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72" r:id="rId14"/>
    <p:sldId id="273" r:id="rId15"/>
    <p:sldId id="265" r:id="rId16"/>
    <p:sldId id="264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FD17830-654C-4FD4-855D-ACA735261005}" type="datetimeFigureOut">
              <a:rPr lang="id-ID" smtClean="0"/>
              <a:pPr/>
              <a:t>20/05/2019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C252608-6059-462D-8DB9-CB21185592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7830-654C-4FD4-855D-ACA735261005}" type="datetimeFigureOut">
              <a:rPr lang="id-ID" smtClean="0"/>
              <a:pPr/>
              <a:t>20/05/2019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2608-6059-462D-8DB9-CB21185592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7830-654C-4FD4-855D-ACA735261005}" type="datetimeFigureOut">
              <a:rPr lang="id-ID" smtClean="0"/>
              <a:pPr/>
              <a:t>20/05/2019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2608-6059-462D-8DB9-CB21185592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7830-654C-4FD4-855D-ACA735261005}" type="datetimeFigureOut">
              <a:rPr lang="id-ID" smtClean="0"/>
              <a:pPr/>
              <a:t>20/05/2019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2608-6059-462D-8DB9-CB21185592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7830-654C-4FD4-855D-ACA735261005}" type="datetimeFigureOut">
              <a:rPr lang="id-ID" smtClean="0"/>
              <a:pPr/>
              <a:t>20/05/2019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2608-6059-462D-8DB9-CB21185592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7830-654C-4FD4-855D-ACA735261005}" type="datetimeFigureOut">
              <a:rPr lang="id-ID" smtClean="0"/>
              <a:pPr/>
              <a:t>20/05/2019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2608-6059-462D-8DB9-CB21185592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D17830-654C-4FD4-855D-ACA735261005}" type="datetimeFigureOut">
              <a:rPr lang="id-ID" smtClean="0"/>
              <a:pPr/>
              <a:t>20/05/2019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252608-6059-462D-8DB9-CB211855928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FD17830-654C-4FD4-855D-ACA735261005}" type="datetimeFigureOut">
              <a:rPr lang="id-ID" smtClean="0"/>
              <a:pPr/>
              <a:t>20/05/2019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C252608-6059-462D-8DB9-CB21185592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7830-654C-4FD4-855D-ACA735261005}" type="datetimeFigureOut">
              <a:rPr lang="id-ID" smtClean="0"/>
              <a:pPr/>
              <a:t>20/05/2019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2608-6059-462D-8DB9-CB21185592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7830-654C-4FD4-855D-ACA735261005}" type="datetimeFigureOut">
              <a:rPr lang="id-ID" smtClean="0"/>
              <a:pPr/>
              <a:t>20/05/2019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2608-6059-462D-8DB9-CB21185592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7830-654C-4FD4-855D-ACA735261005}" type="datetimeFigureOut">
              <a:rPr lang="id-ID" smtClean="0"/>
              <a:pPr/>
              <a:t>20/05/2019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2608-6059-462D-8DB9-CB211855928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FD17830-654C-4FD4-855D-ACA735261005}" type="datetimeFigureOut">
              <a:rPr lang="id-ID" smtClean="0"/>
              <a:pPr/>
              <a:t>20/05/2019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C252608-6059-462D-8DB9-CB211855928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6600" b="1" dirty="0" smtClean="0"/>
              <a:t>Analisis Sensitivitas</a:t>
            </a:r>
            <a:endParaRPr lang="id-ID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Prodi Agribisnis FP UNS</a:t>
            </a:r>
          </a:p>
          <a:p>
            <a:endParaRPr lang="id-ID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68"/>
          <p:cNvSpPr/>
          <p:nvPr/>
        </p:nvSpPr>
        <p:spPr>
          <a:xfrm>
            <a:off x="1089025" y="1468437"/>
            <a:ext cx="0" cy="3770947"/>
          </a:xfrm>
          <a:custGeom>
            <a:avLst/>
            <a:gdLst/>
            <a:ahLst/>
            <a:cxnLst/>
            <a:rect l="l" t="t" r="r" b="b"/>
            <a:pathLst>
              <a:path h="3770947">
                <a:moveTo>
                  <a:pt x="0" y="0"/>
                </a:moveTo>
                <a:lnTo>
                  <a:pt x="0" y="37709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169"/>
          <p:cNvSpPr/>
          <p:nvPr/>
        </p:nvSpPr>
        <p:spPr>
          <a:xfrm>
            <a:off x="1763712" y="1986597"/>
            <a:ext cx="0" cy="3252787"/>
          </a:xfrm>
          <a:custGeom>
            <a:avLst/>
            <a:gdLst/>
            <a:ahLst/>
            <a:cxnLst/>
            <a:rect l="l" t="t" r="r" b="b"/>
            <a:pathLst>
              <a:path h="3252787">
                <a:moveTo>
                  <a:pt x="0" y="0"/>
                </a:moveTo>
                <a:lnTo>
                  <a:pt x="0" y="32527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170"/>
          <p:cNvSpPr/>
          <p:nvPr/>
        </p:nvSpPr>
        <p:spPr>
          <a:xfrm>
            <a:off x="2438400" y="1468437"/>
            <a:ext cx="0" cy="3770947"/>
          </a:xfrm>
          <a:custGeom>
            <a:avLst/>
            <a:gdLst/>
            <a:ahLst/>
            <a:cxnLst/>
            <a:rect l="l" t="t" r="r" b="b"/>
            <a:pathLst>
              <a:path h="3770947">
                <a:moveTo>
                  <a:pt x="0" y="0"/>
                </a:moveTo>
                <a:lnTo>
                  <a:pt x="0" y="37709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171"/>
          <p:cNvSpPr/>
          <p:nvPr/>
        </p:nvSpPr>
        <p:spPr>
          <a:xfrm>
            <a:off x="1082675" y="1992947"/>
            <a:ext cx="1362075" cy="0"/>
          </a:xfrm>
          <a:custGeom>
            <a:avLst/>
            <a:gdLst/>
            <a:ahLst/>
            <a:cxnLst/>
            <a:rect l="l" t="t" r="r" b="b"/>
            <a:pathLst>
              <a:path w="1362075">
                <a:moveTo>
                  <a:pt x="0" y="0"/>
                </a:moveTo>
                <a:lnTo>
                  <a:pt x="13620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172"/>
          <p:cNvSpPr/>
          <p:nvPr/>
        </p:nvSpPr>
        <p:spPr>
          <a:xfrm>
            <a:off x="527050" y="2316797"/>
            <a:ext cx="1917700" cy="0"/>
          </a:xfrm>
          <a:custGeom>
            <a:avLst/>
            <a:gdLst/>
            <a:ahLst/>
            <a:cxnLst/>
            <a:rect l="l" t="t" r="r" b="b"/>
            <a:pathLst>
              <a:path w="1917700">
                <a:moveTo>
                  <a:pt x="0" y="0"/>
                </a:moveTo>
                <a:lnTo>
                  <a:pt x="19177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173"/>
          <p:cNvSpPr/>
          <p:nvPr/>
        </p:nvSpPr>
        <p:spPr>
          <a:xfrm>
            <a:off x="527050" y="2642236"/>
            <a:ext cx="1917700" cy="0"/>
          </a:xfrm>
          <a:custGeom>
            <a:avLst/>
            <a:gdLst/>
            <a:ahLst/>
            <a:cxnLst/>
            <a:rect l="l" t="t" r="r" b="b"/>
            <a:pathLst>
              <a:path w="1917700">
                <a:moveTo>
                  <a:pt x="0" y="0"/>
                </a:moveTo>
                <a:lnTo>
                  <a:pt x="19177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174"/>
          <p:cNvSpPr/>
          <p:nvPr/>
        </p:nvSpPr>
        <p:spPr>
          <a:xfrm>
            <a:off x="527050" y="2966086"/>
            <a:ext cx="1917700" cy="0"/>
          </a:xfrm>
          <a:custGeom>
            <a:avLst/>
            <a:gdLst/>
            <a:ahLst/>
            <a:cxnLst/>
            <a:rect l="l" t="t" r="r" b="b"/>
            <a:pathLst>
              <a:path w="1917700">
                <a:moveTo>
                  <a:pt x="0" y="0"/>
                </a:moveTo>
                <a:lnTo>
                  <a:pt x="19177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75"/>
          <p:cNvSpPr/>
          <p:nvPr/>
        </p:nvSpPr>
        <p:spPr>
          <a:xfrm>
            <a:off x="527050" y="3289936"/>
            <a:ext cx="1917700" cy="0"/>
          </a:xfrm>
          <a:custGeom>
            <a:avLst/>
            <a:gdLst/>
            <a:ahLst/>
            <a:cxnLst/>
            <a:rect l="l" t="t" r="r" b="b"/>
            <a:pathLst>
              <a:path w="1917700">
                <a:moveTo>
                  <a:pt x="0" y="0"/>
                </a:moveTo>
                <a:lnTo>
                  <a:pt x="19177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76"/>
          <p:cNvSpPr/>
          <p:nvPr/>
        </p:nvSpPr>
        <p:spPr>
          <a:xfrm>
            <a:off x="527050" y="3613786"/>
            <a:ext cx="1917700" cy="0"/>
          </a:xfrm>
          <a:custGeom>
            <a:avLst/>
            <a:gdLst/>
            <a:ahLst/>
            <a:cxnLst/>
            <a:rect l="l" t="t" r="r" b="b"/>
            <a:pathLst>
              <a:path w="1917700">
                <a:moveTo>
                  <a:pt x="0" y="0"/>
                </a:moveTo>
                <a:lnTo>
                  <a:pt x="19177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77"/>
          <p:cNvSpPr/>
          <p:nvPr/>
        </p:nvSpPr>
        <p:spPr>
          <a:xfrm>
            <a:off x="527050" y="3937636"/>
            <a:ext cx="1917700" cy="0"/>
          </a:xfrm>
          <a:custGeom>
            <a:avLst/>
            <a:gdLst/>
            <a:ahLst/>
            <a:cxnLst/>
            <a:rect l="l" t="t" r="r" b="b"/>
            <a:pathLst>
              <a:path w="1917700">
                <a:moveTo>
                  <a:pt x="0" y="0"/>
                </a:moveTo>
                <a:lnTo>
                  <a:pt x="19177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78"/>
          <p:cNvSpPr/>
          <p:nvPr/>
        </p:nvSpPr>
        <p:spPr>
          <a:xfrm>
            <a:off x="527050" y="4261486"/>
            <a:ext cx="1917700" cy="0"/>
          </a:xfrm>
          <a:custGeom>
            <a:avLst/>
            <a:gdLst/>
            <a:ahLst/>
            <a:cxnLst/>
            <a:rect l="l" t="t" r="r" b="b"/>
            <a:pathLst>
              <a:path w="1917700">
                <a:moveTo>
                  <a:pt x="0" y="0"/>
                </a:moveTo>
                <a:lnTo>
                  <a:pt x="19177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79"/>
          <p:cNvSpPr/>
          <p:nvPr/>
        </p:nvSpPr>
        <p:spPr>
          <a:xfrm>
            <a:off x="527050" y="4585336"/>
            <a:ext cx="1917700" cy="0"/>
          </a:xfrm>
          <a:custGeom>
            <a:avLst/>
            <a:gdLst/>
            <a:ahLst/>
            <a:cxnLst/>
            <a:rect l="l" t="t" r="r" b="b"/>
            <a:pathLst>
              <a:path w="1917700">
                <a:moveTo>
                  <a:pt x="0" y="0"/>
                </a:moveTo>
                <a:lnTo>
                  <a:pt x="19177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80"/>
          <p:cNvSpPr/>
          <p:nvPr/>
        </p:nvSpPr>
        <p:spPr>
          <a:xfrm>
            <a:off x="527050" y="4909186"/>
            <a:ext cx="1917700" cy="0"/>
          </a:xfrm>
          <a:custGeom>
            <a:avLst/>
            <a:gdLst/>
            <a:ahLst/>
            <a:cxnLst/>
            <a:rect l="l" t="t" r="r" b="b"/>
            <a:pathLst>
              <a:path w="1917700">
                <a:moveTo>
                  <a:pt x="0" y="0"/>
                </a:moveTo>
                <a:lnTo>
                  <a:pt x="19177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81"/>
          <p:cNvSpPr/>
          <p:nvPr/>
        </p:nvSpPr>
        <p:spPr>
          <a:xfrm>
            <a:off x="527050" y="5233036"/>
            <a:ext cx="1917700" cy="0"/>
          </a:xfrm>
          <a:custGeom>
            <a:avLst/>
            <a:gdLst/>
            <a:ahLst/>
            <a:cxnLst/>
            <a:rect l="l" t="t" r="r" b="b"/>
            <a:pathLst>
              <a:path w="1917700">
                <a:moveTo>
                  <a:pt x="0" y="0"/>
                </a:moveTo>
                <a:lnTo>
                  <a:pt x="19177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82"/>
          <p:cNvSpPr/>
          <p:nvPr/>
        </p:nvSpPr>
        <p:spPr>
          <a:xfrm>
            <a:off x="533400" y="1468437"/>
            <a:ext cx="0" cy="4559935"/>
          </a:xfrm>
          <a:custGeom>
            <a:avLst/>
            <a:gdLst/>
            <a:ahLst/>
            <a:cxnLst/>
            <a:rect l="l" t="t" r="r" b="b"/>
            <a:pathLst>
              <a:path h="4559935">
                <a:moveTo>
                  <a:pt x="0" y="0"/>
                </a:moveTo>
                <a:lnTo>
                  <a:pt x="0" y="455993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83"/>
          <p:cNvSpPr/>
          <p:nvPr/>
        </p:nvSpPr>
        <p:spPr>
          <a:xfrm>
            <a:off x="2754312" y="1468437"/>
            <a:ext cx="0" cy="4559935"/>
          </a:xfrm>
          <a:custGeom>
            <a:avLst/>
            <a:gdLst/>
            <a:ahLst/>
            <a:cxnLst/>
            <a:rect l="l" t="t" r="r" b="b"/>
            <a:pathLst>
              <a:path h="4559935">
                <a:moveTo>
                  <a:pt x="0" y="0"/>
                </a:moveTo>
                <a:lnTo>
                  <a:pt x="0" y="455993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4"/>
          <p:cNvSpPr/>
          <p:nvPr/>
        </p:nvSpPr>
        <p:spPr>
          <a:xfrm>
            <a:off x="4089400" y="1986597"/>
            <a:ext cx="0" cy="3252787"/>
          </a:xfrm>
          <a:custGeom>
            <a:avLst/>
            <a:gdLst/>
            <a:ahLst/>
            <a:cxnLst/>
            <a:rect l="l" t="t" r="r" b="b"/>
            <a:pathLst>
              <a:path h="3252787">
                <a:moveTo>
                  <a:pt x="0" y="0"/>
                </a:moveTo>
                <a:lnTo>
                  <a:pt x="0" y="32527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85"/>
          <p:cNvSpPr/>
          <p:nvPr/>
        </p:nvSpPr>
        <p:spPr>
          <a:xfrm>
            <a:off x="5267325" y="1986597"/>
            <a:ext cx="0" cy="3252787"/>
          </a:xfrm>
          <a:custGeom>
            <a:avLst/>
            <a:gdLst/>
            <a:ahLst/>
            <a:cxnLst/>
            <a:rect l="l" t="t" r="r" b="b"/>
            <a:pathLst>
              <a:path h="3252787">
                <a:moveTo>
                  <a:pt x="0" y="0"/>
                </a:moveTo>
                <a:lnTo>
                  <a:pt x="0" y="32527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86"/>
          <p:cNvSpPr/>
          <p:nvPr/>
        </p:nvSpPr>
        <p:spPr>
          <a:xfrm>
            <a:off x="6350000" y="1986597"/>
            <a:ext cx="0" cy="4041775"/>
          </a:xfrm>
          <a:custGeom>
            <a:avLst/>
            <a:gdLst/>
            <a:ahLst/>
            <a:cxnLst/>
            <a:rect l="l" t="t" r="r" b="b"/>
            <a:pathLst>
              <a:path h="4041775">
                <a:moveTo>
                  <a:pt x="0" y="0"/>
                </a:moveTo>
                <a:lnTo>
                  <a:pt x="0" y="404177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87"/>
          <p:cNvSpPr/>
          <p:nvPr/>
        </p:nvSpPr>
        <p:spPr>
          <a:xfrm>
            <a:off x="7527925" y="1986597"/>
            <a:ext cx="0" cy="4041775"/>
          </a:xfrm>
          <a:custGeom>
            <a:avLst/>
            <a:gdLst/>
            <a:ahLst/>
            <a:cxnLst/>
            <a:rect l="l" t="t" r="r" b="b"/>
            <a:pathLst>
              <a:path h="4041775">
                <a:moveTo>
                  <a:pt x="0" y="0"/>
                </a:moveTo>
                <a:lnTo>
                  <a:pt x="0" y="404177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88"/>
          <p:cNvSpPr/>
          <p:nvPr/>
        </p:nvSpPr>
        <p:spPr>
          <a:xfrm>
            <a:off x="2747962" y="1992947"/>
            <a:ext cx="5868987" cy="0"/>
          </a:xfrm>
          <a:custGeom>
            <a:avLst/>
            <a:gdLst/>
            <a:ahLst/>
            <a:cxnLst/>
            <a:rect l="l" t="t" r="r" b="b"/>
            <a:pathLst>
              <a:path w="5868987">
                <a:moveTo>
                  <a:pt x="0" y="0"/>
                </a:moveTo>
                <a:lnTo>
                  <a:pt x="58689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89"/>
          <p:cNvSpPr/>
          <p:nvPr/>
        </p:nvSpPr>
        <p:spPr>
          <a:xfrm>
            <a:off x="2747962" y="2316797"/>
            <a:ext cx="5868987" cy="0"/>
          </a:xfrm>
          <a:custGeom>
            <a:avLst/>
            <a:gdLst/>
            <a:ahLst/>
            <a:cxnLst/>
            <a:rect l="l" t="t" r="r" b="b"/>
            <a:pathLst>
              <a:path w="5868987">
                <a:moveTo>
                  <a:pt x="0" y="0"/>
                </a:moveTo>
                <a:lnTo>
                  <a:pt x="58689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90"/>
          <p:cNvSpPr/>
          <p:nvPr/>
        </p:nvSpPr>
        <p:spPr>
          <a:xfrm>
            <a:off x="2747962" y="2642236"/>
            <a:ext cx="5868987" cy="0"/>
          </a:xfrm>
          <a:custGeom>
            <a:avLst/>
            <a:gdLst/>
            <a:ahLst/>
            <a:cxnLst/>
            <a:rect l="l" t="t" r="r" b="b"/>
            <a:pathLst>
              <a:path w="5868987">
                <a:moveTo>
                  <a:pt x="0" y="0"/>
                </a:moveTo>
                <a:lnTo>
                  <a:pt x="58689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91"/>
          <p:cNvSpPr/>
          <p:nvPr/>
        </p:nvSpPr>
        <p:spPr>
          <a:xfrm>
            <a:off x="2747962" y="2966086"/>
            <a:ext cx="5868987" cy="0"/>
          </a:xfrm>
          <a:custGeom>
            <a:avLst/>
            <a:gdLst/>
            <a:ahLst/>
            <a:cxnLst/>
            <a:rect l="l" t="t" r="r" b="b"/>
            <a:pathLst>
              <a:path w="5868987">
                <a:moveTo>
                  <a:pt x="0" y="0"/>
                </a:moveTo>
                <a:lnTo>
                  <a:pt x="58689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92"/>
          <p:cNvSpPr/>
          <p:nvPr/>
        </p:nvSpPr>
        <p:spPr>
          <a:xfrm>
            <a:off x="2747962" y="3289936"/>
            <a:ext cx="5868987" cy="0"/>
          </a:xfrm>
          <a:custGeom>
            <a:avLst/>
            <a:gdLst/>
            <a:ahLst/>
            <a:cxnLst/>
            <a:rect l="l" t="t" r="r" b="b"/>
            <a:pathLst>
              <a:path w="5868987">
                <a:moveTo>
                  <a:pt x="0" y="0"/>
                </a:moveTo>
                <a:lnTo>
                  <a:pt x="58689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93"/>
          <p:cNvSpPr/>
          <p:nvPr/>
        </p:nvSpPr>
        <p:spPr>
          <a:xfrm>
            <a:off x="2747962" y="3613786"/>
            <a:ext cx="5868987" cy="0"/>
          </a:xfrm>
          <a:custGeom>
            <a:avLst/>
            <a:gdLst/>
            <a:ahLst/>
            <a:cxnLst/>
            <a:rect l="l" t="t" r="r" b="b"/>
            <a:pathLst>
              <a:path w="5868987">
                <a:moveTo>
                  <a:pt x="0" y="0"/>
                </a:moveTo>
                <a:lnTo>
                  <a:pt x="58689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94"/>
          <p:cNvSpPr/>
          <p:nvPr/>
        </p:nvSpPr>
        <p:spPr>
          <a:xfrm>
            <a:off x="2747962" y="3937636"/>
            <a:ext cx="5868987" cy="0"/>
          </a:xfrm>
          <a:custGeom>
            <a:avLst/>
            <a:gdLst/>
            <a:ahLst/>
            <a:cxnLst/>
            <a:rect l="l" t="t" r="r" b="b"/>
            <a:pathLst>
              <a:path w="5868987">
                <a:moveTo>
                  <a:pt x="0" y="0"/>
                </a:moveTo>
                <a:lnTo>
                  <a:pt x="58689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5"/>
          <p:cNvSpPr/>
          <p:nvPr/>
        </p:nvSpPr>
        <p:spPr>
          <a:xfrm>
            <a:off x="2747962" y="4261486"/>
            <a:ext cx="5868987" cy="0"/>
          </a:xfrm>
          <a:custGeom>
            <a:avLst/>
            <a:gdLst/>
            <a:ahLst/>
            <a:cxnLst/>
            <a:rect l="l" t="t" r="r" b="b"/>
            <a:pathLst>
              <a:path w="5868987">
                <a:moveTo>
                  <a:pt x="0" y="0"/>
                </a:moveTo>
                <a:lnTo>
                  <a:pt x="58689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196"/>
          <p:cNvSpPr/>
          <p:nvPr/>
        </p:nvSpPr>
        <p:spPr>
          <a:xfrm>
            <a:off x="2747962" y="4585336"/>
            <a:ext cx="5868987" cy="0"/>
          </a:xfrm>
          <a:custGeom>
            <a:avLst/>
            <a:gdLst/>
            <a:ahLst/>
            <a:cxnLst/>
            <a:rect l="l" t="t" r="r" b="b"/>
            <a:pathLst>
              <a:path w="5868987">
                <a:moveTo>
                  <a:pt x="0" y="0"/>
                </a:moveTo>
                <a:lnTo>
                  <a:pt x="58689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197"/>
          <p:cNvSpPr/>
          <p:nvPr/>
        </p:nvSpPr>
        <p:spPr>
          <a:xfrm>
            <a:off x="2747962" y="4909186"/>
            <a:ext cx="5868987" cy="0"/>
          </a:xfrm>
          <a:custGeom>
            <a:avLst/>
            <a:gdLst/>
            <a:ahLst/>
            <a:cxnLst/>
            <a:rect l="l" t="t" r="r" b="b"/>
            <a:pathLst>
              <a:path w="5868987">
                <a:moveTo>
                  <a:pt x="0" y="0"/>
                </a:moveTo>
                <a:lnTo>
                  <a:pt x="58689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198"/>
          <p:cNvSpPr/>
          <p:nvPr/>
        </p:nvSpPr>
        <p:spPr>
          <a:xfrm>
            <a:off x="2747962" y="5233036"/>
            <a:ext cx="5868987" cy="0"/>
          </a:xfrm>
          <a:custGeom>
            <a:avLst/>
            <a:gdLst/>
            <a:ahLst/>
            <a:cxnLst/>
            <a:rect l="l" t="t" r="r" b="b"/>
            <a:pathLst>
              <a:path w="5868987">
                <a:moveTo>
                  <a:pt x="0" y="0"/>
                </a:moveTo>
                <a:lnTo>
                  <a:pt x="58689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199"/>
          <p:cNvSpPr/>
          <p:nvPr/>
        </p:nvSpPr>
        <p:spPr>
          <a:xfrm>
            <a:off x="8610600" y="1468437"/>
            <a:ext cx="0" cy="4559935"/>
          </a:xfrm>
          <a:custGeom>
            <a:avLst/>
            <a:gdLst/>
            <a:ahLst/>
            <a:cxnLst/>
            <a:rect l="l" t="t" r="r" b="b"/>
            <a:pathLst>
              <a:path h="4559935">
                <a:moveTo>
                  <a:pt x="0" y="0"/>
                </a:moveTo>
                <a:lnTo>
                  <a:pt x="0" y="455993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200"/>
          <p:cNvSpPr/>
          <p:nvPr/>
        </p:nvSpPr>
        <p:spPr>
          <a:xfrm>
            <a:off x="527050" y="1474787"/>
            <a:ext cx="8089900" cy="0"/>
          </a:xfrm>
          <a:custGeom>
            <a:avLst/>
            <a:gdLst/>
            <a:ahLst/>
            <a:cxnLst/>
            <a:rect l="l" t="t" r="r" b="b"/>
            <a:pathLst>
              <a:path w="8089900">
                <a:moveTo>
                  <a:pt x="0" y="0"/>
                </a:moveTo>
                <a:lnTo>
                  <a:pt x="80899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201"/>
          <p:cNvSpPr/>
          <p:nvPr/>
        </p:nvSpPr>
        <p:spPr>
          <a:xfrm>
            <a:off x="527050" y="6022023"/>
            <a:ext cx="8089900" cy="0"/>
          </a:xfrm>
          <a:custGeom>
            <a:avLst/>
            <a:gdLst/>
            <a:ahLst/>
            <a:cxnLst/>
            <a:rect l="l" t="t" r="r" b="b"/>
            <a:pathLst>
              <a:path w="8089900">
                <a:moveTo>
                  <a:pt x="0" y="0"/>
                </a:moveTo>
                <a:lnTo>
                  <a:pt x="80899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89"/>
          <p:cNvSpPr txBox="1"/>
          <p:nvPr/>
        </p:nvSpPr>
        <p:spPr>
          <a:xfrm>
            <a:off x="846074" y="699674"/>
            <a:ext cx="7075424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-179" dirty="0" smtClean="0">
                <a:latin typeface="Arial"/>
                <a:cs typeface="Arial"/>
              </a:rPr>
              <a:t>T</a:t>
            </a:r>
            <a:r>
              <a:rPr sz="2400" b="1" spc="0" dirty="0" smtClean="0">
                <a:latin typeface="Arial"/>
                <a:cs typeface="Arial"/>
              </a:rPr>
              <a:t>abel 2.</a:t>
            </a:r>
            <a:r>
              <a:rPr sz="2400" b="1" spc="-9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Analisis Sensitivitas</a:t>
            </a:r>
            <a:r>
              <a:rPr sz="2400" b="1" spc="1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Dengan Penurunan</a:t>
            </a:r>
            <a:endParaRPr sz="2400">
              <a:latin typeface="Arial"/>
              <a:cs typeface="Arial"/>
            </a:endParaRPr>
          </a:p>
          <a:p>
            <a:pPr marL="1462024" marR="45720">
              <a:lnSpc>
                <a:spcPct val="95825"/>
              </a:lnSpc>
            </a:pPr>
            <a:r>
              <a:rPr sz="2400" b="1" spc="0" dirty="0" smtClean="0">
                <a:latin typeface="Arial"/>
                <a:cs typeface="Arial"/>
              </a:rPr>
              <a:t>Produksi Sebesar</a:t>
            </a:r>
            <a:r>
              <a:rPr sz="2400" b="1" spc="1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30%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2" name="object 88"/>
          <p:cNvSpPr txBox="1"/>
          <p:nvPr/>
        </p:nvSpPr>
        <p:spPr>
          <a:xfrm>
            <a:off x="533400" y="1474787"/>
            <a:ext cx="555625" cy="842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15697">
              <a:lnSpc>
                <a:spcPct val="95825"/>
              </a:lnSpc>
              <a:spcBef>
                <a:spcPts val="1481"/>
              </a:spcBef>
            </a:pPr>
            <a:r>
              <a:rPr sz="1400" b="1" spc="-4" dirty="0" smtClean="0">
                <a:latin typeface="Arial"/>
                <a:cs typeface="Arial"/>
              </a:rPr>
              <a:t>Th</a:t>
            </a:r>
            <a:r>
              <a:rPr sz="1400" b="1" spc="0" dirty="0" smtClean="0"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3" name="object 87"/>
          <p:cNvSpPr txBox="1"/>
          <p:nvPr/>
        </p:nvSpPr>
        <p:spPr>
          <a:xfrm>
            <a:off x="1089025" y="1474787"/>
            <a:ext cx="1349375" cy="518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77848" marR="264763" indent="-83091">
              <a:lnSpc>
                <a:spcPct val="97550"/>
              </a:lnSpc>
              <a:spcBef>
                <a:spcPts val="405"/>
              </a:spcBef>
            </a:pPr>
            <a:r>
              <a:rPr sz="1400" b="1" i="1" spc="0" dirty="0" smtClean="0">
                <a:latin typeface="Arial"/>
                <a:cs typeface="Arial"/>
              </a:rPr>
              <a:t>Di</a:t>
            </a:r>
            <a:r>
              <a:rPr sz="1400" b="1" i="1" spc="4" dirty="0" smtClean="0">
                <a:latin typeface="Arial"/>
                <a:cs typeface="Arial"/>
              </a:rPr>
              <a:t>sc</a:t>
            </a:r>
            <a:r>
              <a:rPr sz="1400" b="1" i="1" spc="-4" dirty="0" smtClean="0">
                <a:latin typeface="Arial"/>
                <a:cs typeface="Arial"/>
              </a:rPr>
              <a:t>oun</a:t>
            </a:r>
            <a:r>
              <a:rPr sz="1400" b="1" i="1" spc="0" dirty="0" smtClean="0">
                <a:latin typeface="Arial"/>
                <a:cs typeface="Arial"/>
              </a:rPr>
              <a:t>t </a:t>
            </a:r>
            <a:r>
              <a:rPr sz="1400" b="1" i="1" spc="4" dirty="0" smtClean="0">
                <a:latin typeface="Arial"/>
                <a:cs typeface="Arial"/>
              </a:rPr>
              <a:t>fact</a:t>
            </a:r>
            <a:r>
              <a:rPr sz="1400" b="1" i="1" spc="-9" dirty="0" smtClean="0">
                <a:latin typeface="Arial"/>
                <a:cs typeface="Arial"/>
              </a:rPr>
              <a:t>o</a:t>
            </a:r>
            <a:r>
              <a:rPr sz="1400" b="1" i="1" spc="0" dirty="0" smtClean="0">
                <a:latin typeface="Arial"/>
                <a:cs typeface="Arial"/>
              </a:rPr>
              <a:t>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4" name="object 86"/>
          <p:cNvSpPr txBox="1"/>
          <p:nvPr/>
        </p:nvSpPr>
        <p:spPr>
          <a:xfrm>
            <a:off x="2438400" y="1474787"/>
            <a:ext cx="315912" cy="3758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5" name="object 85"/>
          <p:cNvSpPr txBox="1"/>
          <p:nvPr/>
        </p:nvSpPr>
        <p:spPr>
          <a:xfrm>
            <a:off x="2754312" y="1474787"/>
            <a:ext cx="5856287" cy="518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53058" marR="258717" indent="-2261580">
              <a:lnSpc>
                <a:spcPct val="97837"/>
              </a:lnSpc>
              <a:spcBef>
                <a:spcPts val="400"/>
              </a:spcBef>
            </a:pPr>
            <a:r>
              <a:rPr sz="1400" b="1" spc="0" dirty="0" smtClean="0">
                <a:latin typeface="Arial"/>
                <a:cs typeface="Arial"/>
              </a:rPr>
              <a:t>Nil</a:t>
            </a:r>
            <a:r>
              <a:rPr sz="1400" b="1" spc="4" dirty="0" smtClean="0">
                <a:latin typeface="Arial"/>
                <a:cs typeface="Arial"/>
              </a:rPr>
              <a:t>a</a:t>
            </a:r>
            <a:r>
              <a:rPr sz="1400" b="1" spc="0" dirty="0" smtClean="0">
                <a:latin typeface="Arial"/>
                <a:cs typeface="Arial"/>
              </a:rPr>
              <a:t>i</a:t>
            </a:r>
            <a:r>
              <a:rPr sz="1400" b="1" spc="-36" dirty="0" smtClean="0">
                <a:latin typeface="Arial"/>
                <a:cs typeface="Arial"/>
              </a:rPr>
              <a:t> </a:t>
            </a:r>
            <a:r>
              <a:rPr sz="1400" b="1" spc="0" dirty="0" smtClean="0">
                <a:latin typeface="Arial"/>
                <a:cs typeface="Arial"/>
              </a:rPr>
              <a:t>N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0" dirty="0" smtClean="0">
                <a:latin typeface="Arial"/>
                <a:cs typeface="Arial"/>
              </a:rPr>
              <a:t>V </a:t>
            </a:r>
            <a:r>
              <a:rPr sz="1400" b="1" spc="-4" dirty="0" smtClean="0">
                <a:latin typeface="Arial"/>
                <a:cs typeface="Arial"/>
              </a:rPr>
              <a:t>un</a:t>
            </a:r>
            <a:r>
              <a:rPr sz="1400" b="1" spc="4" dirty="0" smtClean="0">
                <a:latin typeface="Arial"/>
                <a:cs typeface="Arial"/>
              </a:rPr>
              <a:t>t</a:t>
            </a:r>
            <a:r>
              <a:rPr sz="1400" b="1" spc="-4" dirty="0" smtClean="0">
                <a:latin typeface="Arial"/>
                <a:cs typeface="Arial"/>
              </a:rPr>
              <a:t>u</a:t>
            </a:r>
            <a:r>
              <a:rPr sz="1400" b="1" spc="0" dirty="0" smtClean="0">
                <a:latin typeface="Arial"/>
                <a:cs typeface="Arial"/>
              </a:rPr>
              <a:t>k</a:t>
            </a:r>
            <a:r>
              <a:rPr sz="1400" b="1" spc="-27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4" dirty="0" smtClean="0">
                <a:latin typeface="Arial"/>
                <a:cs typeface="Arial"/>
              </a:rPr>
              <a:t>e</a:t>
            </a:r>
            <a:r>
              <a:rPr sz="1400" b="1" spc="0" dirty="0" smtClean="0">
                <a:latin typeface="Arial"/>
                <a:cs typeface="Arial"/>
              </a:rPr>
              <a:t>r</a:t>
            </a:r>
            <a:r>
              <a:rPr sz="1400" b="1" spc="-4" dirty="0" smtClean="0">
                <a:latin typeface="Arial"/>
                <a:cs typeface="Arial"/>
              </a:rPr>
              <a:t>h</a:t>
            </a:r>
            <a:r>
              <a:rPr sz="1400" b="1" spc="0" dirty="0" smtClean="0">
                <a:latin typeface="Arial"/>
                <a:cs typeface="Arial"/>
              </a:rPr>
              <a:t>i</a:t>
            </a:r>
            <a:r>
              <a:rPr sz="1400" b="1" spc="4" dirty="0" smtClean="0">
                <a:latin typeface="Arial"/>
                <a:cs typeface="Arial"/>
              </a:rPr>
              <a:t>t</a:t>
            </a:r>
            <a:r>
              <a:rPr sz="1400" b="1" spc="-4" dirty="0" smtClean="0">
                <a:latin typeface="Arial"/>
                <a:cs typeface="Arial"/>
              </a:rPr>
              <a:t>ung</a:t>
            </a:r>
            <a:r>
              <a:rPr sz="1400" b="1" spc="4" dirty="0" smtClean="0">
                <a:latin typeface="Arial"/>
                <a:cs typeface="Arial"/>
              </a:rPr>
              <a:t>a</a:t>
            </a:r>
            <a:r>
              <a:rPr sz="1400" b="1" spc="0" dirty="0" smtClean="0">
                <a:latin typeface="Arial"/>
                <a:cs typeface="Arial"/>
              </a:rPr>
              <a:t>n</a:t>
            </a:r>
            <a:r>
              <a:rPr sz="1400" b="1" spc="-55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4" dirty="0" smtClean="0">
                <a:latin typeface="Arial"/>
                <a:cs typeface="Arial"/>
              </a:rPr>
              <a:t>e</a:t>
            </a:r>
            <a:r>
              <a:rPr sz="1400" b="1" spc="-4" dirty="0" smtClean="0">
                <a:latin typeface="Arial"/>
                <a:cs typeface="Arial"/>
              </a:rPr>
              <a:t>nu</a:t>
            </a:r>
            <a:r>
              <a:rPr sz="1400" b="1" spc="4" dirty="0" smtClean="0">
                <a:latin typeface="Arial"/>
                <a:cs typeface="Arial"/>
              </a:rPr>
              <a:t>r</a:t>
            </a:r>
            <a:r>
              <a:rPr sz="1400" b="1" spc="-4" dirty="0" smtClean="0">
                <a:latin typeface="Arial"/>
                <a:cs typeface="Arial"/>
              </a:rPr>
              <a:t>un</a:t>
            </a:r>
            <a:r>
              <a:rPr sz="1400" b="1" spc="4" dirty="0" smtClean="0">
                <a:latin typeface="Arial"/>
                <a:cs typeface="Arial"/>
              </a:rPr>
              <a:t>a</a:t>
            </a:r>
            <a:r>
              <a:rPr sz="1400" b="1" spc="0" dirty="0" smtClean="0">
                <a:latin typeface="Arial"/>
                <a:cs typeface="Arial"/>
              </a:rPr>
              <a:t>n</a:t>
            </a:r>
            <a:r>
              <a:rPr sz="1400" b="1" spc="-40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4" dirty="0" smtClean="0">
                <a:latin typeface="Arial"/>
                <a:cs typeface="Arial"/>
              </a:rPr>
              <a:t>r</a:t>
            </a:r>
            <a:r>
              <a:rPr sz="1400" b="1" spc="-4" dirty="0" smtClean="0">
                <a:latin typeface="Arial"/>
                <a:cs typeface="Arial"/>
              </a:rPr>
              <a:t>odu</a:t>
            </a:r>
            <a:r>
              <a:rPr sz="1400" b="1" spc="4" dirty="0" smtClean="0">
                <a:latin typeface="Arial"/>
                <a:cs typeface="Arial"/>
              </a:rPr>
              <a:t>ks</a:t>
            </a:r>
            <a:r>
              <a:rPr sz="1400" b="1" spc="0" dirty="0" smtClean="0">
                <a:latin typeface="Arial"/>
                <a:cs typeface="Arial"/>
              </a:rPr>
              <a:t>i</a:t>
            </a:r>
            <a:r>
              <a:rPr sz="1400" b="1" spc="-35" dirty="0" smtClean="0">
                <a:latin typeface="Arial"/>
                <a:cs typeface="Arial"/>
              </a:rPr>
              <a:t> </a:t>
            </a:r>
            <a:r>
              <a:rPr sz="1400" b="1" spc="4" dirty="0" smtClean="0">
                <a:latin typeface="Arial"/>
                <a:cs typeface="Arial"/>
              </a:rPr>
              <a:t>se</a:t>
            </a:r>
            <a:r>
              <a:rPr sz="1400" b="1" spc="-4" dirty="0" smtClean="0">
                <a:latin typeface="Arial"/>
                <a:cs typeface="Arial"/>
              </a:rPr>
              <a:t>b</a:t>
            </a:r>
            <a:r>
              <a:rPr sz="1400" b="1" spc="4" dirty="0" smtClean="0">
                <a:latin typeface="Arial"/>
                <a:cs typeface="Arial"/>
              </a:rPr>
              <a:t>es</a:t>
            </a:r>
            <a:r>
              <a:rPr sz="1400" b="1" spc="-4" dirty="0" smtClean="0">
                <a:latin typeface="Arial"/>
                <a:cs typeface="Arial"/>
              </a:rPr>
              <a:t>a</a:t>
            </a:r>
            <a:r>
              <a:rPr sz="1400" b="1" spc="0" dirty="0" smtClean="0">
                <a:latin typeface="Arial"/>
                <a:cs typeface="Arial"/>
              </a:rPr>
              <a:t>r</a:t>
            </a:r>
            <a:r>
              <a:rPr sz="1400" b="1" spc="-64" dirty="0" smtClean="0">
                <a:latin typeface="Arial"/>
                <a:cs typeface="Arial"/>
              </a:rPr>
              <a:t> </a:t>
            </a:r>
            <a:r>
              <a:rPr sz="1400" b="1" spc="4" dirty="0" smtClean="0">
                <a:latin typeface="Arial"/>
                <a:cs typeface="Arial"/>
              </a:rPr>
              <a:t>3</a:t>
            </a:r>
            <a:r>
              <a:rPr sz="1400" b="1" spc="9" dirty="0" smtClean="0">
                <a:latin typeface="Arial"/>
                <a:cs typeface="Arial"/>
              </a:rPr>
              <a:t>0</a:t>
            </a:r>
            <a:r>
              <a:rPr sz="1400" b="1" spc="0" dirty="0" smtClean="0">
                <a:latin typeface="Arial"/>
                <a:cs typeface="Arial"/>
              </a:rPr>
              <a:t>% </a:t>
            </a:r>
            <a:r>
              <a:rPr sz="1400" b="1" spc="4" dirty="0" smtClean="0">
                <a:latin typeface="Arial"/>
                <a:cs typeface="Arial"/>
              </a:rPr>
              <a:t>(</a:t>
            </a:r>
            <a:r>
              <a:rPr sz="1400" b="1" spc="0" dirty="0" smtClean="0">
                <a:latin typeface="Arial"/>
                <a:cs typeface="Arial"/>
              </a:rPr>
              <a:t>R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0" dirty="0" smtClean="0">
                <a:latin typeface="Arial"/>
                <a:cs typeface="Arial"/>
              </a:rPr>
              <a:t>.</a:t>
            </a:r>
            <a:r>
              <a:rPr sz="1400" b="1" spc="-24" dirty="0" smtClean="0">
                <a:latin typeface="Arial"/>
                <a:cs typeface="Arial"/>
              </a:rPr>
              <a:t> </a:t>
            </a:r>
            <a:r>
              <a:rPr sz="1400" b="1" spc="4" dirty="0" smtClean="0">
                <a:latin typeface="Arial"/>
                <a:cs typeface="Arial"/>
              </a:rPr>
              <a:t>000)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6" name="object 84"/>
          <p:cNvSpPr txBox="1"/>
          <p:nvPr/>
        </p:nvSpPr>
        <p:spPr>
          <a:xfrm>
            <a:off x="1089025" y="1992947"/>
            <a:ext cx="6746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1065">
              <a:lnSpc>
                <a:spcPct val="95825"/>
              </a:lnSpc>
              <a:spcBef>
                <a:spcPts val="440"/>
              </a:spcBef>
            </a:pPr>
            <a:r>
              <a:rPr sz="1400" b="1" spc="4" dirty="0" smtClean="0">
                <a:latin typeface="Arial"/>
                <a:cs typeface="Arial"/>
              </a:rPr>
              <a:t>1</a:t>
            </a:r>
            <a:r>
              <a:rPr sz="1400" b="1" spc="9" dirty="0" smtClean="0">
                <a:latin typeface="Arial"/>
                <a:cs typeface="Arial"/>
              </a:rPr>
              <a:t>7</a:t>
            </a:r>
            <a:r>
              <a:rPr sz="1400" b="1" spc="0" dirty="0" smtClean="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7" name="object 83"/>
          <p:cNvSpPr txBox="1"/>
          <p:nvPr/>
        </p:nvSpPr>
        <p:spPr>
          <a:xfrm>
            <a:off x="1763712" y="1992947"/>
            <a:ext cx="6746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1052">
              <a:lnSpc>
                <a:spcPct val="95825"/>
              </a:lnSpc>
              <a:spcBef>
                <a:spcPts val="440"/>
              </a:spcBef>
            </a:pPr>
            <a:r>
              <a:rPr sz="1400" b="1" spc="4" dirty="0" smtClean="0">
                <a:latin typeface="Arial"/>
                <a:cs typeface="Arial"/>
              </a:rPr>
              <a:t>4</a:t>
            </a:r>
            <a:r>
              <a:rPr sz="1400" b="1" spc="9" dirty="0" smtClean="0">
                <a:latin typeface="Arial"/>
                <a:cs typeface="Arial"/>
              </a:rPr>
              <a:t>0</a:t>
            </a:r>
            <a:r>
              <a:rPr sz="1400" b="1" spc="0" dirty="0" smtClean="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8" name="object 82"/>
          <p:cNvSpPr txBox="1"/>
          <p:nvPr/>
        </p:nvSpPr>
        <p:spPr>
          <a:xfrm>
            <a:off x="2754312" y="1992947"/>
            <a:ext cx="13350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7545">
              <a:lnSpc>
                <a:spcPct val="95825"/>
              </a:lnSpc>
              <a:spcBef>
                <a:spcPts val="440"/>
              </a:spcBef>
            </a:pPr>
            <a:r>
              <a:rPr sz="1400" b="1" spc="-104" dirty="0" smtClean="0">
                <a:latin typeface="Arial"/>
                <a:cs typeface="Arial"/>
              </a:rPr>
              <a:t>T</a:t>
            </a:r>
            <a:r>
              <a:rPr sz="1400" b="1" spc="-4" dirty="0" smtClean="0">
                <a:latin typeface="Arial"/>
                <a:cs typeface="Arial"/>
              </a:rPr>
              <a:t>o</a:t>
            </a:r>
            <a:r>
              <a:rPr sz="1400" b="1" spc="4" dirty="0" smtClean="0">
                <a:latin typeface="Arial"/>
                <a:cs typeface="Arial"/>
              </a:rPr>
              <a:t>ta</a:t>
            </a:r>
            <a:r>
              <a:rPr sz="1400" b="1" spc="0" dirty="0" smtClean="0">
                <a:latin typeface="Arial"/>
                <a:cs typeface="Arial"/>
              </a:rPr>
              <a:t>l</a:t>
            </a:r>
            <a:r>
              <a:rPr sz="1400" b="1" spc="-41" dirty="0" smtClean="0">
                <a:latin typeface="Arial"/>
                <a:cs typeface="Arial"/>
              </a:rPr>
              <a:t> </a:t>
            </a:r>
            <a:r>
              <a:rPr sz="1400" b="1" i="1" spc="0" dirty="0" smtClean="0">
                <a:latin typeface="Arial"/>
                <a:cs typeface="Arial"/>
              </a:rPr>
              <a:t>B</a:t>
            </a:r>
            <a:r>
              <a:rPr sz="1400" b="1" i="1" spc="4" dirty="0" smtClean="0">
                <a:latin typeface="Arial"/>
                <a:cs typeface="Arial"/>
              </a:rPr>
              <a:t>e</a:t>
            </a:r>
            <a:r>
              <a:rPr sz="1400" b="1" i="1" spc="-4" dirty="0" smtClean="0">
                <a:latin typeface="Arial"/>
                <a:cs typeface="Arial"/>
              </a:rPr>
              <a:t>n</a:t>
            </a:r>
            <a:r>
              <a:rPr sz="1400" b="1" i="1" spc="4" dirty="0" smtClean="0">
                <a:latin typeface="Arial"/>
                <a:cs typeface="Arial"/>
              </a:rPr>
              <a:t>ef</a:t>
            </a:r>
            <a:r>
              <a:rPr sz="1400" b="1" i="1" spc="0" dirty="0" smtClean="0">
                <a:latin typeface="Arial"/>
                <a:cs typeface="Arial"/>
              </a:rPr>
              <a:t>it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9" name="object 81"/>
          <p:cNvSpPr txBox="1"/>
          <p:nvPr/>
        </p:nvSpPr>
        <p:spPr>
          <a:xfrm>
            <a:off x="4089400" y="1992947"/>
            <a:ext cx="11779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3932">
              <a:lnSpc>
                <a:spcPct val="95825"/>
              </a:lnSpc>
              <a:spcBef>
                <a:spcPts val="440"/>
              </a:spcBef>
            </a:pPr>
            <a:r>
              <a:rPr sz="1400" b="1" spc="-104" dirty="0" smtClean="0">
                <a:latin typeface="Arial"/>
                <a:cs typeface="Arial"/>
              </a:rPr>
              <a:t>T</a:t>
            </a:r>
            <a:r>
              <a:rPr sz="1400" b="1" spc="-4" dirty="0" smtClean="0">
                <a:latin typeface="Arial"/>
                <a:cs typeface="Arial"/>
              </a:rPr>
              <a:t>o</a:t>
            </a:r>
            <a:r>
              <a:rPr sz="1400" b="1" spc="4" dirty="0" smtClean="0">
                <a:latin typeface="Arial"/>
                <a:cs typeface="Arial"/>
              </a:rPr>
              <a:t>ta</a:t>
            </a:r>
            <a:r>
              <a:rPr sz="1400" b="1" spc="0" dirty="0" smtClean="0">
                <a:latin typeface="Arial"/>
                <a:cs typeface="Arial"/>
              </a:rPr>
              <a:t>l</a:t>
            </a:r>
            <a:r>
              <a:rPr sz="1400" b="1" spc="-41" dirty="0" smtClean="0">
                <a:latin typeface="Arial"/>
                <a:cs typeface="Arial"/>
              </a:rPr>
              <a:t> </a:t>
            </a:r>
            <a:r>
              <a:rPr sz="1400" b="1" spc="0" dirty="0" smtClean="0">
                <a:latin typeface="Arial"/>
                <a:cs typeface="Arial"/>
              </a:rPr>
              <a:t>Bi</a:t>
            </a:r>
            <a:r>
              <a:rPr sz="1400" b="1" spc="4" dirty="0" smtClean="0">
                <a:latin typeface="Arial"/>
                <a:cs typeface="Arial"/>
              </a:rPr>
              <a:t>a</a:t>
            </a:r>
            <a:r>
              <a:rPr sz="1400" b="1" spc="-14" dirty="0" smtClean="0">
                <a:latin typeface="Arial"/>
                <a:cs typeface="Arial"/>
              </a:rPr>
              <a:t>y</a:t>
            </a:r>
            <a:r>
              <a:rPr sz="1400" b="1" spc="0" dirty="0" smtClean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0" name="object 80"/>
          <p:cNvSpPr txBox="1"/>
          <p:nvPr/>
        </p:nvSpPr>
        <p:spPr>
          <a:xfrm>
            <a:off x="5267325" y="1992947"/>
            <a:ext cx="108267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166">
              <a:lnSpc>
                <a:spcPct val="95825"/>
              </a:lnSpc>
              <a:spcBef>
                <a:spcPts val="440"/>
              </a:spcBef>
            </a:pPr>
            <a:r>
              <a:rPr sz="1400" b="1" spc="-4" dirty="0" smtClean="0">
                <a:latin typeface="Arial"/>
                <a:cs typeface="Arial"/>
              </a:rPr>
              <a:t>S</a:t>
            </a:r>
            <a:r>
              <a:rPr sz="1400" b="1" spc="4" dirty="0" smtClean="0">
                <a:latin typeface="Arial"/>
                <a:cs typeface="Arial"/>
              </a:rPr>
              <a:t>e</a:t>
            </a:r>
            <a:r>
              <a:rPr sz="1400" b="1" spc="0" dirty="0" smtClean="0">
                <a:latin typeface="Arial"/>
                <a:cs typeface="Arial"/>
              </a:rPr>
              <a:t>li</a:t>
            </a:r>
            <a:r>
              <a:rPr sz="1400" b="1" spc="4" dirty="0" smtClean="0">
                <a:latin typeface="Arial"/>
                <a:cs typeface="Arial"/>
              </a:rPr>
              <a:t>s</a:t>
            </a:r>
            <a:r>
              <a:rPr sz="1400" b="1" spc="0" dirty="0" smtClean="0">
                <a:latin typeface="Arial"/>
                <a:cs typeface="Arial"/>
              </a:rPr>
              <a:t>ih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1" name="object 79"/>
          <p:cNvSpPr txBox="1"/>
          <p:nvPr/>
        </p:nvSpPr>
        <p:spPr>
          <a:xfrm>
            <a:off x="6350000" y="1992947"/>
            <a:ext cx="11779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4632">
              <a:lnSpc>
                <a:spcPct val="95825"/>
              </a:lnSpc>
              <a:spcBef>
                <a:spcPts val="440"/>
              </a:spcBef>
            </a:pPr>
            <a:r>
              <a:rPr sz="1400" b="1" spc="0" dirty="0" smtClean="0">
                <a:latin typeface="Arial"/>
                <a:cs typeface="Arial"/>
              </a:rPr>
              <a:t>N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0" dirty="0" smtClean="0">
                <a:latin typeface="Arial"/>
                <a:cs typeface="Arial"/>
              </a:rPr>
              <a:t>V </a:t>
            </a:r>
            <a:r>
              <a:rPr sz="1400" b="1" spc="4" dirty="0" smtClean="0">
                <a:latin typeface="Arial"/>
                <a:cs typeface="Arial"/>
              </a:rPr>
              <a:t>1</a:t>
            </a:r>
            <a:r>
              <a:rPr sz="1400" b="1" spc="9" dirty="0" smtClean="0">
                <a:latin typeface="Arial"/>
                <a:cs typeface="Arial"/>
              </a:rPr>
              <a:t>7</a:t>
            </a:r>
            <a:r>
              <a:rPr sz="1400" b="1" spc="0" dirty="0" smtClean="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2" name="object 78"/>
          <p:cNvSpPr txBox="1"/>
          <p:nvPr/>
        </p:nvSpPr>
        <p:spPr>
          <a:xfrm>
            <a:off x="7527925" y="1992947"/>
            <a:ext cx="108267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1821">
              <a:lnSpc>
                <a:spcPct val="95825"/>
              </a:lnSpc>
              <a:spcBef>
                <a:spcPts val="440"/>
              </a:spcBef>
            </a:pPr>
            <a:r>
              <a:rPr sz="1400" b="1" spc="0" dirty="0" smtClean="0">
                <a:latin typeface="Arial"/>
                <a:cs typeface="Arial"/>
              </a:rPr>
              <a:t>N</a:t>
            </a:r>
            <a:r>
              <a:rPr sz="1400" b="1" spc="-4" dirty="0" smtClean="0">
                <a:latin typeface="Arial"/>
                <a:cs typeface="Arial"/>
              </a:rPr>
              <a:t>PV</a:t>
            </a:r>
            <a:r>
              <a:rPr sz="1400" b="1" spc="4" dirty="0" smtClean="0">
                <a:latin typeface="Arial"/>
                <a:cs typeface="Arial"/>
              </a:rPr>
              <a:t>4</a:t>
            </a:r>
            <a:r>
              <a:rPr sz="1400" b="1" spc="9" dirty="0" smtClean="0">
                <a:latin typeface="Arial"/>
                <a:cs typeface="Arial"/>
              </a:rPr>
              <a:t>0</a:t>
            </a:r>
            <a:r>
              <a:rPr sz="1400" b="1" spc="0" dirty="0" smtClean="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3" name="object 77"/>
          <p:cNvSpPr txBox="1"/>
          <p:nvPr/>
        </p:nvSpPr>
        <p:spPr>
          <a:xfrm>
            <a:off x="533400" y="2316797"/>
            <a:ext cx="555625" cy="3254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8783">
              <a:lnSpc>
                <a:spcPct val="95825"/>
              </a:lnSpc>
              <a:spcBef>
                <a:spcPts val="445"/>
              </a:spcBef>
            </a:pPr>
            <a:r>
              <a:rPr sz="1400" spc="4" dirty="0" smtClean="0">
                <a:latin typeface="Arial"/>
                <a:cs typeface="Arial"/>
              </a:rPr>
              <a:t>(1)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4" name="object 76"/>
          <p:cNvSpPr txBox="1"/>
          <p:nvPr/>
        </p:nvSpPr>
        <p:spPr>
          <a:xfrm>
            <a:off x="1089025" y="2316797"/>
            <a:ext cx="674687" cy="3254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1984" marR="202645" algn="ctr">
              <a:lnSpc>
                <a:spcPct val="95825"/>
              </a:lnSpc>
              <a:spcBef>
                <a:spcPts val="445"/>
              </a:spcBef>
            </a:pPr>
            <a:r>
              <a:rPr sz="1400" spc="4" dirty="0" smtClean="0">
                <a:latin typeface="Arial"/>
                <a:cs typeface="Arial"/>
              </a:rPr>
              <a:t>(2)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5" name="object 75"/>
          <p:cNvSpPr txBox="1"/>
          <p:nvPr/>
        </p:nvSpPr>
        <p:spPr>
          <a:xfrm>
            <a:off x="1763712" y="2316797"/>
            <a:ext cx="674687" cy="3254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1971" marR="202657" algn="ctr">
              <a:lnSpc>
                <a:spcPct val="95825"/>
              </a:lnSpc>
              <a:spcBef>
                <a:spcPts val="445"/>
              </a:spcBef>
            </a:pPr>
            <a:r>
              <a:rPr sz="1400" spc="4" dirty="0" smtClean="0">
                <a:latin typeface="Arial"/>
                <a:cs typeface="Arial"/>
              </a:rPr>
              <a:t>(3)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6" name="object 74"/>
          <p:cNvSpPr txBox="1"/>
          <p:nvPr/>
        </p:nvSpPr>
        <p:spPr>
          <a:xfrm>
            <a:off x="2754312" y="2316797"/>
            <a:ext cx="1335087" cy="3254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1958" marR="533070" algn="ctr">
              <a:lnSpc>
                <a:spcPct val="95825"/>
              </a:lnSpc>
              <a:spcBef>
                <a:spcPts val="445"/>
              </a:spcBef>
            </a:pPr>
            <a:r>
              <a:rPr sz="1400" spc="4" dirty="0" smtClean="0">
                <a:latin typeface="Arial"/>
                <a:cs typeface="Arial"/>
              </a:rPr>
              <a:t>(4)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7" name="object 73"/>
          <p:cNvSpPr txBox="1"/>
          <p:nvPr/>
        </p:nvSpPr>
        <p:spPr>
          <a:xfrm>
            <a:off x="4089400" y="2316797"/>
            <a:ext cx="1177925" cy="3254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3719" marR="454147" algn="ctr">
              <a:lnSpc>
                <a:spcPct val="95825"/>
              </a:lnSpc>
              <a:spcBef>
                <a:spcPts val="445"/>
              </a:spcBef>
            </a:pPr>
            <a:r>
              <a:rPr sz="1400" spc="4" dirty="0" smtClean="0">
                <a:latin typeface="Arial"/>
                <a:cs typeface="Arial"/>
              </a:rPr>
              <a:t>(5)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8" name="object 72"/>
          <p:cNvSpPr txBox="1"/>
          <p:nvPr/>
        </p:nvSpPr>
        <p:spPr>
          <a:xfrm>
            <a:off x="5267325" y="2316797"/>
            <a:ext cx="1082675" cy="3254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500">
              <a:lnSpc>
                <a:spcPct val="95825"/>
              </a:lnSpc>
              <a:spcBef>
                <a:spcPts val="445"/>
              </a:spcBef>
            </a:pPr>
            <a:r>
              <a:rPr sz="1400" spc="4" dirty="0" smtClean="0">
                <a:latin typeface="Arial"/>
                <a:cs typeface="Arial"/>
              </a:rPr>
              <a:t>(6)</a:t>
            </a:r>
            <a:r>
              <a:rPr sz="1400" spc="0" dirty="0" smtClean="0">
                <a:latin typeface="Arial"/>
                <a:cs typeface="Arial"/>
              </a:rPr>
              <a:t>=</a:t>
            </a:r>
            <a:r>
              <a:rPr sz="1400" spc="-4" dirty="0" smtClean="0">
                <a:latin typeface="Arial"/>
                <a:cs typeface="Arial"/>
              </a:rPr>
              <a:t>(4)-(5)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9" name="object 71"/>
          <p:cNvSpPr txBox="1"/>
          <p:nvPr/>
        </p:nvSpPr>
        <p:spPr>
          <a:xfrm>
            <a:off x="6350000" y="2316797"/>
            <a:ext cx="1177925" cy="3254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7112">
              <a:lnSpc>
                <a:spcPct val="95825"/>
              </a:lnSpc>
              <a:spcBef>
                <a:spcPts val="445"/>
              </a:spcBef>
            </a:pPr>
            <a:r>
              <a:rPr sz="1400" spc="4" dirty="0" smtClean="0">
                <a:latin typeface="Arial"/>
                <a:cs typeface="Arial"/>
              </a:rPr>
              <a:t>(7)</a:t>
            </a:r>
            <a:r>
              <a:rPr sz="1400" spc="0" dirty="0" smtClean="0">
                <a:latin typeface="Arial"/>
                <a:cs typeface="Arial"/>
              </a:rPr>
              <a:t>=</a:t>
            </a:r>
            <a:r>
              <a:rPr sz="1400" spc="-4" dirty="0" smtClean="0">
                <a:latin typeface="Arial"/>
                <a:cs typeface="Arial"/>
              </a:rPr>
              <a:t>(2)</a:t>
            </a:r>
            <a:r>
              <a:rPr sz="1400" spc="4" dirty="0" smtClean="0">
                <a:latin typeface="Arial"/>
                <a:cs typeface="Arial"/>
              </a:rPr>
              <a:t>*(</a:t>
            </a:r>
            <a:r>
              <a:rPr sz="1400" spc="-4" dirty="0" smtClean="0">
                <a:latin typeface="Arial"/>
                <a:cs typeface="Arial"/>
              </a:rPr>
              <a:t>6)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0" name="object 70"/>
          <p:cNvSpPr txBox="1"/>
          <p:nvPr/>
        </p:nvSpPr>
        <p:spPr>
          <a:xfrm>
            <a:off x="7527925" y="2316797"/>
            <a:ext cx="1082675" cy="3254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090">
              <a:lnSpc>
                <a:spcPct val="95825"/>
              </a:lnSpc>
              <a:spcBef>
                <a:spcPts val="445"/>
              </a:spcBef>
            </a:pPr>
            <a:r>
              <a:rPr sz="1400" spc="4" dirty="0" smtClean="0">
                <a:latin typeface="Arial"/>
                <a:cs typeface="Arial"/>
              </a:rPr>
              <a:t>(8)</a:t>
            </a:r>
            <a:r>
              <a:rPr sz="1400" spc="0" dirty="0" smtClean="0">
                <a:latin typeface="Arial"/>
                <a:cs typeface="Arial"/>
              </a:rPr>
              <a:t>=</a:t>
            </a:r>
            <a:r>
              <a:rPr sz="1400" spc="-4" dirty="0" smtClean="0">
                <a:latin typeface="Arial"/>
                <a:cs typeface="Arial"/>
              </a:rPr>
              <a:t>(3)</a:t>
            </a:r>
            <a:r>
              <a:rPr sz="1400" spc="4" dirty="0" smtClean="0">
                <a:latin typeface="Arial"/>
                <a:cs typeface="Arial"/>
              </a:rPr>
              <a:t>*(</a:t>
            </a:r>
            <a:r>
              <a:rPr sz="1400" spc="-4" dirty="0" smtClean="0">
                <a:latin typeface="Arial"/>
                <a:cs typeface="Arial"/>
              </a:rPr>
              <a:t>6)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1" name="object 69"/>
          <p:cNvSpPr txBox="1"/>
          <p:nvPr/>
        </p:nvSpPr>
        <p:spPr>
          <a:xfrm>
            <a:off x="533400" y="2642236"/>
            <a:ext cx="5556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2067" marR="202809" algn="ctr">
              <a:lnSpc>
                <a:spcPct val="95825"/>
              </a:lnSpc>
              <a:spcBef>
                <a:spcPts val="440"/>
              </a:spcBef>
            </a:pPr>
            <a:r>
              <a:rPr sz="1400" spc="0" dirty="0" smtClean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2" name="object 68"/>
          <p:cNvSpPr txBox="1"/>
          <p:nvPr/>
        </p:nvSpPr>
        <p:spPr>
          <a:xfrm>
            <a:off x="1089025" y="2642236"/>
            <a:ext cx="6746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4370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855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3" name="object 67"/>
          <p:cNvSpPr txBox="1"/>
          <p:nvPr/>
        </p:nvSpPr>
        <p:spPr>
          <a:xfrm>
            <a:off x="1763712" y="2642236"/>
            <a:ext cx="6746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4357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714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4" name="object 66"/>
          <p:cNvSpPr txBox="1"/>
          <p:nvPr/>
        </p:nvSpPr>
        <p:spPr>
          <a:xfrm>
            <a:off x="2754312" y="2642236"/>
            <a:ext cx="13350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4345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3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136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5" name="object 65"/>
          <p:cNvSpPr txBox="1"/>
          <p:nvPr/>
        </p:nvSpPr>
        <p:spPr>
          <a:xfrm>
            <a:off x="4089400" y="2642236"/>
            <a:ext cx="11779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0894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78985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6" name="object 64"/>
          <p:cNvSpPr txBox="1"/>
          <p:nvPr/>
        </p:nvSpPr>
        <p:spPr>
          <a:xfrm>
            <a:off x="5267325" y="2642236"/>
            <a:ext cx="108267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9780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(75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-4" dirty="0" smtClean="0">
                <a:latin typeface="Arial"/>
                <a:cs typeface="Arial"/>
              </a:rPr>
              <a:t>84</a:t>
            </a:r>
            <a:r>
              <a:rPr sz="1400" spc="4" dirty="0" smtClean="0">
                <a:latin typeface="Arial"/>
                <a:cs typeface="Arial"/>
              </a:rPr>
              <a:t>9)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7" name="object 63"/>
          <p:cNvSpPr txBox="1"/>
          <p:nvPr/>
        </p:nvSpPr>
        <p:spPr>
          <a:xfrm>
            <a:off x="6350000" y="2642236"/>
            <a:ext cx="11779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7718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(64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-4" dirty="0" smtClean="0">
                <a:latin typeface="Arial"/>
                <a:cs typeface="Arial"/>
              </a:rPr>
              <a:t>82</a:t>
            </a:r>
            <a:r>
              <a:rPr sz="1400" spc="4" dirty="0" smtClean="0">
                <a:latin typeface="Arial"/>
                <a:cs typeface="Arial"/>
              </a:rPr>
              <a:t>8)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8" name="object 62"/>
          <p:cNvSpPr txBox="1"/>
          <p:nvPr/>
        </p:nvSpPr>
        <p:spPr>
          <a:xfrm>
            <a:off x="7527925" y="2642236"/>
            <a:ext cx="108267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9696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(54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-4" dirty="0" smtClean="0">
                <a:latin typeface="Arial"/>
                <a:cs typeface="Arial"/>
              </a:rPr>
              <a:t>17</a:t>
            </a:r>
            <a:r>
              <a:rPr sz="1400" spc="4" dirty="0" smtClean="0">
                <a:latin typeface="Arial"/>
                <a:cs typeface="Arial"/>
              </a:rPr>
              <a:t>8)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9" name="object 61"/>
          <p:cNvSpPr txBox="1"/>
          <p:nvPr/>
        </p:nvSpPr>
        <p:spPr>
          <a:xfrm>
            <a:off x="533400" y="2966086"/>
            <a:ext cx="5556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1890" marR="202987" algn="ctr">
              <a:lnSpc>
                <a:spcPct val="95825"/>
              </a:lnSpc>
              <a:spcBef>
                <a:spcPts val="440"/>
              </a:spcBef>
            </a:pPr>
            <a:r>
              <a:rPr sz="1400" spc="0" dirty="0" smtClean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0" name="object 60"/>
          <p:cNvSpPr txBox="1"/>
          <p:nvPr/>
        </p:nvSpPr>
        <p:spPr>
          <a:xfrm>
            <a:off x="1089025" y="2966086"/>
            <a:ext cx="6746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4193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731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1" name="object 59"/>
          <p:cNvSpPr txBox="1"/>
          <p:nvPr/>
        </p:nvSpPr>
        <p:spPr>
          <a:xfrm>
            <a:off x="1763712" y="2966086"/>
            <a:ext cx="6746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4180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510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2" name="object 58"/>
          <p:cNvSpPr txBox="1"/>
          <p:nvPr/>
        </p:nvSpPr>
        <p:spPr>
          <a:xfrm>
            <a:off x="2754312" y="2966086"/>
            <a:ext cx="13350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5342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47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8</a:t>
            </a:r>
            <a:r>
              <a:rPr sz="1400" spc="-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3" name="object 57"/>
          <p:cNvSpPr txBox="1"/>
          <p:nvPr/>
        </p:nvSpPr>
        <p:spPr>
          <a:xfrm>
            <a:off x="4089400" y="2966086"/>
            <a:ext cx="11779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0539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26335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4" name="object 56"/>
          <p:cNvSpPr txBox="1"/>
          <p:nvPr/>
        </p:nvSpPr>
        <p:spPr>
          <a:xfrm>
            <a:off x="5267325" y="2966086"/>
            <a:ext cx="108267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8903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21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4</a:t>
            </a:r>
            <a:r>
              <a:rPr sz="1400" spc="-4" dirty="0" smtClean="0">
                <a:latin typeface="Arial"/>
                <a:cs typeface="Arial"/>
              </a:rPr>
              <a:t>7</a:t>
            </a:r>
            <a:r>
              <a:rPr sz="1400" spc="0" dirty="0" smtClean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5" name="object 55"/>
          <p:cNvSpPr txBox="1"/>
          <p:nvPr/>
        </p:nvSpPr>
        <p:spPr>
          <a:xfrm>
            <a:off x="6350000" y="2966086"/>
            <a:ext cx="11779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6130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15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6</a:t>
            </a:r>
            <a:r>
              <a:rPr sz="1400" spc="-4" dirty="0" smtClean="0">
                <a:latin typeface="Arial"/>
                <a:cs typeface="Arial"/>
              </a:rPr>
              <a:t>8</a:t>
            </a:r>
            <a:r>
              <a:rPr sz="1400" spc="0" dirty="0" smtClean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6" name="object 54"/>
          <p:cNvSpPr txBox="1"/>
          <p:nvPr/>
        </p:nvSpPr>
        <p:spPr>
          <a:xfrm>
            <a:off x="7527925" y="2966086"/>
            <a:ext cx="108267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8818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10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9</a:t>
            </a:r>
            <a:r>
              <a:rPr sz="1400" spc="-4" dirty="0" smtClean="0">
                <a:latin typeface="Arial"/>
                <a:cs typeface="Arial"/>
              </a:rPr>
              <a:t>5</a:t>
            </a:r>
            <a:r>
              <a:rPr sz="1400" spc="0" dirty="0" smtClean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7" name="object 53"/>
          <p:cNvSpPr txBox="1"/>
          <p:nvPr/>
        </p:nvSpPr>
        <p:spPr>
          <a:xfrm>
            <a:off x="533400" y="3289936"/>
            <a:ext cx="5556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1535" marR="203342" algn="ctr">
              <a:lnSpc>
                <a:spcPct val="95825"/>
              </a:lnSpc>
              <a:spcBef>
                <a:spcPts val="440"/>
              </a:spcBef>
            </a:pPr>
            <a:r>
              <a:rPr sz="1400" spc="0" dirty="0" smtClean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8" name="object 52"/>
          <p:cNvSpPr txBox="1"/>
          <p:nvPr/>
        </p:nvSpPr>
        <p:spPr>
          <a:xfrm>
            <a:off x="1089025" y="3289936"/>
            <a:ext cx="6746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837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624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9" name="object 51"/>
          <p:cNvSpPr txBox="1"/>
          <p:nvPr/>
        </p:nvSpPr>
        <p:spPr>
          <a:xfrm>
            <a:off x="1763712" y="3289936"/>
            <a:ext cx="6746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825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364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0" name="object 50"/>
          <p:cNvSpPr txBox="1"/>
          <p:nvPr/>
        </p:nvSpPr>
        <p:spPr>
          <a:xfrm>
            <a:off x="2754312" y="3289936"/>
            <a:ext cx="13350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4987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47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8</a:t>
            </a:r>
            <a:r>
              <a:rPr sz="1400" spc="-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1" name="object 49"/>
          <p:cNvSpPr txBox="1"/>
          <p:nvPr/>
        </p:nvSpPr>
        <p:spPr>
          <a:xfrm>
            <a:off x="4089400" y="3289936"/>
            <a:ext cx="11779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0183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27335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2" name="object 48"/>
          <p:cNvSpPr txBox="1"/>
          <p:nvPr/>
        </p:nvSpPr>
        <p:spPr>
          <a:xfrm>
            <a:off x="5267325" y="3289936"/>
            <a:ext cx="108267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8548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20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4</a:t>
            </a:r>
            <a:r>
              <a:rPr sz="1400" spc="-4" dirty="0" smtClean="0">
                <a:latin typeface="Arial"/>
                <a:cs typeface="Arial"/>
              </a:rPr>
              <a:t>7</a:t>
            </a:r>
            <a:r>
              <a:rPr sz="1400" spc="0" dirty="0" smtClean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3" name="object 47"/>
          <p:cNvSpPr txBox="1"/>
          <p:nvPr/>
        </p:nvSpPr>
        <p:spPr>
          <a:xfrm>
            <a:off x="6350000" y="3289936"/>
            <a:ext cx="11779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5775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12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7</a:t>
            </a:r>
            <a:r>
              <a:rPr sz="1400" spc="-4" dirty="0" smtClean="0">
                <a:latin typeface="Arial"/>
                <a:cs typeface="Arial"/>
              </a:rPr>
              <a:t>8</a:t>
            </a:r>
            <a:r>
              <a:rPr sz="1400" spc="0" dirty="0" smtClean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4" name="object 46"/>
          <p:cNvSpPr txBox="1"/>
          <p:nvPr/>
        </p:nvSpPr>
        <p:spPr>
          <a:xfrm>
            <a:off x="7527925" y="3289936"/>
            <a:ext cx="108267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7288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7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461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5" name="object 45"/>
          <p:cNvSpPr txBox="1"/>
          <p:nvPr/>
        </p:nvSpPr>
        <p:spPr>
          <a:xfrm>
            <a:off x="533400" y="3613786"/>
            <a:ext cx="5556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1357" marR="203520" algn="ctr">
              <a:lnSpc>
                <a:spcPct val="95825"/>
              </a:lnSpc>
              <a:spcBef>
                <a:spcPts val="440"/>
              </a:spcBef>
            </a:pPr>
            <a:r>
              <a:rPr sz="1400" spc="0" dirty="0" smtClean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6" name="object 44"/>
          <p:cNvSpPr txBox="1"/>
          <p:nvPr/>
        </p:nvSpPr>
        <p:spPr>
          <a:xfrm>
            <a:off x="1089025" y="3613786"/>
            <a:ext cx="6746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660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534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7" name="object 43"/>
          <p:cNvSpPr txBox="1"/>
          <p:nvPr/>
        </p:nvSpPr>
        <p:spPr>
          <a:xfrm>
            <a:off x="1763712" y="3613786"/>
            <a:ext cx="6746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647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260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8" name="object 42"/>
          <p:cNvSpPr txBox="1"/>
          <p:nvPr/>
        </p:nvSpPr>
        <p:spPr>
          <a:xfrm>
            <a:off x="2754312" y="3613786"/>
            <a:ext cx="13350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4809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47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8</a:t>
            </a:r>
            <a:r>
              <a:rPr sz="1400" spc="-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9" name="object 41"/>
          <p:cNvSpPr txBox="1"/>
          <p:nvPr/>
        </p:nvSpPr>
        <p:spPr>
          <a:xfrm>
            <a:off x="4089400" y="3613786"/>
            <a:ext cx="11779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0006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26335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0" name="object 40"/>
          <p:cNvSpPr txBox="1"/>
          <p:nvPr/>
        </p:nvSpPr>
        <p:spPr>
          <a:xfrm>
            <a:off x="5267325" y="3613786"/>
            <a:ext cx="108267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8370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21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4</a:t>
            </a:r>
            <a:r>
              <a:rPr sz="1400" spc="-4" dirty="0" smtClean="0">
                <a:latin typeface="Arial"/>
                <a:cs typeface="Arial"/>
              </a:rPr>
              <a:t>7</a:t>
            </a:r>
            <a:r>
              <a:rPr sz="1400" spc="0" dirty="0" smtClean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1" name="object 39"/>
          <p:cNvSpPr txBox="1"/>
          <p:nvPr/>
        </p:nvSpPr>
        <p:spPr>
          <a:xfrm>
            <a:off x="6350000" y="3613786"/>
            <a:ext cx="11779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2522">
              <a:lnSpc>
                <a:spcPct val="95825"/>
              </a:lnSpc>
              <a:spcBef>
                <a:spcPts val="440"/>
              </a:spcBef>
            </a:pPr>
            <a:r>
              <a:rPr sz="1400" spc="-100" dirty="0" smtClean="0">
                <a:latin typeface="Arial"/>
                <a:cs typeface="Arial"/>
              </a:rPr>
              <a:t>1</a:t>
            </a:r>
            <a:r>
              <a:rPr sz="1400" spc="4" dirty="0" smtClean="0">
                <a:latin typeface="Arial"/>
                <a:cs typeface="Arial"/>
              </a:rPr>
              <a:t>1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4</a:t>
            </a:r>
            <a:r>
              <a:rPr sz="1400" spc="-4" dirty="0" smtClean="0">
                <a:latin typeface="Arial"/>
                <a:cs typeface="Arial"/>
              </a:rPr>
              <a:t>5</a:t>
            </a:r>
            <a:r>
              <a:rPr sz="1400" spc="0" dirty="0" smtClean="0"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2" name="object 38"/>
          <p:cNvSpPr txBox="1"/>
          <p:nvPr/>
        </p:nvSpPr>
        <p:spPr>
          <a:xfrm>
            <a:off x="7527925" y="3613786"/>
            <a:ext cx="108267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7111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5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590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3" name="object 37"/>
          <p:cNvSpPr txBox="1"/>
          <p:nvPr/>
        </p:nvSpPr>
        <p:spPr>
          <a:xfrm>
            <a:off x="533400" y="3937636"/>
            <a:ext cx="5556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1179" marR="203697" algn="ctr">
              <a:lnSpc>
                <a:spcPct val="95825"/>
              </a:lnSpc>
              <a:spcBef>
                <a:spcPts val="440"/>
              </a:spcBef>
            </a:pPr>
            <a:r>
              <a:rPr sz="1400" spc="0" dirty="0" smtClean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4" name="object 36"/>
          <p:cNvSpPr txBox="1"/>
          <p:nvPr/>
        </p:nvSpPr>
        <p:spPr>
          <a:xfrm>
            <a:off x="1089025" y="3937636"/>
            <a:ext cx="6746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482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456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5" name="object 35"/>
          <p:cNvSpPr txBox="1"/>
          <p:nvPr/>
        </p:nvSpPr>
        <p:spPr>
          <a:xfrm>
            <a:off x="1763712" y="3937636"/>
            <a:ext cx="6746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470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186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6" name="object 34"/>
          <p:cNvSpPr txBox="1"/>
          <p:nvPr/>
        </p:nvSpPr>
        <p:spPr>
          <a:xfrm>
            <a:off x="2754312" y="3937636"/>
            <a:ext cx="13350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4632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47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8</a:t>
            </a:r>
            <a:r>
              <a:rPr sz="1400" spc="-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7" name="object 33"/>
          <p:cNvSpPr txBox="1"/>
          <p:nvPr/>
        </p:nvSpPr>
        <p:spPr>
          <a:xfrm>
            <a:off x="4089400" y="3937636"/>
            <a:ext cx="11779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39828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26785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8" name="object 32"/>
          <p:cNvSpPr txBox="1"/>
          <p:nvPr/>
        </p:nvSpPr>
        <p:spPr>
          <a:xfrm>
            <a:off x="5267325" y="3937636"/>
            <a:ext cx="108267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8193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21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-4" dirty="0" smtClean="0">
                <a:latin typeface="Arial"/>
                <a:cs typeface="Arial"/>
              </a:rPr>
              <a:t>2</a:t>
            </a:r>
            <a:r>
              <a:rPr sz="1400" spc="0" dirty="0" smtClean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9" name="object 31"/>
          <p:cNvSpPr txBox="1"/>
          <p:nvPr/>
        </p:nvSpPr>
        <p:spPr>
          <a:xfrm>
            <a:off x="6350000" y="3937636"/>
            <a:ext cx="11779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4956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9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589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0" name="object 30"/>
          <p:cNvSpPr txBox="1"/>
          <p:nvPr/>
        </p:nvSpPr>
        <p:spPr>
          <a:xfrm>
            <a:off x="7527925" y="3937636"/>
            <a:ext cx="108267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6933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3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909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1" name="object 29"/>
          <p:cNvSpPr txBox="1"/>
          <p:nvPr/>
        </p:nvSpPr>
        <p:spPr>
          <a:xfrm>
            <a:off x="533400" y="4261486"/>
            <a:ext cx="5556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1002" marR="203875" algn="ctr">
              <a:lnSpc>
                <a:spcPct val="95825"/>
              </a:lnSpc>
              <a:spcBef>
                <a:spcPts val="440"/>
              </a:spcBef>
            </a:pPr>
            <a:r>
              <a:rPr sz="1400" spc="0" dirty="0" smtClean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2" name="object 28"/>
          <p:cNvSpPr txBox="1"/>
          <p:nvPr/>
        </p:nvSpPr>
        <p:spPr>
          <a:xfrm>
            <a:off x="1089025" y="4261486"/>
            <a:ext cx="6746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305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390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3" name="object 27"/>
          <p:cNvSpPr txBox="1"/>
          <p:nvPr/>
        </p:nvSpPr>
        <p:spPr>
          <a:xfrm>
            <a:off x="1763712" y="4261486"/>
            <a:ext cx="6746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292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133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4" name="object 26"/>
          <p:cNvSpPr txBox="1"/>
          <p:nvPr/>
        </p:nvSpPr>
        <p:spPr>
          <a:xfrm>
            <a:off x="2754312" y="4261486"/>
            <a:ext cx="13350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4454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47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8</a:t>
            </a:r>
            <a:r>
              <a:rPr sz="1400" spc="-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5" name="object 25"/>
          <p:cNvSpPr txBox="1"/>
          <p:nvPr/>
        </p:nvSpPr>
        <p:spPr>
          <a:xfrm>
            <a:off x="4089400" y="4261486"/>
            <a:ext cx="11779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39651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27335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6" name="object 24"/>
          <p:cNvSpPr txBox="1"/>
          <p:nvPr/>
        </p:nvSpPr>
        <p:spPr>
          <a:xfrm>
            <a:off x="5267325" y="4261486"/>
            <a:ext cx="108267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8015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20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4</a:t>
            </a:r>
            <a:r>
              <a:rPr sz="1400" spc="-4" dirty="0" smtClean="0">
                <a:latin typeface="Arial"/>
                <a:cs typeface="Arial"/>
              </a:rPr>
              <a:t>7</a:t>
            </a:r>
            <a:r>
              <a:rPr sz="1400" spc="0" dirty="0" smtClean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7" name="object 23"/>
          <p:cNvSpPr txBox="1"/>
          <p:nvPr/>
        </p:nvSpPr>
        <p:spPr>
          <a:xfrm>
            <a:off x="6350000" y="4261486"/>
            <a:ext cx="11779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4778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7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981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8" name="object 22"/>
          <p:cNvSpPr txBox="1"/>
          <p:nvPr/>
        </p:nvSpPr>
        <p:spPr>
          <a:xfrm>
            <a:off x="7527925" y="4261486"/>
            <a:ext cx="108267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6756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719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9" name="object 21"/>
          <p:cNvSpPr txBox="1"/>
          <p:nvPr/>
        </p:nvSpPr>
        <p:spPr>
          <a:xfrm>
            <a:off x="533400" y="4585336"/>
            <a:ext cx="5556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0824" marR="204052" algn="ctr">
              <a:lnSpc>
                <a:spcPct val="95825"/>
              </a:lnSpc>
              <a:spcBef>
                <a:spcPts val="440"/>
              </a:spcBef>
            </a:pPr>
            <a:r>
              <a:rPr sz="1400" spc="0" dirty="0" smtClean="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0" name="object 20"/>
          <p:cNvSpPr txBox="1"/>
          <p:nvPr/>
        </p:nvSpPr>
        <p:spPr>
          <a:xfrm>
            <a:off x="1089025" y="4585336"/>
            <a:ext cx="6746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127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333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1" name="object 19"/>
          <p:cNvSpPr txBox="1"/>
          <p:nvPr/>
        </p:nvSpPr>
        <p:spPr>
          <a:xfrm>
            <a:off x="1763712" y="4585336"/>
            <a:ext cx="6746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115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095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2" name="object 18"/>
          <p:cNvSpPr txBox="1"/>
          <p:nvPr/>
        </p:nvSpPr>
        <p:spPr>
          <a:xfrm>
            <a:off x="2754312" y="4585336"/>
            <a:ext cx="13350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4277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47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8</a:t>
            </a:r>
            <a:r>
              <a:rPr sz="1400" spc="-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3" name="object 17"/>
          <p:cNvSpPr txBox="1"/>
          <p:nvPr/>
        </p:nvSpPr>
        <p:spPr>
          <a:xfrm>
            <a:off x="4089400" y="4585336"/>
            <a:ext cx="11779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0826">
              <a:lnSpc>
                <a:spcPct val="95825"/>
              </a:lnSpc>
              <a:spcBef>
                <a:spcPts val="440"/>
              </a:spcBef>
            </a:pPr>
            <a:r>
              <a:rPr sz="1400" spc="0" dirty="0" smtClean="0">
                <a:latin typeface="Arial"/>
                <a:cs typeface="Arial"/>
              </a:rPr>
              <a:t>2</a:t>
            </a:r>
            <a:r>
              <a:rPr sz="1400" spc="375" dirty="0" smtClean="0">
                <a:latin typeface="Arial"/>
                <a:cs typeface="Arial"/>
              </a:rPr>
              <a:t> </a:t>
            </a:r>
            <a:r>
              <a:rPr sz="1400" spc="4" dirty="0" smtClean="0">
                <a:latin typeface="Arial"/>
                <a:cs typeface="Arial"/>
              </a:rPr>
              <a:t>6335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4" name="object 16"/>
          <p:cNvSpPr txBox="1"/>
          <p:nvPr/>
        </p:nvSpPr>
        <p:spPr>
          <a:xfrm>
            <a:off x="5267325" y="4585336"/>
            <a:ext cx="108267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8015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21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4</a:t>
            </a:r>
            <a:r>
              <a:rPr sz="1400" spc="-4" dirty="0" smtClean="0">
                <a:latin typeface="Arial"/>
                <a:cs typeface="Arial"/>
              </a:rPr>
              <a:t>7</a:t>
            </a:r>
            <a:r>
              <a:rPr sz="1400" spc="0" dirty="0" smtClean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5" name="object 15"/>
          <p:cNvSpPr txBox="1"/>
          <p:nvPr/>
        </p:nvSpPr>
        <p:spPr>
          <a:xfrm>
            <a:off x="6350000" y="4585336"/>
            <a:ext cx="11779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4778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7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155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6" name="object 14"/>
          <p:cNvSpPr txBox="1"/>
          <p:nvPr/>
        </p:nvSpPr>
        <p:spPr>
          <a:xfrm>
            <a:off x="7527925" y="4585336"/>
            <a:ext cx="108267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6756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037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7" name="object 13"/>
          <p:cNvSpPr txBox="1"/>
          <p:nvPr/>
        </p:nvSpPr>
        <p:spPr>
          <a:xfrm>
            <a:off x="533400" y="4909186"/>
            <a:ext cx="5556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0824" marR="204052" algn="ctr">
              <a:lnSpc>
                <a:spcPct val="95825"/>
              </a:lnSpc>
              <a:spcBef>
                <a:spcPts val="440"/>
              </a:spcBef>
            </a:pPr>
            <a:r>
              <a:rPr sz="1400" spc="0" dirty="0" smtClean="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8" name="object 12"/>
          <p:cNvSpPr txBox="1"/>
          <p:nvPr/>
        </p:nvSpPr>
        <p:spPr>
          <a:xfrm>
            <a:off x="1089025" y="4909186"/>
            <a:ext cx="6746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127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285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9" name="object 11"/>
          <p:cNvSpPr txBox="1"/>
          <p:nvPr/>
        </p:nvSpPr>
        <p:spPr>
          <a:xfrm>
            <a:off x="1763712" y="4909186"/>
            <a:ext cx="6746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115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068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0" name="object 10"/>
          <p:cNvSpPr txBox="1"/>
          <p:nvPr/>
        </p:nvSpPr>
        <p:spPr>
          <a:xfrm>
            <a:off x="2754312" y="4909186"/>
            <a:ext cx="1335087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4277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56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-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1" name="object 9"/>
          <p:cNvSpPr txBox="1"/>
          <p:nvPr/>
        </p:nvSpPr>
        <p:spPr>
          <a:xfrm>
            <a:off x="4089400" y="4909186"/>
            <a:ext cx="11779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39473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26335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2" name="object 8"/>
          <p:cNvSpPr txBox="1"/>
          <p:nvPr/>
        </p:nvSpPr>
        <p:spPr>
          <a:xfrm>
            <a:off x="5267325" y="4909186"/>
            <a:ext cx="108267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7837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29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6</a:t>
            </a:r>
            <a:r>
              <a:rPr sz="1400" spc="-4" dirty="0" smtClean="0">
                <a:latin typeface="Arial"/>
                <a:cs typeface="Arial"/>
              </a:rPr>
              <a:t>7</a:t>
            </a:r>
            <a:r>
              <a:rPr sz="1400" spc="0" dirty="0" smtClean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3" name="object 7"/>
          <p:cNvSpPr txBox="1"/>
          <p:nvPr/>
        </p:nvSpPr>
        <p:spPr>
          <a:xfrm>
            <a:off x="6350000" y="4909186"/>
            <a:ext cx="117792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4600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8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450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4" name="object 6"/>
          <p:cNvSpPr txBox="1"/>
          <p:nvPr/>
        </p:nvSpPr>
        <p:spPr>
          <a:xfrm>
            <a:off x="7527925" y="4909186"/>
            <a:ext cx="1082675" cy="323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3503">
              <a:lnSpc>
                <a:spcPct val="95825"/>
              </a:lnSpc>
              <a:spcBef>
                <a:spcPts val="440"/>
              </a:spcBef>
            </a:pP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-100" dirty="0" smtClean="0">
                <a:latin typeface="Arial"/>
                <a:cs typeface="Arial"/>
              </a:rPr>
              <a:t>1</a:t>
            </a:r>
            <a:r>
              <a:rPr sz="1400" spc="0" dirty="0" smtClean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5" name="object 5"/>
          <p:cNvSpPr txBox="1"/>
          <p:nvPr/>
        </p:nvSpPr>
        <p:spPr>
          <a:xfrm>
            <a:off x="533400" y="5233036"/>
            <a:ext cx="2220912" cy="788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6" name="object 4"/>
          <p:cNvSpPr txBox="1"/>
          <p:nvPr/>
        </p:nvSpPr>
        <p:spPr>
          <a:xfrm>
            <a:off x="2754312" y="5233036"/>
            <a:ext cx="3595687" cy="788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376367" marR="1379871" algn="ctr">
              <a:lnSpc>
                <a:spcPct val="95825"/>
              </a:lnSpc>
              <a:spcBef>
                <a:spcPts val="1272"/>
              </a:spcBef>
            </a:pPr>
            <a:r>
              <a:rPr sz="1400" b="1" spc="0" dirty="0" smtClean="0">
                <a:latin typeface="Arial"/>
                <a:cs typeface="Arial"/>
              </a:rPr>
              <a:t>Nil</a:t>
            </a:r>
            <a:r>
              <a:rPr sz="1400" b="1" spc="4" dirty="0" smtClean="0">
                <a:latin typeface="Arial"/>
                <a:cs typeface="Arial"/>
              </a:rPr>
              <a:t>a</a:t>
            </a:r>
            <a:r>
              <a:rPr sz="1400" b="1" spc="0" dirty="0" smtClean="0">
                <a:latin typeface="Arial"/>
                <a:cs typeface="Arial"/>
              </a:rPr>
              <a:t>i</a:t>
            </a:r>
            <a:r>
              <a:rPr sz="1400" b="1" spc="-25" dirty="0" smtClean="0">
                <a:latin typeface="Arial"/>
                <a:cs typeface="Arial"/>
              </a:rPr>
              <a:t> </a:t>
            </a:r>
            <a:r>
              <a:rPr sz="1400" b="1" spc="0" dirty="0" smtClean="0">
                <a:latin typeface="Arial"/>
                <a:cs typeface="Arial"/>
              </a:rPr>
              <a:t>N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0" dirty="0" smtClean="0">
                <a:latin typeface="Arial"/>
                <a:cs typeface="Arial"/>
              </a:rPr>
              <a:t>V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7" name="object 3"/>
          <p:cNvSpPr txBox="1"/>
          <p:nvPr/>
        </p:nvSpPr>
        <p:spPr>
          <a:xfrm>
            <a:off x="6350000" y="5233036"/>
            <a:ext cx="1177925" cy="788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64778">
              <a:lnSpc>
                <a:spcPct val="95825"/>
              </a:lnSpc>
              <a:spcBef>
                <a:spcPts val="1272"/>
              </a:spcBef>
            </a:pPr>
            <a:r>
              <a:rPr sz="1400" b="1" spc="4" dirty="0" smtClean="0">
                <a:latin typeface="Arial"/>
                <a:cs typeface="Arial"/>
              </a:rPr>
              <a:t>8</a:t>
            </a:r>
            <a:r>
              <a:rPr sz="1400" b="1" spc="0" dirty="0" smtClean="0">
                <a:latin typeface="Arial"/>
                <a:cs typeface="Arial"/>
              </a:rPr>
              <a:t>,</a:t>
            </a:r>
            <a:r>
              <a:rPr sz="1400" b="1" spc="4" dirty="0" smtClean="0">
                <a:latin typeface="Arial"/>
                <a:cs typeface="Arial"/>
              </a:rPr>
              <a:t>275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8" name="object 2"/>
          <p:cNvSpPr txBox="1"/>
          <p:nvPr/>
        </p:nvSpPr>
        <p:spPr>
          <a:xfrm>
            <a:off x="7527925" y="5233036"/>
            <a:ext cx="1082675" cy="788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08630">
              <a:lnSpc>
                <a:spcPct val="95825"/>
              </a:lnSpc>
              <a:spcBef>
                <a:spcPts val="1272"/>
              </a:spcBef>
            </a:pPr>
            <a:r>
              <a:rPr sz="1400" b="1" spc="4" dirty="0" smtClean="0">
                <a:latin typeface="Arial"/>
                <a:cs typeface="Arial"/>
              </a:rPr>
              <a:t>(19</a:t>
            </a:r>
            <a:r>
              <a:rPr sz="1400" b="1" spc="0" dirty="0" smtClean="0">
                <a:latin typeface="Arial"/>
                <a:cs typeface="Arial"/>
              </a:rPr>
              <a:t>,</a:t>
            </a:r>
            <a:r>
              <a:rPr sz="1400" b="1" spc="-4" dirty="0" smtClean="0">
                <a:latin typeface="Arial"/>
                <a:cs typeface="Arial"/>
              </a:rPr>
              <a:t>49</a:t>
            </a:r>
            <a:r>
              <a:rPr sz="1400" b="1" spc="4" dirty="0" smtClean="0">
                <a:latin typeface="Arial"/>
                <a:cs typeface="Arial"/>
              </a:rPr>
              <a:t>6)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>
    <p:cover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46"/>
          <p:cNvSpPr/>
          <p:nvPr/>
        </p:nvSpPr>
        <p:spPr>
          <a:xfrm>
            <a:off x="1009650" y="1509712"/>
            <a:ext cx="0" cy="3582035"/>
          </a:xfrm>
          <a:custGeom>
            <a:avLst/>
            <a:gdLst/>
            <a:ahLst/>
            <a:cxnLst/>
            <a:rect l="l" t="t" r="r" b="b"/>
            <a:pathLst>
              <a:path h="3582035">
                <a:moveTo>
                  <a:pt x="0" y="0"/>
                </a:moveTo>
                <a:lnTo>
                  <a:pt x="0" y="358203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147"/>
          <p:cNvSpPr/>
          <p:nvPr/>
        </p:nvSpPr>
        <p:spPr>
          <a:xfrm>
            <a:off x="1693862" y="2027872"/>
            <a:ext cx="0" cy="3063875"/>
          </a:xfrm>
          <a:custGeom>
            <a:avLst/>
            <a:gdLst/>
            <a:ahLst/>
            <a:cxnLst/>
            <a:rect l="l" t="t" r="r" b="b"/>
            <a:pathLst>
              <a:path h="3063875">
                <a:moveTo>
                  <a:pt x="0" y="0"/>
                </a:moveTo>
                <a:lnTo>
                  <a:pt x="0" y="306387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148"/>
          <p:cNvSpPr/>
          <p:nvPr/>
        </p:nvSpPr>
        <p:spPr>
          <a:xfrm>
            <a:off x="2363787" y="1509712"/>
            <a:ext cx="0" cy="4324985"/>
          </a:xfrm>
          <a:custGeom>
            <a:avLst/>
            <a:gdLst/>
            <a:ahLst/>
            <a:cxnLst/>
            <a:rect l="l" t="t" r="r" b="b"/>
            <a:pathLst>
              <a:path h="4324985">
                <a:moveTo>
                  <a:pt x="0" y="0"/>
                </a:moveTo>
                <a:lnTo>
                  <a:pt x="0" y="432498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149"/>
          <p:cNvSpPr/>
          <p:nvPr/>
        </p:nvSpPr>
        <p:spPr>
          <a:xfrm>
            <a:off x="1003300" y="2034222"/>
            <a:ext cx="1366837" cy="0"/>
          </a:xfrm>
          <a:custGeom>
            <a:avLst/>
            <a:gdLst/>
            <a:ahLst/>
            <a:cxnLst/>
            <a:rect l="l" t="t" r="r" b="b"/>
            <a:pathLst>
              <a:path w="1366837">
                <a:moveTo>
                  <a:pt x="0" y="0"/>
                </a:moveTo>
                <a:lnTo>
                  <a:pt x="136683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150"/>
          <p:cNvSpPr/>
          <p:nvPr/>
        </p:nvSpPr>
        <p:spPr>
          <a:xfrm>
            <a:off x="450850" y="2339022"/>
            <a:ext cx="1919287" cy="0"/>
          </a:xfrm>
          <a:custGeom>
            <a:avLst/>
            <a:gdLst/>
            <a:ahLst/>
            <a:cxnLst/>
            <a:rect l="l" t="t" r="r" b="b"/>
            <a:pathLst>
              <a:path w="1919287">
                <a:moveTo>
                  <a:pt x="0" y="0"/>
                </a:moveTo>
                <a:lnTo>
                  <a:pt x="19192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151"/>
          <p:cNvSpPr/>
          <p:nvPr/>
        </p:nvSpPr>
        <p:spPr>
          <a:xfrm>
            <a:off x="450850" y="2643822"/>
            <a:ext cx="1919287" cy="0"/>
          </a:xfrm>
          <a:custGeom>
            <a:avLst/>
            <a:gdLst/>
            <a:ahLst/>
            <a:cxnLst/>
            <a:rect l="l" t="t" r="r" b="b"/>
            <a:pathLst>
              <a:path w="1919287">
                <a:moveTo>
                  <a:pt x="0" y="0"/>
                </a:moveTo>
                <a:lnTo>
                  <a:pt x="19192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152"/>
          <p:cNvSpPr/>
          <p:nvPr/>
        </p:nvSpPr>
        <p:spPr>
          <a:xfrm>
            <a:off x="450850" y="2948622"/>
            <a:ext cx="1919287" cy="0"/>
          </a:xfrm>
          <a:custGeom>
            <a:avLst/>
            <a:gdLst/>
            <a:ahLst/>
            <a:cxnLst/>
            <a:rect l="l" t="t" r="r" b="b"/>
            <a:pathLst>
              <a:path w="1919287">
                <a:moveTo>
                  <a:pt x="0" y="0"/>
                </a:moveTo>
                <a:lnTo>
                  <a:pt x="19192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53"/>
          <p:cNvSpPr/>
          <p:nvPr/>
        </p:nvSpPr>
        <p:spPr>
          <a:xfrm>
            <a:off x="450850" y="3255011"/>
            <a:ext cx="1919287" cy="0"/>
          </a:xfrm>
          <a:custGeom>
            <a:avLst/>
            <a:gdLst/>
            <a:ahLst/>
            <a:cxnLst/>
            <a:rect l="l" t="t" r="r" b="b"/>
            <a:pathLst>
              <a:path w="1919287">
                <a:moveTo>
                  <a:pt x="0" y="0"/>
                </a:moveTo>
                <a:lnTo>
                  <a:pt x="19192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54"/>
          <p:cNvSpPr/>
          <p:nvPr/>
        </p:nvSpPr>
        <p:spPr>
          <a:xfrm>
            <a:off x="450850" y="3559811"/>
            <a:ext cx="1919287" cy="0"/>
          </a:xfrm>
          <a:custGeom>
            <a:avLst/>
            <a:gdLst/>
            <a:ahLst/>
            <a:cxnLst/>
            <a:rect l="l" t="t" r="r" b="b"/>
            <a:pathLst>
              <a:path w="1919287">
                <a:moveTo>
                  <a:pt x="0" y="0"/>
                </a:moveTo>
                <a:lnTo>
                  <a:pt x="19192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55"/>
          <p:cNvSpPr/>
          <p:nvPr/>
        </p:nvSpPr>
        <p:spPr>
          <a:xfrm>
            <a:off x="450850" y="3864611"/>
            <a:ext cx="1919287" cy="0"/>
          </a:xfrm>
          <a:custGeom>
            <a:avLst/>
            <a:gdLst/>
            <a:ahLst/>
            <a:cxnLst/>
            <a:rect l="l" t="t" r="r" b="b"/>
            <a:pathLst>
              <a:path w="1919287">
                <a:moveTo>
                  <a:pt x="0" y="0"/>
                </a:moveTo>
                <a:lnTo>
                  <a:pt x="19192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56"/>
          <p:cNvSpPr/>
          <p:nvPr/>
        </p:nvSpPr>
        <p:spPr>
          <a:xfrm>
            <a:off x="450850" y="4170998"/>
            <a:ext cx="1919287" cy="0"/>
          </a:xfrm>
          <a:custGeom>
            <a:avLst/>
            <a:gdLst/>
            <a:ahLst/>
            <a:cxnLst/>
            <a:rect l="l" t="t" r="r" b="b"/>
            <a:pathLst>
              <a:path w="1919287">
                <a:moveTo>
                  <a:pt x="0" y="0"/>
                </a:moveTo>
                <a:lnTo>
                  <a:pt x="19192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57"/>
          <p:cNvSpPr/>
          <p:nvPr/>
        </p:nvSpPr>
        <p:spPr>
          <a:xfrm>
            <a:off x="450850" y="4475798"/>
            <a:ext cx="1919287" cy="0"/>
          </a:xfrm>
          <a:custGeom>
            <a:avLst/>
            <a:gdLst/>
            <a:ahLst/>
            <a:cxnLst/>
            <a:rect l="l" t="t" r="r" b="b"/>
            <a:pathLst>
              <a:path w="1919287">
                <a:moveTo>
                  <a:pt x="0" y="0"/>
                </a:moveTo>
                <a:lnTo>
                  <a:pt x="19192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58"/>
          <p:cNvSpPr/>
          <p:nvPr/>
        </p:nvSpPr>
        <p:spPr>
          <a:xfrm>
            <a:off x="450850" y="4780598"/>
            <a:ext cx="1919287" cy="0"/>
          </a:xfrm>
          <a:custGeom>
            <a:avLst/>
            <a:gdLst/>
            <a:ahLst/>
            <a:cxnLst/>
            <a:rect l="l" t="t" r="r" b="b"/>
            <a:pathLst>
              <a:path w="1919287">
                <a:moveTo>
                  <a:pt x="0" y="0"/>
                </a:moveTo>
                <a:lnTo>
                  <a:pt x="19192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9"/>
          <p:cNvSpPr/>
          <p:nvPr/>
        </p:nvSpPr>
        <p:spPr>
          <a:xfrm>
            <a:off x="450850" y="5085398"/>
            <a:ext cx="1919287" cy="0"/>
          </a:xfrm>
          <a:custGeom>
            <a:avLst/>
            <a:gdLst/>
            <a:ahLst/>
            <a:cxnLst/>
            <a:rect l="l" t="t" r="r" b="b"/>
            <a:pathLst>
              <a:path w="1919287">
                <a:moveTo>
                  <a:pt x="0" y="0"/>
                </a:moveTo>
                <a:lnTo>
                  <a:pt x="19192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0"/>
          <p:cNvSpPr/>
          <p:nvPr/>
        </p:nvSpPr>
        <p:spPr>
          <a:xfrm>
            <a:off x="457200" y="1509712"/>
            <a:ext cx="0" cy="4324985"/>
          </a:xfrm>
          <a:custGeom>
            <a:avLst/>
            <a:gdLst/>
            <a:ahLst/>
            <a:cxnLst/>
            <a:rect l="l" t="t" r="r" b="b"/>
            <a:pathLst>
              <a:path h="4324985">
                <a:moveTo>
                  <a:pt x="0" y="0"/>
                </a:moveTo>
                <a:lnTo>
                  <a:pt x="0" y="432498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61"/>
          <p:cNvSpPr/>
          <p:nvPr/>
        </p:nvSpPr>
        <p:spPr>
          <a:xfrm>
            <a:off x="2676525" y="1509712"/>
            <a:ext cx="0" cy="835660"/>
          </a:xfrm>
          <a:custGeom>
            <a:avLst/>
            <a:gdLst/>
            <a:ahLst/>
            <a:cxnLst/>
            <a:rect l="l" t="t" r="r" b="b"/>
            <a:pathLst>
              <a:path h="835660">
                <a:moveTo>
                  <a:pt x="0" y="0"/>
                </a:moveTo>
                <a:lnTo>
                  <a:pt x="0" y="8356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62"/>
          <p:cNvSpPr/>
          <p:nvPr/>
        </p:nvSpPr>
        <p:spPr>
          <a:xfrm>
            <a:off x="3952875" y="2027872"/>
            <a:ext cx="0" cy="3063875"/>
          </a:xfrm>
          <a:custGeom>
            <a:avLst/>
            <a:gdLst/>
            <a:ahLst/>
            <a:cxnLst/>
            <a:rect l="l" t="t" r="r" b="b"/>
            <a:pathLst>
              <a:path h="3063875">
                <a:moveTo>
                  <a:pt x="0" y="0"/>
                </a:moveTo>
                <a:lnTo>
                  <a:pt x="0" y="306387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63"/>
          <p:cNvSpPr/>
          <p:nvPr/>
        </p:nvSpPr>
        <p:spPr>
          <a:xfrm>
            <a:off x="5129212" y="2027872"/>
            <a:ext cx="0" cy="3063875"/>
          </a:xfrm>
          <a:custGeom>
            <a:avLst/>
            <a:gdLst/>
            <a:ahLst/>
            <a:cxnLst/>
            <a:rect l="l" t="t" r="r" b="b"/>
            <a:pathLst>
              <a:path h="3063875">
                <a:moveTo>
                  <a:pt x="0" y="0"/>
                </a:moveTo>
                <a:lnTo>
                  <a:pt x="0" y="306387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64"/>
          <p:cNvSpPr/>
          <p:nvPr/>
        </p:nvSpPr>
        <p:spPr>
          <a:xfrm>
            <a:off x="6223000" y="2027872"/>
            <a:ext cx="0" cy="3806825"/>
          </a:xfrm>
          <a:custGeom>
            <a:avLst/>
            <a:gdLst/>
            <a:ahLst/>
            <a:cxnLst/>
            <a:rect l="l" t="t" r="r" b="b"/>
            <a:pathLst>
              <a:path h="3806825">
                <a:moveTo>
                  <a:pt x="0" y="0"/>
                </a:moveTo>
                <a:lnTo>
                  <a:pt x="0" y="38068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65"/>
          <p:cNvSpPr/>
          <p:nvPr/>
        </p:nvSpPr>
        <p:spPr>
          <a:xfrm>
            <a:off x="7396163" y="2027872"/>
            <a:ext cx="0" cy="3806825"/>
          </a:xfrm>
          <a:custGeom>
            <a:avLst/>
            <a:gdLst/>
            <a:ahLst/>
            <a:cxnLst/>
            <a:rect l="l" t="t" r="r" b="b"/>
            <a:pathLst>
              <a:path h="3806825">
                <a:moveTo>
                  <a:pt x="0" y="0"/>
                </a:moveTo>
                <a:lnTo>
                  <a:pt x="0" y="38068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66"/>
          <p:cNvSpPr/>
          <p:nvPr/>
        </p:nvSpPr>
        <p:spPr>
          <a:xfrm>
            <a:off x="2670175" y="2034222"/>
            <a:ext cx="5794375" cy="0"/>
          </a:xfrm>
          <a:custGeom>
            <a:avLst/>
            <a:gdLst/>
            <a:ahLst/>
            <a:cxnLst/>
            <a:rect l="l" t="t" r="r" b="b"/>
            <a:pathLst>
              <a:path w="5794375">
                <a:moveTo>
                  <a:pt x="0" y="0"/>
                </a:moveTo>
                <a:lnTo>
                  <a:pt x="57943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67"/>
          <p:cNvSpPr/>
          <p:nvPr/>
        </p:nvSpPr>
        <p:spPr>
          <a:xfrm>
            <a:off x="2670175" y="2339022"/>
            <a:ext cx="5794375" cy="0"/>
          </a:xfrm>
          <a:custGeom>
            <a:avLst/>
            <a:gdLst/>
            <a:ahLst/>
            <a:cxnLst/>
            <a:rect l="l" t="t" r="r" b="b"/>
            <a:pathLst>
              <a:path w="5794375">
                <a:moveTo>
                  <a:pt x="0" y="0"/>
                </a:moveTo>
                <a:lnTo>
                  <a:pt x="57943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68"/>
          <p:cNvSpPr/>
          <p:nvPr/>
        </p:nvSpPr>
        <p:spPr>
          <a:xfrm>
            <a:off x="2676525" y="2643822"/>
            <a:ext cx="5788025" cy="0"/>
          </a:xfrm>
          <a:custGeom>
            <a:avLst/>
            <a:gdLst/>
            <a:ahLst/>
            <a:cxnLst/>
            <a:rect l="l" t="t" r="r" b="b"/>
            <a:pathLst>
              <a:path w="5788025">
                <a:moveTo>
                  <a:pt x="0" y="0"/>
                </a:moveTo>
                <a:lnTo>
                  <a:pt x="57880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69"/>
          <p:cNvSpPr/>
          <p:nvPr/>
        </p:nvSpPr>
        <p:spPr>
          <a:xfrm>
            <a:off x="2676525" y="2948622"/>
            <a:ext cx="5788025" cy="0"/>
          </a:xfrm>
          <a:custGeom>
            <a:avLst/>
            <a:gdLst/>
            <a:ahLst/>
            <a:cxnLst/>
            <a:rect l="l" t="t" r="r" b="b"/>
            <a:pathLst>
              <a:path w="5788025">
                <a:moveTo>
                  <a:pt x="0" y="0"/>
                </a:moveTo>
                <a:lnTo>
                  <a:pt x="57880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70"/>
          <p:cNvSpPr/>
          <p:nvPr/>
        </p:nvSpPr>
        <p:spPr>
          <a:xfrm>
            <a:off x="2676525" y="3255011"/>
            <a:ext cx="5788025" cy="0"/>
          </a:xfrm>
          <a:custGeom>
            <a:avLst/>
            <a:gdLst/>
            <a:ahLst/>
            <a:cxnLst/>
            <a:rect l="l" t="t" r="r" b="b"/>
            <a:pathLst>
              <a:path w="5788025">
                <a:moveTo>
                  <a:pt x="0" y="0"/>
                </a:moveTo>
                <a:lnTo>
                  <a:pt x="57880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1"/>
          <p:cNvSpPr/>
          <p:nvPr/>
        </p:nvSpPr>
        <p:spPr>
          <a:xfrm>
            <a:off x="2676525" y="3559811"/>
            <a:ext cx="5788025" cy="0"/>
          </a:xfrm>
          <a:custGeom>
            <a:avLst/>
            <a:gdLst/>
            <a:ahLst/>
            <a:cxnLst/>
            <a:rect l="l" t="t" r="r" b="b"/>
            <a:pathLst>
              <a:path w="5788025">
                <a:moveTo>
                  <a:pt x="0" y="0"/>
                </a:moveTo>
                <a:lnTo>
                  <a:pt x="57880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72"/>
          <p:cNvSpPr/>
          <p:nvPr/>
        </p:nvSpPr>
        <p:spPr>
          <a:xfrm>
            <a:off x="2676525" y="3864611"/>
            <a:ext cx="5788025" cy="0"/>
          </a:xfrm>
          <a:custGeom>
            <a:avLst/>
            <a:gdLst/>
            <a:ahLst/>
            <a:cxnLst/>
            <a:rect l="l" t="t" r="r" b="b"/>
            <a:pathLst>
              <a:path w="5788025">
                <a:moveTo>
                  <a:pt x="0" y="0"/>
                </a:moveTo>
                <a:lnTo>
                  <a:pt x="57880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73"/>
          <p:cNvSpPr/>
          <p:nvPr/>
        </p:nvSpPr>
        <p:spPr>
          <a:xfrm>
            <a:off x="2676525" y="4170998"/>
            <a:ext cx="5788025" cy="0"/>
          </a:xfrm>
          <a:custGeom>
            <a:avLst/>
            <a:gdLst/>
            <a:ahLst/>
            <a:cxnLst/>
            <a:rect l="l" t="t" r="r" b="b"/>
            <a:pathLst>
              <a:path w="5788025">
                <a:moveTo>
                  <a:pt x="0" y="0"/>
                </a:moveTo>
                <a:lnTo>
                  <a:pt x="57880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174"/>
          <p:cNvSpPr/>
          <p:nvPr/>
        </p:nvSpPr>
        <p:spPr>
          <a:xfrm>
            <a:off x="2676525" y="4475798"/>
            <a:ext cx="5788025" cy="0"/>
          </a:xfrm>
          <a:custGeom>
            <a:avLst/>
            <a:gdLst/>
            <a:ahLst/>
            <a:cxnLst/>
            <a:rect l="l" t="t" r="r" b="b"/>
            <a:pathLst>
              <a:path w="5788025">
                <a:moveTo>
                  <a:pt x="0" y="0"/>
                </a:moveTo>
                <a:lnTo>
                  <a:pt x="57880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175"/>
          <p:cNvSpPr/>
          <p:nvPr/>
        </p:nvSpPr>
        <p:spPr>
          <a:xfrm>
            <a:off x="2676525" y="4780598"/>
            <a:ext cx="5788025" cy="0"/>
          </a:xfrm>
          <a:custGeom>
            <a:avLst/>
            <a:gdLst/>
            <a:ahLst/>
            <a:cxnLst/>
            <a:rect l="l" t="t" r="r" b="b"/>
            <a:pathLst>
              <a:path w="5788025">
                <a:moveTo>
                  <a:pt x="0" y="0"/>
                </a:moveTo>
                <a:lnTo>
                  <a:pt x="57880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176"/>
          <p:cNvSpPr/>
          <p:nvPr/>
        </p:nvSpPr>
        <p:spPr>
          <a:xfrm>
            <a:off x="2676525" y="5085398"/>
            <a:ext cx="5788025" cy="0"/>
          </a:xfrm>
          <a:custGeom>
            <a:avLst/>
            <a:gdLst/>
            <a:ahLst/>
            <a:cxnLst/>
            <a:rect l="l" t="t" r="r" b="b"/>
            <a:pathLst>
              <a:path w="5788025">
                <a:moveTo>
                  <a:pt x="0" y="0"/>
                </a:moveTo>
                <a:lnTo>
                  <a:pt x="57880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177"/>
          <p:cNvSpPr/>
          <p:nvPr/>
        </p:nvSpPr>
        <p:spPr>
          <a:xfrm>
            <a:off x="8458200" y="1509712"/>
            <a:ext cx="0" cy="4324985"/>
          </a:xfrm>
          <a:custGeom>
            <a:avLst/>
            <a:gdLst/>
            <a:ahLst/>
            <a:cxnLst/>
            <a:rect l="l" t="t" r="r" b="b"/>
            <a:pathLst>
              <a:path h="4324985">
                <a:moveTo>
                  <a:pt x="0" y="0"/>
                </a:moveTo>
                <a:lnTo>
                  <a:pt x="0" y="432498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178"/>
          <p:cNvSpPr/>
          <p:nvPr/>
        </p:nvSpPr>
        <p:spPr>
          <a:xfrm>
            <a:off x="450850" y="1516062"/>
            <a:ext cx="8013700" cy="0"/>
          </a:xfrm>
          <a:custGeom>
            <a:avLst/>
            <a:gdLst/>
            <a:ahLst/>
            <a:cxnLst/>
            <a:rect l="l" t="t" r="r" b="b"/>
            <a:pathLst>
              <a:path w="8013700">
                <a:moveTo>
                  <a:pt x="0" y="0"/>
                </a:moveTo>
                <a:lnTo>
                  <a:pt x="80137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179"/>
          <p:cNvSpPr/>
          <p:nvPr/>
        </p:nvSpPr>
        <p:spPr>
          <a:xfrm>
            <a:off x="450850" y="5828348"/>
            <a:ext cx="8013700" cy="0"/>
          </a:xfrm>
          <a:custGeom>
            <a:avLst/>
            <a:gdLst/>
            <a:ahLst/>
            <a:cxnLst/>
            <a:rect l="l" t="t" r="r" b="b"/>
            <a:pathLst>
              <a:path w="8013700">
                <a:moveTo>
                  <a:pt x="0" y="0"/>
                </a:moveTo>
                <a:lnTo>
                  <a:pt x="80137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92"/>
          <p:cNvSpPr txBox="1"/>
          <p:nvPr/>
        </p:nvSpPr>
        <p:spPr>
          <a:xfrm>
            <a:off x="998474" y="661574"/>
            <a:ext cx="683828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-179" dirty="0" smtClean="0">
                <a:latin typeface="Arial"/>
                <a:cs typeface="Arial"/>
              </a:rPr>
              <a:t>T</a:t>
            </a:r>
            <a:r>
              <a:rPr sz="2400" b="1" spc="0" dirty="0" smtClean="0">
                <a:latin typeface="Arial"/>
                <a:cs typeface="Arial"/>
              </a:rPr>
              <a:t>abel 3.</a:t>
            </a:r>
            <a:r>
              <a:rPr sz="2400" b="1" spc="-9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Analisis Sensitivitas</a:t>
            </a:r>
            <a:r>
              <a:rPr sz="2400" b="1" spc="1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Dengan Kenaikan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77" name="object 91"/>
          <p:cNvSpPr txBox="1"/>
          <p:nvPr/>
        </p:nvSpPr>
        <p:spPr>
          <a:xfrm>
            <a:off x="2375255" y="1027334"/>
            <a:ext cx="318343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Pupuk</a:t>
            </a:r>
            <a:r>
              <a:rPr sz="2400" b="1" spc="-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Kimia Sebesar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78" name="object 90"/>
          <p:cNvSpPr txBox="1"/>
          <p:nvPr/>
        </p:nvSpPr>
        <p:spPr>
          <a:xfrm>
            <a:off x="5658866" y="1027334"/>
            <a:ext cx="68011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40%</a:t>
            </a:r>
            <a:endParaRPr sz="2400">
              <a:latin typeface="Arial"/>
              <a:cs typeface="Arial"/>
            </a:endParaRPr>
          </a:p>
        </p:txBody>
      </p:sp>
      <p:sp>
        <p:nvSpPr>
          <p:cNvPr id="79" name="object 89"/>
          <p:cNvSpPr txBox="1"/>
          <p:nvPr/>
        </p:nvSpPr>
        <p:spPr>
          <a:xfrm>
            <a:off x="457200" y="1516062"/>
            <a:ext cx="552450" cy="822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13411">
              <a:lnSpc>
                <a:spcPct val="95825"/>
              </a:lnSpc>
              <a:spcBef>
                <a:spcPts val="1406"/>
              </a:spcBef>
            </a:pPr>
            <a:r>
              <a:rPr sz="1400" b="1" spc="-4" dirty="0" smtClean="0">
                <a:latin typeface="Arial"/>
                <a:cs typeface="Arial"/>
              </a:rPr>
              <a:t>Th</a:t>
            </a:r>
            <a:r>
              <a:rPr sz="1400" b="1" spc="0" dirty="0" smtClean="0"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80" name="object 88"/>
          <p:cNvSpPr txBox="1"/>
          <p:nvPr/>
        </p:nvSpPr>
        <p:spPr>
          <a:xfrm>
            <a:off x="1009650" y="1516062"/>
            <a:ext cx="1354137" cy="518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80690" marR="267393" indent="-83801">
              <a:lnSpc>
                <a:spcPct val="97550"/>
              </a:lnSpc>
              <a:spcBef>
                <a:spcPts val="409"/>
              </a:spcBef>
            </a:pPr>
            <a:r>
              <a:rPr sz="1400" b="1" i="1" spc="0" dirty="0" smtClean="0">
                <a:latin typeface="Arial"/>
                <a:cs typeface="Arial"/>
              </a:rPr>
              <a:t>Di</a:t>
            </a:r>
            <a:r>
              <a:rPr sz="1400" b="1" i="1" spc="4" dirty="0" smtClean="0">
                <a:latin typeface="Arial"/>
                <a:cs typeface="Arial"/>
              </a:rPr>
              <a:t>sc</a:t>
            </a:r>
            <a:r>
              <a:rPr sz="1400" b="1" i="1" spc="-4" dirty="0" smtClean="0">
                <a:latin typeface="Arial"/>
                <a:cs typeface="Arial"/>
              </a:rPr>
              <a:t>oun</a:t>
            </a:r>
            <a:r>
              <a:rPr sz="1400" b="1" i="1" spc="0" dirty="0" smtClean="0">
                <a:latin typeface="Arial"/>
                <a:cs typeface="Arial"/>
              </a:rPr>
              <a:t>t </a:t>
            </a:r>
            <a:r>
              <a:rPr sz="1400" b="1" i="1" spc="4" dirty="0" smtClean="0">
                <a:latin typeface="Arial"/>
                <a:cs typeface="Arial"/>
              </a:rPr>
              <a:t>fact</a:t>
            </a:r>
            <a:r>
              <a:rPr sz="1400" b="1" i="1" spc="-9" dirty="0" smtClean="0">
                <a:latin typeface="Arial"/>
                <a:cs typeface="Arial"/>
              </a:rPr>
              <a:t>o</a:t>
            </a:r>
            <a:r>
              <a:rPr sz="1400" b="1" i="1" spc="0" dirty="0" smtClean="0">
                <a:latin typeface="Arial"/>
                <a:cs typeface="Arial"/>
              </a:rPr>
              <a:t>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1" name="object 87"/>
          <p:cNvSpPr txBox="1"/>
          <p:nvPr/>
        </p:nvSpPr>
        <p:spPr>
          <a:xfrm>
            <a:off x="2363787" y="1516062"/>
            <a:ext cx="312737" cy="822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2" name="object 86"/>
          <p:cNvSpPr txBox="1"/>
          <p:nvPr/>
        </p:nvSpPr>
        <p:spPr>
          <a:xfrm>
            <a:off x="2676525" y="1516062"/>
            <a:ext cx="5781675" cy="518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15963" marR="156928" indent="-2326385">
              <a:lnSpc>
                <a:spcPct val="97837"/>
              </a:lnSpc>
              <a:spcBef>
                <a:spcPts val="400"/>
              </a:spcBef>
            </a:pPr>
            <a:r>
              <a:rPr sz="1400" b="1" spc="0" dirty="0" smtClean="0">
                <a:latin typeface="Arial"/>
                <a:cs typeface="Arial"/>
              </a:rPr>
              <a:t>Nil</a:t>
            </a:r>
            <a:r>
              <a:rPr sz="1400" b="1" spc="4" dirty="0" smtClean="0">
                <a:latin typeface="Arial"/>
                <a:cs typeface="Arial"/>
              </a:rPr>
              <a:t>a</a:t>
            </a:r>
            <a:r>
              <a:rPr sz="1400" b="1" spc="0" dirty="0" smtClean="0">
                <a:latin typeface="Arial"/>
                <a:cs typeface="Arial"/>
              </a:rPr>
              <a:t>i</a:t>
            </a:r>
            <a:r>
              <a:rPr sz="1400" b="1" spc="-36" dirty="0" smtClean="0">
                <a:latin typeface="Arial"/>
                <a:cs typeface="Arial"/>
              </a:rPr>
              <a:t> </a:t>
            </a:r>
            <a:r>
              <a:rPr sz="1400" b="1" spc="0" dirty="0" smtClean="0">
                <a:latin typeface="Arial"/>
                <a:cs typeface="Arial"/>
              </a:rPr>
              <a:t>N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0" dirty="0" smtClean="0">
                <a:latin typeface="Arial"/>
                <a:cs typeface="Arial"/>
              </a:rPr>
              <a:t>V </a:t>
            </a:r>
            <a:r>
              <a:rPr sz="1400" b="1" spc="-4" dirty="0" smtClean="0">
                <a:latin typeface="Arial"/>
                <a:cs typeface="Arial"/>
              </a:rPr>
              <a:t>un</a:t>
            </a:r>
            <a:r>
              <a:rPr sz="1400" b="1" spc="4" dirty="0" smtClean="0">
                <a:latin typeface="Arial"/>
                <a:cs typeface="Arial"/>
              </a:rPr>
              <a:t>t</a:t>
            </a:r>
            <a:r>
              <a:rPr sz="1400" b="1" spc="-4" dirty="0" smtClean="0">
                <a:latin typeface="Arial"/>
                <a:cs typeface="Arial"/>
              </a:rPr>
              <a:t>u</a:t>
            </a:r>
            <a:r>
              <a:rPr sz="1400" b="1" spc="0" dirty="0" smtClean="0">
                <a:latin typeface="Arial"/>
                <a:cs typeface="Arial"/>
              </a:rPr>
              <a:t>k</a:t>
            </a:r>
            <a:r>
              <a:rPr sz="1400" b="1" spc="-27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4" dirty="0" smtClean="0">
                <a:latin typeface="Arial"/>
                <a:cs typeface="Arial"/>
              </a:rPr>
              <a:t>e</a:t>
            </a:r>
            <a:r>
              <a:rPr sz="1400" b="1" spc="0" dirty="0" smtClean="0">
                <a:latin typeface="Arial"/>
                <a:cs typeface="Arial"/>
              </a:rPr>
              <a:t>r</a:t>
            </a:r>
            <a:r>
              <a:rPr sz="1400" b="1" spc="-4" dirty="0" smtClean="0">
                <a:latin typeface="Arial"/>
                <a:cs typeface="Arial"/>
              </a:rPr>
              <a:t>h</a:t>
            </a:r>
            <a:r>
              <a:rPr sz="1400" b="1" spc="0" dirty="0" smtClean="0">
                <a:latin typeface="Arial"/>
                <a:cs typeface="Arial"/>
              </a:rPr>
              <a:t>i</a:t>
            </a:r>
            <a:r>
              <a:rPr sz="1400" b="1" spc="4" dirty="0" smtClean="0">
                <a:latin typeface="Arial"/>
                <a:cs typeface="Arial"/>
              </a:rPr>
              <a:t>t</a:t>
            </a:r>
            <a:r>
              <a:rPr sz="1400" b="1" spc="-4" dirty="0" smtClean="0">
                <a:latin typeface="Arial"/>
                <a:cs typeface="Arial"/>
              </a:rPr>
              <a:t>ung</a:t>
            </a:r>
            <a:r>
              <a:rPr sz="1400" b="1" spc="4" dirty="0" smtClean="0">
                <a:latin typeface="Arial"/>
                <a:cs typeface="Arial"/>
              </a:rPr>
              <a:t>a</a:t>
            </a:r>
            <a:r>
              <a:rPr sz="1400" b="1" spc="0" dirty="0" smtClean="0">
                <a:latin typeface="Arial"/>
                <a:cs typeface="Arial"/>
              </a:rPr>
              <a:t>n</a:t>
            </a:r>
            <a:r>
              <a:rPr sz="1400" b="1" spc="-55" dirty="0" smtClean="0">
                <a:latin typeface="Arial"/>
                <a:cs typeface="Arial"/>
              </a:rPr>
              <a:t> </a:t>
            </a:r>
            <a:r>
              <a:rPr sz="1400" b="1" spc="4" dirty="0" smtClean="0">
                <a:latin typeface="Arial"/>
                <a:cs typeface="Arial"/>
              </a:rPr>
              <a:t>ke</a:t>
            </a:r>
            <a:r>
              <a:rPr sz="1400" b="1" spc="-4" dirty="0" smtClean="0">
                <a:latin typeface="Arial"/>
                <a:cs typeface="Arial"/>
              </a:rPr>
              <a:t>n</a:t>
            </a:r>
            <a:r>
              <a:rPr sz="1400" b="1" spc="4" dirty="0" smtClean="0">
                <a:latin typeface="Arial"/>
                <a:cs typeface="Arial"/>
              </a:rPr>
              <a:t>a</a:t>
            </a:r>
            <a:r>
              <a:rPr sz="1400" b="1" spc="0" dirty="0" smtClean="0">
                <a:latin typeface="Arial"/>
                <a:cs typeface="Arial"/>
              </a:rPr>
              <a:t>i</a:t>
            </a:r>
            <a:r>
              <a:rPr sz="1400" b="1" spc="4" dirty="0" smtClean="0">
                <a:latin typeface="Arial"/>
                <a:cs typeface="Arial"/>
              </a:rPr>
              <a:t>k</a:t>
            </a:r>
            <a:r>
              <a:rPr sz="1400" b="1" spc="-4" dirty="0" smtClean="0">
                <a:latin typeface="Arial"/>
                <a:cs typeface="Arial"/>
              </a:rPr>
              <a:t>a</a:t>
            </a:r>
            <a:r>
              <a:rPr sz="1400" b="1" spc="0" dirty="0" smtClean="0">
                <a:latin typeface="Arial"/>
                <a:cs typeface="Arial"/>
              </a:rPr>
              <a:t>n</a:t>
            </a:r>
            <a:r>
              <a:rPr sz="1400" b="1" spc="-63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pupu</a:t>
            </a:r>
            <a:r>
              <a:rPr sz="1400" b="1" spc="0" dirty="0" smtClean="0">
                <a:latin typeface="Arial"/>
                <a:cs typeface="Arial"/>
              </a:rPr>
              <a:t>k</a:t>
            </a:r>
            <a:r>
              <a:rPr sz="1400" b="1" spc="-22" dirty="0" smtClean="0">
                <a:latin typeface="Arial"/>
                <a:cs typeface="Arial"/>
              </a:rPr>
              <a:t> </a:t>
            </a:r>
            <a:r>
              <a:rPr sz="1400" b="1" spc="4" dirty="0" smtClean="0">
                <a:latin typeface="Arial"/>
                <a:cs typeface="Arial"/>
              </a:rPr>
              <a:t>k</a:t>
            </a:r>
            <a:r>
              <a:rPr sz="1400" b="1" spc="0" dirty="0" smtClean="0">
                <a:latin typeface="Arial"/>
                <a:cs typeface="Arial"/>
              </a:rPr>
              <a:t>imia</a:t>
            </a:r>
            <a:r>
              <a:rPr sz="1400" b="1" spc="-41" dirty="0" smtClean="0">
                <a:latin typeface="Arial"/>
                <a:cs typeface="Arial"/>
              </a:rPr>
              <a:t> </a:t>
            </a:r>
            <a:r>
              <a:rPr sz="1400" b="1" spc="4" smtClean="0">
                <a:latin typeface="Arial"/>
                <a:cs typeface="Arial"/>
              </a:rPr>
              <a:t>se</a:t>
            </a:r>
            <a:r>
              <a:rPr sz="1400" b="1" spc="-4" smtClean="0">
                <a:latin typeface="Arial"/>
                <a:cs typeface="Arial"/>
              </a:rPr>
              <a:t>b</a:t>
            </a:r>
            <a:r>
              <a:rPr sz="1400" b="1" spc="4" smtClean="0">
                <a:latin typeface="Arial"/>
                <a:cs typeface="Arial"/>
              </a:rPr>
              <a:t>esa</a:t>
            </a:r>
            <a:r>
              <a:rPr sz="1400" b="1" spc="0" smtClean="0">
                <a:latin typeface="Arial"/>
                <a:cs typeface="Arial"/>
              </a:rPr>
              <a:t>r</a:t>
            </a:r>
            <a:r>
              <a:rPr sz="1400" b="1" spc="-64" smtClean="0">
                <a:latin typeface="Arial"/>
                <a:cs typeface="Arial"/>
              </a:rPr>
              <a:t> </a:t>
            </a:r>
            <a:r>
              <a:rPr sz="1400" b="1" spc="4" smtClean="0">
                <a:latin typeface="Arial"/>
                <a:cs typeface="Arial"/>
              </a:rPr>
              <a:t>4</a:t>
            </a:r>
            <a:r>
              <a:rPr sz="1400" b="1" spc="9" smtClean="0">
                <a:latin typeface="Arial"/>
                <a:cs typeface="Arial"/>
              </a:rPr>
              <a:t>0</a:t>
            </a:r>
            <a:r>
              <a:rPr sz="1400" b="1" spc="0" dirty="0" smtClean="0">
                <a:latin typeface="Arial"/>
                <a:cs typeface="Arial"/>
              </a:rPr>
              <a:t>% </a:t>
            </a:r>
            <a:r>
              <a:rPr sz="1400" b="1" spc="4" dirty="0" smtClean="0">
                <a:latin typeface="Arial"/>
                <a:cs typeface="Arial"/>
              </a:rPr>
              <a:t>(</a:t>
            </a:r>
            <a:r>
              <a:rPr sz="1400" b="1" spc="0" dirty="0" smtClean="0">
                <a:latin typeface="Arial"/>
                <a:cs typeface="Arial"/>
              </a:rPr>
              <a:t>R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0" dirty="0" smtClean="0">
                <a:latin typeface="Arial"/>
                <a:cs typeface="Arial"/>
              </a:rPr>
              <a:t>.</a:t>
            </a:r>
            <a:r>
              <a:rPr sz="1400" b="1" spc="-24" dirty="0" smtClean="0">
                <a:latin typeface="Arial"/>
                <a:cs typeface="Arial"/>
              </a:rPr>
              <a:t> </a:t>
            </a:r>
            <a:r>
              <a:rPr sz="1400" b="1" spc="4" dirty="0" smtClean="0">
                <a:latin typeface="Arial"/>
                <a:cs typeface="Arial"/>
              </a:rPr>
              <a:t>000)</a:t>
            </a:r>
            <a:endParaRPr sz="1400">
              <a:latin typeface="Arial"/>
              <a:cs typeface="Arial"/>
            </a:endParaRPr>
          </a:p>
        </p:txBody>
      </p:sp>
      <p:sp>
        <p:nvSpPr>
          <p:cNvPr id="83" name="object 85"/>
          <p:cNvSpPr txBox="1"/>
          <p:nvPr/>
        </p:nvSpPr>
        <p:spPr>
          <a:xfrm>
            <a:off x="1009650" y="2034222"/>
            <a:ext cx="684212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5682">
              <a:lnSpc>
                <a:spcPct val="95825"/>
              </a:lnSpc>
              <a:spcBef>
                <a:spcPts val="365"/>
              </a:spcBef>
            </a:pPr>
            <a:r>
              <a:rPr sz="1400" b="1" spc="4" dirty="0" smtClean="0">
                <a:latin typeface="Arial"/>
                <a:cs typeface="Arial"/>
              </a:rPr>
              <a:t>1</a:t>
            </a:r>
            <a:r>
              <a:rPr sz="1400" b="1" spc="9" dirty="0" smtClean="0">
                <a:latin typeface="Arial"/>
                <a:cs typeface="Arial"/>
              </a:rPr>
              <a:t>7</a:t>
            </a:r>
            <a:r>
              <a:rPr sz="1400" b="1" spc="0" dirty="0" smtClean="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693862" y="2034222"/>
            <a:ext cx="669925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8985">
              <a:lnSpc>
                <a:spcPct val="95825"/>
              </a:lnSpc>
              <a:spcBef>
                <a:spcPts val="365"/>
              </a:spcBef>
            </a:pPr>
            <a:r>
              <a:rPr sz="1400" b="1" spc="4" dirty="0" smtClean="0">
                <a:latin typeface="Arial"/>
                <a:cs typeface="Arial"/>
              </a:rPr>
              <a:t>5</a:t>
            </a:r>
            <a:r>
              <a:rPr sz="1400" b="1" spc="9" dirty="0" smtClean="0">
                <a:latin typeface="Arial"/>
                <a:cs typeface="Arial"/>
              </a:rPr>
              <a:t>5</a:t>
            </a:r>
            <a:r>
              <a:rPr sz="1400" b="1" spc="0" dirty="0" smtClean="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85" name="object 83"/>
          <p:cNvSpPr txBox="1"/>
          <p:nvPr/>
        </p:nvSpPr>
        <p:spPr>
          <a:xfrm>
            <a:off x="2676525" y="2034222"/>
            <a:ext cx="127635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7907">
              <a:lnSpc>
                <a:spcPct val="95825"/>
              </a:lnSpc>
              <a:spcBef>
                <a:spcPts val="365"/>
              </a:spcBef>
            </a:pPr>
            <a:r>
              <a:rPr sz="1400" b="1" spc="-104" dirty="0" smtClean="0">
                <a:latin typeface="Arial"/>
                <a:cs typeface="Arial"/>
              </a:rPr>
              <a:t>T</a:t>
            </a:r>
            <a:r>
              <a:rPr sz="1400" b="1" spc="-4" dirty="0" smtClean="0">
                <a:latin typeface="Arial"/>
                <a:cs typeface="Arial"/>
              </a:rPr>
              <a:t>o</a:t>
            </a:r>
            <a:r>
              <a:rPr sz="1400" b="1" spc="4" dirty="0" smtClean="0">
                <a:latin typeface="Arial"/>
                <a:cs typeface="Arial"/>
              </a:rPr>
              <a:t>ta</a:t>
            </a:r>
            <a:r>
              <a:rPr sz="1400" b="1" spc="0" dirty="0" smtClean="0">
                <a:latin typeface="Arial"/>
                <a:cs typeface="Arial"/>
              </a:rPr>
              <a:t>l</a:t>
            </a:r>
            <a:r>
              <a:rPr sz="1400" b="1" spc="-41" dirty="0" smtClean="0">
                <a:latin typeface="Arial"/>
                <a:cs typeface="Arial"/>
              </a:rPr>
              <a:t> </a:t>
            </a:r>
            <a:r>
              <a:rPr sz="1400" b="1" i="1" spc="0" dirty="0" smtClean="0">
                <a:latin typeface="Arial"/>
                <a:cs typeface="Arial"/>
              </a:rPr>
              <a:t>B</a:t>
            </a:r>
            <a:r>
              <a:rPr sz="1400" b="1" i="1" spc="4" dirty="0" smtClean="0">
                <a:latin typeface="Arial"/>
                <a:cs typeface="Arial"/>
              </a:rPr>
              <a:t>e</a:t>
            </a:r>
            <a:r>
              <a:rPr sz="1400" b="1" i="1" spc="-4" dirty="0" smtClean="0">
                <a:latin typeface="Arial"/>
                <a:cs typeface="Arial"/>
              </a:rPr>
              <a:t>n</a:t>
            </a:r>
            <a:r>
              <a:rPr sz="1400" b="1" i="1" spc="4" dirty="0" smtClean="0">
                <a:latin typeface="Arial"/>
                <a:cs typeface="Arial"/>
              </a:rPr>
              <a:t>ef</a:t>
            </a:r>
            <a:r>
              <a:rPr sz="1400" b="1" i="1" spc="0" dirty="0" smtClean="0">
                <a:latin typeface="Arial"/>
                <a:cs typeface="Arial"/>
              </a:rPr>
              <a:t>it</a:t>
            </a:r>
            <a:endParaRPr sz="1400">
              <a:latin typeface="Arial"/>
              <a:cs typeface="Arial"/>
            </a:endParaRPr>
          </a:p>
        </p:txBody>
      </p:sp>
      <p:sp>
        <p:nvSpPr>
          <p:cNvPr id="86" name="object 82"/>
          <p:cNvSpPr txBox="1"/>
          <p:nvPr/>
        </p:nvSpPr>
        <p:spPr>
          <a:xfrm>
            <a:off x="3952875" y="2034222"/>
            <a:ext cx="1176337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3026">
              <a:lnSpc>
                <a:spcPct val="95825"/>
              </a:lnSpc>
              <a:spcBef>
                <a:spcPts val="365"/>
              </a:spcBef>
            </a:pPr>
            <a:r>
              <a:rPr sz="1400" b="1" spc="-104" dirty="0" smtClean="0">
                <a:latin typeface="Arial"/>
                <a:cs typeface="Arial"/>
              </a:rPr>
              <a:t>T</a:t>
            </a:r>
            <a:r>
              <a:rPr sz="1400" b="1" spc="-4" dirty="0" smtClean="0">
                <a:latin typeface="Arial"/>
                <a:cs typeface="Arial"/>
              </a:rPr>
              <a:t>o</a:t>
            </a:r>
            <a:r>
              <a:rPr sz="1400" b="1" spc="4" dirty="0" smtClean="0">
                <a:latin typeface="Arial"/>
                <a:cs typeface="Arial"/>
              </a:rPr>
              <a:t>ta</a:t>
            </a:r>
            <a:r>
              <a:rPr sz="1400" b="1" spc="0" dirty="0" smtClean="0">
                <a:latin typeface="Arial"/>
                <a:cs typeface="Arial"/>
              </a:rPr>
              <a:t>l</a:t>
            </a:r>
            <a:r>
              <a:rPr sz="1400" b="1" spc="-41" dirty="0" smtClean="0">
                <a:latin typeface="Arial"/>
                <a:cs typeface="Arial"/>
              </a:rPr>
              <a:t> </a:t>
            </a:r>
            <a:r>
              <a:rPr sz="1400" b="1" spc="0" dirty="0" smtClean="0">
                <a:latin typeface="Arial"/>
                <a:cs typeface="Arial"/>
              </a:rPr>
              <a:t>Bi</a:t>
            </a:r>
            <a:r>
              <a:rPr sz="1400" b="1" spc="4" dirty="0" smtClean="0">
                <a:latin typeface="Arial"/>
                <a:cs typeface="Arial"/>
              </a:rPr>
              <a:t>a</a:t>
            </a:r>
            <a:r>
              <a:rPr sz="1400" b="1" spc="-14" dirty="0" smtClean="0">
                <a:latin typeface="Arial"/>
                <a:cs typeface="Arial"/>
              </a:rPr>
              <a:t>y</a:t>
            </a:r>
            <a:r>
              <a:rPr sz="1400" b="1" spc="0" dirty="0" smtClean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87" name="object 81"/>
          <p:cNvSpPr txBox="1"/>
          <p:nvPr/>
        </p:nvSpPr>
        <p:spPr>
          <a:xfrm>
            <a:off x="5129212" y="2034222"/>
            <a:ext cx="1093787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0174">
              <a:lnSpc>
                <a:spcPct val="95825"/>
              </a:lnSpc>
              <a:spcBef>
                <a:spcPts val="365"/>
              </a:spcBef>
            </a:pPr>
            <a:r>
              <a:rPr sz="1400" b="1" spc="-4" dirty="0" smtClean="0">
                <a:latin typeface="Arial"/>
                <a:cs typeface="Arial"/>
              </a:rPr>
              <a:t>S</a:t>
            </a:r>
            <a:r>
              <a:rPr sz="1400" b="1" spc="4" dirty="0" smtClean="0">
                <a:latin typeface="Arial"/>
                <a:cs typeface="Arial"/>
              </a:rPr>
              <a:t>e</a:t>
            </a:r>
            <a:r>
              <a:rPr sz="1400" b="1" spc="0" dirty="0" smtClean="0">
                <a:latin typeface="Arial"/>
                <a:cs typeface="Arial"/>
              </a:rPr>
              <a:t>li</a:t>
            </a:r>
            <a:r>
              <a:rPr sz="1400" b="1" spc="4" dirty="0" smtClean="0">
                <a:latin typeface="Arial"/>
                <a:cs typeface="Arial"/>
              </a:rPr>
              <a:t>s</a:t>
            </a:r>
            <a:r>
              <a:rPr sz="1400" b="1" spc="0" dirty="0" smtClean="0">
                <a:latin typeface="Arial"/>
                <a:cs typeface="Arial"/>
              </a:rPr>
              <a:t>ih</a:t>
            </a:r>
            <a:endParaRPr sz="1400">
              <a:latin typeface="Arial"/>
              <a:cs typeface="Arial"/>
            </a:endParaRPr>
          </a:p>
        </p:txBody>
      </p:sp>
      <p:sp>
        <p:nvSpPr>
          <p:cNvPr id="88" name="object 80"/>
          <p:cNvSpPr txBox="1"/>
          <p:nvPr/>
        </p:nvSpPr>
        <p:spPr>
          <a:xfrm>
            <a:off x="6223000" y="2034222"/>
            <a:ext cx="1173163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2190">
              <a:lnSpc>
                <a:spcPct val="95825"/>
              </a:lnSpc>
              <a:spcBef>
                <a:spcPts val="365"/>
              </a:spcBef>
            </a:pPr>
            <a:r>
              <a:rPr sz="1400" b="1" spc="0" dirty="0" smtClean="0">
                <a:latin typeface="Arial"/>
                <a:cs typeface="Arial"/>
              </a:rPr>
              <a:t>N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0" dirty="0" smtClean="0">
                <a:latin typeface="Arial"/>
                <a:cs typeface="Arial"/>
              </a:rPr>
              <a:t>V </a:t>
            </a:r>
            <a:r>
              <a:rPr sz="1400" b="1" spc="4" dirty="0" smtClean="0">
                <a:latin typeface="Arial"/>
                <a:cs typeface="Arial"/>
              </a:rPr>
              <a:t>1</a:t>
            </a:r>
            <a:r>
              <a:rPr sz="1400" b="1" spc="9" dirty="0" smtClean="0">
                <a:latin typeface="Arial"/>
                <a:cs typeface="Arial"/>
              </a:rPr>
              <a:t>7</a:t>
            </a:r>
            <a:r>
              <a:rPr sz="1400" b="1" spc="0" dirty="0" smtClean="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79"/>
          <p:cNvSpPr txBox="1"/>
          <p:nvPr/>
        </p:nvSpPr>
        <p:spPr>
          <a:xfrm>
            <a:off x="7396163" y="2034222"/>
            <a:ext cx="1062036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6501">
              <a:lnSpc>
                <a:spcPct val="95825"/>
              </a:lnSpc>
              <a:spcBef>
                <a:spcPts val="365"/>
              </a:spcBef>
            </a:pPr>
            <a:r>
              <a:rPr sz="1400" b="1" spc="0" dirty="0" smtClean="0">
                <a:latin typeface="Arial"/>
                <a:cs typeface="Arial"/>
              </a:rPr>
              <a:t>N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0" dirty="0" smtClean="0">
                <a:latin typeface="Arial"/>
                <a:cs typeface="Arial"/>
              </a:rPr>
              <a:t>V </a:t>
            </a:r>
            <a:r>
              <a:rPr sz="1400" b="1" spc="4" dirty="0" smtClean="0">
                <a:latin typeface="Arial"/>
                <a:cs typeface="Arial"/>
              </a:rPr>
              <a:t>5</a:t>
            </a:r>
            <a:r>
              <a:rPr sz="1400" b="1" spc="9" dirty="0" smtClean="0">
                <a:latin typeface="Arial"/>
                <a:cs typeface="Arial"/>
              </a:rPr>
              <a:t>5</a:t>
            </a:r>
            <a:r>
              <a:rPr sz="1400" b="1" spc="0" dirty="0" smtClean="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90" name="object 78"/>
          <p:cNvSpPr txBox="1"/>
          <p:nvPr/>
        </p:nvSpPr>
        <p:spPr>
          <a:xfrm>
            <a:off x="457200" y="2339022"/>
            <a:ext cx="55245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6497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(1)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1" name="object 77"/>
          <p:cNvSpPr txBox="1"/>
          <p:nvPr/>
        </p:nvSpPr>
        <p:spPr>
          <a:xfrm>
            <a:off x="1009650" y="2339022"/>
            <a:ext cx="684212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6601" marR="207552" algn="ctr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(2)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2" name="object 76"/>
          <p:cNvSpPr txBox="1"/>
          <p:nvPr/>
        </p:nvSpPr>
        <p:spPr>
          <a:xfrm>
            <a:off x="1693862" y="2339022"/>
            <a:ext cx="669925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9904" marR="199962" algn="ctr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(3)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3" name="object 75"/>
          <p:cNvSpPr txBox="1"/>
          <p:nvPr/>
        </p:nvSpPr>
        <p:spPr>
          <a:xfrm>
            <a:off x="2363787" y="2339022"/>
            <a:ext cx="312737" cy="34893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4" name="object 74"/>
          <p:cNvSpPr txBox="1"/>
          <p:nvPr/>
        </p:nvSpPr>
        <p:spPr>
          <a:xfrm>
            <a:off x="2676525" y="2339022"/>
            <a:ext cx="127635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02497" marR="503794" algn="ctr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(4)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5" name="object 73"/>
          <p:cNvSpPr txBox="1"/>
          <p:nvPr/>
        </p:nvSpPr>
        <p:spPr>
          <a:xfrm>
            <a:off x="3952875" y="2339022"/>
            <a:ext cx="1176337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2812" marR="453466" algn="ctr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(5)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6" name="object 72"/>
          <p:cNvSpPr txBox="1"/>
          <p:nvPr/>
        </p:nvSpPr>
        <p:spPr>
          <a:xfrm>
            <a:off x="5129212" y="2339022"/>
            <a:ext cx="1093787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0508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(6)</a:t>
            </a:r>
            <a:r>
              <a:rPr sz="1400" spc="0" dirty="0" smtClean="0">
                <a:latin typeface="Arial"/>
                <a:cs typeface="Arial"/>
              </a:rPr>
              <a:t>=</a:t>
            </a:r>
            <a:r>
              <a:rPr sz="1400" spc="-4" dirty="0" smtClean="0">
                <a:latin typeface="Arial"/>
                <a:cs typeface="Arial"/>
              </a:rPr>
              <a:t>(4)-(5)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7" name="object 71"/>
          <p:cNvSpPr txBox="1"/>
          <p:nvPr/>
        </p:nvSpPr>
        <p:spPr>
          <a:xfrm>
            <a:off x="6223000" y="2339022"/>
            <a:ext cx="1173163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4848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(7)</a:t>
            </a:r>
            <a:r>
              <a:rPr sz="1400" spc="0" dirty="0" smtClean="0">
                <a:latin typeface="Arial"/>
                <a:cs typeface="Arial"/>
              </a:rPr>
              <a:t>=</a:t>
            </a:r>
            <a:r>
              <a:rPr sz="1400" spc="-4" dirty="0" smtClean="0">
                <a:latin typeface="Arial"/>
                <a:cs typeface="Arial"/>
              </a:rPr>
              <a:t>(2)</a:t>
            </a:r>
            <a:r>
              <a:rPr sz="1400" spc="4" dirty="0" smtClean="0">
                <a:latin typeface="Arial"/>
                <a:cs typeface="Arial"/>
              </a:rPr>
              <a:t>*(</a:t>
            </a:r>
            <a:r>
              <a:rPr sz="1400" spc="-4" dirty="0" smtClean="0">
                <a:latin typeface="Arial"/>
                <a:cs typeface="Arial"/>
              </a:rPr>
              <a:t>6)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8" name="object 70"/>
          <p:cNvSpPr txBox="1"/>
          <p:nvPr/>
        </p:nvSpPr>
        <p:spPr>
          <a:xfrm>
            <a:off x="7396163" y="2339022"/>
            <a:ext cx="1062036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9159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(8)</a:t>
            </a:r>
            <a:r>
              <a:rPr sz="1400" spc="0" dirty="0" smtClean="0">
                <a:latin typeface="Arial"/>
                <a:cs typeface="Arial"/>
              </a:rPr>
              <a:t>=</a:t>
            </a:r>
            <a:r>
              <a:rPr sz="1400" spc="-4" dirty="0" smtClean="0">
                <a:latin typeface="Arial"/>
                <a:cs typeface="Arial"/>
              </a:rPr>
              <a:t>(3)</a:t>
            </a:r>
            <a:r>
              <a:rPr sz="1400" spc="4" dirty="0" smtClean="0">
                <a:latin typeface="Arial"/>
                <a:cs typeface="Arial"/>
              </a:rPr>
              <a:t>*(</a:t>
            </a:r>
            <a:r>
              <a:rPr sz="1400" spc="-4" dirty="0" smtClean="0">
                <a:latin typeface="Arial"/>
                <a:cs typeface="Arial"/>
              </a:rPr>
              <a:t>6)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9" name="object 69"/>
          <p:cNvSpPr txBox="1"/>
          <p:nvPr/>
        </p:nvSpPr>
        <p:spPr>
          <a:xfrm>
            <a:off x="457200" y="2643822"/>
            <a:ext cx="55245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9959" marR="201743" algn="ctr">
              <a:lnSpc>
                <a:spcPct val="95825"/>
              </a:lnSpc>
              <a:spcBef>
                <a:spcPts val="365"/>
              </a:spcBef>
            </a:pPr>
            <a:r>
              <a:rPr sz="1400" spc="0" dirty="0" smtClean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0" name="object 68"/>
          <p:cNvSpPr txBox="1"/>
          <p:nvPr/>
        </p:nvSpPr>
        <p:spPr>
          <a:xfrm>
            <a:off x="1009650" y="2643822"/>
            <a:ext cx="684212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9165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855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1" name="object 67"/>
          <p:cNvSpPr txBox="1"/>
          <p:nvPr/>
        </p:nvSpPr>
        <p:spPr>
          <a:xfrm>
            <a:off x="1693862" y="2643822"/>
            <a:ext cx="669925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2468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645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2" name="object 66"/>
          <p:cNvSpPr txBox="1"/>
          <p:nvPr/>
        </p:nvSpPr>
        <p:spPr>
          <a:xfrm>
            <a:off x="2676525" y="2643822"/>
            <a:ext cx="127635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5061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480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3" name="object 65"/>
          <p:cNvSpPr txBox="1"/>
          <p:nvPr/>
        </p:nvSpPr>
        <p:spPr>
          <a:xfrm>
            <a:off x="3952875" y="2643822"/>
            <a:ext cx="1176337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6551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80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5</a:t>
            </a:r>
            <a:r>
              <a:rPr sz="1400" spc="-4" dirty="0" smtClean="0">
                <a:latin typeface="Arial"/>
                <a:cs typeface="Arial"/>
              </a:rPr>
              <a:t>9</a:t>
            </a:r>
            <a:r>
              <a:rPr sz="1400" spc="0" dirty="0" smtClean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4" name="object 64"/>
          <p:cNvSpPr txBox="1"/>
          <p:nvPr/>
        </p:nvSpPr>
        <p:spPr>
          <a:xfrm>
            <a:off x="5129212" y="2643822"/>
            <a:ext cx="1093787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2889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(76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-104" dirty="0" smtClean="0">
                <a:latin typeface="Arial"/>
                <a:cs typeface="Arial"/>
              </a:rPr>
              <a:t>1</a:t>
            </a:r>
            <a:r>
              <a:rPr sz="1400" spc="-4" dirty="0" smtClean="0">
                <a:latin typeface="Arial"/>
                <a:cs typeface="Arial"/>
              </a:rPr>
              <a:t>13</a:t>
            </a:r>
            <a:r>
              <a:rPr sz="1400" spc="0" dirty="0" smtClean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5" name="object 63"/>
          <p:cNvSpPr txBox="1"/>
          <p:nvPr/>
        </p:nvSpPr>
        <p:spPr>
          <a:xfrm>
            <a:off x="6223000" y="2643822"/>
            <a:ext cx="1173163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5631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(65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-4" dirty="0" smtClean="0">
                <a:latin typeface="Arial"/>
                <a:cs typeface="Arial"/>
              </a:rPr>
              <a:t>05</a:t>
            </a:r>
            <a:r>
              <a:rPr sz="1400" spc="4" dirty="0" smtClean="0">
                <a:latin typeface="Arial"/>
                <a:cs typeface="Arial"/>
              </a:rPr>
              <a:t>4)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6" name="object 62"/>
          <p:cNvSpPr txBox="1"/>
          <p:nvPr/>
        </p:nvSpPr>
        <p:spPr>
          <a:xfrm>
            <a:off x="7396163" y="2643822"/>
            <a:ext cx="1062036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9942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(49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-4" dirty="0" smtClean="0">
                <a:latin typeface="Arial"/>
                <a:cs typeface="Arial"/>
              </a:rPr>
              <a:t>10</a:t>
            </a:r>
            <a:r>
              <a:rPr sz="1400" spc="4" dirty="0" smtClean="0">
                <a:latin typeface="Arial"/>
                <a:cs typeface="Arial"/>
              </a:rPr>
              <a:t>5)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7" name="object 61"/>
          <p:cNvSpPr txBox="1"/>
          <p:nvPr/>
        </p:nvSpPr>
        <p:spPr>
          <a:xfrm>
            <a:off x="457200" y="2948622"/>
            <a:ext cx="552450" cy="3063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9959" marR="201743" algn="ctr">
              <a:lnSpc>
                <a:spcPct val="95825"/>
              </a:lnSpc>
              <a:spcBef>
                <a:spcPts val="375"/>
              </a:spcBef>
            </a:pPr>
            <a:r>
              <a:rPr sz="1400" spc="0" dirty="0" smtClean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8" name="object 60"/>
          <p:cNvSpPr txBox="1"/>
          <p:nvPr/>
        </p:nvSpPr>
        <p:spPr>
          <a:xfrm>
            <a:off x="1009650" y="2948622"/>
            <a:ext cx="684212" cy="3063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9165">
              <a:lnSpc>
                <a:spcPct val="95825"/>
              </a:lnSpc>
              <a:spcBef>
                <a:spcPts val="37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731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9" name="object 59"/>
          <p:cNvSpPr txBox="1"/>
          <p:nvPr/>
        </p:nvSpPr>
        <p:spPr>
          <a:xfrm>
            <a:off x="1693862" y="2948622"/>
            <a:ext cx="669925" cy="3063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2468">
              <a:lnSpc>
                <a:spcPct val="95825"/>
              </a:lnSpc>
              <a:spcBef>
                <a:spcPts val="37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416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0" name="object 58"/>
          <p:cNvSpPr txBox="1"/>
          <p:nvPr/>
        </p:nvSpPr>
        <p:spPr>
          <a:xfrm>
            <a:off x="2676525" y="2948622"/>
            <a:ext cx="1276350" cy="3063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6236">
              <a:lnSpc>
                <a:spcPct val="95825"/>
              </a:lnSpc>
              <a:spcBef>
                <a:spcPts val="375"/>
              </a:spcBef>
            </a:pPr>
            <a:r>
              <a:rPr sz="1400" spc="4" dirty="0" smtClean="0">
                <a:latin typeface="Arial"/>
                <a:cs typeface="Arial"/>
              </a:rPr>
              <a:t>66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1" name="object 57"/>
          <p:cNvSpPr txBox="1"/>
          <p:nvPr/>
        </p:nvSpPr>
        <p:spPr>
          <a:xfrm>
            <a:off x="3952875" y="2948622"/>
            <a:ext cx="1176337" cy="3063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6551">
              <a:lnSpc>
                <a:spcPct val="95825"/>
              </a:lnSpc>
              <a:spcBef>
                <a:spcPts val="375"/>
              </a:spcBef>
            </a:pPr>
            <a:r>
              <a:rPr sz="1400" spc="4" dirty="0" smtClean="0">
                <a:latin typeface="Arial"/>
                <a:cs typeface="Arial"/>
              </a:rPr>
              <a:t>27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9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2" name="object 56"/>
          <p:cNvSpPr txBox="1"/>
          <p:nvPr/>
        </p:nvSpPr>
        <p:spPr>
          <a:xfrm>
            <a:off x="5129212" y="2948622"/>
            <a:ext cx="1093787" cy="3063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4555">
              <a:lnSpc>
                <a:spcPct val="95825"/>
              </a:lnSpc>
              <a:spcBef>
                <a:spcPts val="375"/>
              </a:spcBef>
            </a:pPr>
            <a:r>
              <a:rPr sz="1400" spc="4" dirty="0" smtClean="0">
                <a:latin typeface="Arial"/>
                <a:cs typeface="Arial"/>
              </a:rPr>
              <a:t>38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-4" dirty="0" smtClean="0">
                <a:latin typeface="Arial"/>
                <a:cs typeface="Arial"/>
              </a:rPr>
              <a:t>9</a:t>
            </a:r>
            <a:r>
              <a:rPr sz="1400" spc="0" dirty="0" smtClean="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3" name="object 55"/>
          <p:cNvSpPr txBox="1"/>
          <p:nvPr/>
        </p:nvSpPr>
        <p:spPr>
          <a:xfrm>
            <a:off x="6223000" y="2948622"/>
            <a:ext cx="1173163" cy="3063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4221">
              <a:lnSpc>
                <a:spcPct val="95825"/>
              </a:lnSpc>
              <a:spcBef>
                <a:spcPts val="375"/>
              </a:spcBef>
            </a:pPr>
            <a:r>
              <a:rPr sz="1400" spc="4" dirty="0" smtClean="0">
                <a:latin typeface="Arial"/>
                <a:cs typeface="Arial"/>
              </a:rPr>
              <a:t>27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9</a:t>
            </a:r>
            <a:r>
              <a:rPr sz="1400" spc="-4" dirty="0" smtClean="0">
                <a:latin typeface="Arial"/>
                <a:cs typeface="Arial"/>
              </a:rPr>
              <a:t>7</a:t>
            </a:r>
            <a:r>
              <a:rPr sz="1400" spc="0" dirty="0" smtClean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4" name="object 54"/>
          <p:cNvSpPr txBox="1"/>
          <p:nvPr/>
        </p:nvSpPr>
        <p:spPr>
          <a:xfrm>
            <a:off x="7396163" y="2948622"/>
            <a:ext cx="1062036" cy="3063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9420">
              <a:lnSpc>
                <a:spcPct val="95825"/>
              </a:lnSpc>
              <a:spcBef>
                <a:spcPts val="375"/>
              </a:spcBef>
            </a:pPr>
            <a:r>
              <a:rPr sz="1400" spc="4" dirty="0" smtClean="0">
                <a:latin typeface="Arial"/>
                <a:cs typeface="Arial"/>
              </a:rPr>
              <a:t>15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9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5" name="object 53"/>
          <p:cNvSpPr txBox="1"/>
          <p:nvPr/>
        </p:nvSpPr>
        <p:spPr>
          <a:xfrm>
            <a:off x="457200" y="3255011"/>
            <a:ext cx="55245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9959" marR="201743" algn="ctr">
              <a:lnSpc>
                <a:spcPct val="95825"/>
              </a:lnSpc>
              <a:spcBef>
                <a:spcPts val="365"/>
              </a:spcBef>
            </a:pPr>
            <a:r>
              <a:rPr sz="1400" spc="0" dirty="0" smtClean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6" name="object 52"/>
          <p:cNvSpPr txBox="1"/>
          <p:nvPr/>
        </p:nvSpPr>
        <p:spPr>
          <a:xfrm>
            <a:off x="1009650" y="3255011"/>
            <a:ext cx="684212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9165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624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7" name="object 51"/>
          <p:cNvSpPr txBox="1"/>
          <p:nvPr/>
        </p:nvSpPr>
        <p:spPr>
          <a:xfrm>
            <a:off x="1693862" y="3255011"/>
            <a:ext cx="669925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2468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269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8" name="object 50"/>
          <p:cNvSpPr txBox="1"/>
          <p:nvPr/>
        </p:nvSpPr>
        <p:spPr>
          <a:xfrm>
            <a:off x="2676525" y="3255011"/>
            <a:ext cx="127635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6236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66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9" name="object 49"/>
          <p:cNvSpPr txBox="1"/>
          <p:nvPr/>
        </p:nvSpPr>
        <p:spPr>
          <a:xfrm>
            <a:off x="3952875" y="3255011"/>
            <a:ext cx="1176337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6551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28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9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0" name="object 48"/>
          <p:cNvSpPr txBox="1"/>
          <p:nvPr/>
        </p:nvSpPr>
        <p:spPr>
          <a:xfrm>
            <a:off x="5129212" y="3255011"/>
            <a:ext cx="1093787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4555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37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-4" dirty="0" smtClean="0">
                <a:latin typeface="Arial"/>
                <a:cs typeface="Arial"/>
              </a:rPr>
              <a:t>9</a:t>
            </a:r>
            <a:r>
              <a:rPr sz="1400" spc="0" dirty="0" smtClean="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1" name="object 47"/>
          <p:cNvSpPr txBox="1"/>
          <p:nvPr/>
        </p:nvSpPr>
        <p:spPr>
          <a:xfrm>
            <a:off x="6223000" y="3255011"/>
            <a:ext cx="1173163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4221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23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-4" dirty="0" smtClean="0">
                <a:latin typeface="Arial"/>
                <a:cs typeface="Arial"/>
              </a:rPr>
              <a:t>8</a:t>
            </a:r>
            <a:r>
              <a:rPr sz="1400" spc="0" dirty="0" smtClean="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2" name="object 46"/>
          <p:cNvSpPr txBox="1"/>
          <p:nvPr/>
        </p:nvSpPr>
        <p:spPr>
          <a:xfrm>
            <a:off x="7396163" y="3255011"/>
            <a:ext cx="1062036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9420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10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-4" dirty="0" smtClean="0">
                <a:latin typeface="Arial"/>
                <a:cs typeface="Arial"/>
              </a:rPr>
              <a:t>1</a:t>
            </a:r>
            <a:r>
              <a:rPr sz="1400" spc="0" dirty="0" smtClean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3" name="object 45"/>
          <p:cNvSpPr txBox="1"/>
          <p:nvPr/>
        </p:nvSpPr>
        <p:spPr>
          <a:xfrm>
            <a:off x="457200" y="3559811"/>
            <a:ext cx="55245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9959" marR="201743" algn="ctr">
              <a:lnSpc>
                <a:spcPct val="95825"/>
              </a:lnSpc>
              <a:spcBef>
                <a:spcPts val="365"/>
              </a:spcBef>
            </a:pPr>
            <a:r>
              <a:rPr sz="1400" spc="0" dirty="0" smtClean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4" name="object 44"/>
          <p:cNvSpPr txBox="1"/>
          <p:nvPr/>
        </p:nvSpPr>
        <p:spPr>
          <a:xfrm>
            <a:off x="1009650" y="3559811"/>
            <a:ext cx="684212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9165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534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5" name="object 43"/>
          <p:cNvSpPr txBox="1"/>
          <p:nvPr/>
        </p:nvSpPr>
        <p:spPr>
          <a:xfrm>
            <a:off x="1693862" y="3559811"/>
            <a:ext cx="669925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2468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173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6" name="object 42"/>
          <p:cNvSpPr txBox="1"/>
          <p:nvPr/>
        </p:nvSpPr>
        <p:spPr>
          <a:xfrm>
            <a:off x="2676525" y="3559811"/>
            <a:ext cx="127635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6236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66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7" name="object 41"/>
          <p:cNvSpPr txBox="1"/>
          <p:nvPr/>
        </p:nvSpPr>
        <p:spPr>
          <a:xfrm>
            <a:off x="3952875" y="3559811"/>
            <a:ext cx="1176337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6551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27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9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8" name="object 40"/>
          <p:cNvSpPr txBox="1"/>
          <p:nvPr/>
        </p:nvSpPr>
        <p:spPr>
          <a:xfrm>
            <a:off x="5129212" y="3559811"/>
            <a:ext cx="1093787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4555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38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-4" dirty="0" smtClean="0">
                <a:latin typeface="Arial"/>
                <a:cs typeface="Arial"/>
              </a:rPr>
              <a:t>9</a:t>
            </a:r>
            <a:r>
              <a:rPr sz="1400" spc="0" dirty="0" smtClean="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9" name="object 39"/>
          <p:cNvSpPr txBox="1"/>
          <p:nvPr/>
        </p:nvSpPr>
        <p:spPr>
          <a:xfrm>
            <a:off x="6223000" y="3559811"/>
            <a:ext cx="1173163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4221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20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4</a:t>
            </a:r>
            <a:r>
              <a:rPr sz="1400" spc="-4" dirty="0" smtClean="0">
                <a:latin typeface="Arial"/>
                <a:cs typeface="Arial"/>
              </a:rPr>
              <a:t>3</a:t>
            </a:r>
            <a:r>
              <a:rPr sz="1400" spc="0" dirty="0" smtClean="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0" name="object 38"/>
          <p:cNvSpPr txBox="1"/>
          <p:nvPr/>
        </p:nvSpPr>
        <p:spPr>
          <a:xfrm>
            <a:off x="7396163" y="3559811"/>
            <a:ext cx="1062036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08067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6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635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1" name="object 37"/>
          <p:cNvSpPr txBox="1"/>
          <p:nvPr/>
        </p:nvSpPr>
        <p:spPr>
          <a:xfrm>
            <a:off x="457200" y="3864611"/>
            <a:ext cx="552450" cy="306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9959" marR="201743" algn="ctr">
              <a:lnSpc>
                <a:spcPct val="95825"/>
              </a:lnSpc>
              <a:spcBef>
                <a:spcPts val="375"/>
              </a:spcBef>
            </a:pPr>
            <a:r>
              <a:rPr sz="1400" spc="0" dirty="0" smtClean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2" name="object 36"/>
          <p:cNvSpPr txBox="1"/>
          <p:nvPr/>
        </p:nvSpPr>
        <p:spPr>
          <a:xfrm>
            <a:off x="1009650" y="3864611"/>
            <a:ext cx="684212" cy="306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9165">
              <a:lnSpc>
                <a:spcPct val="95825"/>
              </a:lnSpc>
              <a:spcBef>
                <a:spcPts val="37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456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3" name="object 35"/>
          <p:cNvSpPr txBox="1"/>
          <p:nvPr/>
        </p:nvSpPr>
        <p:spPr>
          <a:xfrm>
            <a:off x="1693862" y="3864611"/>
            <a:ext cx="669925" cy="306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8505">
              <a:lnSpc>
                <a:spcPct val="95825"/>
              </a:lnSpc>
              <a:spcBef>
                <a:spcPts val="37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-100" dirty="0" smtClean="0">
                <a:latin typeface="Arial"/>
                <a:cs typeface="Arial"/>
              </a:rPr>
              <a:t>1</a:t>
            </a:r>
            <a:r>
              <a:rPr sz="1400" spc="4" dirty="0" smtClean="0">
                <a:latin typeface="Arial"/>
                <a:cs typeface="Arial"/>
              </a:rPr>
              <a:t>12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4" name="object 34"/>
          <p:cNvSpPr txBox="1"/>
          <p:nvPr/>
        </p:nvSpPr>
        <p:spPr>
          <a:xfrm>
            <a:off x="2676525" y="3864611"/>
            <a:ext cx="1276350" cy="306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6236">
              <a:lnSpc>
                <a:spcPct val="95825"/>
              </a:lnSpc>
              <a:spcBef>
                <a:spcPts val="375"/>
              </a:spcBef>
            </a:pPr>
            <a:r>
              <a:rPr sz="1400" spc="4" dirty="0" smtClean="0">
                <a:latin typeface="Arial"/>
                <a:cs typeface="Arial"/>
              </a:rPr>
              <a:t>66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5" name="object 33"/>
          <p:cNvSpPr txBox="1"/>
          <p:nvPr/>
        </p:nvSpPr>
        <p:spPr>
          <a:xfrm>
            <a:off x="3952875" y="3864611"/>
            <a:ext cx="1176337" cy="306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6551">
              <a:lnSpc>
                <a:spcPct val="95825"/>
              </a:lnSpc>
              <a:spcBef>
                <a:spcPts val="375"/>
              </a:spcBef>
            </a:pPr>
            <a:r>
              <a:rPr sz="1400" spc="4" dirty="0" smtClean="0">
                <a:latin typeface="Arial"/>
                <a:cs typeface="Arial"/>
              </a:rPr>
              <a:t>28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9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6" name="object 32"/>
          <p:cNvSpPr txBox="1"/>
          <p:nvPr/>
        </p:nvSpPr>
        <p:spPr>
          <a:xfrm>
            <a:off x="5129212" y="3864611"/>
            <a:ext cx="1093787" cy="306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4555">
              <a:lnSpc>
                <a:spcPct val="95825"/>
              </a:lnSpc>
              <a:spcBef>
                <a:spcPts val="375"/>
              </a:spcBef>
            </a:pPr>
            <a:r>
              <a:rPr sz="1400" spc="4" dirty="0" smtClean="0">
                <a:latin typeface="Arial"/>
                <a:cs typeface="Arial"/>
              </a:rPr>
              <a:t>37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-4" dirty="0" smtClean="0">
                <a:latin typeface="Arial"/>
                <a:cs typeface="Arial"/>
              </a:rPr>
              <a:t>9</a:t>
            </a:r>
            <a:r>
              <a:rPr sz="1400" spc="0" dirty="0" smtClean="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7" name="object 31"/>
          <p:cNvSpPr txBox="1"/>
          <p:nvPr/>
        </p:nvSpPr>
        <p:spPr>
          <a:xfrm>
            <a:off x="6223000" y="3864611"/>
            <a:ext cx="1173163" cy="306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4221">
              <a:lnSpc>
                <a:spcPct val="95825"/>
              </a:lnSpc>
              <a:spcBef>
                <a:spcPts val="375"/>
              </a:spcBef>
            </a:pPr>
            <a:r>
              <a:rPr sz="1400" spc="4" dirty="0" smtClean="0">
                <a:latin typeface="Arial"/>
                <a:cs typeface="Arial"/>
              </a:rPr>
              <a:t>17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-4" dirty="0" smtClean="0">
                <a:latin typeface="Arial"/>
                <a:cs typeface="Arial"/>
              </a:rPr>
              <a:t>1</a:t>
            </a:r>
            <a:r>
              <a:rPr sz="1400" spc="0" dirty="0" smtClean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8" name="object 30"/>
          <p:cNvSpPr txBox="1"/>
          <p:nvPr/>
        </p:nvSpPr>
        <p:spPr>
          <a:xfrm>
            <a:off x="7396163" y="3864611"/>
            <a:ext cx="1062036" cy="306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08067">
              <a:lnSpc>
                <a:spcPct val="95825"/>
              </a:lnSpc>
              <a:spcBef>
                <a:spcPts val="375"/>
              </a:spcBef>
            </a:pPr>
            <a:r>
              <a:rPr sz="1400" spc="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169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9" name="object 29"/>
          <p:cNvSpPr txBox="1"/>
          <p:nvPr/>
        </p:nvSpPr>
        <p:spPr>
          <a:xfrm>
            <a:off x="457200" y="4170998"/>
            <a:ext cx="55245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9959" marR="201743" algn="ctr">
              <a:lnSpc>
                <a:spcPct val="95825"/>
              </a:lnSpc>
              <a:spcBef>
                <a:spcPts val="365"/>
              </a:spcBef>
            </a:pPr>
            <a:r>
              <a:rPr sz="1400" spc="0" dirty="0" smtClean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0" name="object 28"/>
          <p:cNvSpPr txBox="1"/>
          <p:nvPr/>
        </p:nvSpPr>
        <p:spPr>
          <a:xfrm>
            <a:off x="1009650" y="4170998"/>
            <a:ext cx="684212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9165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390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1" name="object 27"/>
          <p:cNvSpPr txBox="1"/>
          <p:nvPr/>
        </p:nvSpPr>
        <p:spPr>
          <a:xfrm>
            <a:off x="1693862" y="4170998"/>
            <a:ext cx="669925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2468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072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2" name="object 26"/>
          <p:cNvSpPr txBox="1"/>
          <p:nvPr/>
        </p:nvSpPr>
        <p:spPr>
          <a:xfrm>
            <a:off x="2676525" y="4170998"/>
            <a:ext cx="127635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6236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66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3" name="object 25"/>
          <p:cNvSpPr txBox="1"/>
          <p:nvPr/>
        </p:nvSpPr>
        <p:spPr>
          <a:xfrm>
            <a:off x="3952875" y="4170998"/>
            <a:ext cx="1176337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6551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28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9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4" name="object 24"/>
          <p:cNvSpPr txBox="1"/>
          <p:nvPr/>
        </p:nvSpPr>
        <p:spPr>
          <a:xfrm>
            <a:off x="5129212" y="4170998"/>
            <a:ext cx="1093787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4555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37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-4" dirty="0" smtClean="0">
                <a:latin typeface="Arial"/>
                <a:cs typeface="Arial"/>
              </a:rPr>
              <a:t>9</a:t>
            </a:r>
            <a:r>
              <a:rPr sz="1400" spc="0" dirty="0" smtClean="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5" name="object 23"/>
          <p:cNvSpPr txBox="1"/>
          <p:nvPr/>
        </p:nvSpPr>
        <p:spPr>
          <a:xfrm>
            <a:off x="6223000" y="4170998"/>
            <a:ext cx="1173163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4221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14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5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6" name="object 22"/>
          <p:cNvSpPr txBox="1"/>
          <p:nvPr/>
        </p:nvSpPr>
        <p:spPr>
          <a:xfrm>
            <a:off x="7396163" y="4170998"/>
            <a:ext cx="1062036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08067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690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7" name="object 21"/>
          <p:cNvSpPr txBox="1"/>
          <p:nvPr/>
        </p:nvSpPr>
        <p:spPr>
          <a:xfrm>
            <a:off x="457200" y="4475798"/>
            <a:ext cx="55245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9959" marR="201743" algn="ctr">
              <a:lnSpc>
                <a:spcPct val="95825"/>
              </a:lnSpc>
              <a:spcBef>
                <a:spcPts val="365"/>
              </a:spcBef>
            </a:pPr>
            <a:r>
              <a:rPr sz="1400" spc="0" dirty="0" smtClean="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8" name="object 20"/>
          <p:cNvSpPr txBox="1"/>
          <p:nvPr/>
        </p:nvSpPr>
        <p:spPr>
          <a:xfrm>
            <a:off x="1009650" y="4475798"/>
            <a:ext cx="684212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9165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333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9" name="object 19"/>
          <p:cNvSpPr txBox="1"/>
          <p:nvPr/>
        </p:nvSpPr>
        <p:spPr>
          <a:xfrm>
            <a:off x="1693862" y="4475798"/>
            <a:ext cx="669925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2468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047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0" name="object 18"/>
          <p:cNvSpPr txBox="1"/>
          <p:nvPr/>
        </p:nvSpPr>
        <p:spPr>
          <a:xfrm>
            <a:off x="2676525" y="4475798"/>
            <a:ext cx="127635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6236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66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1" name="object 17"/>
          <p:cNvSpPr txBox="1"/>
          <p:nvPr/>
        </p:nvSpPr>
        <p:spPr>
          <a:xfrm>
            <a:off x="3952875" y="4475798"/>
            <a:ext cx="1176337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6551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27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9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2" name="object 16"/>
          <p:cNvSpPr txBox="1"/>
          <p:nvPr/>
        </p:nvSpPr>
        <p:spPr>
          <a:xfrm>
            <a:off x="5129212" y="4475798"/>
            <a:ext cx="1093787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4555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38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-4" dirty="0" smtClean="0">
                <a:latin typeface="Arial"/>
                <a:cs typeface="Arial"/>
              </a:rPr>
              <a:t>9</a:t>
            </a:r>
            <a:r>
              <a:rPr sz="1400" spc="0" dirty="0" smtClean="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3" name="object 15"/>
          <p:cNvSpPr txBox="1"/>
          <p:nvPr/>
        </p:nvSpPr>
        <p:spPr>
          <a:xfrm>
            <a:off x="6223000" y="4475798"/>
            <a:ext cx="1173163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4221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12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7</a:t>
            </a:r>
            <a:r>
              <a:rPr sz="1400" spc="-4" dirty="0" smtClean="0">
                <a:latin typeface="Arial"/>
                <a:cs typeface="Arial"/>
              </a:rPr>
              <a:t>6</a:t>
            </a:r>
            <a:r>
              <a:rPr sz="1400" spc="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4" name="object 14"/>
          <p:cNvSpPr txBox="1"/>
          <p:nvPr/>
        </p:nvSpPr>
        <p:spPr>
          <a:xfrm>
            <a:off x="7396163" y="4475798"/>
            <a:ext cx="1062036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08067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1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782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5" name="object 13"/>
          <p:cNvSpPr txBox="1"/>
          <p:nvPr/>
        </p:nvSpPr>
        <p:spPr>
          <a:xfrm>
            <a:off x="457200" y="4780598"/>
            <a:ext cx="55245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9959" marR="201743" algn="ctr">
              <a:lnSpc>
                <a:spcPct val="95825"/>
              </a:lnSpc>
              <a:spcBef>
                <a:spcPts val="365"/>
              </a:spcBef>
            </a:pPr>
            <a:r>
              <a:rPr sz="1400" spc="0" dirty="0" smtClean="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6" name="object 12"/>
          <p:cNvSpPr txBox="1"/>
          <p:nvPr/>
        </p:nvSpPr>
        <p:spPr>
          <a:xfrm>
            <a:off x="1009650" y="4780598"/>
            <a:ext cx="684212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9165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285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7" name="object 11"/>
          <p:cNvSpPr txBox="1"/>
          <p:nvPr/>
        </p:nvSpPr>
        <p:spPr>
          <a:xfrm>
            <a:off x="1693862" y="4780598"/>
            <a:ext cx="669925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2468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030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8" name="object 10"/>
          <p:cNvSpPr txBox="1"/>
          <p:nvPr/>
        </p:nvSpPr>
        <p:spPr>
          <a:xfrm>
            <a:off x="2676525" y="4780598"/>
            <a:ext cx="127635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6236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74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4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9" name="object 9"/>
          <p:cNvSpPr txBox="1"/>
          <p:nvPr/>
        </p:nvSpPr>
        <p:spPr>
          <a:xfrm>
            <a:off x="3952875" y="4780598"/>
            <a:ext cx="1176337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6551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27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9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0" name="object 8"/>
          <p:cNvSpPr txBox="1"/>
          <p:nvPr/>
        </p:nvSpPr>
        <p:spPr>
          <a:xfrm>
            <a:off x="5129212" y="4780598"/>
            <a:ext cx="1093787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4555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46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4</a:t>
            </a:r>
            <a:r>
              <a:rPr sz="1400" spc="-4" dirty="0" smtClean="0">
                <a:latin typeface="Arial"/>
                <a:cs typeface="Arial"/>
              </a:rPr>
              <a:t>9</a:t>
            </a:r>
            <a:r>
              <a:rPr sz="1400" spc="0" dirty="0" smtClean="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1" name="object 7"/>
          <p:cNvSpPr txBox="1"/>
          <p:nvPr/>
        </p:nvSpPr>
        <p:spPr>
          <a:xfrm>
            <a:off x="6223000" y="4780598"/>
            <a:ext cx="1173163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4221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13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2" name="object 6"/>
          <p:cNvSpPr txBox="1"/>
          <p:nvPr/>
        </p:nvSpPr>
        <p:spPr>
          <a:xfrm>
            <a:off x="7396163" y="4780598"/>
            <a:ext cx="1062036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08067">
              <a:lnSpc>
                <a:spcPct val="95825"/>
              </a:lnSpc>
              <a:spcBef>
                <a:spcPts val="365"/>
              </a:spcBef>
            </a:pPr>
            <a:r>
              <a:rPr sz="1400" spc="4" dirty="0" smtClean="0">
                <a:latin typeface="Arial"/>
                <a:cs typeface="Arial"/>
              </a:rPr>
              <a:t>1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396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3" name="object 5"/>
          <p:cNvSpPr txBox="1"/>
          <p:nvPr/>
        </p:nvSpPr>
        <p:spPr>
          <a:xfrm>
            <a:off x="457200" y="5085398"/>
            <a:ext cx="1906587" cy="7429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4" name="object 4"/>
          <p:cNvSpPr txBox="1"/>
          <p:nvPr/>
        </p:nvSpPr>
        <p:spPr>
          <a:xfrm>
            <a:off x="2676525" y="5085398"/>
            <a:ext cx="3546475" cy="7429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353475" marR="1353551" algn="ctr">
              <a:lnSpc>
                <a:spcPct val="95825"/>
              </a:lnSpc>
              <a:spcBef>
                <a:spcPts val="1094"/>
              </a:spcBef>
            </a:pPr>
            <a:r>
              <a:rPr sz="1400" b="1" spc="0" dirty="0" smtClean="0">
                <a:latin typeface="Arial"/>
                <a:cs typeface="Arial"/>
              </a:rPr>
              <a:t>Nil</a:t>
            </a:r>
            <a:r>
              <a:rPr sz="1400" b="1" spc="4" dirty="0" smtClean="0">
                <a:latin typeface="Arial"/>
                <a:cs typeface="Arial"/>
              </a:rPr>
              <a:t>a</a:t>
            </a:r>
            <a:r>
              <a:rPr sz="1400" b="1" spc="0" dirty="0" smtClean="0">
                <a:latin typeface="Arial"/>
                <a:cs typeface="Arial"/>
              </a:rPr>
              <a:t>i</a:t>
            </a:r>
            <a:r>
              <a:rPr sz="1400" b="1" spc="-25" dirty="0" smtClean="0">
                <a:latin typeface="Arial"/>
                <a:cs typeface="Arial"/>
              </a:rPr>
              <a:t> </a:t>
            </a:r>
            <a:r>
              <a:rPr sz="1400" b="1" spc="0" dirty="0" smtClean="0">
                <a:latin typeface="Arial"/>
                <a:cs typeface="Arial"/>
              </a:rPr>
              <a:t>N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0" dirty="0" smtClean="0">
                <a:latin typeface="Arial"/>
                <a:cs typeface="Arial"/>
              </a:rPr>
              <a:t>V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5" name="object 3"/>
          <p:cNvSpPr txBox="1"/>
          <p:nvPr/>
        </p:nvSpPr>
        <p:spPr>
          <a:xfrm>
            <a:off x="6223000" y="5085398"/>
            <a:ext cx="1173163" cy="7429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14044">
              <a:lnSpc>
                <a:spcPct val="95825"/>
              </a:lnSpc>
              <a:spcBef>
                <a:spcPts val="1094"/>
              </a:spcBef>
            </a:pPr>
            <a:r>
              <a:rPr sz="1400" b="1" spc="4" dirty="0" smtClean="0">
                <a:latin typeface="Arial"/>
                <a:cs typeface="Arial"/>
              </a:rPr>
              <a:t>64</a:t>
            </a:r>
            <a:r>
              <a:rPr sz="1400" b="1" spc="0" dirty="0" smtClean="0">
                <a:latin typeface="Arial"/>
                <a:cs typeface="Arial"/>
              </a:rPr>
              <a:t>,</a:t>
            </a:r>
            <a:r>
              <a:rPr sz="1400" b="1" spc="4" dirty="0" smtClean="0">
                <a:latin typeface="Arial"/>
                <a:cs typeface="Arial"/>
              </a:rPr>
              <a:t>2</a:t>
            </a:r>
            <a:r>
              <a:rPr sz="1400" b="1" spc="-4" dirty="0" smtClean="0">
                <a:latin typeface="Arial"/>
                <a:cs typeface="Arial"/>
              </a:rPr>
              <a:t>0</a:t>
            </a:r>
            <a:r>
              <a:rPr sz="1400" b="1" spc="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6" name="object 2"/>
          <p:cNvSpPr txBox="1"/>
          <p:nvPr/>
        </p:nvSpPr>
        <p:spPr>
          <a:xfrm>
            <a:off x="7396163" y="5085398"/>
            <a:ext cx="1062036" cy="7429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49300">
              <a:lnSpc>
                <a:spcPct val="95825"/>
              </a:lnSpc>
              <a:spcBef>
                <a:spcPts val="1094"/>
              </a:spcBef>
            </a:pPr>
            <a:r>
              <a:rPr sz="1400" b="1" spc="4" dirty="0" smtClean="0">
                <a:latin typeface="Arial"/>
                <a:cs typeface="Arial"/>
              </a:rPr>
              <a:t>(6</a:t>
            </a:r>
            <a:r>
              <a:rPr sz="1400" b="1" spc="0" dirty="0" smtClean="0">
                <a:latin typeface="Arial"/>
                <a:cs typeface="Arial"/>
              </a:rPr>
              <a:t>,</a:t>
            </a:r>
            <a:r>
              <a:rPr sz="1400" b="1" spc="4" dirty="0" smtClean="0">
                <a:latin typeface="Arial"/>
                <a:cs typeface="Arial"/>
              </a:rPr>
              <a:t>4</a:t>
            </a:r>
            <a:r>
              <a:rPr sz="1400" b="1" spc="-4" dirty="0" smtClean="0">
                <a:latin typeface="Arial"/>
                <a:cs typeface="Arial"/>
              </a:rPr>
              <a:t>78</a:t>
            </a:r>
            <a:r>
              <a:rPr sz="1400" b="1" spc="0" dirty="0" smtClean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>
    <p:cover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2"/>
          <p:cNvSpPr txBox="1"/>
          <p:nvPr/>
        </p:nvSpPr>
        <p:spPr>
          <a:xfrm>
            <a:off x="769874" y="981073"/>
            <a:ext cx="8228246" cy="11933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0" dirty="0" smtClean="0">
                <a:latin typeface="Arial"/>
                <a:cs typeface="Arial"/>
              </a:rPr>
              <a:t>Berdasarkan</a:t>
            </a:r>
            <a:r>
              <a:rPr sz="2000" b="1" spc="-88" dirty="0" smtClean="0">
                <a:latin typeface="Arial"/>
                <a:cs typeface="Arial"/>
              </a:rPr>
              <a:t> </a:t>
            </a:r>
            <a:r>
              <a:rPr sz="2000" b="1" spc="-150" dirty="0" smtClean="0">
                <a:latin typeface="Arial"/>
                <a:cs typeface="Arial"/>
              </a:rPr>
              <a:t>T</a:t>
            </a:r>
            <a:r>
              <a:rPr sz="2000" b="1" spc="0" dirty="0" smtClean="0">
                <a:latin typeface="Arial"/>
                <a:cs typeface="Arial"/>
              </a:rPr>
              <a:t>abel</a:t>
            </a:r>
            <a:r>
              <a:rPr sz="2000" b="1" spc="-34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1,</a:t>
            </a:r>
            <a:r>
              <a:rPr sz="2000" b="1" spc="-4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2,dan</a:t>
            </a:r>
            <a:r>
              <a:rPr sz="2000" b="1" spc="-6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3</a:t>
            </a:r>
            <a:r>
              <a:rPr sz="2000" b="1" spc="-11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dapat</a:t>
            </a:r>
            <a:r>
              <a:rPr sz="2000" b="1" spc="-43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diperoleh</a:t>
            </a:r>
            <a:r>
              <a:rPr sz="2000" b="1" spc="-37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nilai</a:t>
            </a:r>
            <a:r>
              <a:rPr sz="2000" b="1" spc="-30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NP</a:t>
            </a:r>
            <a:r>
              <a:rPr sz="2000" b="1" spc="-184" dirty="0" smtClean="0">
                <a:latin typeface="Arial"/>
                <a:cs typeface="Arial"/>
              </a:rPr>
              <a:t>V</a:t>
            </a:r>
            <a:r>
              <a:rPr sz="2000" b="1" spc="0" dirty="0" smtClean="0">
                <a:latin typeface="Arial"/>
                <a:cs typeface="Arial"/>
              </a:rPr>
              <a:t>,</a:t>
            </a:r>
            <a:r>
              <a:rPr sz="2000" b="1" spc="-17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Net</a:t>
            </a:r>
            <a:r>
              <a:rPr sz="2000" b="1" spc="-32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B/C</a:t>
            </a:r>
            <a:r>
              <a:rPr sz="2000" b="1" spc="-9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dan</a:t>
            </a:r>
            <a:endParaRPr sz="2000">
              <a:latin typeface="Arial"/>
              <a:cs typeface="Arial"/>
            </a:endParaRPr>
          </a:p>
          <a:p>
            <a:pPr marL="355510" marR="152854">
              <a:lnSpc>
                <a:spcPct val="99945"/>
              </a:lnSpc>
            </a:pPr>
            <a:r>
              <a:rPr sz="2000" b="1" spc="0" dirty="0" smtClean="0">
                <a:latin typeface="Arial"/>
                <a:cs typeface="Arial"/>
              </a:rPr>
              <a:t>IRR</a:t>
            </a:r>
            <a:r>
              <a:rPr sz="2000" b="1" spc="-28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pada</a:t>
            </a:r>
            <a:r>
              <a:rPr sz="2000" b="1" spc="-31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kondisi normal</a:t>
            </a:r>
            <a:r>
              <a:rPr sz="2000" b="1" spc="-28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dan</a:t>
            </a:r>
            <a:r>
              <a:rPr sz="2000" b="1" spc="4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dua</a:t>
            </a:r>
            <a:r>
              <a:rPr sz="2000" b="1" spc="14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kondisi</a:t>
            </a:r>
            <a:r>
              <a:rPr sz="2000" b="1" spc="-22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yang</a:t>
            </a:r>
            <a:r>
              <a:rPr sz="2000" b="1" spc="-7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diukur sensitivitasnya</a:t>
            </a:r>
            <a:r>
              <a:rPr sz="2000" b="1" spc="-136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karena</a:t>
            </a:r>
            <a:r>
              <a:rPr sz="2000" b="1" spc="-59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penur</a:t>
            </a:r>
            <a:r>
              <a:rPr sz="2000" b="1" spc="4" dirty="0" smtClean="0">
                <a:latin typeface="Arial"/>
                <a:cs typeface="Arial"/>
              </a:rPr>
              <a:t>una</a:t>
            </a:r>
            <a:r>
              <a:rPr sz="2000" b="1" spc="0" dirty="0" smtClean="0">
                <a:latin typeface="Arial"/>
                <a:cs typeface="Arial"/>
              </a:rPr>
              <a:t>n</a:t>
            </a:r>
            <a:r>
              <a:rPr sz="2000" b="1" spc="-14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produksi</a:t>
            </a:r>
            <a:r>
              <a:rPr sz="2000" b="1" spc="14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dan</a:t>
            </a:r>
            <a:r>
              <a:rPr sz="2000" b="1" spc="-18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kenaikan</a:t>
            </a:r>
            <a:r>
              <a:rPr sz="2000" b="1" spc="-52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harga pupuk</a:t>
            </a:r>
            <a:r>
              <a:rPr sz="2000" b="1" spc="19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kimia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1"/>
          <p:cNvSpPr txBox="1"/>
          <p:nvPr/>
        </p:nvSpPr>
        <p:spPr>
          <a:xfrm>
            <a:off x="769873" y="2504818"/>
            <a:ext cx="3455284" cy="2791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0" dirty="0" smtClean="0">
                <a:latin typeface="Arial"/>
                <a:cs typeface="Arial"/>
              </a:rPr>
              <a:t>Perbandin</a:t>
            </a:r>
            <a:r>
              <a:rPr sz="2000" b="1" spc="4" dirty="0" smtClean="0">
                <a:latin typeface="Arial"/>
                <a:cs typeface="Arial"/>
              </a:rPr>
              <a:t>ga</a:t>
            </a:r>
            <a:r>
              <a:rPr sz="2000" b="1" spc="0" dirty="0" smtClean="0">
                <a:latin typeface="Arial"/>
                <a:cs typeface="Arial"/>
              </a:rPr>
              <a:t>n</a:t>
            </a:r>
            <a:r>
              <a:rPr sz="2000" b="1" spc="-33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NPV</a:t>
            </a:r>
            <a:r>
              <a:rPr sz="2000" b="1" spc="-12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(i</a:t>
            </a:r>
            <a:r>
              <a:rPr sz="2000" b="1" spc="-21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=</a:t>
            </a:r>
            <a:r>
              <a:rPr sz="2000" b="1" spc="-9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17%)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0"/>
          <p:cNvSpPr txBox="1"/>
          <p:nvPr/>
        </p:nvSpPr>
        <p:spPr>
          <a:xfrm>
            <a:off x="769873" y="2809567"/>
            <a:ext cx="674902" cy="88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49">
              <a:lnSpc>
                <a:spcPts val="2145"/>
              </a:lnSpc>
              <a:spcBef>
                <a:spcPts val="107"/>
              </a:spcBef>
            </a:pPr>
            <a:r>
              <a:rPr sz="2000" spc="-225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abel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000" spc="-225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abel</a:t>
            </a:r>
            <a:endParaRPr sz="2000">
              <a:latin typeface="Arial"/>
              <a:cs typeface="Arial"/>
            </a:endParaRPr>
          </a:p>
          <a:p>
            <a:pPr marL="12700" marR="5749">
              <a:lnSpc>
                <a:spcPct val="95825"/>
              </a:lnSpc>
              <a:spcBef>
                <a:spcPts val="100"/>
              </a:spcBef>
            </a:pPr>
            <a:r>
              <a:rPr sz="2000" spc="-225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abel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9"/>
          <p:cNvSpPr txBox="1"/>
          <p:nvPr/>
        </p:nvSpPr>
        <p:spPr>
          <a:xfrm>
            <a:off x="1447122" y="2809567"/>
            <a:ext cx="275086" cy="88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1.</a:t>
            </a:r>
            <a:endParaRPr sz="20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</a:pPr>
            <a:r>
              <a:rPr sz="2000" spc="0" dirty="0" smtClean="0">
                <a:latin typeface="Arial"/>
                <a:cs typeface="Arial"/>
              </a:rPr>
              <a:t>2.</a:t>
            </a:r>
            <a:endParaRPr sz="2000">
              <a:latin typeface="Arial"/>
              <a:cs typeface="Arial"/>
            </a:endParaRPr>
          </a:p>
          <a:p>
            <a:pPr marL="12700" marR="0">
              <a:lnSpc>
                <a:spcPct val="95825"/>
              </a:lnSpc>
              <a:spcBef>
                <a:spcPts val="100"/>
              </a:spcBef>
            </a:pPr>
            <a:r>
              <a:rPr sz="2000" spc="0" dirty="0" smtClean="0">
                <a:latin typeface="Arial"/>
                <a:cs typeface="Arial"/>
              </a:rPr>
              <a:t>3.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8"/>
          <p:cNvSpPr txBox="1"/>
          <p:nvPr/>
        </p:nvSpPr>
        <p:spPr>
          <a:xfrm>
            <a:off x="1728272" y="2809567"/>
            <a:ext cx="632781" cy="88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49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Hasil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000" spc="0" dirty="0" smtClean="0">
                <a:latin typeface="Arial"/>
                <a:cs typeface="Arial"/>
              </a:rPr>
              <a:t>Hasil</a:t>
            </a:r>
            <a:endParaRPr sz="2000">
              <a:latin typeface="Arial"/>
              <a:cs typeface="Arial"/>
            </a:endParaRPr>
          </a:p>
          <a:p>
            <a:pPr marL="12700" marR="5749">
              <a:lnSpc>
                <a:spcPct val="95825"/>
              </a:lnSpc>
              <a:spcBef>
                <a:spcPts val="100"/>
              </a:spcBef>
            </a:pPr>
            <a:r>
              <a:rPr sz="2000" spc="0" dirty="0" smtClean="0">
                <a:latin typeface="Arial"/>
                <a:cs typeface="Arial"/>
              </a:rPr>
              <a:t>Hasil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7"/>
          <p:cNvSpPr txBox="1"/>
          <p:nvPr/>
        </p:nvSpPr>
        <p:spPr>
          <a:xfrm>
            <a:off x="2364160" y="2809567"/>
            <a:ext cx="1403240" cy="88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perhitungan</a:t>
            </a:r>
            <a:endParaRPr sz="2000">
              <a:latin typeface="Arial"/>
              <a:cs typeface="Arial"/>
            </a:endParaRPr>
          </a:p>
          <a:p>
            <a:pPr marL="12700" marR="6950">
              <a:lnSpc>
                <a:spcPct val="99945"/>
              </a:lnSpc>
            </a:pPr>
            <a:r>
              <a:rPr sz="2000" spc="0" dirty="0" smtClean="0">
                <a:latin typeface="Arial"/>
                <a:cs typeface="Arial"/>
              </a:rPr>
              <a:t>perhitungan perhitungan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6"/>
          <p:cNvSpPr txBox="1"/>
          <p:nvPr/>
        </p:nvSpPr>
        <p:spPr>
          <a:xfrm>
            <a:off x="3775241" y="2809567"/>
            <a:ext cx="3829306" cy="2791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pertama</a:t>
            </a:r>
            <a:r>
              <a:rPr sz="2000" spc="-67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pada</a:t>
            </a:r>
            <a:r>
              <a:rPr sz="2000" spc="-44" dirty="0" smtClean="0">
                <a:latin typeface="Arial"/>
                <a:cs typeface="Arial"/>
              </a:rPr>
              <a:t> </a:t>
            </a:r>
            <a:r>
              <a:rPr sz="2000" spc="4" dirty="0" smtClean="0">
                <a:latin typeface="Arial"/>
                <a:cs typeface="Arial"/>
              </a:rPr>
              <a:t>k</a:t>
            </a:r>
            <a:r>
              <a:rPr sz="2000" spc="0" dirty="0" smtClean="0">
                <a:latin typeface="Arial"/>
                <a:cs typeface="Arial"/>
              </a:rPr>
              <a:t>ondisi</a:t>
            </a:r>
            <a:r>
              <a:rPr sz="2000" spc="-47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norma</a:t>
            </a:r>
            <a:r>
              <a:rPr sz="2000" spc="9" dirty="0" smtClean="0">
                <a:latin typeface="Arial"/>
                <a:cs typeface="Arial"/>
              </a:rPr>
              <a:t>l</a:t>
            </a:r>
            <a:r>
              <a:rPr sz="2000" b="1" spc="0" dirty="0" smtClean="0">
                <a:latin typeface="Arial"/>
                <a:cs typeface="Arial"/>
              </a:rPr>
              <a:t>:</a:t>
            </a:r>
            <a:r>
              <a:rPr sz="2000" b="1" spc="-67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Rp</a:t>
            </a:r>
            <a:endParaRPr sz="2000">
              <a:latin typeface="Arial"/>
              <a:cs typeface="Arial"/>
            </a:endParaRPr>
          </a:p>
        </p:txBody>
      </p:sp>
      <p:sp>
        <p:nvSpPr>
          <p:cNvPr id="23" name="object 5"/>
          <p:cNvSpPr txBox="1"/>
          <p:nvPr/>
        </p:nvSpPr>
        <p:spPr>
          <a:xfrm>
            <a:off x="7613403" y="2809567"/>
            <a:ext cx="1340819" cy="888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6897" algn="ctr">
              <a:lnSpc>
                <a:spcPts val="2145"/>
              </a:lnSpc>
              <a:spcBef>
                <a:spcPts val="107"/>
              </a:spcBef>
            </a:pPr>
            <a:r>
              <a:rPr sz="2000" b="1" dirty="0" smtClean="0">
                <a:latin typeface="Arial"/>
                <a:cs typeface="Arial"/>
              </a:rPr>
              <a:t>71.216.000</a:t>
            </a:r>
            <a:endParaRPr sz="2000">
              <a:latin typeface="Arial"/>
              <a:cs typeface="Arial"/>
            </a:endParaRPr>
          </a:p>
          <a:p>
            <a:pPr marL="88303" marR="60391" algn="ctr">
              <a:lnSpc>
                <a:spcPct val="95825"/>
              </a:lnSpc>
            </a:pPr>
            <a:r>
              <a:rPr sz="2000" b="1" dirty="0" smtClean="0">
                <a:latin typeface="Arial"/>
                <a:cs typeface="Arial"/>
              </a:rPr>
              <a:t>8.275.000</a:t>
            </a:r>
            <a:endParaRPr sz="2000">
              <a:latin typeface="Arial"/>
              <a:cs typeface="Arial"/>
            </a:endParaRPr>
          </a:p>
          <a:p>
            <a:pPr marL="7612" algn="ctr">
              <a:lnSpc>
                <a:spcPct val="95825"/>
              </a:lnSpc>
              <a:spcBef>
                <a:spcPts val="100"/>
              </a:spcBef>
            </a:pPr>
            <a:r>
              <a:rPr sz="2000" b="1" dirty="0" smtClean="0">
                <a:latin typeface="Arial"/>
                <a:cs typeface="Arial"/>
              </a:rPr>
              <a:t>64.200.000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" name="object 4"/>
          <p:cNvSpPr txBox="1"/>
          <p:nvPr/>
        </p:nvSpPr>
        <p:spPr>
          <a:xfrm>
            <a:off x="3775241" y="3114316"/>
            <a:ext cx="3083800" cy="583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061">
              <a:lnSpc>
                <a:spcPts val="2145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pada</a:t>
            </a:r>
            <a:r>
              <a:rPr sz="2000" spc="-3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produksi</a:t>
            </a:r>
            <a:r>
              <a:rPr sz="2000" spc="-7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turun</a:t>
            </a:r>
            <a:r>
              <a:rPr sz="2000" spc="-4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30%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000" spc="0" dirty="0" smtClean="0">
                <a:latin typeface="Arial"/>
                <a:cs typeface="Arial"/>
              </a:rPr>
              <a:t>kenaikan</a:t>
            </a:r>
            <a:r>
              <a:rPr sz="2000" spc="-6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pupuk</a:t>
            </a:r>
            <a:r>
              <a:rPr sz="2000" spc="-5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kimia</a:t>
            </a:r>
            <a:r>
              <a:rPr sz="2000" spc="-46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40%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3"/>
          <p:cNvSpPr txBox="1"/>
          <p:nvPr/>
        </p:nvSpPr>
        <p:spPr>
          <a:xfrm>
            <a:off x="7007711" y="3114316"/>
            <a:ext cx="564102" cy="5838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596">
              <a:lnSpc>
                <a:spcPts val="2145"/>
              </a:lnSpc>
              <a:spcBef>
                <a:spcPts val="107"/>
              </a:spcBef>
            </a:pPr>
            <a:r>
              <a:rPr sz="2000" b="1" spc="0" dirty="0" smtClean="0">
                <a:latin typeface="Arial"/>
                <a:cs typeface="Arial"/>
              </a:rPr>
              <a:t>:</a:t>
            </a:r>
            <a:r>
              <a:rPr sz="2000" b="1" spc="-21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Rp</a:t>
            </a:r>
            <a:endParaRPr sz="2000">
              <a:latin typeface="Arial"/>
              <a:cs typeface="Arial"/>
            </a:endParaRPr>
          </a:p>
          <a:p>
            <a:pPr marL="12700" marR="9896">
              <a:lnSpc>
                <a:spcPct val="95825"/>
              </a:lnSpc>
            </a:pPr>
            <a:r>
              <a:rPr sz="2000" b="1" spc="0" dirty="0" smtClean="0">
                <a:latin typeface="Arial"/>
                <a:cs typeface="Arial"/>
              </a:rPr>
              <a:t>:</a:t>
            </a:r>
            <a:r>
              <a:rPr sz="2000" b="1" spc="-21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Rp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"/>
          <p:cNvSpPr txBox="1"/>
          <p:nvPr/>
        </p:nvSpPr>
        <p:spPr>
          <a:xfrm>
            <a:off x="769873" y="4028563"/>
            <a:ext cx="6482220" cy="2107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061">
              <a:lnSpc>
                <a:spcPts val="2145"/>
              </a:lnSpc>
              <a:spcBef>
                <a:spcPts val="107"/>
              </a:spcBef>
            </a:pPr>
            <a:r>
              <a:rPr sz="2000" b="1" spc="0" dirty="0" smtClean="0">
                <a:latin typeface="Arial"/>
                <a:cs typeface="Arial"/>
              </a:rPr>
              <a:t>Perbandin</a:t>
            </a:r>
            <a:r>
              <a:rPr sz="2000" b="1" spc="4" dirty="0" smtClean="0">
                <a:latin typeface="Arial"/>
                <a:cs typeface="Arial"/>
              </a:rPr>
              <a:t>ga</a:t>
            </a:r>
            <a:r>
              <a:rPr sz="2000" b="1" spc="0" dirty="0" smtClean="0">
                <a:latin typeface="Arial"/>
                <a:cs typeface="Arial"/>
              </a:rPr>
              <a:t>n</a:t>
            </a:r>
            <a:r>
              <a:rPr sz="2000" b="1" spc="-33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Net</a:t>
            </a:r>
            <a:r>
              <a:rPr sz="2000" b="1" spc="-32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B/C</a:t>
            </a:r>
            <a:r>
              <a:rPr sz="2000" b="1" spc="-29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Ratio</a:t>
            </a:r>
            <a:r>
              <a:rPr sz="2000" b="1" spc="-32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(i</a:t>
            </a:r>
            <a:r>
              <a:rPr sz="2000" b="1" spc="-26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= 17%)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000" spc="-225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abel</a:t>
            </a:r>
            <a:r>
              <a:rPr sz="2000" spc="-27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1.</a:t>
            </a:r>
            <a:r>
              <a:rPr sz="2000" spc="-16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Hasil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perhitungan</a:t>
            </a:r>
            <a:r>
              <a:rPr sz="2000" spc="-9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pertama</a:t>
            </a:r>
            <a:r>
              <a:rPr sz="2000" spc="-67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pada</a:t>
            </a:r>
            <a:r>
              <a:rPr sz="2000" spc="-4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kondisi</a:t>
            </a:r>
            <a:r>
              <a:rPr sz="2000" spc="-47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normal</a:t>
            </a:r>
            <a:r>
              <a:rPr sz="2000" spc="-61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355510" marR="38061">
              <a:lnSpc>
                <a:spcPct val="95825"/>
              </a:lnSpc>
              <a:spcBef>
                <a:spcPts val="100"/>
              </a:spcBef>
            </a:pPr>
            <a:r>
              <a:rPr sz="2000" b="1" spc="0" dirty="0" smtClean="0">
                <a:latin typeface="Arial"/>
                <a:cs typeface="Arial"/>
              </a:rPr>
              <a:t>=</a:t>
            </a:r>
            <a:r>
              <a:rPr sz="2000" b="1" spc="-14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Rp</a:t>
            </a:r>
            <a:r>
              <a:rPr sz="2000" b="1" spc="-11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134.895.738/Rp.63.679.487</a:t>
            </a:r>
            <a:r>
              <a:rPr sz="2000" b="1" spc="376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= 2,12</a:t>
            </a:r>
            <a:endParaRPr sz="2000">
              <a:latin typeface="Arial"/>
              <a:cs typeface="Arial"/>
            </a:endParaRPr>
          </a:p>
          <a:p>
            <a:pPr marL="12700" marR="38061">
              <a:lnSpc>
                <a:spcPct val="95825"/>
              </a:lnSpc>
              <a:spcBef>
                <a:spcPts val="100"/>
              </a:spcBef>
            </a:pPr>
            <a:r>
              <a:rPr sz="2000" spc="-225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abel</a:t>
            </a:r>
            <a:r>
              <a:rPr sz="2000" spc="-27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2.</a:t>
            </a:r>
            <a:r>
              <a:rPr sz="2000" spc="-16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Hasil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perhitungan</a:t>
            </a:r>
            <a:r>
              <a:rPr sz="2000" spc="-9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pada</a:t>
            </a:r>
            <a:r>
              <a:rPr sz="2000" spc="-3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produk</a:t>
            </a:r>
            <a:r>
              <a:rPr sz="2000" spc="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i</a:t>
            </a:r>
            <a:r>
              <a:rPr sz="2000" spc="-7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turun</a:t>
            </a:r>
            <a:r>
              <a:rPr sz="2000" spc="-4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30%</a:t>
            </a:r>
            <a:r>
              <a:rPr sz="2000" spc="-3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355510" marR="38061">
              <a:lnSpc>
                <a:spcPct val="95825"/>
              </a:lnSpc>
              <a:spcBef>
                <a:spcPts val="100"/>
              </a:spcBef>
            </a:pPr>
            <a:r>
              <a:rPr sz="2000" b="1" spc="0" dirty="0" smtClean="0">
                <a:latin typeface="Arial"/>
                <a:cs typeface="Arial"/>
              </a:rPr>
              <a:t>=</a:t>
            </a:r>
            <a:r>
              <a:rPr sz="2000" b="1" spc="-14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Rp</a:t>
            </a:r>
            <a:r>
              <a:rPr sz="2000" b="1" spc="-11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73.103.165/Rp.64.828.205  </a:t>
            </a:r>
            <a:r>
              <a:rPr sz="2000" b="1" spc="399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= 1,13</a:t>
            </a:r>
            <a:endParaRPr sz="2000">
              <a:latin typeface="Arial"/>
              <a:cs typeface="Arial"/>
            </a:endParaRPr>
          </a:p>
          <a:p>
            <a:pPr marL="12700" marR="38061">
              <a:lnSpc>
                <a:spcPct val="95825"/>
              </a:lnSpc>
              <a:spcBef>
                <a:spcPts val="100"/>
              </a:spcBef>
            </a:pPr>
            <a:r>
              <a:rPr sz="2000" spc="-225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abel</a:t>
            </a:r>
            <a:r>
              <a:rPr sz="2000" spc="-27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3.</a:t>
            </a:r>
            <a:r>
              <a:rPr sz="2000" spc="-11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Hasil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perhitungan</a:t>
            </a:r>
            <a:r>
              <a:rPr sz="2000" spc="-9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kenaikan</a:t>
            </a:r>
            <a:r>
              <a:rPr sz="2000" spc="-6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pupuk</a:t>
            </a:r>
            <a:r>
              <a:rPr sz="2000" spc="-5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kimia</a:t>
            </a:r>
            <a:r>
              <a:rPr sz="2000" spc="-46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40%</a:t>
            </a:r>
            <a:r>
              <a:rPr sz="2000" spc="-3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355764" marR="38061">
              <a:lnSpc>
                <a:spcPct val="95825"/>
              </a:lnSpc>
              <a:spcBef>
                <a:spcPts val="100"/>
              </a:spcBef>
            </a:pPr>
            <a:r>
              <a:rPr sz="2000" b="1" spc="0" dirty="0" smtClean="0">
                <a:latin typeface="Arial"/>
                <a:cs typeface="Arial"/>
              </a:rPr>
              <a:t>=</a:t>
            </a:r>
            <a:r>
              <a:rPr sz="2000" b="1" spc="-14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Rp.</a:t>
            </a:r>
            <a:r>
              <a:rPr sz="2000" b="1" spc="9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129.504.980/Rp.65.053.846</a:t>
            </a:r>
            <a:r>
              <a:rPr sz="2000" b="1" spc="-177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= 1,99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ransition>
    <p:cover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73"/>
          <p:cNvSpPr/>
          <p:nvPr/>
        </p:nvSpPr>
        <p:spPr>
          <a:xfrm>
            <a:off x="1159242" y="5910838"/>
            <a:ext cx="22885" cy="0"/>
          </a:xfrm>
          <a:custGeom>
            <a:avLst/>
            <a:gdLst/>
            <a:ahLst/>
            <a:cxnLst/>
            <a:rect l="l" t="t" r="r" b="b"/>
            <a:pathLst>
              <a:path w="22885">
                <a:moveTo>
                  <a:pt x="0" y="0"/>
                </a:moveTo>
                <a:lnTo>
                  <a:pt x="22885" y="0"/>
                </a:lnTo>
              </a:path>
            </a:pathLst>
          </a:custGeom>
          <a:ln w="39916">
            <a:solidFill>
              <a:srgbClr val="002D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76"/>
          <p:cNvSpPr/>
          <p:nvPr/>
        </p:nvSpPr>
        <p:spPr>
          <a:xfrm>
            <a:off x="4967333" y="5890746"/>
            <a:ext cx="0" cy="127215"/>
          </a:xfrm>
          <a:custGeom>
            <a:avLst/>
            <a:gdLst/>
            <a:ahLst/>
            <a:cxnLst/>
            <a:rect l="l" t="t" r="r" b="b"/>
            <a:pathLst>
              <a:path h="127215">
                <a:moveTo>
                  <a:pt x="0" y="0"/>
                </a:moveTo>
                <a:lnTo>
                  <a:pt x="0" y="127215"/>
                </a:lnTo>
              </a:path>
            </a:pathLst>
          </a:custGeom>
          <a:ln w="13373">
            <a:solidFill>
              <a:srgbClr val="FE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77"/>
          <p:cNvSpPr/>
          <p:nvPr/>
        </p:nvSpPr>
        <p:spPr>
          <a:xfrm>
            <a:off x="5693068" y="5966432"/>
            <a:ext cx="25908" cy="0"/>
          </a:xfrm>
          <a:custGeom>
            <a:avLst/>
            <a:gdLst/>
            <a:ahLst/>
            <a:cxnLst/>
            <a:rect l="l" t="t" r="r" b="b"/>
            <a:pathLst>
              <a:path w="25908">
                <a:moveTo>
                  <a:pt x="0" y="0"/>
                </a:moveTo>
                <a:lnTo>
                  <a:pt x="25907" y="0"/>
                </a:lnTo>
              </a:path>
            </a:pathLst>
          </a:custGeom>
          <a:ln w="16471">
            <a:solidFill>
              <a:srgbClr val="FE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78"/>
          <p:cNvSpPr/>
          <p:nvPr/>
        </p:nvSpPr>
        <p:spPr>
          <a:xfrm>
            <a:off x="8579194" y="5966432"/>
            <a:ext cx="25907" cy="0"/>
          </a:xfrm>
          <a:custGeom>
            <a:avLst/>
            <a:gdLst/>
            <a:ahLst/>
            <a:cxnLst/>
            <a:rect l="l" t="t" r="r" b="b"/>
            <a:pathLst>
              <a:path w="25907">
                <a:moveTo>
                  <a:pt x="0" y="0"/>
                </a:moveTo>
                <a:lnTo>
                  <a:pt x="25907" y="0"/>
                </a:lnTo>
              </a:path>
            </a:pathLst>
          </a:custGeom>
          <a:ln w="16471">
            <a:solidFill>
              <a:srgbClr val="FE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24"/>
          <p:cNvSpPr txBox="1"/>
          <p:nvPr/>
        </p:nvSpPr>
        <p:spPr>
          <a:xfrm>
            <a:off x="769874" y="642918"/>
            <a:ext cx="270946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Perbandingan</a:t>
            </a:r>
            <a:r>
              <a:rPr sz="2400" b="1" spc="-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IRR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23"/>
          <p:cNvSpPr txBox="1"/>
          <p:nvPr/>
        </p:nvSpPr>
        <p:spPr>
          <a:xfrm>
            <a:off x="285720" y="1285860"/>
            <a:ext cx="6685244" cy="4016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I.  </a:t>
            </a:r>
            <a:r>
              <a:rPr sz="2400" b="1" spc="26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Hasil perhitungan</a:t>
            </a:r>
            <a:r>
              <a:rPr sz="2400" b="1" spc="-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pada kondisi normal</a:t>
            </a:r>
            <a:r>
              <a:rPr sz="2400" b="1" spc="-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22"/>
          <p:cNvSpPr txBox="1"/>
          <p:nvPr/>
        </p:nvSpPr>
        <p:spPr>
          <a:xfrm>
            <a:off x="2531787" y="1879593"/>
            <a:ext cx="3299420" cy="321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70"/>
              </a:lnSpc>
              <a:tabLst>
                <a:tab pos="3238500" algn="l"/>
              </a:tabLst>
            </a:pPr>
            <a:r>
              <a:rPr sz="2300" u="sng" dirty="0" smtClean="0">
                <a:latin typeface="Times New Roman"/>
                <a:cs typeface="Times New Roman"/>
              </a:rPr>
              <a:t>            </a:t>
            </a:r>
            <a:r>
              <a:rPr sz="2300" u="sng" spc="-104" dirty="0" smtClean="0">
                <a:latin typeface="Times New Roman"/>
                <a:cs typeface="Times New Roman"/>
              </a:rPr>
              <a:t> </a:t>
            </a:r>
            <a:r>
              <a:rPr sz="2300" u="sng" spc="0" dirty="0" smtClean="0">
                <a:latin typeface="Times New Roman"/>
                <a:cs typeface="Times New Roman"/>
              </a:rPr>
              <a:t>71.216.000 	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2" name="object 21"/>
          <p:cNvSpPr txBox="1"/>
          <p:nvPr/>
        </p:nvSpPr>
        <p:spPr>
          <a:xfrm>
            <a:off x="2547625" y="1981867"/>
            <a:ext cx="4016916" cy="647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95"/>
              </a:lnSpc>
              <a:spcBef>
                <a:spcPts val="254"/>
              </a:spcBef>
            </a:pPr>
            <a:r>
              <a:rPr sz="3450" spc="0" baseline="-10082" dirty="0" smtClean="0">
                <a:latin typeface="Times New Roman"/>
                <a:cs typeface="Times New Roman"/>
              </a:rPr>
              <a:t>71.216.000</a:t>
            </a:r>
            <a:r>
              <a:rPr sz="3450" spc="30" baseline="-10082" dirty="0" smtClean="0">
                <a:latin typeface="Times New Roman"/>
                <a:cs typeface="Times New Roman"/>
              </a:rPr>
              <a:t> </a:t>
            </a:r>
            <a:r>
              <a:rPr sz="3450" spc="0" baseline="-10082" dirty="0" smtClean="0">
                <a:latin typeface="Times New Roman"/>
                <a:cs typeface="Times New Roman"/>
              </a:rPr>
              <a:t>−</a:t>
            </a:r>
            <a:r>
              <a:rPr sz="3450" spc="-284" baseline="-10082" dirty="0" smtClean="0">
                <a:latin typeface="Times New Roman"/>
                <a:cs typeface="Times New Roman"/>
              </a:rPr>
              <a:t> </a:t>
            </a:r>
            <a:r>
              <a:rPr sz="4575" spc="-35" baseline="-6652" dirty="0" smtClean="0">
                <a:latin typeface="Times New Roman"/>
                <a:cs typeface="Times New Roman"/>
              </a:rPr>
              <a:t>(</a:t>
            </a:r>
            <a:r>
              <a:rPr sz="3450" spc="0" baseline="-10082" dirty="0" smtClean="0">
                <a:latin typeface="Times New Roman"/>
                <a:cs typeface="Times New Roman"/>
              </a:rPr>
              <a:t>−</a:t>
            </a:r>
            <a:r>
              <a:rPr sz="3450" spc="-100" baseline="-10082" dirty="0" smtClean="0">
                <a:latin typeface="Times New Roman"/>
                <a:cs typeface="Times New Roman"/>
              </a:rPr>
              <a:t> </a:t>
            </a:r>
            <a:r>
              <a:rPr sz="3450" spc="0" baseline="-10082" dirty="0" smtClean="0">
                <a:latin typeface="Times New Roman"/>
                <a:cs typeface="Times New Roman"/>
              </a:rPr>
              <a:t>3.581.00</a:t>
            </a:r>
            <a:r>
              <a:rPr sz="3450" spc="75" baseline="-10082" dirty="0" smtClean="0">
                <a:latin typeface="Times New Roman"/>
                <a:cs typeface="Times New Roman"/>
              </a:rPr>
              <a:t>0</a:t>
            </a:r>
            <a:r>
              <a:rPr sz="4575" spc="0" baseline="-6652" dirty="0" smtClean="0">
                <a:latin typeface="Times New Roman"/>
                <a:cs typeface="Times New Roman"/>
              </a:rPr>
              <a:t>)</a:t>
            </a:r>
            <a:r>
              <a:rPr sz="4575" spc="-475" baseline="-6652" dirty="0" smtClean="0">
                <a:latin typeface="Times New Roman"/>
                <a:cs typeface="Times New Roman"/>
              </a:rPr>
              <a:t> </a:t>
            </a:r>
            <a:r>
              <a:rPr sz="4575" spc="-114" baseline="27562" dirty="0" smtClean="0">
                <a:latin typeface="Times New Roman"/>
                <a:cs typeface="Times New Roman"/>
              </a:rPr>
              <a:t>(</a:t>
            </a:r>
            <a:r>
              <a:rPr sz="3450" spc="0" baseline="36550" dirty="0" smtClean="0">
                <a:latin typeface="Times New Roman"/>
                <a:cs typeface="Times New Roman"/>
              </a:rPr>
              <a:t>55%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3" name="object 20"/>
          <p:cNvSpPr txBox="1"/>
          <p:nvPr/>
        </p:nvSpPr>
        <p:spPr>
          <a:xfrm>
            <a:off x="6486727" y="1981867"/>
            <a:ext cx="1917746" cy="415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75"/>
              </a:lnSpc>
              <a:spcBef>
                <a:spcPts val="163"/>
              </a:spcBef>
            </a:pPr>
            <a:r>
              <a:rPr sz="2300" spc="69" dirty="0" smtClean="0">
                <a:latin typeface="Times New Roman"/>
                <a:cs typeface="Times New Roman"/>
              </a:rPr>
              <a:t>−</a:t>
            </a:r>
            <a:r>
              <a:rPr sz="2300" spc="0" dirty="0" smtClean="0">
                <a:latin typeface="Times New Roman"/>
                <a:cs typeface="Times New Roman"/>
              </a:rPr>
              <a:t>17</a:t>
            </a:r>
            <a:r>
              <a:rPr sz="2300" spc="100" dirty="0" smtClean="0">
                <a:latin typeface="Times New Roman"/>
                <a:cs typeface="Times New Roman"/>
              </a:rPr>
              <a:t>%</a:t>
            </a:r>
            <a:r>
              <a:rPr sz="3050" spc="134" dirty="0" smtClean="0">
                <a:latin typeface="Times New Roman"/>
                <a:cs typeface="Times New Roman"/>
              </a:rPr>
              <a:t>)</a:t>
            </a:r>
            <a:r>
              <a:rPr sz="2300" spc="0" dirty="0" smtClean="0">
                <a:latin typeface="Times New Roman"/>
                <a:cs typeface="Times New Roman"/>
              </a:rPr>
              <a:t>=</a:t>
            </a:r>
            <a:r>
              <a:rPr sz="2300" spc="-319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53.5%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4" name="object 19"/>
          <p:cNvSpPr txBox="1"/>
          <p:nvPr/>
        </p:nvSpPr>
        <p:spPr>
          <a:xfrm>
            <a:off x="1032478" y="2061169"/>
            <a:ext cx="1518304" cy="326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10"/>
              </a:lnSpc>
              <a:spcBef>
                <a:spcPts val="125"/>
              </a:spcBef>
            </a:pPr>
            <a:r>
              <a:rPr sz="2300" i="1" spc="0" dirty="0" smtClean="0">
                <a:latin typeface="Times New Roman"/>
                <a:cs typeface="Times New Roman"/>
              </a:rPr>
              <a:t>IRR</a:t>
            </a:r>
            <a:r>
              <a:rPr sz="2300" i="1" spc="-117" dirty="0" smtClean="0">
                <a:latin typeface="Times New Roman"/>
                <a:cs typeface="Times New Roman"/>
              </a:rPr>
              <a:t> </a:t>
            </a:r>
            <a:r>
              <a:rPr sz="2300" spc="69" dirty="0" smtClean="0">
                <a:latin typeface="Times New Roman"/>
                <a:cs typeface="Times New Roman"/>
              </a:rPr>
              <a:t>=</a:t>
            </a:r>
            <a:r>
              <a:rPr sz="2300" spc="0" dirty="0" smtClean="0">
                <a:latin typeface="Times New Roman"/>
                <a:cs typeface="Times New Roman"/>
              </a:rPr>
              <a:t>17%</a:t>
            </a:r>
            <a:r>
              <a:rPr sz="2300" spc="-128" dirty="0" smtClean="0">
                <a:latin typeface="Times New Roman"/>
                <a:cs typeface="Times New Roman"/>
              </a:rPr>
              <a:t> </a:t>
            </a:r>
            <a:r>
              <a:rPr sz="2300" spc="0" dirty="0" smtClean="0">
                <a:latin typeface="Times New Roman"/>
                <a:cs typeface="Times New Roman"/>
              </a:rPr>
              <a:t>+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5" name="object 18"/>
          <p:cNvSpPr txBox="1"/>
          <p:nvPr/>
        </p:nvSpPr>
        <p:spPr>
          <a:xfrm>
            <a:off x="357158" y="2857496"/>
            <a:ext cx="8429684" cy="3571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smtClean="0">
                <a:latin typeface="Arial"/>
                <a:cs typeface="Arial"/>
              </a:rPr>
              <a:t>II.</a:t>
            </a:r>
            <a:r>
              <a:rPr sz="2400" b="1" spc="-19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Hasil perhitungan pada kondisi</a:t>
            </a:r>
            <a:r>
              <a:rPr sz="2400" b="1" spc="-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produksi turun</a:t>
            </a:r>
            <a:r>
              <a:rPr sz="2400" b="1" spc="-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30%</a:t>
            </a:r>
            <a:r>
              <a:rPr sz="2400" b="1" spc="1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7"/>
          <p:cNvSpPr txBox="1"/>
          <p:nvPr/>
        </p:nvSpPr>
        <p:spPr>
          <a:xfrm>
            <a:off x="2584220" y="3282196"/>
            <a:ext cx="3381703" cy="3380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10"/>
              </a:lnSpc>
              <a:tabLst>
                <a:tab pos="3314700" algn="l"/>
              </a:tabLst>
            </a:pPr>
            <a:r>
              <a:rPr sz="2450" u="heavy" dirty="0" smtClean="0">
                <a:latin typeface="Times New Roman"/>
                <a:cs typeface="Times New Roman"/>
              </a:rPr>
              <a:t>            </a:t>
            </a:r>
            <a:r>
              <a:rPr sz="2450" u="heavy" spc="125" dirty="0" smtClean="0">
                <a:latin typeface="Times New Roman"/>
                <a:cs typeface="Times New Roman"/>
              </a:rPr>
              <a:t> </a:t>
            </a:r>
            <a:r>
              <a:rPr sz="2450" u="heavy" spc="0" dirty="0" smtClean="0">
                <a:latin typeface="Times New Roman"/>
                <a:cs typeface="Times New Roman"/>
              </a:rPr>
              <a:t>8.275.000 	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7" name="object 16"/>
          <p:cNvSpPr txBox="1"/>
          <p:nvPr/>
        </p:nvSpPr>
        <p:spPr>
          <a:xfrm>
            <a:off x="2357422" y="3286124"/>
            <a:ext cx="4929222" cy="7866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375"/>
              </a:lnSpc>
              <a:spcBef>
                <a:spcPts val="268"/>
              </a:spcBef>
            </a:pPr>
            <a:r>
              <a:rPr sz="3675" baseline="-9465" dirty="0" smtClean="0">
                <a:latin typeface="Times New Roman"/>
                <a:cs typeface="Times New Roman"/>
              </a:rPr>
              <a:t>8.275.000</a:t>
            </a:r>
            <a:r>
              <a:rPr sz="3675" spc="-304" baseline="-9465" dirty="0" smtClean="0">
                <a:latin typeface="Times New Roman"/>
                <a:cs typeface="Times New Roman"/>
              </a:rPr>
              <a:t> </a:t>
            </a:r>
            <a:r>
              <a:rPr sz="3675" spc="0" baseline="-9465" dirty="0" smtClean="0">
                <a:latin typeface="Times New Roman"/>
                <a:cs typeface="Times New Roman"/>
              </a:rPr>
              <a:t>−</a:t>
            </a:r>
            <a:r>
              <a:rPr sz="3675" spc="-319" baseline="-9465" dirty="0" smtClean="0">
                <a:latin typeface="Times New Roman"/>
                <a:cs typeface="Times New Roman"/>
              </a:rPr>
              <a:t> </a:t>
            </a:r>
            <a:r>
              <a:rPr sz="4875" spc="-34" baseline="-7135" dirty="0" smtClean="0">
                <a:latin typeface="Times New Roman"/>
                <a:cs typeface="Times New Roman"/>
              </a:rPr>
              <a:t>(</a:t>
            </a:r>
            <a:r>
              <a:rPr sz="3675" spc="0" baseline="-9465" dirty="0" smtClean="0">
                <a:latin typeface="Times New Roman"/>
                <a:cs typeface="Times New Roman"/>
              </a:rPr>
              <a:t>−</a:t>
            </a:r>
            <a:r>
              <a:rPr sz="3675" spc="-389" baseline="-9465" dirty="0" smtClean="0">
                <a:latin typeface="Times New Roman"/>
                <a:cs typeface="Times New Roman"/>
              </a:rPr>
              <a:t> </a:t>
            </a:r>
            <a:r>
              <a:rPr sz="3675" spc="0" baseline="-9465" dirty="0" smtClean="0">
                <a:latin typeface="Times New Roman"/>
                <a:cs typeface="Times New Roman"/>
              </a:rPr>
              <a:t>19.496.00</a:t>
            </a:r>
            <a:r>
              <a:rPr sz="3675" spc="75" baseline="-9465" dirty="0" smtClean="0">
                <a:latin typeface="Times New Roman"/>
                <a:cs typeface="Times New Roman"/>
              </a:rPr>
              <a:t>0</a:t>
            </a:r>
            <a:r>
              <a:rPr sz="4875" spc="0" baseline="-7135" smtClean="0">
                <a:latin typeface="Times New Roman"/>
                <a:cs typeface="Times New Roman"/>
              </a:rPr>
              <a:t>)</a:t>
            </a:r>
            <a:r>
              <a:rPr sz="4875" spc="-514" baseline="-7135" smtClean="0">
                <a:latin typeface="Times New Roman"/>
                <a:cs typeface="Times New Roman"/>
              </a:rPr>
              <a:t>  </a:t>
            </a:r>
            <a:r>
              <a:rPr sz="4875" spc="-39" baseline="27650" smtClean="0">
                <a:latin typeface="Times New Roman"/>
                <a:cs typeface="Times New Roman"/>
              </a:rPr>
              <a:t>(</a:t>
            </a:r>
            <a:r>
              <a:rPr sz="3680" spc="-39" baseline="27650" smtClean="0">
                <a:latin typeface="Times New Roman"/>
                <a:cs typeface="Times New Roman"/>
              </a:rPr>
              <a:t>40%</a:t>
            </a:r>
            <a:endParaRPr sz="3680">
              <a:latin typeface="Times New Roman"/>
              <a:cs typeface="Times New Roman"/>
            </a:endParaRPr>
          </a:p>
        </p:txBody>
      </p:sp>
      <p:sp>
        <p:nvSpPr>
          <p:cNvPr id="18" name="object 15"/>
          <p:cNvSpPr txBox="1"/>
          <p:nvPr/>
        </p:nvSpPr>
        <p:spPr>
          <a:xfrm>
            <a:off x="6653654" y="3357562"/>
            <a:ext cx="2133188" cy="642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sz="2400" spc="69" dirty="0" smtClean="0">
                <a:latin typeface="Times New Roman"/>
                <a:cs typeface="Times New Roman"/>
              </a:rPr>
              <a:t>−</a:t>
            </a:r>
            <a:r>
              <a:rPr sz="2400" spc="0" dirty="0" smtClean="0">
                <a:latin typeface="Times New Roman"/>
                <a:cs typeface="Times New Roman"/>
              </a:rPr>
              <a:t>17</a:t>
            </a:r>
            <a:r>
              <a:rPr sz="2400" spc="94" dirty="0" smtClean="0">
                <a:latin typeface="Times New Roman"/>
                <a:cs typeface="Times New Roman"/>
              </a:rPr>
              <a:t>%</a:t>
            </a:r>
            <a:r>
              <a:rPr sz="2400" spc="144" dirty="0" smtClean="0">
                <a:latin typeface="Times New Roman"/>
                <a:cs typeface="Times New Roman"/>
              </a:rPr>
              <a:t>)</a:t>
            </a:r>
            <a:r>
              <a:rPr sz="2400" spc="0" dirty="0" smtClean="0">
                <a:latin typeface="Times New Roman"/>
                <a:cs typeface="Times New Roman"/>
              </a:rPr>
              <a:t>=</a:t>
            </a:r>
            <a:r>
              <a:rPr sz="2400" spc="-27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24%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4"/>
          <p:cNvSpPr txBox="1"/>
          <p:nvPr/>
        </p:nvSpPr>
        <p:spPr>
          <a:xfrm>
            <a:off x="785787" y="3429000"/>
            <a:ext cx="1819626" cy="3882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50"/>
              </a:lnSpc>
              <a:spcBef>
                <a:spcPts val="132"/>
              </a:spcBef>
            </a:pPr>
            <a:r>
              <a:rPr sz="2450" i="1" dirty="0" smtClean="0">
                <a:latin typeface="Times New Roman"/>
                <a:cs typeface="Times New Roman"/>
              </a:rPr>
              <a:t>IRR</a:t>
            </a:r>
            <a:r>
              <a:rPr sz="2450" i="1" spc="-254" dirty="0" smtClean="0">
                <a:latin typeface="Times New Roman"/>
                <a:cs typeface="Times New Roman"/>
              </a:rPr>
              <a:t> </a:t>
            </a:r>
            <a:r>
              <a:rPr sz="2450" spc="69" dirty="0" smtClean="0">
                <a:latin typeface="Times New Roman"/>
                <a:cs typeface="Times New Roman"/>
              </a:rPr>
              <a:t>=</a:t>
            </a:r>
            <a:r>
              <a:rPr sz="2450" spc="0" dirty="0" smtClean="0">
                <a:latin typeface="Times New Roman"/>
                <a:cs typeface="Times New Roman"/>
              </a:rPr>
              <a:t>17%</a:t>
            </a:r>
            <a:r>
              <a:rPr sz="2450" spc="-284" dirty="0" smtClean="0">
                <a:latin typeface="Times New Roman"/>
                <a:cs typeface="Times New Roman"/>
              </a:rPr>
              <a:t> </a:t>
            </a:r>
            <a:r>
              <a:rPr sz="2450" spc="0" dirty="0" smtClean="0">
                <a:latin typeface="Times New Roman"/>
                <a:cs typeface="Times New Roman"/>
              </a:rPr>
              <a:t>+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20" name="object 13"/>
          <p:cNvSpPr txBox="1"/>
          <p:nvPr/>
        </p:nvSpPr>
        <p:spPr>
          <a:xfrm>
            <a:off x="214282" y="4300518"/>
            <a:ext cx="8541758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III.</a:t>
            </a:r>
            <a:r>
              <a:rPr sz="2400" b="1" spc="-25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Hasil Perhitungan</a:t>
            </a:r>
            <a:r>
              <a:rPr sz="2400" b="1" spc="-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pada kenaikan</a:t>
            </a:r>
            <a:r>
              <a:rPr sz="2400" b="1" spc="1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biaya pupuk kimia</a:t>
            </a:r>
            <a:endParaRPr sz="2400">
              <a:latin typeface="Arial"/>
              <a:cs typeface="Arial"/>
            </a:endParaRPr>
          </a:p>
          <a:p>
            <a:pPr marL="469900" marR="45720">
              <a:lnSpc>
                <a:spcPct val="95825"/>
              </a:lnSpc>
            </a:pPr>
            <a:r>
              <a:rPr sz="2400" b="1" spc="0" dirty="0" smtClean="0">
                <a:latin typeface="Arial"/>
                <a:cs typeface="Arial"/>
              </a:rPr>
              <a:t>sebesar</a:t>
            </a:r>
            <a:r>
              <a:rPr sz="2400" b="1" spc="1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40%</a:t>
            </a:r>
            <a:r>
              <a:rPr sz="2400" b="1" spc="1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12"/>
          <p:cNvSpPr txBox="1"/>
          <p:nvPr/>
        </p:nvSpPr>
        <p:spPr>
          <a:xfrm>
            <a:off x="2561984" y="4894430"/>
            <a:ext cx="3373797" cy="3335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0"/>
              </a:lnSpc>
              <a:tabLst>
                <a:tab pos="3314700" algn="l"/>
              </a:tabLst>
            </a:pPr>
            <a:r>
              <a:rPr sz="2400" u="heavy" dirty="0" smtClean="0">
                <a:latin typeface="Times New Roman"/>
                <a:cs typeface="Times New Roman"/>
              </a:rPr>
              <a:t>            </a:t>
            </a:r>
            <a:r>
              <a:rPr sz="2400" u="heavy" spc="-244" dirty="0" smtClean="0">
                <a:latin typeface="Times New Roman"/>
                <a:cs typeface="Times New Roman"/>
              </a:rPr>
              <a:t> </a:t>
            </a:r>
            <a:r>
              <a:rPr sz="2400" u="heavy" spc="0" dirty="0" smtClean="0">
                <a:latin typeface="Times New Roman"/>
                <a:cs typeface="Times New Roman"/>
              </a:rPr>
              <a:t>64.200.000 	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11"/>
          <p:cNvSpPr txBox="1"/>
          <p:nvPr/>
        </p:nvSpPr>
        <p:spPr>
          <a:xfrm>
            <a:off x="2214546" y="5001040"/>
            <a:ext cx="4470957" cy="6730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300"/>
              </a:lnSpc>
              <a:spcBef>
                <a:spcPts val="265"/>
              </a:spcBef>
            </a:pPr>
            <a:r>
              <a:rPr sz="3600" spc="0" baseline="-9662" dirty="0" smtClean="0">
                <a:latin typeface="Times New Roman"/>
                <a:cs typeface="Times New Roman"/>
              </a:rPr>
              <a:t>64.200.000</a:t>
            </a:r>
            <a:r>
              <a:rPr sz="3600" spc="-186" baseline="-9662" dirty="0" smtClean="0">
                <a:latin typeface="Times New Roman"/>
                <a:cs typeface="Times New Roman"/>
              </a:rPr>
              <a:t> </a:t>
            </a:r>
            <a:r>
              <a:rPr sz="3600" spc="0" baseline="-9662" dirty="0" smtClean="0">
                <a:latin typeface="Times New Roman"/>
                <a:cs typeface="Times New Roman"/>
              </a:rPr>
              <a:t>−</a:t>
            </a:r>
            <a:r>
              <a:rPr sz="3600" spc="-309" baseline="-9662" dirty="0" smtClean="0">
                <a:latin typeface="Times New Roman"/>
                <a:cs typeface="Times New Roman"/>
              </a:rPr>
              <a:t> </a:t>
            </a:r>
            <a:r>
              <a:rPr sz="4800" spc="-34" baseline="-7246" dirty="0" smtClean="0">
                <a:latin typeface="Times New Roman"/>
                <a:cs typeface="Times New Roman"/>
              </a:rPr>
              <a:t>(</a:t>
            </a:r>
            <a:r>
              <a:rPr sz="3600" spc="0" baseline="-9662" dirty="0" smtClean="0">
                <a:latin typeface="Times New Roman"/>
                <a:cs typeface="Times New Roman"/>
              </a:rPr>
              <a:t>−</a:t>
            </a:r>
            <a:r>
              <a:rPr sz="3600" spc="-66" baseline="-9662" dirty="0" smtClean="0">
                <a:latin typeface="Times New Roman"/>
                <a:cs typeface="Times New Roman"/>
              </a:rPr>
              <a:t> </a:t>
            </a:r>
            <a:r>
              <a:rPr sz="3600" spc="0" baseline="-9662" dirty="0" smtClean="0">
                <a:latin typeface="Times New Roman"/>
                <a:cs typeface="Times New Roman"/>
              </a:rPr>
              <a:t>6.478.00</a:t>
            </a:r>
            <a:r>
              <a:rPr sz="3600" spc="75" baseline="-9662" dirty="0" smtClean="0">
                <a:latin typeface="Times New Roman"/>
                <a:cs typeface="Times New Roman"/>
              </a:rPr>
              <a:t>0</a:t>
            </a:r>
            <a:r>
              <a:rPr sz="4800" spc="0" baseline="-7246" smtClean="0">
                <a:latin typeface="Times New Roman"/>
                <a:cs typeface="Times New Roman"/>
              </a:rPr>
              <a:t>)</a:t>
            </a:r>
            <a:r>
              <a:rPr sz="4800" spc="-504" baseline="-7246" smtClean="0">
                <a:latin typeface="Times New Roman"/>
                <a:cs typeface="Times New Roman"/>
              </a:rPr>
              <a:t>     </a:t>
            </a:r>
            <a:r>
              <a:rPr sz="4800" spc="-114" baseline="27176" smtClean="0">
                <a:latin typeface="Times New Roman"/>
                <a:cs typeface="Times New Roman"/>
              </a:rPr>
              <a:t>(</a:t>
            </a:r>
            <a:r>
              <a:rPr sz="3600" spc="0" baseline="36234" dirty="0" smtClean="0">
                <a:latin typeface="Times New Roman"/>
                <a:cs typeface="Times New Roman"/>
              </a:rPr>
              <a:t>55%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10"/>
          <p:cNvSpPr txBox="1"/>
          <p:nvPr/>
        </p:nvSpPr>
        <p:spPr>
          <a:xfrm>
            <a:off x="6599979" y="5001040"/>
            <a:ext cx="1901111" cy="4322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2400" spc="69" dirty="0" smtClean="0">
                <a:latin typeface="Times New Roman"/>
                <a:cs typeface="Times New Roman"/>
              </a:rPr>
              <a:t>−</a:t>
            </a:r>
            <a:r>
              <a:rPr sz="2400" spc="0" dirty="0" smtClean="0">
                <a:latin typeface="Times New Roman"/>
                <a:cs typeface="Times New Roman"/>
              </a:rPr>
              <a:t>17</a:t>
            </a:r>
            <a:r>
              <a:rPr sz="2400" spc="94" dirty="0" smtClean="0">
                <a:latin typeface="Times New Roman"/>
                <a:cs typeface="Times New Roman"/>
              </a:rPr>
              <a:t>%</a:t>
            </a:r>
            <a:r>
              <a:rPr sz="3200" spc="139" dirty="0" smtClean="0">
                <a:latin typeface="Times New Roman"/>
                <a:cs typeface="Times New Roman"/>
              </a:rPr>
              <a:t>)</a:t>
            </a:r>
            <a:r>
              <a:rPr sz="2400" spc="0" dirty="0" smtClean="0">
                <a:latin typeface="Times New Roman"/>
                <a:cs typeface="Times New Roman"/>
              </a:rPr>
              <a:t>=</a:t>
            </a:r>
            <a:r>
              <a:rPr sz="2400" spc="-34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52%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9"/>
          <p:cNvSpPr txBox="1"/>
          <p:nvPr/>
        </p:nvSpPr>
        <p:spPr>
          <a:xfrm>
            <a:off x="714348" y="5083650"/>
            <a:ext cx="1868821" cy="3456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10"/>
              </a:lnSpc>
              <a:spcBef>
                <a:spcPts val="130"/>
              </a:spcBef>
            </a:pPr>
            <a:r>
              <a:rPr sz="2400" i="1" spc="0" dirty="0" smtClean="0">
                <a:latin typeface="Times New Roman"/>
                <a:cs typeface="Times New Roman"/>
              </a:rPr>
              <a:t>IRR</a:t>
            </a:r>
            <a:r>
              <a:rPr sz="2400" i="1" spc="-212" dirty="0" smtClean="0">
                <a:latin typeface="Times New Roman"/>
                <a:cs typeface="Times New Roman"/>
              </a:rPr>
              <a:t> </a:t>
            </a:r>
            <a:r>
              <a:rPr sz="2400" spc="69" dirty="0" smtClean="0">
                <a:latin typeface="Times New Roman"/>
                <a:cs typeface="Times New Roman"/>
              </a:rPr>
              <a:t>=</a:t>
            </a:r>
            <a:r>
              <a:rPr sz="2400" spc="0" dirty="0" smtClean="0">
                <a:latin typeface="Times New Roman"/>
                <a:cs typeface="Times New Roman"/>
              </a:rPr>
              <a:t>17%</a:t>
            </a:r>
            <a:r>
              <a:rPr sz="2400" spc="-275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7"/>
          <p:cNvSpPr txBox="1"/>
          <p:nvPr/>
        </p:nvSpPr>
        <p:spPr>
          <a:xfrm>
            <a:off x="2544487" y="1990644"/>
            <a:ext cx="93810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6"/>
          <p:cNvSpPr txBox="1"/>
          <p:nvPr/>
        </p:nvSpPr>
        <p:spPr>
          <a:xfrm>
            <a:off x="4840194" y="1990644"/>
            <a:ext cx="93393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5"/>
          <p:cNvSpPr txBox="1"/>
          <p:nvPr/>
        </p:nvSpPr>
        <p:spPr>
          <a:xfrm>
            <a:off x="2596920" y="3406772"/>
            <a:ext cx="102750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4"/>
          <p:cNvSpPr txBox="1"/>
          <p:nvPr/>
        </p:nvSpPr>
        <p:spPr>
          <a:xfrm>
            <a:off x="4873675" y="3406772"/>
            <a:ext cx="103265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"/>
          <p:cNvSpPr txBox="1"/>
          <p:nvPr/>
        </p:nvSpPr>
        <p:spPr>
          <a:xfrm>
            <a:off x="2574684" y="5015399"/>
            <a:ext cx="96032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2"/>
          <p:cNvSpPr txBox="1"/>
          <p:nvPr/>
        </p:nvSpPr>
        <p:spPr>
          <a:xfrm>
            <a:off x="4921042" y="5015399"/>
            <a:ext cx="95581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ransition>
    <p:cover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12"/>
          <p:cNvSpPr txBox="1"/>
          <p:nvPr/>
        </p:nvSpPr>
        <p:spPr>
          <a:xfrm>
            <a:off x="769874" y="532034"/>
            <a:ext cx="478149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Berdasarkan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contoh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diatas, maka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</p:txBody>
      </p:sp>
      <p:sp>
        <p:nvSpPr>
          <p:cNvPr id="39" name="object 11"/>
          <p:cNvSpPr txBox="1"/>
          <p:nvPr/>
        </p:nvSpPr>
        <p:spPr>
          <a:xfrm>
            <a:off x="769874" y="897794"/>
            <a:ext cx="32471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1.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0" name="object 10"/>
          <p:cNvSpPr txBox="1"/>
          <p:nvPr/>
        </p:nvSpPr>
        <p:spPr>
          <a:xfrm>
            <a:off x="1112774" y="897794"/>
            <a:ext cx="7517023" cy="3256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43" marR="39873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Pada kondisi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normal</a:t>
            </a:r>
            <a:r>
              <a:rPr sz="2400" spc="2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nilai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bisnis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budida</a:t>
            </a:r>
            <a:r>
              <a:rPr sz="2400" spc="4" dirty="0" smtClean="0">
                <a:latin typeface="Arial"/>
                <a:cs typeface="Arial"/>
              </a:rPr>
              <a:t>y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ini</a:t>
            </a:r>
            <a:r>
              <a:rPr sz="2400" spc="29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layak</a:t>
            </a:r>
            <a:endParaRPr sz="2400">
              <a:latin typeface="Arial"/>
              <a:cs typeface="Arial"/>
            </a:endParaRPr>
          </a:p>
          <a:p>
            <a:pPr marL="121513" marR="783640">
              <a:lnSpc>
                <a:spcPct val="100041"/>
              </a:lnSpc>
            </a:pPr>
            <a:r>
              <a:rPr sz="2400" spc="0" dirty="0" smtClean="0">
                <a:latin typeface="Arial"/>
                <a:cs typeface="Arial"/>
              </a:rPr>
              <a:t>untuk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dijalan</a:t>
            </a:r>
            <a:r>
              <a:rPr sz="2400" spc="4" dirty="0" smtClean="0">
                <a:latin typeface="Arial"/>
                <a:cs typeface="Arial"/>
              </a:rPr>
              <a:t>k</a:t>
            </a:r>
            <a:r>
              <a:rPr sz="2400" spc="0" dirty="0" smtClean="0">
                <a:latin typeface="Arial"/>
                <a:cs typeface="Arial"/>
              </a:rPr>
              <a:t>an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karena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telah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memenuhi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ktriteria kelayakan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investasi.</a:t>
            </a:r>
            <a:endParaRPr sz="2400">
              <a:latin typeface="Arial"/>
              <a:cs typeface="Arial"/>
            </a:endParaRPr>
          </a:p>
          <a:p>
            <a:pPr marL="121513" indent="-29870">
              <a:lnSpc>
                <a:spcPct val="100041"/>
              </a:lnSpc>
            </a:pPr>
            <a:r>
              <a:rPr sz="2400" spc="0" dirty="0" smtClean="0">
                <a:latin typeface="Arial"/>
                <a:cs typeface="Arial"/>
              </a:rPr>
              <a:t>Pada saat terjadi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kondisi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(i)</a:t>
            </a:r>
            <a:r>
              <a:rPr sz="2400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terjadi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penu</a:t>
            </a:r>
            <a:r>
              <a:rPr sz="2400" spc="4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unan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produk</a:t>
            </a:r>
            <a:r>
              <a:rPr sz="2400" spc="4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i sebesar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30%, usaha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bud</a:t>
            </a:r>
            <a:r>
              <a:rPr sz="2400" spc="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da</a:t>
            </a:r>
            <a:r>
              <a:rPr sz="2400" spc="4" dirty="0" smtClean="0">
                <a:latin typeface="Arial"/>
                <a:cs typeface="Arial"/>
              </a:rPr>
              <a:t>y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juga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masih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layak dijalan</a:t>
            </a:r>
            <a:r>
              <a:rPr sz="2400" spc="4" dirty="0" smtClean="0">
                <a:latin typeface="Arial"/>
                <a:cs typeface="Arial"/>
              </a:rPr>
              <a:t>k</a:t>
            </a:r>
            <a:r>
              <a:rPr sz="2400" spc="0" dirty="0" smtClean="0">
                <a:latin typeface="Arial"/>
                <a:cs typeface="Arial"/>
              </a:rPr>
              <a:t>an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walaupun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terdapat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penu</a:t>
            </a:r>
            <a:r>
              <a:rPr sz="2400" spc="4" dirty="0" smtClean="0">
                <a:latin typeface="Arial"/>
                <a:cs typeface="Arial"/>
              </a:rPr>
              <a:t>ru</a:t>
            </a:r>
            <a:r>
              <a:rPr sz="2400" spc="0" dirty="0" smtClean="0">
                <a:latin typeface="Arial"/>
                <a:cs typeface="Arial"/>
              </a:rPr>
              <a:t>nan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pero</a:t>
            </a:r>
            <a:r>
              <a:rPr sz="2400" spc="4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ehan manfaat bersih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yg signifikan</a:t>
            </a:r>
            <a:endParaRPr sz="2400">
              <a:latin typeface="Arial"/>
              <a:cs typeface="Arial"/>
            </a:endParaRPr>
          </a:p>
          <a:p>
            <a:pPr marL="12700" marR="225247" indent="78943">
              <a:lnSpc>
                <a:spcPct val="100041"/>
              </a:lnSpc>
            </a:pPr>
            <a:r>
              <a:rPr sz="2400" spc="0" dirty="0" smtClean="0">
                <a:latin typeface="Arial"/>
                <a:cs typeface="Arial"/>
              </a:rPr>
              <a:t>Pada saat pening</a:t>
            </a:r>
            <a:r>
              <a:rPr sz="2400" spc="4" dirty="0" smtClean="0">
                <a:latin typeface="Arial"/>
                <a:cs typeface="Arial"/>
              </a:rPr>
              <a:t>k</a:t>
            </a:r>
            <a:r>
              <a:rPr sz="2400" spc="0" dirty="0" smtClean="0">
                <a:latin typeface="Arial"/>
                <a:cs typeface="Arial"/>
              </a:rPr>
              <a:t>atan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harga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input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menun</a:t>
            </a:r>
            <a:r>
              <a:rPr sz="2400" spc="4" dirty="0" smtClean="0">
                <a:latin typeface="Arial"/>
                <a:cs typeface="Arial"/>
              </a:rPr>
              <a:t>j</a:t>
            </a:r>
            <a:r>
              <a:rPr sz="2400" spc="0" dirty="0" smtClean="0">
                <a:latin typeface="Arial"/>
                <a:cs typeface="Arial"/>
              </a:rPr>
              <a:t>ukkan bahwa</a:t>
            </a:r>
            <a:r>
              <a:rPr sz="2400" spc="32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tidak terjadi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perub</a:t>
            </a:r>
            <a:r>
              <a:rPr sz="2400" spc="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han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yang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sangat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signifikan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1" name="object 9"/>
          <p:cNvSpPr txBox="1"/>
          <p:nvPr/>
        </p:nvSpPr>
        <p:spPr>
          <a:xfrm>
            <a:off x="769874" y="1995074"/>
            <a:ext cx="32471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2.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2" name="object 8"/>
          <p:cNvSpPr txBox="1"/>
          <p:nvPr/>
        </p:nvSpPr>
        <p:spPr>
          <a:xfrm>
            <a:off x="769874" y="3458114"/>
            <a:ext cx="32471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3.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3" name="object 7"/>
          <p:cNvSpPr txBox="1"/>
          <p:nvPr/>
        </p:nvSpPr>
        <p:spPr>
          <a:xfrm>
            <a:off x="1112774" y="4189634"/>
            <a:ext cx="74777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pada</a:t>
            </a:r>
            <a:endParaRPr sz="2400">
              <a:latin typeface="Arial"/>
              <a:cs typeface="Arial"/>
            </a:endParaRPr>
          </a:p>
        </p:txBody>
      </p:sp>
      <p:sp>
        <p:nvSpPr>
          <p:cNvPr id="44" name="object 6"/>
          <p:cNvSpPr txBox="1"/>
          <p:nvPr/>
        </p:nvSpPr>
        <p:spPr>
          <a:xfrm>
            <a:off x="2136292" y="4189634"/>
            <a:ext cx="381467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bisnis</a:t>
            </a:r>
            <a:r>
              <a:rPr sz="2400" spc="40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lidah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buaya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tersebut.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5" name="object 5"/>
          <p:cNvSpPr txBox="1"/>
          <p:nvPr/>
        </p:nvSpPr>
        <p:spPr>
          <a:xfrm>
            <a:off x="770178" y="4555394"/>
            <a:ext cx="768197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Secara umum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dapat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disimpul</a:t>
            </a:r>
            <a:r>
              <a:rPr sz="2400" spc="4" dirty="0" smtClean="0">
                <a:latin typeface="Arial"/>
                <a:cs typeface="Arial"/>
              </a:rPr>
              <a:t>k</a:t>
            </a:r>
            <a:r>
              <a:rPr sz="2400" spc="0" dirty="0" smtClean="0">
                <a:latin typeface="Arial"/>
                <a:cs typeface="Arial"/>
              </a:rPr>
              <a:t>an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bahwa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bisnis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budida</a:t>
            </a:r>
            <a:r>
              <a:rPr sz="2400" spc="4" dirty="0" smtClean="0">
                <a:latin typeface="Arial"/>
                <a:cs typeface="Arial"/>
              </a:rPr>
              <a:t>y</a:t>
            </a:r>
            <a:r>
              <a:rPr sz="2400" spc="0" dirty="0" smtClean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46" name="object 4"/>
          <p:cNvSpPr txBox="1"/>
          <p:nvPr/>
        </p:nvSpPr>
        <p:spPr>
          <a:xfrm>
            <a:off x="1113078" y="4921154"/>
            <a:ext cx="37561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ini</a:t>
            </a:r>
            <a:endParaRPr sz="2400">
              <a:latin typeface="Arial"/>
              <a:cs typeface="Arial"/>
            </a:endParaRPr>
          </a:p>
        </p:txBody>
      </p:sp>
      <p:sp>
        <p:nvSpPr>
          <p:cNvPr id="47" name="object 3"/>
          <p:cNvSpPr txBox="1"/>
          <p:nvPr/>
        </p:nvSpPr>
        <p:spPr>
          <a:xfrm>
            <a:off x="1587042" y="4921154"/>
            <a:ext cx="610433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sensitif</a:t>
            </a:r>
            <a:r>
              <a:rPr sz="2400" b="1" spc="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terhad</a:t>
            </a:r>
            <a:r>
              <a:rPr sz="2400" spc="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perubahan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produk</a:t>
            </a:r>
            <a:r>
              <a:rPr sz="2400" spc="4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(yakni</a:t>
            </a:r>
            <a:endParaRPr sz="2400">
              <a:latin typeface="Arial"/>
              <a:cs typeface="Arial"/>
            </a:endParaRPr>
          </a:p>
        </p:txBody>
      </p:sp>
      <p:sp>
        <p:nvSpPr>
          <p:cNvPr id="48" name="object 2"/>
          <p:cNvSpPr txBox="1"/>
          <p:nvPr/>
        </p:nvSpPr>
        <p:spPr>
          <a:xfrm>
            <a:off x="1113078" y="5286914"/>
            <a:ext cx="6779158" cy="695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penurun</a:t>
            </a:r>
            <a:r>
              <a:rPr sz="2400" spc="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produk</a:t>
            </a:r>
            <a:r>
              <a:rPr sz="2400" spc="4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i),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dan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b="1" spc="0" dirty="0" smtClean="0">
                <a:latin typeface="Arial"/>
                <a:cs typeface="Arial"/>
              </a:rPr>
              <a:t>tidak sensitif </a:t>
            </a:r>
            <a:r>
              <a:rPr sz="2400" spc="0" dirty="0" smtClean="0">
                <a:latin typeface="Arial"/>
                <a:cs typeface="Arial"/>
              </a:rPr>
              <a:t>terhadap</a:t>
            </a:r>
            <a:endParaRPr sz="2400">
              <a:latin typeface="Arial"/>
              <a:cs typeface="Arial"/>
            </a:endParaRPr>
          </a:p>
          <a:p>
            <a:pPr marL="12700" marR="45720">
              <a:lnSpc>
                <a:spcPct val="95825"/>
              </a:lnSpc>
            </a:pPr>
            <a:r>
              <a:rPr sz="2400" spc="0" dirty="0" smtClean="0">
                <a:latin typeface="Arial"/>
                <a:cs typeface="Arial"/>
              </a:rPr>
              <a:t>perubah</a:t>
            </a:r>
            <a:r>
              <a:rPr sz="2400" spc="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pening</a:t>
            </a:r>
            <a:r>
              <a:rPr sz="2400" spc="4" dirty="0" smtClean="0">
                <a:latin typeface="Arial"/>
                <a:cs typeface="Arial"/>
              </a:rPr>
              <a:t>k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4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an</a:t>
            </a:r>
            <a:r>
              <a:rPr sz="2400" spc="2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harga</a:t>
            </a:r>
            <a:r>
              <a:rPr sz="2400" spc="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pupuk</a:t>
            </a:r>
            <a:r>
              <a:rPr sz="2400" spc="1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kimia.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cover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41"/>
          <p:cNvGraphicFramePr>
            <a:graphicFrameLocks/>
          </p:cNvGraphicFramePr>
          <p:nvPr/>
        </p:nvGraphicFramePr>
        <p:xfrm>
          <a:off x="304800" y="1371600"/>
          <a:ext cx="8534400" cy="5149852"/>
        </p:xfrm>
        <a:graphic>
          <a:graphicData uri="http://schemas.openxmlformats.org/drawingml/2006/table">
            <a:tbl>
              <a:tblPr/>
              <a:tblGrid>
                <a:gridCol w="854075"/>
                <a:gridCol w="852488"/>
                <a:gridCol w="854075"/>
                <a:gridCol w="852487"/>
                <a:gridCol w="854075"/>
                <a:gridCol w="854075"/>
                <a:gridCol w="852488"/>
                <a:gridCol w="854075"/>
                <a:gridCol w="852487"/>
                <a:gridCol w="854075"/>
              </a:tblGrid>
              <a:tr h="750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Fk 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Fk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Fk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7-30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3.944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Jml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8.056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4.978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3.996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7158" y="500042"/>
            <a:ext cx="4929222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d-ID" sz="2000" b="1" dirty="0" smtClean="0"/>
              <a:t>Proyek Irigasi Jatiluhur</a:t>
            </a:r>
          </a:p>
          <a:p>
            <a:r>
              <a:rPr lang="id-ID" sz="2000" b="1" dirty="0" smtClean="0"/>
              <a:t>(dalam 000 juta rupiah)</a:t>
            </a:r>
            <a:endParaRPr lang="id-ID" sz="2000" b="1" dirty="0"/>
          </a:p>
        </p:txBody>
      </p:sp>
    </p:spTree>
  </p:cSld>
  <p:clrMapOvr>
    <a:masterClrMapping/>
  </p:clrMapOvr>
  <p:transition>
    <p:cover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charset="0"/>
              </a:rPr>
              <a:t>NPV </a:t>
            </a:r>
            <a:r>
              <a:rPr lang="en-US" dirty="0" err="1" smtClean="0">
                <a:latin typeface="Arial" charset="0"/>
              </a:rPr>
              <a:t>proyek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irigasi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pada</a:t>
            </a:r>
            <a:r>
              <a:rPr lang="en-US" dirty="0" smtClean="0">
                <a:latin typeface="Arial" charset="0"/>
              </a:rPr>
              <a:t> DF 12 % </a:t>
            </a:r>
            <a:r>
              <a:rPr lang="en-US" dirty="0" err="1" smtClean="0">
                <a:latin typeface="Arial" charset="0"/>
              </a:rPr>
              <a:t>adalah</a:t>
            </a:r>
            <a:r>
              <a:rPr lang="en-US" dirty="0" smtClean="0">
                <a:latin typeface="Arial" charset="0"/>
              </a:rPr>
              <a:t> 8</a:t>
            </a:r>
            <a:r>
              <a:rPr lang="id-ID" dirty="0" smtClean="0">
                <a:latin typeface="Arial" charset="0"/>
              </a:rPr>
              <a:t>,</a:t>
            </a:r>
            <a:r>
              <a:rPr lang="en-US" dirty="0" smtClean="0">
                <a:latin typeface="Arial" charset="0"/>
              </a:rPr>
              <a:t>14 </a:t>
            </a:r>
            <a:r>
              <a:rPr lang="en-US" dirty="0" err="1" smtClean="0">
                <a:latin typeface="Arial" charset="0"/>
              </a:rPr>
              <a:t>ribu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juta</a:t>
            </a:r>
            <a:r>
              <a:rPr lang="en-US" dirty="0" smtClean="0">
                <a:latin typeface="Arial" charset="0"/>
              </a:rPr>
              <a:t> rupiah</a:t>
            </a:r>
            <a:r>
              <a:rPr lang="id-ID" dirty="0" smtClean="0">
                <a:latin typeface="Arial" charset="0"/>
              </a:rPr>
              <a:t> (Rp 8.140.000.000)</a:t>
            </a:r>
          </a:p>
          <a:p>
            <a:pPr>
              <a:buNone/>
            </a:pPr>
            <a:endParaRPr lang="id-ID" dirty="0" smtClean="0">
              <a:latin typeface="Arial" charset="0"/>
            </a:endParaRPr>
          </a:p>
          <a:p>
            <a:pPr>
              <a:buNone/>
            </a:pPr>
            <a:r>
              <a:rPr lang="en-US" dirty="0" smtClean="0">
                <a:latin typeface="Arial" charset="0"/>
              </a:rPr>
              <a:t>IRR = 20 + 5((0.29/(0.29-(-0.85))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       = 21</a:t>
            </a:r>
            <a:r>
              <a:rPr lang="id-ID" dirty="0" smtClean="0">
                <a:latin typeface="Arial" charset="0"/>
              </a:rPr>
              <a:t>%</a:t>
            </a:r>
            <a:endParaRPr lang="id-ID" dirty="0"/>
          </a:p>
        </p:txBody>
      </p:sp>
    </p:spTree>
  </p:cSld>
  <p:clrMapOvr>
    <a:masterClrMapping/>
  </p:clrMapOvr>
  <p:transition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Pengertian 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id-ID" dirty="0" smtClean="0"/>
              <a:t>Suatu pengujian dari suatu keputusan untuk   mencari seberapa besar ketidaktepatan   penggunaan suatu asumsi yang dapat  ditoleransi tanpa mengakibatkan tidak berlakunya keputusan tersebut.</a:t>
            </a:r>
          </a:p>
          <a:p>
            <a:pPr>
              <a:spcBef>
                <a:spcPts val="600"/>
              </a:spcBef>
            </a:pPr>
            <a:r>
              <a:rPr lang="id-ID" dirty="0" smtClean="0"/>
              <a:t>Misalnya: keputusan investasi</a:t>
            </a:r>
            <a:endParaRPr lang="id-ID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Tujuan 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32511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id-ID" sz="2300" dirty="0" smtClean="0"/>
              <a:t>Untuk melihat apa yang akan terjadi dengan hasil analisa  proyek, jika ada sesuatu kesalahan atau perubahan dalam dasar perhitungan biaya atau benefit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id-ID" sz="2300" dirty="0" smtClean="0"/>
              <a:t>Tujuan utama daripada analisa sensitivitas:</a:t>
            </a:r>
          </a:p>
          <a:p>
            <a:pPr marL="720725" indent="-3603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d-ID" sz="2300" dirty="0" smtClean="0"/>
              <a:t>Untuk memperbaiki cara pelaksanaan proyek yang sedang dilaksanakan</a:t>
            </a:r>
          </a:p>
          <a:p>
            <a:pPr marL="720725" indent="-3603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d-ID" sz="2300" dirty="0" smtClean="0"/>
              <a:t>Untuk memperbaiki design daripada proyek sehingga dapat meningkatkan NPV</a:t>
            </a:r>
          </a:p>
          <a:p>
            <a:pPr marL="720725" indent="-3603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d-ID" sz="2300" dirty="0" smtClean="0"/>
              <a:t>Untuk mengurangi resiko kerugian dengan menunjukkan beberapa tindakan pencegahan yang harus diambil</a:t>
            </a:r>
            <a:endParaRPr lang="id-ID" sz="23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857232"/>
            <a:ext cx="8001056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>
              <a:spcBef>
                <a:spcPts val="600"/>
              </a:spcBef>
              <a:buFont typeface="Arial" pitchFamily="34" charset="0"/>
              <a:buChar char="•"/>
            </a:pPr>
            <a:r>
              <a:rPr lang="id-ID" sz="2400" dirty="0" smtClean="0"/>
              <a:t>Dalam </a:t>
            </a:r>
            <a:r>
              <a:rPr lang="id-ID" sz="2400" b="1" i="1" dirty="0" smtClean="0"/>
              <a:t>sensitivity analysis</a:t>
            </a:r>
            <a:r>
              <a:rPr lang="id-ID" sz="2400" dirty="0" smtClean="0"/>
              <a:t> setiap kemungkinan itu  harus dicoba, yang berarti bahwa tiap kali harus diadakan analisa kembali.  </a:t>
            </a:r>
          </a:p>
          <a:p>
            <a:pPr marL="263525" indent="-263525">
              <a:spcBef>
                <a:spcPts val="600"/>
              </a:spcBef>
              <a:buFont typeface="Arial" pitchFamily="34" charset="0"/>
              <a:buChar char="•"/>
            </a:pPr>
            <a:r>
              <a:rPr lang="id-ID" sz="2400" dirty="0" smtClean="0"/>
              <a:t>Ini perlu sekali, karena analisa proyek didasarkan pada proyeksi-proyeksi yang mengandung banyak ketidak-pastian tentang apa yang akan terjadi di waktu yang akan datang.</a:t>
            </a:r>
          </a:p>
          <a:p>
            <a:pPr marL="263525" indent="-263525">
              <a:spcBef>
                <a:spcPts val="600"/>
              </a:spcBef>
              <a:buFont typeface="Arial" pitchFamily="34" charset="0"/>
              <a:buChar char="•"/>
            </a:pPr>
            <a:r>
              <a:rPr lang="id-ID" sz="2400" dirty="0" smtClean="0"/>
              <a:t>Ada 3 hal yang perlu diperhatikan, antara lain:</a:t>
            </a:r>
          </a:p>
          <a:p>
            <a:pPr marL="623888" indent="-360363">
              <a:spcBef>
                <a:spcPts val="600"/>
              </a:spcBef>
              <a:buFont typeface="+mj-lt"/>
              <a:buAutoNum type="arabicPeriod"/>
            </a:pPr>
            <a:r>
              <a:rPr lang="id-ID" sz="2400" dirty="0" smtClean="0"/>
              <a:t>Terdapatnya</a:t>
            </a:r>
            <a:r>
              <a:rPr lang="id-ID" sz="2400" b="1" i="1" dirty="0" smtClean="0"/>
              <a:t> “cost overrun“</a:t>
            </a:r>
            <a:r>
              <a:rPr lang="id-ID" sz="2400" dirty="0" smtClean="0"/>
              <a:t>, misalnya kenaikan dalam biaya konstruksi</a:t>
            </a:r>
          </a:p>
          <a:p>
            <a:pPr marL="623888" indent="-360363">
              <a:spcBef>
                <a:spcPts val="600"/>
              </a:spcBef>
              <a:buFont typeface="+mj-lt"/>
              <a:buAutoNum type="arabicPeriod"/>
            </a:pPr>
            <a:r>
              <a:rPr lang="id-ID" sz="2400" dirty="0" smtClean="0"/>
              <a:t>Perubahan dalam perbandingan harga terhadap tingkat harga umum, misalnya penurunan harga hasil produksi</a:t>
            </a:r>
          </a:p>
          <a:p>
            <a:pPr marL="623888" indent="-360363">
              <a:spcBef>
                <a:spcPts val="600"/>
              </a:spcBef>
              <a:buFont typeface="+mj-lt"/>
              <a:buAutoNum type="arabicPeriod"/>
            </a:pPr>
            <a:r>
              <a:rPr lang="id-ID" sz="2400" dirty="0" smtClean="0"/>
              <a:t>Mundurnya waktu/jadwal implementasi</a:t>
            </a:r>
            <a:endParaRPr lang="id-ID" sz="24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Bisnis sangat sensitive terhadap perubahan akibat beberapa hal: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id-ID" b="1" dirty="0" smtClean="0"/>
              <a:t>Harga</a:t>
            </a:r>
            <a:r>
              <a:rPr lang="id-ID" dirty="0" smtClean="0"/>
              <a:t>: perubahan harga krn adanya penawaran yang bertambah </a:t>
            </a:r>
          </a:p>
          <a:p>
            <a:pPr marL="624078" indent="-514350">
              <a:buFont typeface="+mj-lt"/>
              <a:buAutoNum type="arabicPeriod"/>
            </a:pPr>
            <a:r>
              <a:rPr lang="id-ID" b="1" dirty="0" smtClean="0"/>
              <a:t>Keterlambatan pelaksanaan</a:t>
            </a:r>
            <a:r>
              <a:rPr lang="id-ID" dirty="0" smtClean="0"/>
              <a:t>: terlambat penerimaan/pemesanan alat baru, kesalahan administrasi, kurangnya adaptasi alat baru</a:t>
            </a:r>
          </a:p>
          <a:p>
            <a:pPr marL="624078" indent="-514350">
              <a:buFont typeface="+mj-lt"/>
              <a:buAutoNum type="arabicPeriod"/>
            </a:pPr>
            <a:r>
              <a:rPr lang="id-ID" b="1" dirty="0" smtClean="0"/>
              <a:t>Kenaikan biaya</a:t>
            </a:r>
            <a:r>
              <a:rPr lang="id-ID" dirty="0" smtClean="0"/>
              <a:t>: kenaikan biaya kontruksi pd saat pelaksanaan</a:t>
            </a:r>
          </a:p>
          <a:p>
            <a:pPr marL="624078" indent="-514350">
              <a:buFont typeface="+mj-lt"/>
              <a:buAutoNum type="arabicPeriod"/>
            </a:pPr>
            <a:r>
              <a:rPr lang="id-ID" b="1" dirty="0" smtClean="0"/>
              <a:t>Ketidaktepatan dan perkiraan hasil (produksi): </a:t>
            </a:r>
            <a:r>
              <a:rPr lang="id-ID" sz="2400" dirty="0" smtClean="0">
                <a:solidFill>
                  <a:prstClr val="black"/>
                </a:solidFill>
                <a:cs typeface="Arial"/>
              </a:rPr>
              <a:t>cara</a:t>
            </a:r>
            <a:r>
              <a:rPr lang="id-ID" sz="2400" spc="9" dirty="0" smtClean="0">
                <a:solidFill>
                  <a:prstClr val="black"/>
                </a:solidFill>
                <a:cs typeface="Arial"/>
              </a:rPr>
              <a:t> </a:t>
            </a:r>
            <a:r>
              <a:rPr lang="id-ID" sz="2400" dirty="0" smtClean="0">
                <a:solidFill>
                  <a:prstClr val="black"/>
                </a:solidFill>
                <a:cs typeface="Arial"/>
              </a:rPr>
              <a:t>produksi</a:t>
            </a:r>
            <a:r>
              <a:rPr lang="id-ID" sz="2400" spc="25" dirty="0" smtClean="0">
                <a:solidFill>
                  <a:prstClr val="black"/>
                </a:solidFill>
                <a:cs typeface="Arial"/>
              </a:rPr>
              <a:t> </a:t>
            </a:r>
            <a:r>
              <a:rPr lang="id-ID" sz="2400" dirty="0" smtClean="0">
                <a:solidFill>
                  <a:prstClr val="black"/>
                </a:solidFill>
                <a:cs typeface="Arial"/>
              </a:rPr>
              <a:t>baru</a:t>
            </a:r>
            <a:r>
              <a:rPr lang="id-ID" sz="2400" spc="9" dirty="0" smtClean="0">
                <a:solidFill>
                  <a:prstClr val="black"/>
                </a:solidFill>
                <a:cs typeface="Arial"/>
              </a:rPr>
              <a:t> </a:t>
            </a:r>
            <a:r>
              <a:rPr lang="id-ID" sz="2400" dirty="0" smtClean="0">
                <a:solidFill>
                  <a:prstClr val="black"/>
                </a:solidFill>
                <a:cs typeface="Arial"/>
              </a:rPr>
              <a:t>yang</a:t>
            </a:r>
            <a:r>
              <a:rPr lang="id-ID" sz="2400" spc="9" dirty="0" smtClean="0">
                <a:solidFill>
                  <a:prstClr val="black"/>
                </a:solidFill>
                <a:cs typeface="Arial"/>
              </a:rPr>
              <a:t> </a:t>
            </a:r>
            <a:r>
              <a:rPr lang="id-ID" sz="2400" dirty="0" smtClean="0">
                <a:solidFill>
                  <a:prstClr val="black"/>
                </a:solidFill>
                <a:cs typeface="Arial"/>
              </a:rPr>
              <a:t>sedang</a:t>
            </a:r>
          </a:p>
          <a:p>
            <a:pPr marL="622300" lvl="0" indent="0">
              <a:lnSpc>
                <a:spcPct val="100041"/>
              </a:lnSpc>
              <a:spcBef>
                <a:spcPts val="0"/>
              </a:spcBef>
              <a:buClrTx/>
              <a:buNone/>
            </a:pPr>
            <a:r>
              <a:rPr lang="id-ID" sz="2400" dirty="0" smtClean="0">
                <a:solidFill>
                  <a:prstClr val="black"/>
                </a:solidFill>
                <a:cs typeface="Arial"/>
              </a:rPr>
              <a:t>diusulk</a:t>
            </a:r>
            <a:r>
              <a:rPr lang="id-ID" sz="2400" spc="4" dirty="0" smtClean="0">
                <a:solidFill>
                  <a:prstClr val="black"/>
                </a:solidFill>
                <a:cs typeface="Arial"/>
              </a:rPr>
              <a:t>a</a:t>
            </a:r>
            <a:r>
              <a:rPr lang="id-ID" sz="2400" dirty="0" smtClean="0">
                <a:solidFill>
                  <a:prstClr val="black"/>
                </a:solidFill>
                <a:cs typeface="Arial"/>
              </a:rPr>
              <a:t>n</a:t>
            </a:r>
            <a:r>
              <a:rPr lang="id-ID" sz="2400" spc="14" dirty="0" smtClean="0">
                <a:solidFill>
                  <a:prstClr val="black"/>
                </a:solidFill>
                <a:cs typeface="Arial"/>
              </a:rPr>
              <a:t> </a:t>
            </a:r>
            <a:r>
              <a:rPr lang="id-ID" sz="2400" dirty="0" smtClean="0">
                <a:solidFill>
                  <a:prstClr val="black"/>
                </a:solidFill>
                <a:cs typeface="Arial"/>
              </a:rPr>
              <a:t>yang</a:t>
            </a:r>
            <a:r>
              <a:rPr lang="id-ID" sz="2400" spc="9" dirty="0" smtClean="0">
                <a:solidFill>
                  <a:prstClr val="black"/>
                </a:solidFill>
                <a:cs typeface="Arial"/>
              </a:rPr>
              <a:t> </a:t>
            </a:r>
            <a:r>
              <a:rPr lang="id-ID" sz="2400" dirty="0" smtClean="0">
                <a:solidFill>
                  <a:prstClr val="black"/>
                </a:solidFill>
                <a:cs typeface="Arial"/>
              </a:rPr>
              <a:t>dipa</a:t>
            </a:r>
            <a:r>
              <a:rPr lang="id-ID" sz="2400" spc="4" dirty="0" smtClean="0">
                <a:solidFill>
                  <a:prstClr val="black"/>
                </a:solidFill>
                <a:cs typeface="Arial"/>
              </a:rPr>
              <a:t>k</a:t>
            </a:r>
            <a:r>
              <a:rPr lang="id-ID" sz="2400" dirty="0" smtClean="0">
                <a:solidFill>
                  <a:prstClr val="black"/>
                </a:solidFill>
                <a:cs typeface="Arial"/>
              </a:rPr>
              <a:t>ai</a:t>
            </a:r>
            <a:r>
              <a:rPr lang="id-ID" sz="2400" spc="24" dirty="0" smtClean="0">
                <a:solidFill>
                  <a:prstClr val="black"/>
                </a:solidFill>
                <a:cs typeface="Arial"/>
              </a:rPr>
              <a:t> </a:t>
            </a:r>
            <a:r>
              <a:rPr lang="id-ID" sz="2400" dirty="0" smtClean="0">
                <a:solidFill>
                  <a:prstClr val="black"/>
                </a:solidFill>
                <a:cs typeface="Arial"/>
              </a:rPr>
              <a:t>sebagai</a:t>
            </a:r>
            <a:r>
              <a:rPr lang="id-ID" sz="2400" spc="19" dirty="0" smtClean="0">
                <a:solidFill>
                  <a:prstClr val="black"/>
                </a:solidFill>
                <a:cs typeface="Arial"/>
              </a:rPr>
              <a:t> </a:t>
            </a:r>
            <a:r>
              <a:rPr lang="id-ID" sz="2400" dirty="0" smtClean="0">
                <a:solidFill>
                  <a:prstClr val="black"/>
                </a:solidFill>
                <a:cs typeface="Arial"/>
              </a:rPr>
              <a:t>ukuran</a:t>
            </a:r>
            <a:r>
              <a:rPr lang="id-ID" sz="2400" spc="19" dirty="0" smtClean="0">
                <a:solidFill>
                  <a:prstClr val="black"/>
                </a:solidFill>
                <a:cs typeface="Arial"/>
              </a:rPr>
              <a:t> </a:t>
            </a:r>
            <a:r>
              <a:rPr lang="id-ID" sz="2400" dirty="0" smtClean="0">
                <a:solidFill>
                  <a:prstClr val="black"/>
                </a:solidFill>
                <a:cs typeface="Arial"/>
              </a:rPr>
              <a:t>atau informasi agrono</a:t>
            </a:r>
            <a:r>
              <a:rPr lang="id-ID" sz="2400" spc="4" dirty="0" smtClean="0">
                <a:solidFill>
                  <a:prstClr val="black"/>
                </a:solidFill>
                <a:cs typeface="Arial"/>
              </a:rPr>
              <a:t>m</a:t>
            </a:r>
            <a:r>
              <a:rPr lang="id-ID" sz="2400" dirty="0" smtClean="0">
                <a:solidFill>
                  <a:prstClr val="black"/>
                </a:solidFill>
                <a:cs typeface="Arial"/>
              </a:rPr>
              <a:t>is</a:t>
            </a:r>
            <a:r>
              <a:rPr lang="id-ID" sz="2400" spc="19" dirty="0" smtClean="0">
                <a:solidFill>
                  <a:prstClr val="black"/>
                </a:solidFill>
                <a:cs typeface="Arial"/>
              </a:rPr>
              <a:t> </a:t>
            </a:r>
            <a:r>
              <a:rPr lang="id-ID" sz="2400" dirty="0" smtClean="0">
                <a:solidFill>
                  <a:prstClr val="black"/>
                </a:solidFill>
                <a:cs typeface="Arial"/>
              </a:rPr>
              <a:t>terutama</a:t>
            </a:r>
            <a:r>
              <a:rPr lang="id-ID" sz="2400" spc="14" dirty="0" smtClean="0">
                <a:solidFill>
                  <a:prstClr val="black"/>
                </a:solidFill>
                <a:cs typeface="Arial"/>
              </a:rPr>
              <a:t> </a:t>
            </a:r>
            <a:r>
              <a:rPr lang="id-ID" sz="2400" dirty="0" smtClean="0">
                <a:solidFill>
                  <a:prstClr val="black"/>
                </a:solidFill>
                <a:cs typeface="Arial"/>
              </a:rPr>
              <a:t>didasar</a:t>
            </a:r>
            <a:r>
              <a:rPr lang="id-ID" sz="2400" spc="4" dirty="0" smtClean="0">
                <a:solidFill>
                  <a:prstClr val="black"/>
                </a:solidFill>
                <a:cs typeface="Arial"/>
              </a:rPr>
              <a:t>k</a:t>
            </a:r>
            <a:r>
              <a:rPr lang="id-ID" sz="2400" dirty="0" smtClean="0">
                <a:solidFill>
                  <a:prstClr val="black"/>
                </a:solidFill>
                <a:cs typeface="Arial"/>
              </a:rPr>
              <a:t>an</a:t>
            </a:r>
            <a:r>
              <a:rPr lang="id-ID" sz="2400" spc="19" dirty="0" smtClean="0">
                <a:solidFill>
                  <a:prstClr val="black"/>
                </a:solidFill>
                <a:cs typeface="Arial"/>
              </a:rPr>
              <a:t> </a:t>
            </a:r>
            <a:r>
              <a:rPr lang="id-ID" sz="2400" dirty="0" smtClean="0">
                <a:solidFill>
                  <a:prstClr val="black"/>
                </a:solidFill>
                <a:cs typeface="Arial"/>
              </a:rPr>
              <a:t>pada</a:t>
            </a:r>
            <a:r>
              <a:rPr lang="id-ID" sz="2400" spc="14" dirty="0" smtClean="0">
                <a:solidFill>
                  <a:prstClr val="black"/>
                </a:solidFill>
                <a:cs typeface="Arial"/>
              </a:rPr>
              <a:t> </a:t>
            </a:r>
            <a:r>
              <a:rPr lang="id-ID" sz="2400" dirty="0" smtClean="0">
                <a:solidFill>
                  <a:prstClr val="black"/>
                </a:solidFill>
                <a:cs typeface="Arial"/>
              </a:rPr>
              <a:t>hasil</a:t>
            </a:r>
            <a:r>
              <a:rPr lang="id-ID" sz="2400" spc="9" dirty="0" smtClean="0">
                <a:solidFill>
                  <a:prstClr val="black"/>
                </a:solidFill>
                <a:cs typeface="Arial"/>
              </a:rPr>
              <a:t> </a:t>
            </a:r>
            <a:r>
              <a:rPr lang="id-ID" sz="2400" dirty="0" smtClean="0">
                <a:solidFill>
                  <a:prstClr val="black"/>
                </a:solidFill>
                <a:cs typeface="Arial"/>
              </a:rPr>
              <a:t>pene</a:t>
            </a:r>
            <a:r>
              <a:rPr lang="id-ID" sz="2400" spc="4" dirty="0" smtClean="0">
                <a:solidFill>
                  <a:prstClr val="black"/>
                </a:solidFill>
                <a:cs typeface="Arial"/>
              </a:rPr>
              <a:t>l</a:t>
            </a:r>
            <a:r>
              <a:rPr lang="id-ID" sz="2400" dirty="0" smtClean="0">
                <a:solidFill>
                  <a:prstClr val="black"/>
                </a:solidFill>
                <a:cs typeface="Arial"/>
              </a:rPr>
              <a:t>it</a:t>
            </a:r>
            <a:r>
              <a:rPr lang="id-ID" sz="2400" spc="4" dirty="0" smtClean="0">
                <a:solidFill>
                  <a:prstClr val="black"/>
                </a:solidFill>
                <a:cs typeface="Arial"/>
              </a:rPr>
              <a:t>i</a:t>
            </a:r>
            <a:r>
              <a:rPr lang="id-ID" sz="2400" dirty="0" smtClean="0">
                <a:solidFill>
                  <a:prstClr val="black"/>
                </a:solidFill>
                <a:cs typeface="Arial"/>
              </a:rPr>
              <a:t>an.</a:t>
            </a:r>
            <a:endParaRPr lang="id-ID" b="1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charset="0"/>
              </a:rPr>
              <a:t>Perubahan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keempat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variabel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tersebut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mempengaruhi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komponen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Cashflow</a:t>
            </a:r>
            <a:r>
              <a:rPr lang="en-US" dirty="0" smtClean="0">
                <a:latin typeface="Arial" charset="0"/>
              </a:rPr>
              <a:t> (inflow </a:t>
            </a:r>
            <a:r>
              <a:rPr lang="en-US" dirty="0" err="1" smtClean="0">
                <a:latin typeface="Arial" charset="0"/>
              </a:rPr>
              <a:t>ataupun</a:t>
            </a:r>
            <a:r>
              <a:rPr lang="en-US" dirty="0" smtClean="0">
                <a:latin typeface="Arial" charset="0"/>
              </a:rPr>
              <a:t> outflow) yang </a:t>
            </a:r>
            <a:r>
              <a:rPr lang="en-US" dirty="0" err="1" smtClean="0">
                <a:latin typeface="Arial" charset="0"/>
              </a:rPr>
              <a:t>pada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akhirnya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mempengaruhi</a:t>
            </a:r>
            <a:r>
              <a:rPr lang="en-US" dirty="0" smtClean="0">
                <a:latin typeface="Arial" charset="0"/>
              </a:rPr>
              <a:t> Net benefit </a:t>
            </a:r>
            <a:r>
              <a:rPr lang="en-US" dirty="0" err="1" smtClean="0">
                <a:latin typeface="Arial" charset="0"/>
              </a:rPr>
              <a:t>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mengubah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kriteria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investasi</a:t>
            </a:r>
            <a:endParaRPr lang="id-ID" dirty="0"/>
          </a:p>
        </p:txBody>
      </p:sp>
    </p:spTree>
  </p:cSld>
  <p:clrMapOvr>
    <a:masterClrMapping/>
  </p:clrMapOvr>
  <p:transition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Cara Melakukan Analisis Sensitivitas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Kita </a:t>
            </a:r>
            <a:r>
              <a:rPr lang="en-US" dirty="0" err="1" smtClean="0">
                <a:latin typeface="Arial" charset="0"/>
              </a:rPr>
              <a:t>memilih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sejumlah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nilai</a:t>
            </a:r>
            <a:r>
              <a:rPr lang="en-US" dirty="0" smtClean="0">
                <a:latin typeface="Arial" charset="0"/>
              </a:rPr>
              <a:t> yang </a:t>
            </a:r>
            <a:r>
              <a:rPr lang="en-US" dirty="0" err="1" smtClean="0">
                <a:latin typeface="Arial" charset="0"/>
              </a:rPr>
              <a:t>dengan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nilai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tersebut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kita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melakukan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perubahan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terhadap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masalah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yg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dianggap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penting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pada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analisis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proyek</a:t>
            </a:r>
            <a:r>
              <a:rPr lang="en-US" dirty="0" smtClean="0">
                <a:latin typeface="Arial" charset="0"/>
              </a:rPr>
              <a:t> &amp; </a:t>
            </a:r>
            <a:r>
              <a:rPr lang="en-US" dirty="0" err="1" smtClean="0">
                <a:latin typeface="Arial" charset="0"/>
              </a:rPr>
              <a:t>kemudian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menentukan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pengaruh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perubahan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tsb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terhadap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daya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tarik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proyek</a:t>
            </a:r>
            <a:endParaRPr lang="id-ID" dirty="0"/>
          </a:p>
        </p:txBody>
      </p:sp>
    </p:spTree>
  </p:cSld>
  <p:clrMapOvr>
    <a:masterClrMapping/>
  </p:clrMapOvr>
  <p:transition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Contoh Kasus</a:t>
            </a:r>
            <a:r>
              <a:rPr lang="id-ID" dirty="0" smtClean="0"/>
              <a:t>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id-ID" dirty="0" smtClean="0">
                <a:latin typeface="Arial" charset="0"/>
              </a:rPr>
              <a:t>Sejumlah nllai berdasarkan data-data yang tersedia. Misalnya: analisis sensitivitas kelayakan bisnis budidaya lidah buaya adalah sbb: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>
                <a:latin typeface="Arial" charset="0"/>
              </a:rPr>
              <a:t>Terjadi penurunan produksi lidah buaya sebesar 3</a:t>
            </a:r>
            <a:r>
              <a:rPr lang="en-US" dirty="0" smtClean="0">
                <a:latin typeface="Arial" charset="0"/>
              </a:rPr>
              <a:t>0 </a:t>
            </a:r>
            <a:r>
              <a:rPr lang="id-ID" dirty="0" smtClean="0">
                <a:latin typeface="Arial" charset="0"/>
              </a:rPr>
              <a:t>%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karena</a:t>
            </a:r>
            <a:r>
              <a:rPr lang="en-US" dirty="0" smtClean="0">
                <a:latin typeface="Arial" charset="0"/>
              </a:rPr>
              <a:t> </a:t>
            </a:r>
            <a:r>
              <a:rPr lang="id-ID" dirty="0" smtClean="0">
                <a:latin typeface="Arial" charset="0"/>
              </a:rPr>
              <a:t>perubahan iklim dan cuaca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>
                <a:latin typeface="Arial" charset="0"/>
              </a:rPr>
              <a:t>Terjadi kenaikan harga input, yakni pupuk kimia sebesar 40% akiba</a:t>
            </a:r>
            <a:r>
              <a:rPr lang="en-US" dirty="0" smtClean="0">
                <a:latin typeface="Arial" charset="0"/>
              </a:rPr>
              <a:t>t</a:t>
            </a:r>
            <a:r>
              <a:rPr lang="id-ID" dirty="0" smtClean="0">
                <a:latin typeface="Arial" charset="0"/>
              </a:rPr>
              <a:t> kenaikan tarif impor tsb</a:t>
            </a:r>
          </a:p>
        </p:txBody>
      </p:sp>
    </p:spTree>
  </p:cSld>
  <p:clrMapOvr>
    <a:masterClrMapping/>
  </p:clrMapOvr>
  <p:transition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57"/>
          <p:cNvSpPr/>
          <p:nvPr/>
        </p:nvSpPr>
        <p:spPr>
          <a:xfrm>
            <a:off x="1159242" y="6348594"/>
            <a:ext cx="22885" cy="0"/>
          </a:xfrm>
          <a:custGeom>
            <a:avLst/>
            <a:gdLst/>
            <a:ahLst/>
            <a:cxnLst/>
            <a:rect l="l" t="t" r="r" b="b"/>
            <a:pathLst>
              <a:path w="22885">
                <a:moveTo>
                  <a:pt x="0" y="0"/>
                </a:moveTo>
                <a:lnTo>
                  <a:pt x="22885" y="0"/>
                </a:lnTo>
              </a:path>
            </a:pathLst>
          </a:custGeom>
          <a:ln w="39916">
            <a:solidFill>
              <a:srgbClr val="002D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159"/>
          <p:cNvSpPr/>
          <p:nvPr/>
        </p:nvSpPr>
        <p:spPr>
          <a:xfrm>
            <a:off x="2895600" y="4419600"/>
            <a:ext cx="4572000" cy="381000"/>
          </a:xfrm>
          <a:custGeom>
            <a:avLst/>
            <a:gdLst/>
            <a:ahLst/>
            <a:cxnLst/>
            <a:rect l="l" t="t" r="r" b="b"/>
            <a:pathLst>
              <a:path w="4572000" h="380999">
                <a:moveTo>
                  <a:pt x="2274300" y="60027"/>
                </a:moveTo>
                <a:lnTo>
                  <a:pt x="2280651" y="49030"/>
                </a:lnTo>
                <a:lnTo>
                  <a:pt x="2287003" y="38036"/>
                </a:lnTo>
                <a:lnTo>
                  <a:pt x="2287003" y="83096"/>
                </a:lnTo>
                <a:lnTo>
                  <a:pt x="2260981" y="83096"/>
                </a:lnTo>
                <a:lnTo>
                  <a:pt x="2294267" y="3378"/>
                </a:lnTo>
                <a:lnTo>
                  <a:pt x="2246642" y="86575"/>
                </a:lnTo>
                <a:lnTo>
                  <a:pt x="2287003" y="96469"/>
                </a:lnTo>
                <a:lnTo>
                  <a:pt x="2298509" y="131114"/>
                </a:lnTo>
                <a:lnTo>
                  <a:pt x="2294267" y="3378"/>
                </a:lnTo>
                <a:lnTo>
                  <a:pt x="2274300" y="60027"/>
                </a:lnTo>
                <a:close/>
              </a:path>
              <a:path w="4572000" h="380999">
                <a:moveTo>
                  <a:pt x="2294267" y="3378"/>
                </a:moveTo>
                <a:lnTo>
                  <a:pt x="2260981" y="83096"/>
                </a:lnTo>
                <a:lnTo>
                  <a:pt x="2261598" y="82027"/>
                </a:lnTo>
                <a:lnTo>
                  <a:pt x="2267949" y="71026"/>
                </a:lnTo>
                <a:lnTo>
                  <a:pt x="2274300" y="60027"/>
                </a:lnTo>
                <a:lnTo>
                  <a:pt x="2294267" y="3378"/>
                </a:lnTo>
                <a:close/>
              </a:path>
              <a:path w="4572000" h="380999">
                <a:moveTo>
                  <a:pt x="2294267" y="3378"/>
                </a:moveTo>
                <a:lnTo>
                  <a:pt x="2298509" y="131114"/>
                </a:lnTo>
                <a:lnTo>
                  <a:pt x="2298509" y="96469"/>
                </a:lnTo>
                <a:lnTo>
                  <a:pt x="2307463" y="96469"/>
                </a:lnTo>
                <a:lnTo>
                  <a:pt x="2307463" y="83096"/>
                </a:lnTo>
                <a:lnTo>
                  <a:pt x="2298509" y="83096"/>
                </a:lnTo>
                <a:lnTo>
                  <a:pt x="2298509" y="3378"/>
                </a:lnTo>
                <a:lnTo>
                  <a:pt x="2294267" y="3378"/>
                </a:lnTo>
                <a:close/>
              </a:path>
              <a:path w="4572000" h="380999">
                <a:moveTo>
                  <a:pt x="3760939" y="49403"/>
                </a:moveTo>
                <a:lnTo>
                  <a:pt x="3760939" y="45821"/>
                </a:lnTo>
                <a:lnTo>
                  <a:pt x="3760050" y="42748"/>
                </a:lnTo>
                <a:lnTo>
                  <a:pt x="3758285" y="40195"/>
                </a:lnTo>
                <a:lnTo>
                  <a:pt x="3756507" y="37655"/>
                </a:lnTo>
                <a:lnTo>
                  <a:pt x="3751859" y="36385"/>
                </a:lnTo>
                <a:lnTo>
                  <a:pt x="3749357" y="36385"/>
                </a:lnTo>
                <a:lnTo>
                  <a:pt x="3745445" y="40195"/>
                </a:lnTo>
                <a:lnTo>
                  <a:pt x="3743667" y="42748"/>
                </a:lnTo>
                <a:lnTo>
                  <a:pt x="3742791" y="45821"/>
                </a:lnTo>
                <a:lnTo>
                  <a:pt x="3742791" y="49403"/>
                </a:lnTo>
                <a:lnTo>
                  <a:pt x="3743667" y="56083"/>
                </a:lnTo>
                <a:lnTo>
                  <a:pt x="3745445" y="58648"/>
                </a:lnTo>
                <a:lnTo>
                  <a:pt x="3747223" y="61226"/>
                </a:lnTo>
                <a:lnTo>
                  <a:pt x="3751859" y="62522"/>
                </a:lnTo>
                <a:lnTo>
                  <a:pt x="3756507" y="61226"/>
                </a:lnTo>
                <a:lnTo>
                  <a:pt x="3758285" y="58648"/>
                </a:lnTo>
                <a:lnTo>
                  <a:pt x="3760050" y="56083"/>
                </a:lnTo>
                <a:lnTo>
                  <a:pt x="3760939" y="52997"/>
                </a:lnTo>
                <a:lnTo>
                  <a:pt x="3760939" y="49403"/>
                </a:lnTo>
                <a:close/>
              </a:path>
              <a:path w="4572000" h="380999">
                <a:moveTo>
                  <a:pt x="3615220" y="45580"/>
                </a:moveTo>
                <a:lnTo>
                  <a:pt x="3610965" y="39446"/>
                </a:lnTo>
                <a:lnTo>
                  <a:pt x="3610114" y="73723"/>
                </a:lnTo>
                <a:lnTo>
                  <a:pt x="3607041" y="72212"/>
                </a:lnTo>
                <a:lnTo>
                  <a:pt x="3604298" y="71462"/>
                </a:lnTo>
                <a:lnTo>
                  <a:pt x="3602482" y="83705"/>
                </a:lnTo>
                <a:lnTo>
                  <a:pt x="3603942" y="83705"/>
                </a:lnTo>
                <a:lnTo>
                  <a:pt x="3606482" y="84289"/>
                </a:lnTo>
                <a:lnTo>
                  <a:pt x="3610114" y="85445"/>
                </a:lnTo>
                <a:lnTo>
                  <a:pt x="3611206" y="120434"/>
                </a:lnTo>
                <a:lnTo>
                  <a:pt x="3615220" y="45580"/>
                </a:lnTo>
                <a:close/>
              </a:path>
              <a:path w="4572000" h="380999">
                <a:moveTo>
                  <a:pt x="3588258" y="90131"/>
                </a:moveTo>
                <a:lnTo>
                  <a:pt x="3591941" y="85852"/>
                </a:lnTo>
                <a:lnTo>
                  <a:pt x="3596678" y="83705"/>
                </a:lnTo>
                <a:lnTo>
                  <a:pt x="3602482" y="83705"/>
                </a:lnTo>
                <a:lnTo>
                  <a:pt x="3604298" y="71462"/>
                </a:lnTo>
                <a:lnTo>
                  <a:pt x="3592969" y="71462"/>
                </a:lnTo>
                <a:lnTo>
                  <a:pt x="3588258" y="90131"/>
                </a:lnTo>
                <a:close/>
              </a:path>
              <a:path w="4572000" h="380999">
                <a:moveTo>
                  <a:pt x="3585629" y="74714"/>
                </a:moveTo>
                <a:lnTo>
                  <a:pt x="3579876" y="81229"/>
                </a:lnTo>
                <a:lnTo>
                  <a:pt x="3582758" y="99479"/>
                </a:lnTo>
                <a:lnTo>
                  <a:pt x="3584587" y="94411"/>
                </a:lnTo>
                <a:lnTo>
                  <a:pt x="3588258" y="90131"/>
                </a:lnTo>
                <a:lnTo>
                  <a:pt x="3592969" y="71462"/>
                </a:lnTo>
                <a:lnTo>
                  <a:pt x="3585629" y="74714"/>
                </a:lnTo>
                <a:close/>
              </a:path>
              <a:path w="4572000" h="380999">
                <a:moveTo>
                  <a:pt x="3571252" y="105156"/>
                </a:moveTo>
                <a:lnTo>
                  <a:pt x="3573119" y="119608"/>
                </a:lnTo>
                <a:lnTo>
                  <a:pt x="3576853" y="124904"/>
                </a:lnTo>
                <a:lnTo>
                  <a:pt x="3580587" y="130200"/>
                </a:lnTo>
                <a:lnTo>
                  <a:pt x="3582758" y="114998"/>
                </a:lnTo>
                <a:lnTo>
                  <a:pt x="3582758" y="99479"/>
                </a:lnTo>
                <a:lnTo>
                  <a:pt x="3579876" y="81229"/>
                </a:lnTo>
                <a:lnTo>
                  <a:pt x="3573406" y="92112"/>
                </a:lnTo>
                <a:lnTo>
                  <a:pt x="3571252" y="105156"/>
                </a:lnTo>
                <a:close/>
              </a:path>
              <a:path w="4572000" h="380999">
                <a:moveTo>
                  <a:pt x="3596068" y="51142"/>
                </a:moveTo>
                <a:lnTo>
                  <a:pt x="3597299" y="51188"/>
                </a:lnTo>
                <a:lnTo>
                  <a:pt x="3606909" y="57307"/>
                </a:lnTo>
                <a:lnTo>
                  <a:pt x="3610114" y="73723"/>
                </a:lnTo>
                <a:lnTo>
                  <a:pt x="3610965" y="39446"/>
                </a:lnTo>
                <a:lnTo>
                  <a:pt x="3604145" y="36385"/>
                </a:lnTo>
                <a:lnTo>
                  <a:pt x="3596068" y="51142"/>
                </a:lnTo>
                <a:close/>
              </a:path>
              <a:path w="4572000" h="380999">
                <a:moveTo>
                  <a:pt x="3604145" y="36385"/>
                </a:moveTo>
                <a:lnTo>
                  <a:pt x="3591229" y="36385"/>
                </a:lnTo>
                <a:lnTo>
                  <a:pt x="3587546" y="37287"/>
                </a:lnTo>
                <a:lnTo>
                  <a:pt x="3583698" y="39116"/>
                </a:lnTo>
                <a:lnTo>
                  <a:pt x="3588893" y="51142"/>
                </a:lnTo>
                <a:lnTo>
                  <a:pt x="3596068" y="51142"/>
                </a:lnTo>
                <a:lnTo>
                  <a:pt x="3604145" y="36385"/>
                </a:lnTo>
                <a:close/>
              </a:path>
              <a:path w="4572000" h="380999">
                <a:moveTo>
                  <a:pt x="3577869" y="54876"/>
                </a:moveTo>
                <a:lnTo>
                  <a:pt x="3579482" y="59474"/>
                </a:lnTo>
                <a:lnTo>
                  <a:pt x="3583355" y="53924"/>
                </a:lnTo>
                <a:lnTo>
                  <a:pt x="3588893" y="51142"/>
                </a:lnTo>
                <a:lnTo>
                  <a:pt x="3583698" y="39116"/>
                </a:lnTo>
                <a:lnTo>
                  <a:pt x="3579837" y="40944"/>
                </a:lnTo>
                <a:lnTo>
                  <a:pt x="3577869" y="54876"/>
                </a:lnTo>
                <a:close/>
              </a:path>
              <a:path w="4572000" h="380999">
                <a:moveTo>
                  <a:pt x="3576828" y="43129"/>
                </a:moveTo>
                <a:lnTo>
                  <a:pt x="3574643" y="45669"/>
                </a:lnTo>
                <a:lnTo>
                  <a:pt x="3576256" y="50279"/>
                </a:lnTo>
                <a:lnTo>
                  <a:pt x="3577869" y="54876"/>
                </a:lnTo>
                <a:lnTo>
                  <a:pt x="3579837" y="40944"/>
                </a:lnTo>
                <a:lnTo>
                  <a:pt x="3576828" y="43129"/>
                </a:lnTo>
                <a:close/>
              </a:path>
              <a:path w="4572000" h="380999">
                <a:moveTo>
                  <a:pt x="3621460" y="68996"/>
                </a:moveTo>
                <a:lnTo>
                  <a:pt x="3619491" y="55341"/>
                </a:lnTo>
                <a:lnTo>
                  <a:pt x="3622014" y="132765"/>
                </a:lnTo>
                <a:lnTo>
                  <a:pt x="3626700" y="132765"/>
                </a:lnTo>
                <a:lnTo>
                  <a:pt x="3626700" y="124523"/>
                </a:lnTo>
                <a:lnTo>
                  <a:pt x="3623310" y="121793"/>
                </a:lnTo>
                <a:lnTo>
                  <a:pt x="3621608" y="116357"/>
                </a:lnTo>
                <a:lnTo>
                  <a:pt x="3621460" y="68996"/>
                </a:lnTo>
                <a:close/>
              </a:path>
              <a:path w="4572000" h="380999">
                <a:moveTo>
                  <a:pt x="3612210" y="124841"/>
                </a:moveTo>
                <a:lnTo>
                  <a:pt x="3613873" y="127990"/>
                </a:lnTo>
                <a:lnTo>
                  <a:pt x="3618509" y="131813"/>
                </a:lnTo>
                <a:lnTo>
                  <a:pt x="3622014" y="132765"/>
                </a:lnTo>
                <a:lnTo>
                  <a:pt x="3619491" y="55341"/>
                </a:lnTo>
                <a:lnTo>
                  <a:pt x="3615220" y="45580"/>
                </a:lnTo>
                <a:lnTo>
                  <a:pt x="3612210" y="124841"/>
                </a:lnTo>
                <a:close/>
              </a:path>
              <a:path w="4572000" h="380999">
                <a:moveTo>
                  <a:pt x="3610114" y="107937"/>
                </a:moveTo>
                <a:lnTo>
                  <a:pt x="3605631" y="115862"/>
                </a:lnTo>
                <a:lnTo>
                  <a:pt x="3606596" y="128714"/>
                </a:lnTo>
                <a:lnTo>
                  <a:pt x="3611206" y="120434"/>
                </a:lnTo>
                <a:lnTo>
                  <a:pt x="3610114" y="85445"/>
                </a:lnTo>
                <a:lnTo>
                  <a:pt x="3610114" y="107937"/>
                </a:lnTo>
                <a:close/>
              </a:path>
              <a:path w="4572000" h="380999">
                <a:moveTo>
                  <a:pt x="3582758" y="114998"/>
                </a:moveTo>
                <a:lnTo>
                  <a:pt x="3584994" y="132854"/>
                </a:lnTo>
                <a:lnTo>
                  <a:pt x="3599561" y="132854"/>
                </a:lnTo>
                <a:lnTo>
                  <a:pt x="3606596" y="128714"/>
                </a:lnTo>
                <a:lnTo>
                  <a:pt x="3605631" y="115862"/>
                </a:lnTo>
                <a:lnTo>
                  <a:pt x="3600488" y="119824"/>
                </a:lnTo>
                <a:lnTo>
                  <a:pt x="3586734" y="119824"/>
                </a:lnTo>
                <a:lnTo>
                  <a:pt x="3582758" y="114998"/>
                </a:lnTo>
                <a:close/>
              </a:path>
              <a:path w="4572000" h="380999">
                <a:moveTo>
                  <a:pt x="3621608" y="74853"/>
                </a:moveTo>
                <a:lnTo>
                  <a:pt x="3621460" y="68996"/>
                </a:lnTo>
                <a:lnTo>
                  <a:pt x="3621608" y="116357"/>
                </a:lnTo>
                <a:lnTo>
                  <a:pt x="3621608" y="74853"/>
                </a:lnTo>
                <a:close/>
              </a:path>
              <a:path w="4572000" h="380999">
                <a:moveTo>
                  <a:pt x="3386937" y="125996"/>
                </a:moveTo>
                <a:lnTo>
                  <a:pt x="3386937" y="58178"/>
                </a:lnTo>
                <a:lnTo>
                  <a:pt x="3390163" y="54330"/>
                </a:lnTo>
                <a:lnTo>
                  <a:pt x="3394849" y="51079"/>
                </a:lnTo>
                <a:lnTo>
                  <a:pt x="3398443" y="50279"/>
                </a:lnTo>
                <a:lnTo>
                  <a:pt x="3405898" y="50279"/>
                </a:lnTo>
                <a:lnTo>
                  <a:pt x="3411334" y="52997"/>
                </a:lnTo>
                <a:lnTo>
                  <a:pt x="3414725" y="58432"/>
                </a:lnTo>
                <a:lnTo>
                  <a:pt x="3411931" y="36385"/>
                </a:lnTo>
                <a:lnTo>
                  <a:pt x="3396564" y="36385"/>
                </a:lnTo>
                <a:lnTo>
                  <a:pt x="3391293" y="39509"/>
                </a:lnTo>
                <a:lnTo>
                  <a:pt x="3386937" y="45758"/>
                </a:lnTo>
                <a:lnTo>
                  <a:pt x="3386937" y="38112"/>
                </a:lnTo>
                <a:lnTo>
                  <a:pt x="3386937" y="125996"/>
                </a:lnTo>
                <a:close/>
              </a:path>
              <a:path w="4572000" h="380999">
                <a:moveTo>
                  <a:pt x="3386937" y="167589"/>
                </a:moveTo>
                <a:lnTo>
                  <a:pt x="3386937" y="38112"/>
                </a:lnTo>
                <a:lnTo>
                  <a:pt x="3375444" y="38112"/>
                </a:lnTo>
                <a:lnTo>
                  <a:pt x="3375444" y="167589"/>
                </a:lnTo>
                <a:lnTo>
                  <a:pt x="3386937" y="167589"/>
                </a:lnTo>
                <a:close/>
              </a:path>
              <a:path w="4572000" h="380999">
                <a:moveTo>
                  <a:pt x="3431908" y="84836"/>
                </a:moveTo>
                <a:lnTo>
                  <a:pt x="3431158" y="71098"/>
                </a:lnTo>
                <a:lnTo>
                  <a:pt x="3428599" y="58551"/>
                </a:lnTo>
                <a:lnTo>
                  <a:pt x="3424224" y="48717"/>
                </a:lnTo>
                <a:lnTo>
                  <a:pt x="3419805" y="84226"/>
                </a:lnTo>
                <a:lnTo>
                  <a:pt x="3419710" y="88686"/>
                </a:lnTo>
                <a:lnTo>
                  <a:pt x="3424161" y="119443"/>
                </a:lnTo>
                <a:lnTo>
                  <a:pt x="3427936" y="111197"/>
                </a:lnTo>
                <a:lnTo>
                  <a:pt x="3430915" y="99011"/>
                </a:lnTo>
                <a:lnTo>
                  <a:pt x="3431908" y="84836"/>
                </a:lnTo>
                <a:close/>
              </a:path>
              <a:path w="4572000" h="380999">
                <a:moveTo>
                  <a:pt x="3419094" y="40487"/>
                </a:moveTo>
                <a:lnTo>
                  <a:pt x="3411931" y="36385"/>
                </a:lnTo>
                <a:lnTo>
                  <a:pt x="3414725" y="58432"/>
                </a:lnTo>
                <a:lnTo>
                  <a:pt x="3415062" y="58996"/>
                </a:lnTo>
                <a:lnTo>
                  <a:pt x="3418616" y="69406"/>
                </a:lnTo>
                <a:lnTo>
                  <a:pt x="3419805" y="84226"/>
                </a:lnTo>
                <a:lnTo>
                  <a:pt x="3424224" y="48717"/>
                </a:lnTo>
                <a:lnTo>
                  <a:pt x="3419094" y="40487"/>
                </a:lnTo>
                <a:close/>
              </a:path>
              <a:path w="4572000" h="380999">
                <a:moveTo>
                  <a:pt x="3401771" y="132854"/>
                </a:moveTo>
                <a:lnTo>
                  <a:pt x="3402551" y="132845"/>
                </a:lnTo>
                <a:lnTo>
                  <a:pt x="3414988" y="129319"/>
                </a:lnTo>
                <a:lnTo>
                  <a:pt x="3424161" y="119443"/>
                </a:lnTo>
                <a:lnTo>
                  <a:pt x="3419710" y="88686"/>
                </a:lnTo>
                <a:lnTo>
                  <a:pt x="3416751" y="105504"/>
                </a:lnTo>
                <a:lnTo>
                  <a:pt x="3409641" y="115596"/>
                </a:lnTo>
                <a:lnTo>
                  <a:pt x="3401771" y="132854"/>
                </a:lnTo>
                <a:close/>
              </a:path>
              <a:path w="4572000" h="380999">
                <a:moveTo>
                  <a:pt x="3389833" y="129374"/>
                </a:moveTo>
                <a:lnTo>
                  <a:pt x="3392957" y="130771"/>
                </a:lnTo>
                <a:lnTo>
                  <a:pt x="3396094" y="132156"/>
                </a:lnTo>
                <a:lnTo>
                  <a:pt x="3399028" y="132854"/>
                </a:lnTo>
                <a:lnTo>
                  <a:pt x="3401771" y="132854"/>
                </a:lnTo>
                <a:lnTo>
                  <a:pt x="3409641" y="115596"/>
                </a:lnTo>
                <a:lnTo>
                  <a:pt x="3398380" y="118960"/>
                </a:lnTo>
                <a:lnTo>
                  <a:pt x="3393884" y="118249"/>
                </a:lnTo>
                <a:lnTo>
                  <a:pt x="3389833" y="129374"/>
                </a:lnTo>
                <a:close/>
              </a:path>
              <a:path w="4572000" h="380999">
                <a:moveTo>
                  <a:pt x="3389833" y="129374"/>
                </a:moveTo>
                <a:lnTo>
                  <a:pt x="3393884" y="118249"/>
                </a:lnTo>
                <a:lnTo>
                  <a:pt x="3389198" y="115417"/>
                </a:lnTo>
                <a:lnTo>
                  <a:pt x="3386937" y="112356"/>
                </a:lnTo>
                <a:lnTo>
                  <a:pt x="3386937" y="125996"/>
                </a:lnTo>
                <a:lnTo>
                  <a:pt x="3389833" y="129374"/>
                </a:lnTo>
                <a:close/>
              </a:path>
              <a:path w="4572000" h="380999">
                <a:moveTo>
                  <a:pt x="3320897" y="122605"/>
                </a:moveTo>
                <a:lnTo>
                  <a:pt x="3319272" y="118643"/>
                </a:lnTo>
                <a:lnTo>
                  <a:pt x="3317659" y="114681"/>
                </a:lnTo>
                <a:lnTo>
                  <a:pt x="3316046" y="110705"/>
                </a:lnTo>
                <a:lnTo>
                  <a:pt x="3311652" y="116205"/>
                </a:lnTo>
                <a:lnTo>
                  <a:pt x="3306165" y="118960"/>
                </a:lnTo>
                <a:lnTo>
                  <a:pt x="3293821" y="118960"/>
                </a:lnTo>
                <a:lnTo>
                  <a:pt x="3289096" y="116408"/>
                </a:lnTo>
                <a:lnTo>
                  <a:pt x="3285426" y="111315"/>
                </a:lnTo>
                <a:lnTo>
                  <a:pt x="3289198" y="132854"/>
                </a:lnTo>
                <a:lnTo>
                  <a:pt x="3303003" y="132854"/>
                </a:lnTo>
                <a:lnTo>
                  <a:pt x="3308121" y="131635"/>
                </a:lnTo>
                <a:lnTo>
                  <a:pt x="3312718" y="129209"/>
                </a:lnTo>
                <a:lnTo>
                  <a:pt x="3316389" y="127355"/>
                </a:lnTo>
                <a:lnTo>
                  <a:pt x="3319119" y="125158"/>
                </a:lnTo>
                <a:lnTo>
                  <a:pt x="3320897" y="122605"/>
                </a:lnTo>
                <a:close/>
              </a:path>
              <a:path w="4572000" h="380999">
                <a:moveTo>
                  <a:pt x="3285207" y="111002"/>
                </a:moveTo>
                <a:lnTo>
                  <a:pt x="3280696" y="100435"/>
                </a:lnTo>
                <a:lnTo>
                  <a:pt x="3282276" y="128892"/>
                </a:lnTo>
                <a:lnTo>
                  <a:pt x="3289198" y="132854"/>
                </a:lnTo>
                <a:lnTo>
                  <a:pt x="3285426" y="111315"/>
                </a:lnTo>
                <a:lnTo>
                  <a:pt x="3285207" y="111002"/>
                </a:lnTo>
                <a:close/>
              </a:path>
              <a:path w="4572000" h="380999">
                <a:moveTo>
                  <a:pt x="3279190" y="86220"/>
                </a:moveTo>
                <a:lnTo>
                  <a:pt x="3325914" y="86220"/>
                </a:lnTo>
                <a:lnTo>
                  <a:pt x="3279495" y="74244"/>
                </a:lnTo>
                <a:lnTo>
                  <a:pt x="3276828" y="48793"/>
                </a:lnTo>
                <a:lnTo>
                  <a:pt x="3276587" y="120954"/>
                </a:lnTo>
                <a:lnTo>
                  <a:pt x="3282276" y="128892"/>
                </a:lnTo>
                <a:lnTo>
                  <a:pt x="3280696" y="100435"/>
                </a:lnTo>
                <a:lnTo>
                  <a:pt x="3279190" y="86220"/>
                </a:lnTo>
                <a:close/>
              </a:path>
              <a:path w="4572000" h="380999">
                <a:moveTo>
                  <a:pt x="3267087" y="85699"/>
                </a:moveTo>
                <a:lnTo>
                  <a:pt x="3267966" y="98345"/>
                </a:lnTo>
                <a:lnTo>
                  <a:pt x="3271126" y="110744"/>
                </a:lnTo>
                <a:lnTo>
                  <a:pt x="3276587" y="120954"/>
                </a:lnTo>
                <a:lnTo>
                  <a:pt x="3276828" y="48793"/>
                </a:lnTo>
                <a:lnTo>
                  <a:pt x="3271402" y="59114"/>
                </a:lnTo>
                <a:lnTo>
                  <a:pt x="3268166" y="71397"/>
                </a:lnTo>
                <a:lnTo>
                  <a:pt x="3267087" y="85699"/>
                </a:lnTo>
                <a:close/>
              </a:path>
              <a:path w="4572000" h="380999">
                <a:moveTo>
                  <a:pt x="3326677" y="71275"/>
                </a:moveTo>
                <a:lnTo>
                  <a:pt x="3324346" y="58133"/>
                </a:lnTo>
                <a:lnTo>
                  <a:pt x="3319195" y="47586"/>
                </a:lnTo>
                <a:lnTo>
                  <a:pt x="3313950" y="40119"/>
                </a:lnTo>
                <a:lnTo>
                  <a:pt x="3311029" y="57569"/>
                </a:lnTo>
                <a:lnTo>
                  <a:pt x="3313938" y="62026"/>
                </a:lnTo>
                <a:lnTo>
                  <a:pt x="3315385" y="67589"/>
                </a:lnTo>
                <a:lnTo>
                  <a:pt x="3325914" y="86220"/>
                </a:lnTo>
                <a:lnTo>
                  <a:pt x="3326677" y="71275"/>
                </a:lnTo>
                <a:close/>
              </a:path>
              <a:path w="4572000" h="380999">
                <a:moveTo>
                  <a:pt x="3298012" y="50279"/>
                </a:moveTo>
                <a:lnTo>
                  <a:pt x="3303498" y="50279"/>
                </a:lnTo>
                <a:lnTo>
                  <a:pt x="3307842" y="52705"/>
                </a:lnTo>
                <a:lnTo>
                  <a:pt x="3311029" y="57569"/>
                </a:lnTo>
                <a:lnTo>
                  <a:pt x="3313950" y="40119"/>
                </a:lnTo>
                <a:lnTo>
                  <a:pt x="3306711" y="36385"/>
                </a:lnTo>
                <a:lnTo>
                  <a:pt x="3298012" y="50279"/>
                </a:lnTo>
                <a:close/>
              </a:path>
              <a:path w="4572000" h="380999">
                <a:moveTo>
                  <a:pt x="3285121" y="57391"/>
                </a:moveTo>
                <a:lnTo>
                  <a:pt x="3288588" y="52641"/>
                </a:lnTo>
                <a:lnTo>
                  <a:pt x="3292894" y="50279"/>
                </a:lnTo>
                <a:lnTo>
                  <a:pt x="3298012" y="50279"/>
                </a:lnTo>
                <a:lnTo>
                  <a:pt x="3306711" y="36385"/>
                </a:lnTo>
                <a:lnTo>
                  <a:pt x="3289515" y="36385"/>
                </a:lnTo>
                <a:lnTo>
                  <a:pt x="3285121" y="57391"/>
                </a:lnTo>
                <a:close/>
              </a:path>
              <a:path w="4572000" h="380999">
                <a:moveTo>
                  <a:pt x="3282645" y="40525"/>
                </a:moveTo>
                <a:lnTo>
                  <a:pt x="3276828" y="48793"/>
                </a:lnTo>
                <a:lnTo>
                  <a:pt x="3279940" y="67525"/>
                </a:lnTo>
                <a:lnTo>
                  <a:pt x="3281819" y="61912"/>
                </a:lnTo>
                <a:lnTo>
                  <a:pt x="3285121" y="57391"/>
                </a:lnTo>
                <a:lnTo>
                  <a:pt x="3289515" y="36385"/>
                </a:lnTo>
                <a:lnTo>
                  <a:pt x="3282645" y="40525"/>
                </a:lnTo>
                <a:close/>
              </a:path>
              <a:path w="4572000" h="380999">
                <a:moveTo>
                  <a:pt x="3326677" y="71275"/>
                </a:moveTo>
                <a:lnTo>
                  <a:pt x="3325914" y="86220"/>
                </a:lnTo>
                <a:lnTo>
                  <a:pt x="3326523" y="83159"/>
                </a:lnTo>
                <a:lnTo>
                  <a:pt x="3326828" y="79794"/>
                </a:lnTo>
                <a:lnTo>
                  <a:pt x="3326828" y="76149"/>
                </a:lnTo>
                <a:lnTo>
                  <a:pt x="3326677" y="71275"/>
                </a:lnTo>
                <a:close/>
              </a:path>
              <a:path w="4572000" h="380999">
                <a:moveTo>
                  <a:pt x="3315385" y="74244"/>
                </a:moveTo>
                <a:lnTo>
                  <a:pt x="3279495" y="74244"/>
                </a:lnTo>
                <a:lnTo>
                  <a:pt x="3325914" y="86220"/>
                </a:lnTo>
                <a:lnTo>
                  <a:pt x="3315385" y="67589"/>
                </a:lnTo>
                <a:lnTo>
                  <a:pt x="3315385" y="74244"/>
                </a:lnTo>
                <a:close/>
              </a:path>
              <a:path w="4572000" h="380999">
                <a:moveTo>
                  <a:pt x="3114128" y="131114"/>
                </a:moveTo>
                <a:lnTo>
                  <a:pt x="3114128" y="70218"/>
                </a:lnTo>
                <a:lnTo>
                  <a:pt x="3115652" y="63728"/>
                </a:lnTo>
                <a:lnTo>
                  <a:pt x="3118700" y="58343"/>
                </a:lnTo>
                <a:lnTo>
                  <a:pt x="3121748" y="52971"/>
                </a:lnTo>
                <a:lnTo>
                  <a:pt x="3125304" y="50279"/>
                </a:lnTo>
                <a:lnTo>
                  <a:pt x="3124555" y="36385"/>
                </a:lnTo>
                <a:lnTo>
                  <a:pt x="3118319" y="41910"/>
                </a:lnTo>
                <a:lnTo>
                  <a:pt x="3114128" y="52971"/>
                </a:lnTo>
                <a:lnTo>
                  <a:pt x="3114128" y="38112"/>
                </a:lnTo>
                <a:lnTo>
                  <a:pt x="3114128" y="131114"/>
                </a:lnTo>
                <a:close/>
              </a:path>
              <a:path w="4572000" h="380999">
                <a:moveTo>
                  <a:pt x="3102635" y="38112"/>
                </a:moveTo>
                <a:lnTo>
                  <a:pt x="3102635" y="131114"/>
                </a:lnTo>
                <a:lnTo>
                  <a:pt x="3114128" y="131114"/>
                </a:lnTo>
                <a:lnTo>
                  <a:pt x="3114128" y="38112"/>
                </a:lnTo>
                <a:lnTo>
                  <a:pt x="3102635" y="38112"/>
                </a:lnTo>
                <a:close/>
              </a:path>
              <a:path w="4572000" h="380999">
                <a:moveTo>
                  <a:pt x="3140138" y="43294"/>
                </a:moveTo>
                <a:lnTo>
                  <a:pt x="3141726" y="37947"/>
                </a:lnTo>
                <a:lnTo>
                  <a:pt x="3137852" y="36906"/>
                </a:lnTo>
                <a:lnTo>
                  <a:pt x="3134893" y="36385"/>
                </a:lnTo>
                <a:lnTo>
                  <a:pt x="3132836" y="36385"/>
                </a:lnTo>
                <a:lnTo>
                  <a:pt x="3136950" y="54013"/>
                </a:lnTo>
                <a:lnTo>
                  <a:pt x="3138538" y="48653"/>
                </a:lnTo>
                <a:lnTo>
                  <a:pt x="3140138" y="43294"/>
                </a:lnTo>
                <a:close/>
              </a:path>
              <a:path w="4572000" h="380999">
                <a:moveTo>
                  <a:pt x="3132836" y="36385"/>
                </a:moveTo>
                <a:lnTo>
                  <a:pt x="3124555" y="36385"/>
                </a:lnTo>
                <a:lnTo>
                  <a:pt x="3125304" y="50279"/>
                </a:lnTo>
                <a:lnTo>
                  <a:pt x="3131921" y="50279"/>
                </a:lnTo>
                <a:lnTo>
                  <a:pt x="3136950" y="54013"/>
                </a:lnTo>
                <a:lnTo>
                  <a:pt x="3132836" y="36385"/>
                </a:lnTo>
                <a:close/>
              </a:path>
              <a:path w="4572000" h="380999">
                <a:moveTo>
                  <a:pt x="2596210" y="122605"/>
                </a:moveTo>
                <a:lnTo>
                  <a:pt x="2594597" y="118643"/>
                </a:lnTo>
                <a:lnTo>
                  <a:pt x="2592984" y="114681"/>
                </a:lnTo>
                <a:lnTo>
                  <a:pt x="2591371" y="110705"/>
                </a:lnTo>
                <a:lnTo>
                  <a:pt x="2586964" y="116205"/>
                </a:lnTo>
                <a:lnTo>
                  <a:pt x="2581478" y="118960"/>
                </a:lnTo>
                <a:lnTo>
                  <a:pt x="2569133" y="118960"/>
                </a:lnTo>
                <a:lnTo>
                  <a:pt x="2564409" y="116408"/>
                </a:lnTo>
                <a:lnTo>
                  <a:pt x="2560739" y="111315"/>
                </a:lnTo>
                <a:lnTo>
                  <a:pt x="2564511" y="132854"/>
                </a:lnTo>
                <a:lnTo>
                  <a:pt x="2578315" y="132854"/>
                </a:lnTo>
                <a:lnTo>
                  <a:pt x="2583434" y="131635"/>
                </a:lnTo>
                <a:lnTo>
                  <a:pt x="2588031" y="129209"/>
                </a:lnTo>
                <a:lnTo>
                  <a:pt x="2591714" y="127355"/>
                </a:lnTo>
                <a:lnTo>
                  <a:pt x="2594432" y="125158"/>
                </a:lnTo>
                <a:lnTo>
                  <a:pt x="2596210" y="122605"/>
                </a:lnTo>
                <a:close/>
              </a:path>
              <a:path w="4572000" h="380999">
                <a:moveTo>
                  <a:pt x="2560520" y="111002"/>
                </a:moveTo>
                <a:lnTo>
                  <a:pt x="2556009" y="100435"/>
                </a:lnTo>
                <a:lnTo>
                  <a:pt x="2557589" y="128892"/>
                </a:lnTo>
                <a:lnTo>
                  <a:pt x="2564511" y="132854"/>
                </a:lnTo>
                <a:lnTo>
                  <a:pt x="2560739" y="111315"/>
                </a:lnTo>
                <a:lnTo>
                  <a:pt x="2560520" y="111002"/>
                </a:lnTo>
                <a:close/>
              </a:path>
              <a:path w="4572000" h="380999">
                <a:moveTo>
                  <a:pt x="2554503" y="86220"/>
                </a:moveTo>
                <a:lnTo>
                  <a:pt x="2601226" y="86220"/>
                </a:lnTo>
                <a:lnTo>
                  <a:pt x="2554808" y="74244"/>
                </a:lnTo>
                <a:lnTo>
                  <a:pt x="2552153" y="48793"/>
                </a:lnTo>
                <a:lnTo>
                  <a:pt x="2551912" y="120954"/>
                </a:lnTo>
                <a:lnTo>
                  <a:pt x="2557589" y="128892"/>
                </a:lnTo>
                <a:lnTo>
                  <a:pt x="2556009" y="100435"/>
                </a:lnTo>
                <a:lnTo>
                  <a:pt x="2554503" y="86220"/>
                </a:lnTo>
                <a:close/>
              </a:path>
              <a:path w="4572000" h="380999">
                <a:moveTo>
                  <a:pt x="2542400" y="85699"/>
                </a:moveTo>
                <a:lnTo>
                  <a:pt x="2543282" y="98348"/>
                </a:lnTo>
                <a:lnTo>
                  <a:pt x="2546448" y="110745"/>
                </a:lnTo>
                <a:lnTo>
                  <a:pt x="2551912" y="120954"/>
                </a:lnTo>
                <a:lnTo>
                  <a:pt x="2552153" y="48793"/>
                </a:lnTo>
                <a:lnTo>
                  <a:pt x="2546718" y="59116"/>
                </a:lnTo>
                <a:lnTo>
                  <a:pt x="2543479" y="71398"/>
                </a:lnTo>
                <a:lnTo>
                  <a:pt x="2542400" y="85699"/>
                </a:lnTo>
                <a:close/>
              </a:path>
              <a:path w="4572000" h="380999">
                <a:moveTo>
                  <a:pt x="2601989" y="71275"/>
                </a:moveTo>
                <a:lnTo>
                  <a:pt x="2599659" y="58133"/>
                </a:lnTo>
                <a:lnTo>
                  <a:pt x="2594508" y="47586"/>
                </a:lnTo>
                <a:lnTo>
                  <a:pt x="2589263" y="40119"/>
                </a:lnTo>
                <a:lnTo>
                  <a:pt x="2586342" y="57569"/>
                </a:lnTo>
                <a:lnTo>
                  <a:pt x="2589250" y="62026"/>
                </a:lnTo>
                <a:lnTo>
                  <a:pt x="2590698" y="67589"/>
                </a:lnTo>
                <a:lnTo>
                  <a:pt x="2601226" y="86220"/>
                </a:lnTo>
                <a:lnTo>
                  <a:pt x="2601989" y="71275"/>
                </a:lnTo>
                <a:close/>
              </a:path>
              <a:path w="4572000" h="380999">
                <a:moveTo>
                  <a:pt x="2573324" y="50279"/>
                </a:moveTo>
                <a:lnTo>
                  <a:pt x="2578823" y="50279"/>
                </a:lnTo>
                <a:lnTo>
                  <a:pt x="2583154" y="52705"/>
                </a:lnTo>
                <a:lnTo>
                  <a:pt x="2586342" y="57569"/>
                </a:lnTo>
                <a:lnTo>
                  <a:pt x="2589263" y="40119"/>
                </a:lnTo>
                <a:lnTo>
                  <a:pt x="2582024" y="36385"/>
                </a:lnTo>
                <a:lnTo>
                  <a:pt x="2573324" y="50279"/>
                </a:lnTo>
                <a:close/>
              </a:path>
              <a:path w="4572000" h="380999">
                <a:moveTo>
                  <a:pt x="2560434" y="57391"/>
                </a:moveTo>
                <a:lnTo>
                  <a:pt x="2563914" y="52641"/>
                </a:lnTo>
                <a:lnTo>
                  <a:pt x="2568206" y="50279"/>
                </a:lnTo>
                <a:lnTo>
                  <a:pt x="2573324" y="50279"/>
                </a:lnTo>
                <a:lnTo>
                  <a:pt x="2582024" y="36385"/>
                </a:lnTo>
                <a:lnTo>
                  <a:pt x="2564841" y="36385"/>
                </a:lnTo>
                <a:lnTo>
                  <a:pt x="2560434" y="57391"/>
                </a:lnTo>
                <a:close/>
              </a:path>
              <a:path w="4572000" h="380999">
                <a:moveTo>
                  <a:pt x="2557957" y="40525"/>
                </a:moveTo>
                <a:lnTo>
                  <a:pt x="2552153" y="48793"/>
                </a:lnTo>
                <a:lnTo>
                  <a:pt x="2555252" y="67525"/>
                </a:lnTo>
                <a:lnTo>
                  <a:pt x="2557132" y="61912"/>
                </a:lnTo>
                <a:lnTo>
                  <a:pt x="2560434" y="57391"/>
                </a:lnTo>
                <a:lnTo>
                  <a:pt x="2564841" y="36385"/>
                </a:lnTo>
                <a:lnTo>
                  <a:pt x="2557957" y="40525"/>
                </a:lnTo>
                <a:close/>
              </a:path>
              <a:path w="4572000" h="380999">
                <a:moveTo>
                  <a:pt x="2601989" y="71275"/>
                </a:moveTo>
                <a:lnTo>
                  <a:pt x="2601226" y="86220"/>
                </a:lnTo>
                <a:lnTo>
                  <a:pt x="2601836" y="83159"/>
                </a:lnTo>
                <a:lnTo>
                  <a:pt x="2602141" y="79794"/>
                </a:lnTo>
                <a:lnTo>
                  <a:pt x="2602141" y="76149"/>
                </a:lnTo>
                <a:lnTo>
                  <a:pt x="2601989" y="71275"/>
                </a:lnTo>
                <a:close/>
              </a:path>
              <a:path w="4572000" h="380999">
                <a:moveTo>
                  <a:pt x="2590698" y="74244"/>
                </a:moveTo>
                <a:lnTo>
                  <a:pt x="2554808" y="74244"/>
                </a:lnTo>
                <a:lnTo>
                  <a:pt x="2601226" y="86220"/>
                </a:lnTo>
                <a:lnTo>
                  <a:pt x="2590698" y="67589"/>
                </a:lnTo>
                <a:lnTo>
                  <a:pt x="2590698" y="74244"/>
                </a:lnTo>
                <a:close/>
              </a:path>
              <a:path w="4572000" h="380999">
                <a:moveTo>
                  <a:pt x="2467927" y="122605"/>
                </a:moveTo>
                <a:lnTo>
                  <a:pt x="2466301" y="118643"/>
                </a:lnTo>
                <a:lnTo>
                  <a:pt x="2464689" y="114681"/>
                </a:lnTo>
                <a:lnTo>
                  <a:pt x="2463076" y="110705"/>
                </a:lnTo>
                <a:lnTo>
                  <a:pt x="2458681" y="116205"/>
                </a:lnTo>
                <a:lnTo>
                  <a:pt x="2453195" y="118960"/>
                </a:lnTo>
                <a:lnTo>
                  <a:pt x="2440851" y="118960"/>
                </a:lnTo>
                <a:lnTo>
                  <a:pt x="2436126" y="116408"/>
                </a:lnTo>
                <a:lnTo>
                  <a:pt x="2432456" y="111315"/>
                </a:lnTo>
                <a:lnTo>
                  <a:pt x="2436228" y="132854"/>
                </a:lnTo>
                <a:lnTo>
                  <a:pt x="2450033" y="132854"/>
                </a:lnTo>
                <a:lnTo>
                  <a:pt x="2455151" y="131635"/>
                </a:lnTo>
                <a:lnTo>
                  <a:pt x="2459748" y="129209"/>
                </a:lnTo>
                <a:lnTo>
                  <a:pt x="2463419" y="127355"/>
                </a:lnTo>
                <a:lnTo>
                  <a:pt x="2466149" y="125158"/>
                </a:lnTo>
                <a:lnTo>
                  <a:pt x="2467927" y="122605"/>
                </a:lnTo>
                <a:close/>
              </a:path>
              <a:path w="4572000" h="380999">
                <a:moveTo>
                  <a:pt x="2432237" y="111002"/>
                </a:moveTo>
                <a:lnTo>
                  <a:pt x="2427726" y="100435"/>
                </a:lnTo>
                <a:lnTo>
                  <a:pt x="2429306" y="128892"/>
                </a:lnTo>
                <a:lnTo>
                  <a:pt x="2436228" y="132854"/>
                </a:lnTo>
                <a:lnTo>
                  <a:pt x="2432456" y="111315"/>
                </a:lnTo>
                <a:lnTo>
                  <a:pt x="2432237" y="111002"/>
                </a:lnTo>
                <a:close/>
              </a:path>
              <a:path w="4572000" h="380999">
                <a:moveTo>
                  <a:pt x="2426220" y="86220"/>
                </a:moveTo>
                <a:lnTo>
                  <a:pt x="2472944" y="86220"/>
                </a:lnTo>
                <a:lnTo>
                  <a:pt x="2426525" y="74244"/>
                </a:lnTo>
                <a:lnTo>
                  <a:pt x="2423858" y="48793"/>
                </a:lnTo>
                <a:lnTo>
                  <a:pt x="2423617" y="120954"/>
                </a:lnTo>
                <a:lnTo>
                  <a:pt x="2429306" y="128892"/>
                </a:lnTo>
                <a:lnTo>
                  <a:pt x="2427726" y="100435"/>
                </a:lnTo>
                <a:lnTo>
                  <a:pt x="2426220" y="86220"/>
                </a:lnTo>
                <a:close/>
              </a:path>
              <a:path w="4572000" h="380999">
                <a:moveTo>
                  <a:pt x="2414117" y="85699"/>
                </a:moveTo>
                <a:lnTo>
                  <a:pt x="2414996" y="98345"/>
                </a:lnTo>
                <a:lnTo>
                  <a:pt x="2418156" y="110744"/>
                </a:lnTo>
                <a:lnTo>
                  <a:pt x="2423617" y="120954"/>
                </a:lnTo>
                <a:lnTo>
                  <a:pt x="2423858" y="48793"/>
                </a:lnTo>
                <a:lnTo>
                  <a:pt x="2418432" y="59114"/>
                </a:lnTo>
                <a:lnTo>
                  <a:pt x="2415196" y="71397"/>
                </a:lnTo>
                <a:lnTo>
                  <a:pt x="2414117" y="85699"/>
                </a:lnTo>
                <a:close/>
              </a:path>
              <a:path w="4572000" h="380999">
                <a:moveTo>
                  <a:pt x="2473706" y="71275"/>
                </a:moveTo>
                <a:lnTo>
                  <a:pt x="2471371" y="58133"/>
                </a:lnTo>
                <a:lnTo>
                  <a:pt x="2466225" y="47586"/>
                </a:lnTo>
                <a:lnTo>
                  <a:pt x="2460980" y="40119"/>
                </a:lnTo>
                <a:lnTo>
                  <a:pt x="2458059" y="57569"/>
                </a:lnTo>
                <a:lnTo>
                  <a:pt x="2460955" y="62026"/>
                </a:lnTo>
                <a:lnTo>
                  <a:pt x="2462415" y="67589"/>
                </a:lnTo>
                <a:lnTo>
                  <a:pt x="2472944" y="86220"/>
                </a:lnTo>
                <a:lnTo>
                  <a:pt x="2473706" y="71275"/>
                </a:lnTo>
                <a:close/>
              </a:path>
              <a:path w="4572000" h="380999">
                <a:moveTo>
                  <a:pt x="2445042" y="50279"/>
                </a:moveTo>
                <a:lnTo>
                  <a:pt x="2450528" y="50279"/>
                </a:lnTo>
                <a:lnTo>
                  <a:pt x="2454871" y="52705"/>
                </a:lnTo>
                <a:lnTo>
                  <a:pt x="2458059" y="57569"/>
                </a:lnTo>
                <a:lnTo>
                  <a:pt x="2460980" y="40119"/>
                </a:lnTo>
                <a:lnTo>
                  <a:pt x="2453741" y="36385"/>
                </a:lnTo>
                <a:lnTo>
                  <a:pt x="2445042" y="50279"/>
                </a:lnTo>
                <a:close/>
              </a:path>
              <a:path w="4572000" h="380999">
                <a:moveTo>
                  <a:pt x="2432151" y="57391"/>
                </a:moveTo>
                <a:lnTo>
                  <a:pt x="2435618" y="52641"/>
                </a:lnTo>
                <a:lnTo>
                  <a:pt x="2439924" y="50279"/>
                </a:lnTo>
                <a:lnTo>
                  <a:pt x="2445042" y="50279"/>
                </a:lnTo>
                <a:lnTo>
                  <a:pt x="2453741" y="36385"/>
                </a:lnTo>
                <a:lnTo>
                  <a:pt x="2436545" y="36385"/>
                </a:lnTo>
                <a:lnTo>
                  <a:pt x="2432151" y="57391"/>
                </a:lnTo>
                <a:close/>
              </a:path>
              <a:path w="4572000" h="380999">
                <a:moveTo>
                  <a:pt x="2429675" y="40525"/>
                </a:moveTo>
                <a:lnTo>
                  <a:pt x="2423858" y="48793"/>
                </a:lnTo>
                <a:lnTo>
                  <a:pt x="2426970" y="67525"/>
                </a:lnTo>
                <a:lnTo>
                  <a:pt x="2428849" y="61912"/>
                </a:lnTo>
                <a:lnTo>
                  <a:pt x="2432151" y="57391"/>
                </a:lnTo>
                <a:lnTo>
                  <a:pt x="2436545" y="36385"/>
                </a:lnTo>
                <a:lnTo>
                  <a:pt x="2429675" y="40525"/>
                </a:lnTo>
                <a:close/>
              </a:path>
              <a:path w="4572000" h="380999">
                <a:moveTo>
                  <a:pt x="2473706" y="71275"/>
                </a:moveTo>
                <a:lnTo>
                  <a:pt x="2472944" y="86220"/>
                </a:lnTo>
                <a:lnTo>
                  <a:pt x="2473553" y="83159"/>
                </a:lnTo>
                <a:lnTo>
                  <a:pt x="2473858" y="79794"/>
                </a:lnTo>
                <a:lnTo>
                  <a:pt x="2473858" y="76149"/>
                </a:lnTo>
                <a:lnTo>
                  <a:pt x="2473706" y="71275"/>
                </a:lnTo>
                <a:close/>
              </a:path>
              <a:path w="4572000" h="380999">
                <a:moveTo>
                  <a:pt x="2462415" y="74244"/>
                </a:moveTo>
                <a:lnTo>
                  <a:pt x="2426525" y="74244"/>
                </a:lnTo>
                <a:lnTo>
                  <a:pt x="2472944" y="86220"/>
                </a:lnTo>
                <a:lnTo>
                  <a:pt x="2462415" y="67589"/>
                </a:lnTo>
                <a:lnTo>
                  <a:pt x="2462415" y="74244"/>
                </a:lnTo>
                <a:close/>
              </a:path>
              <a:path w="4572000" h="380999">
                <a:moveTo>
                  <a:pt x="2126806" y="39651"/>
                </a:moveTo>
                <a:lnTo>
                  <a:pt x="2116048" y="36385"/>
                </a:lnTo>
                <a:lnTo>
                  <a:pt x="2117178" y="50279"/>
                </a:lnTo>
                <a:lnTo>
                  <a:pt x="2120658" y="52260"/>
                </a:lnTo>
                <a:lnTo>
                  <a:pt x="2122728" y="56222"/>
                </a:lnTo>
                <a:lnTo>
                  <a:pt x="2124811" y="60185"/>
                </a:lnTo>
                <a:lnTo>
                  <a:pt x="2125853" y="67119"/>
                </a:lnTo>
                <a:lnTo>
                  <a:pt x="2137346" y="131114"/>
                </a:lnTo>
                <a:lnTo>
                  <a:pt x="2133819" y="49452"/>
                </a:lnTo>
                <a:lnTo>
                  <a:pt x="2126806" y="39651"/>
                </a:lnTo>
                <a:close/>
              </a:path>
              <a:path w="4572000" h="380999">
                <a:moveTo>
                  <a:pt x="2104059" y="53657"/>
                </a:moveTo>
                <a:lnTo>
                  <a:pt x="2106930" y="51396"/>
                </a:lnTo>
                <a:lnTo>
                  <a:pt x="2109673" y="50279"/>
                </a:lnTo>
                <a:lnTo>
                  <a:pt x="2117178" y="50279"/>
                </a:lnTo>
                <a:lnTo>
                  <a:pt x="2116048" y="36385"/>
                </a:lnTo>
                <a:lnTo>
                  <a:pt x="2107450" y="36385"/>
                </a:lnTo>
                <a:lnTo>
                  <a:pt x="2104059" y="53657"/>
                </a:lnTo>
                <a:close/>
              </a:path>
              <a:path w="4572000" h="380999">
                <a:moveTo>
                  <a:pt x="2101253" y="40957"/>
                </a:moveTo>
                <a:lnTo>
                  <a:pt x="2097468" y="50101"/>
                </a:lnTo>
                <a:lnTo>
                  <a:pt x="2099005" y="58699"/>
                </a:lnTo>
                <a:lnTo>
                  <a:pt x="2101202" y="55918"/>
                </a:lnTo>
                <a:lnTo>
                  <a:pt x="2104059" y="53657"/>
                </a:lnTo>
                <a:lnTo>
                  <a:pt x="2107450" y="36385"/>
                </a:lnTo>
                <a:lnTo>
                  <a:pt x="2101253" y="40957"/>
                </a:lnTo>
                <a:close/>
              </a:path>
              <a:path w="4572000" h="380999">
                <a:moveTo>
                  <a:pt x="2097468" y="50101"/>
                </a:moveTo>
                <a:lnTo>
                  <a:pt x="2096249" y="46101"/>
                </a:lnTo>
                <a:lnTo>
                  <a:pt x="2097468" y="131114"/>
                </a:lnTo>
                <a:lnTo>
                  <a:pt x="2097468" y="62001"/>
                </a:lnTo>
                <a:lnTo>
                  <a:pt x="2099005" y="58699"/>
                </a:lnTo>
                <a:lnTo>
                  <a:pt x="2097468" y="50101"/>
                </a:lnTo>
                <a:close/>
              </a:path>
              <a:path w="4572000" h="380999">
                <a:moveTo>
                  <a:pt x="2097468" y="131114"/>
                </a:moveTo>
                <a:lnTo>
                  <a:pt x="2096249" y="46101"/>
                </a:lnTo>
                <a:lnTo>
                  <a:pt x="2095042" y="42113"/>
                </a:lnTo>
                <a:lnTo>
                  <a:pt x="2093836" y="38112"/>
                </a:lnTo>
                <a:lnTo>
                  <a:pt x="2085962" y="38112"/>
                </a:lnTo>
                <a:lnTo>
                  <a:pt x="2085962" y="131114"/>
                </a:lnTo>
                <a:lnTo>
                  <a:pt x="2097468" y="131114"/>
                </a:lnTo>
                <a:close/>
              </a:path>
              <a:path w="4572000" h="380999">
                <a:moveTo>
                  <a:pt x="2137086" y="65788"/>
                </a:moveTo>
                <a:lnTo>
                  <a:pt x="2133819" y="49452"/>
                </a:lnTo>
                <a:lnTo>
                  <a:pt x="2137346" y="131114"/>
                </a:lnTo>
                <a:lnTo>
                  <a:pt x="2137346" y="73545"/>
                </a:lnTo>
                <a:lnTo>
                  <a:pt x="2137086" y="65788"/>
                </a:lnTo>
                <a:close/>
              </a:path>
              <a:path w="4572000" h="380999">
                <a:moveTo>
                  <a:pt x="2125853" y="77025"/>
                </a:moveTo>
                <a:lnTo>
                  <a:pt x="2125853" y="131114"/>
                </a:lnTo>
                <a:lnTo>
                  <a:pt x="2137346" y="131114"/>
                </a:lnTo>
                <a:lnTo>
                  <a:pt x="2125853" y="67119"/>
                </a:lnTo>
                <a:lnTo>
                  <a:pt x="2125853" y="77025"/>
                </a:lnTo>
                <a:close/>
              </a:path>
              <a:path w="4572000" h="380999">
                <a:moveTo>
                  <a:pt x="1845513" y="131114"/>
                </a:moveTo>
                <a:lnTo>
                  <a:pt x="1845513" y="70218"/>
                </a:lnTo>
                <a:lnTo>
                  <a:pt x="1847037" y="63728"/>
                </a:lnTo>
                <a:lnTo>
                  <a:pt x="1850085" y="58343"/>
                </a:lnTo>
                <a:lnTo>
                  <a:pt x="1853133" y="52971"/>
                </a:lnTo>
                <a:lnTo>
                  <a:pt x="1856689" y="50279"/>
                </a:lnTo>
                <a:lnTo>
                  <a:pt x="1855952" y="36385"/>
                </a:lnTo>
                <a:lnTo>
                  <a:pt x="1849716" y="41910"/>
                </a:lnTo>
                <a:lnTo>
                  <a:pt x="1845513" y="52971"/>
                </a:lnTo>
                <a:lnTo>
                  <a:pt x="1845513" y="38112"/>
                </a:lnTo>
                <a:lnTo>
                  <a:pt x="1845513" y="131114"/>
                </a:lnTo>
                <a:close/>
              </a:path>
              <a:path w="4572000" h="380999">
                <a:moveTo>
                  <a:pt x="1834019" y="38112"/>
                </a:moveTo>
                <a:lnTo>
                  <a:pt x="1834019" y="131114"/>
                </a:lnTo>
                <a:lnTo>
                  <a:pt x="1845513" y="131114"/>
                </a:lnTo>
                <a:lnTo>
                  <a:pt x="1845513" y="38112"/>
                </a:lnTo>
                <a:lnTo>
                  <a:pt x="1834019" y="38112"/>
                </a:lnTo>
                <a:close/>
              </a:path>
              <a:path w="4572000" h="380999">
                <a:moveTo>
                  <a:pt x="1869249" y="36906"/>
                </a:moveTo>
                <a:lnTo>
                  <a:pt x="1866277" y="36385"/>
                </a:lnTo>
                <a:lnTo>
                  <a:pt x="1868335" y="54013"/>
                </a:lnTo>
                <a:lnTo>
                  <a:pt x="1869935" y="48653"/>
                </a:lnTo>
                <a:lnTo>
                  <a:pt x="1871522" y="43294"/>
                </a:lnTo>
                <a:lnTo>
                  <a:pt x="1873123" y="37947"/>
                </a:lnTo>
                <a:lnTo>
                  <a:pt x="1869249" y="36906"/>
                </a:lnTo>
                <a:close/>
              </a:path>
              <a:path w="4572000" h="380999">
                <a:moveTo>
                  <a:pt x="1864220" y="36385"/>
                </a:moveTo>
                <a:lnTo>
                  <a:pt x="1855952" y="36385"/>
                </a:lnTo>
                <a:lnTo>
                  <a:pt x="1856689" y="50279"/>
                </a:lnTo>
                <a:lnTo>
                  <a:pt x="1863318" y="50279"/>
                </a:lnTo>
                <a:lnTo>
                  <a:pt x="1868335" y="54013"/>
                </a:lnTo>
                <a:lnTo>
                  <a:pt x="1866277" y="36385"/>
                </a:lnTo>
                <a:lnTo>
                  <a:pt x="1864220" y="36385"/>
                </a:lnTo>
                <a:close/>
              </a:path>
              <a:path w="4572000" h="380999">
                <a:moveTo>
                  <a:pt x="1815122" y="122605"/>
                </a:moveTo>
                <a:lnTo>
                  <a:pt x="1813509" y="118643"/>
                </a:lnTo>
                <a:lnTo>
                  <a:pt x="1811896" y="114681"/>
                </a:lnTo>
                <a:lnTo>
                  <a:pt x="1810283" y="110705"/>
                </a:lnTo>
                <a:lnTo>
                  <a:pt x="1805889" y="116205"/>
                </a:lnTo>
                <a:lnTo>
                  <a:pt x="1800402" y="118960"/>
                </a:lnTo>
                <a:lnTo>
                  <a:pt x="1788058" y="118960"/>
                </a:lnTo>
                <a:lnTo>
                  <a:pt x="1783334" y="116408"/>
                </a:lnTo>
                <a:lnTo>
                  <a:pt x="1779663" y="111315"/>
                </a:lnTo>
                <a:lnTo>
                  <a:pt x="1783435" y="132854"/>
                </a:lnTo>
                <a:lnTo>
                  <a:pt x="1797227" y="132854"/>
                </a:lnTo>
                <a:lnTo>
                  <a:pt x="1802358" y="131635"/>
                </a:lnTo>
                <a:lnTo>
                  <a:pt x="1806956" y="129209"/>
                </a:lnTo>
                <a:lnTo>
                  <a:pt x="1810626" y="127355"/>
                </a:lnTo>
                <a:lnTo>
                  <a:pt x="1813356" y="125158"/>
                </a:lnTo>
                <a:lnTo>
                  <a:pt x="1815122" y="122605"/>
                </a:lnTo>
                <a:close/>
              </a:path>
              <a:path w="4572000" h="380999">
                <a:moveTo>
                  <a:pt x="1779444" y="111002"/>
                </a:moveTo>
                <a:lnTo>
                  <a:pt x="1774933" y="100435"/>
                </a:lnTo>
                <a:lnTo>
                  <a:pt x="1776514" y="128892"/>
                </a:lnTo>
                <a:lnTo>
                  <a:pt x="1783435" y="132854"/>
                </a:lnTo>
                <a:lnTo>
                  <a:pt x="1779663" y="111315"/>
                </a:lnTo>
                <a:lnTo>
                  <a:pt x="1779444" y="111002"/>
                </a:lnTo>
                <a:close/>
              </a:path>
              <a:path w="4572000" h="380999">
                <a:moveTo>
                  <a:pt x="1773428" y="86220"/>
                </a:moveTo>
                <a:lnTo>
                  <a:pt x="1820151" y="86220"/>
                </a:lnTo>
                <a:lnTo>
                  <a:pt x="1773732" y="74244"/>
                </a:lnTo>
                <a:lnTo>
                  <a:pt x="1771065" y="48793"/>
                </a:lnTo>
                <a:lnTo>
                  <a:pt x="1770824" y="120954"/>
                </a:lnTo>
                <a:lnTo>
                  <a:pt x="1776514" y="128892"/>
                </a:lnTo>
                <a:lnTo>
                  <a:pt x="1774933" y="100435"/>
                </a:lnTo>
                <a:lnTo>
                  <a:pt x="1773428" y="86220"/>
                </a:lnTo>
                <a:close/>
              </a:path>
              <a:path w="4572000" h="380999">
                <a:moveTo>
                  <a:pt x="1761324" y="85699"/>
                </a:moveTo>
                <a:lnTo>
                  <a:pt x="1762204" y="98345"/>
                </a:lnTo>
                <a:lnTo>
                  <a:pt x="1765363" y="110744"/>
                </a:lnTo>
                <a:lnTo>
                  <a:pt x="1770824" y="120954"/>
                </a:lnTo>
                <a:lnTo>
                  <a:pt x="1771065" y="48793"/>
                </a:lnTo>
                <a:lnTo>
                  <a:pt x="1765640" y="59114"/>
                </a:lnTo>
                <a:lnTo>
                  <a:pt x="1762404" y="71397"/>
                </a:lnTo>
                <a:lnTo>
                  <a:pt x="1761324" y="85699"/>
                </a:lnTo>
                <a:close/>
              </a:path>
              <a:path w="4572000" h="380999">
                <a:moveTo>
                  <a:pt x="1820902" y="71278"/>
                </a:moveTo>
                <a:lnTo>
                  <a:pt x="1818573" y="58134"/>
                </a:lnTo>
                <a:lnTo>
                  <a:pt x="1813433" y="47586"/>
                </a:lnTo>
                <a:lnTo>
                  <a:pt x="1808187" y="40119"/>
                </a:lnTo>
                <a:lnTo>
                  <a:pt x="1805266" y="57569"/>
                </a:lnTo>
                <a:lnTo>
                  <a:pt x="1808162" y="62026"/>
                </a:lnTo>
                <a:lnTo>
                  <a:pt x="1809623" y="67589"/>
                </a:lnTo>
                <a:lnTo>
                  <a:pt x="1820151" y="86220"/>
                </a:lnTo>
                <a:lnTo>
                  <a:pt x="1820902" y="71278"/>
                </a:lnTo>
                <a:close/>
              </a:path>
              <a:path w="4572000" h="380999">
                <a:moveTo>
                  <a:pt x="1792249" y="50279"/>
                </a:moveTo>
                <a:lnTo>
                  <a:pt x="1797735" y="50279"/>
                </a:lnTo>
                <a:lnTo>
                  <a:pt x="1802079" y="52705"/>
                </a:lnTo>
                <a:lnTo>
                  <a:pt x="1805266" y="57569"/>
                </a:lnTo>
                <a:lnTo>
                  <a:pt x="1808187" y="40119"/>
                </a:lnTo>
                <a:lnTo>
                  <a:pt x="1800948" y="36385"/>
                </a:lnTo>
                <a:lnTo>
                  <a:pt x="1792249" y="50279"/>
                </a:lnTo>
                <a:close/>
              </a:path>
              <a:path w="4572000" h="380999">
                <a:moveTo>
                  <a:pt x="1779358" y="57391"/>
                </a:moveTo>
                <a:lnTo>
                  <a:pt x="1782826" y="52641"/>
                </a:lnTo>
                <a:lnTo>
                  <a:pt x="1787131" y="50279"/>
                </a:lnTo>
                <a:lnTo>
                  <a:pt x="1792249" y="50279"/>
                </a:lnTo>
                <a:lnTo>
                  <a:pt x="1800948" y="36385"/>
                </a:lnTo>
                <a:lnTo>
                  <a:pt x="1783753" y="36385"/>
                </a:lnTo>
                <a:lnTo>
                  <a:pt x="1779358" y="57391"/>
                </a:lnTo>
                <a:close/>
              </a:path>
              <a:path w="4572000" h="380999">
                <a:moveTo>
                  <a:pt x="1776882" y="40525"/>
                </a:moveTo>
                <a:lnTo>
                  <a:pt x="1771065" y="48793"/>
                </a:lnTo>
                <a:lnTo>
                  <a:pt x="1774177" y="67525"/>
                </a:lnTo>
                <a:lnTo>
                  <a:pt x="1776056" y="61912"/>
                </a:lnTo>
                <a:lnTo>
                  <a:pt x="1779358" y="57391"/>
                </a:lnTo>
                <a:lnTo>
                  <a:pt x="1783753" y="36385"/>
                </a:lnTo>
                <a:lnTo>
                  <a:pt x="1776882" y="40525"/>
                </a:lnTo>
                <a:close/>
              </a:path>
              <a:path w="4572000" h="380999">
                <a:moveTo>
                  <a:pt x="1820902" y="71278"/>
                </a:moveTo>
                <a:lnTo>
                  <a:pt x="1820151" y="86220"/>
                </a:lnTo>
                <a:lnTo>
                  <a:pt x="1820760" y="83159"/>
                </a:lnTo>
                <a:lnTo>
                  <a:pt x="1821053" y="79794"/>
                </a:lnTo>
                <a:lnTo>
                  <a:pt x="1821053" y="76149"/>
                </a:lnTo>
                <a:lnTo>
                  <a:pt x="1820902" y="71278"/>
                </a:lnTo>
                <a:close/>
              </a:path>
              <a:path w="4572000" h="380999">
                <a:moveTo>
                  <a:pt x="1809623" y="74244"/>
                </a:moveTo>
                <a:lnTo>
                  <a:pt x="1773732" y="74244"/>
                </a:lnTo>
                <a:lnTo>
                  <a:pt x="1820151" y="86220"/>
                </a:lnTo>
                <a:lnTo>
                  <a:pt x="1809623" y="67589"/>
                </a:lnTo>
                <a:lnTo>
                  <a:pt x="1809623" y="74244"/>
                </a:lnTo>
                <a:close/>
              </a:path>
              <a:path w="4572000" h="380999">
                <a:moveTo>
                  <a:pt x="1708061" y="125996"/>
                </a:moveTo>
                <a:lnTo>
                  <a:pt x="1708061" y="58178"/>
                </a:lnTo>
                <a:lnTo>
                  <a:pt x="1711286" y="54330"/>
                </a:lnTo>
                <a:lnTo>
                  <a:pt x="1715973" y="51079"/>
                </a:lnTo>
                <a:lnTo>
                  <a:pt x="1719554" y="50279"/>
                </a:lnTo>
                <a:lnTo>
                  <a:pt x="1727022" y="50279"/>
                </a:lnTo>
                <a:lnTo>
                  <a:pt x="1732457" y="52997"/>
                </a:lnTo>
                <a:lnTo>
                  <a:pt x="1735836" y="58432"/>
                </a:lnTo>
                <a:lnTo>
                  <a:pt x="1733054" y="36385"/>
                </a:lnTo>
                <a:lnTo>
                  <a:pt x="1717687" y="36385"/>
                </a:lnTo>
                <a:lnTo>
                  <a:pt x="1712417" y="39509"/>
                </a:lnTo>
                <a:lnTo>
                  <a:pt x="1708061" y="45758"/>
                </a:lnTo>
                <a:lnTo>
                  <a:pt x="1708061" y="38112"/>
                </a:lnTo>
                <a:lnTo>
                  <a:pt x="1708061" y="125996"/>
                </a:lnTo>
                <a:close/>
              </a:path>
              <a:path w="4572000" h="380999">
                <a:moveTo>
                  <a:pt x="1708061" y="167589"/>
                </a:moveTo>
                <a:lnTo>
                  <a:pt x="1708061" y="38112"/>
                </a:lnTo>
                <a:lnTo>
                  <a:pt x="1696567" y="38112"/>
                </a:lnTo>
                <a:lnTo>
                  <a:pt x="1696567" y="167589"/>
                </a:lnTo>
                <a:lnTo>
                  <a:pt x="1708061" y="167589"/>
                </a:lnTo>
                <a:close/>
              </a:path>
              <a:path w="4572000" h="380999">
                <a:moveTo>
                  <a:pt x="1753031" y="84836"/>
                </a:moveTo>
                <a:lnTo>
                  <a:pt x="1752282" y="71098"/>
                </a:lnTo>
                <a:lnTo>
                  <a:pt x="1749722" y="58551"/>
                </a:lnTo>
                <a:lnTo>
                  <a:pt x="1745348" y="48717"/>
                </a:lnTo>
                <a:lnTo>
                  <a:pt x="1740928" y="84226"/>
                </a:lnTo>
                <a:lnTo>
                  <a:pt x="1740834" y="88686"/>
                </a:lnTo>
                <a:lnTo>
                  <a:pt x="1745284" y="119443"/>
                </a:lnTo>
                <a:lnTo>
                  <a:pt x="1749054" y="111197"/>
                </a:lnTo>
                <a:lnTo>
                  <a:pt x="1752036" y="99011"/>
                </a:lnTo>
                <a:lnTo>
                  <a:pt x="1753031" y="84836"/>
                </a:lnTo>
                <a:close/>
              </a:path>
              <a:path w="4572000" h="380999">
                <a:moveTo>
                  <a:pt x="1740217" y="40487"/>
                </a:moveTo>
                <a:lnTo>
                  <a:pt x="1733054" y="36385"/>
                </a:lnTo>
                <a:lnTo>
                  <a:pt x="1735836" y="58432"/>
                </a:lnTo>
                <a:lnTo>
                  <a:pt x="1736175" y="58997"/>
                </a:lnTo>
                <a:lnTo>
                  <a:pt x="1739738" y="69407"/>
                </a:lnTo>
                <a:lnTo>
                  <a:pt x="1740928" y="84226"/>
                </a:lnTo>
                <a:lnTo>
                  <a:pt x="1745348" y="48717"/>
                </a:lnTo>
                <a:lnTo>
                  <a:pt x="1740217" y="40487"/>
                </a:lnTo>
                <a:close/>
              </a:path>
              <a:path w="4572000" h="380999">
                <a:moveTo>
                  <a:pt x="1722894" y="132854"/>
                </a:moveTo>
                <a:lnTo>
                  <a:pt x="1723673" y="132845"/>
                </a:lnTo>
                <a:lnTo>
                  <a:pt x="1736107" y="129319"/>
                </a:lnTo>
                <a:lnTo>
                  <a:pt x="1745284" y="119443"/>
                </a:lnTo>
                <a:lnTo>
                  <a:pt x="1740834" y="88686"/>
                </a:lnTo>
                <a:lnTo>
                  <a:pt x="1737871" y="105504"/>
                </a:lnTo>
                <a:lnTo>
                  <a:pt x="1730759" y="115596"/>
                </a:lnTo>
                <a:lnTo>
                  <a:pt x="1722894" y="132854"/>
                </a:lnTo>
                <a:close/>
              </a:path>
              <a:path w="4572000" h="380999">
                <a:moveTo>
                  <a:pt x="1710956" y="129374"/>
                </a:moveTo>
                <a:lnTo>
                  <a:pt x="1714080" y="130771"/>
                </a:lnTo>
                <a:lnTo>
                  <a:pt x="1717205" y="132156"/>
                </a:lnTo>
                <a:lnTo>
                  <a:pt x="1720151" y="132854"/>
                </a:lnTo>
                <a:lnTo>
                  <a:pt x="1722894" y="132854"/>
                </a:lnTo>
                <a:lnTo>
                  <a:pt x="1730759" y="115596"/>
                </a:lnTo>
                <a:lnTo>
                  <a:pt x="1719503" y="118960"/>
                </a:lnTo>
                <a:lnTo>
                  <a:pt x="1714995" y="118249"/>
                </a:lnTo>
                <a:lnTo>
                  <a:pt x="1710956" y="129374"/>
                </a:lnTo>
                <a:close/>
              </a:path>
              <a:path w="4572000" h="380999">
                <a:moveTo>
                  <a:pt x="1710956" y="129374"/>
                </a:moveTo>
                <a:lnTo>
                  <a:pt x="1714995" y="118249"/>
                </a:lnTo>
                <a:lnTo>
                  <a:pt x="1710321" y="115417"/>
                </a:lnTo>
                <a:lnTo>
                  <a:pt x="1708061" y="112356"/>
                </a:lnTo>
                <a:lnTo>
                  <a:pt x="1708061" y="125996"/>
                </a:lnTo>
                <a:lnTo>
                  <a:pt x="1710956" y="129374"/>
                </a:lnTo>
                <a:close/>
              </a:path>
              <a:path w="4572000" h="380999">
                <a:moveTo>
                  <a:pt x="1630921" y="36385"/>
                </a:moveTo>
                <a:lnTo>
                  <a:pt x="1621650" y="36385"/>
                </a:lnTo>
                <a:lnTo>
                  <a:pt x="1622031" y="50279"/>
                </a:lnTo>
                <a:lnTo>
                  <a:pt x="1625206" y="51587"/>
                </a:lnTo>
                <a:lnTo>
                  <a:pt x="1627606" y="54229"/>
                </a:lnTo>
                <a:lnTo>
                  <a:pt x="1630006" y="56857"/>
                </a:lnTo>
                <a:lnTo>
                  <a:pt x="1631213" y="60464"/>
                </a:lnTo>
                <a:lnTo>
                  <a:pt x="1637423" y="40525"/>
                </a:lnTo>
                <a:lnTo>
                  <a:pt x="1630921" y="36385"/>
                </a:lnTo>
                <a:close/>
              </a:path>
              <a:path w="4572000" h="380999">
                <a:moveTo>
                  <a:pt x="1610715" y="54089"/>
                </a:moveTo>
                <a:lnTo>
                  <a:pt x="1613319" y="51549"/>
                </a:lnTo>
                <a:lnTo>
                  <a:pt x="1618081" y="50279"/>
                </a:lnTo>
                <a:lnTo>
                  <a:pt x="1622031" y="50279"/>
                </a:lnTo>
                <a:lnTo>
                  <a:pt x="1621650" y="36385"/>
                </a:lnTo>
                <a:lnTo>
                  <a:pt x="1614982" y="36385"/>
                </a:lnTo>
                <a:lnTo>
                  <a:pt x="1610715" y="54089"/>
                </a:lnTo>
                <a:close/>
              </a:path>
              <a:path w="4572000" h="380999">
                <a:moveTo>
                  <a:pt x="1609445" y="40551"/>
                </a:moveTo>
                <a:lnTo>
                  <a:pt x="1605000" y="48882"/>
                </a:lnTo>
                <a:lnTo>
                  <a:pt x="1605178" y="62522"/>
                </a:lnTo>
                <a:lnTo>
                  <a:pt x="1606270" y="59448"/>
                </a:lnTo>
                <a:lnTo>
                  <a:pt x="1608124" y="56642"/>
                </a:lnTo>
                <a:lnTo>
                  <a:pt x="1610715" y="54089"/>
                </a:lnTo>
                <a:lnTo>
                  <a:pt x="1614982" y="36385"/>
                </a:lnTo>
                <a:lnTo>
                  <a:pt x="1609445" y="40551"/>
                </a:lnTo>
                <a:close/>
              </a:path>
              <a:path w="4572000" h="380999">
                <a:moveTo>
                  <a:pt x="1605178" y="131114"/>
                </a:moveTo>
                <a:lnTo>
                  <a:pt x="1605178" y="62522"/>
                </a:lnTo>
                <a:lnTo>
                  <a:pt x="1605000" y="48882"/>
                </a:lnTo>
                <a:lnTo>
                  <a:pt x="1603730" y="45300"/>
                </a:lnTo>
                <a:lnTo>
                  <a:pt x="1602460" y="41706"/>
                </a:lnTo>
                <a:lnTo>
                  <a:pt x="1601190" y="38112"/>
                </a:lnTo>
                <a:lnTo>
                  <a:pt x="1593684" y="38112"/>
                </a:lnTo>
                <a:lnTo>
                  <a:pt x="1593684" y="131114"/>
                </a:lnTo>
                <a:lnTo>
                  <a:pt x="1605178" y="131114"/>
                </a:lnTo>
                <a:close/>
              </a:path>
              <a:path w="4572000" h="380999">
                <a:moveTo>
                  <a:pt x="1678393" y="50634"/>
                </a:moveTo>
                <a:lnTo>
                  <a:pt x="1674723" y="44932"/>
                </a:lnTo>
                <a:lnTo>
                  <a:pt x="1671053" y="39230"/>
                </a:lnTo>
                <a:lnTo>
                  <a:pt x="1665871" y="36385"/>
                </a:lnTo>
                <a:lnTo>
                  <a:pt x="1659166" y="36385"/>
                </a:lnTo>
                <a:lnTo>
                  <a:pt x="1655483" y="50279"/>
                </a:lnTo>
                <a:lnTo>
                  <a:pt x="1655734" y="50281"/>
                </a:lnTo>
                <a:lnTo>
                  <a:pt x="1665478" y="55872"/>
                </a:lnTo>
                <a:lnTo>
                  <a:pt x="1668729" y="72237"/>
                </a:lnTo>
                <a:lnTo>
                  <a:pt x="1680235" y="131114"/>
                </a:lnTo>
                <a:lnTo>
                  <a:pt x="1678393" y="50634"/>
                </a:lnTo>
                <a:close/>
              </a:path>
              <a:path w="4572000" h="380999">
                <a:moveTo>
                  <a:pt x="1642706" y="62344"/>
                </a:moveTo>
                <a:lnTo>
                  <a:pt x="1643595" y="59220"/>
                </a:lnTo>
                <a:lnTo>
                  <a:pt x="1645246" y="56426"/>
                </a:lnTo>
                <a:lnTo>
                  <a:pt x="1650085" y="51498"/>
                </a:lnTo>
                <a:lnTo>
                  <a:pt x="1652689" y="50279"/>
                </a:lnTo>
                <a:lnTo>
                  <a:pt x="1655483" y="50279"/>
                </a:lnTo>
                <a:lnTo>
                  <a:pt x="1659166" y="36385"/>
                </a:lnTo>
                <a:lnTo>
                  <a:pt x="1655457" y="36385"/>
                </a:lnTo>
                <a:lnTo>
                  <a:pt x="1651850" y="37566"/>
                </a:lnTo>
                <a:lnTo>
                  <a:pt x="1648333" y="39941"/>
                </a:lnTo>
                <a:lnTo>
                  <a:pt x="1644827" y="42316"/>
                </a:lnTo>
                <a:lnTo>
                  <a:pt x="1642706" y="62344"/>
                </a:lnTo>
                <a:close/>
              </a:path>
              <a:path w="4572000" h="380999">
                <a:moveTo>
                  <a:pt x="1642427" y="45262"/>
                </a:moveTo>
                <a:lnTo>
                  <a:pt x="1641132" y="48793"/>
                </a:lnTo>
                <a:lnTo>
                  <a:pt x="1642706" y="131114"/>
                </a:lnTo>
                <a:lnTo>
                  <a:pt x="1642706" y="62344"/>
                </a:lnTo>
                <a:lnTo>
                  <a:pt x="1644827" y="42316"/>
                </a:lnTo>
                <a:lnTo>
                  <a:pt x="1642427" y="45262"/>
                </a:lnTo>
                <a:close/>
              </a:path>
              <a:path w="4572000" h="380999">
                <a:moveTo>
                  <a:pt x="1642706" y="131114"/>
                </a:moveTo>
                <a:lnTo>
                  <a:pt x="1641132" y="48793"/>
                </a:lnTo>
                <a:lnTo>
                  <a:pt x="1637423" y="40525"/>
                </a:lnTo>
                <a:lnTo>
                  <a:pt x="1631213" y="60464"/>
                </a:lnTo>
                <a:lnTo>
                  <a:pt x="1631213" y="131114"/>
                </a:lnTo>
                <a:lnTo>
                  <a:pt x="1642706" y="131114"/>
                </a:lnTo>
                <a:close/>
              </a:path>
              <a:path w="4572000" h="380999">
                <a:moveTo>
                  <a:pt x="1680235" y="58635"/>
                </a:moveTo>
                <a:lnTo>
                  <a:pt x="1678393" y="50634"/>
                </a:lnTo>
                <a:lnTo>
                  <a:pt x="1680235" y="131114"/>
                </a:lnTo>
                <a:lnTo>
                  <a:pt x="1680235" y="58635"/>
                </a:lnTo>
                <a:close/>
              </a:path>
              <a:path w="4572000" h="380999">
                <a:moveTo>
                  <a:pt x="1569250" y="45580"/>
                </a:moveTo>
                <a:lnTo>
                  <a:pt x="1564995" y="39446"/>
                </a:lnTo>
                <a:lnTo>
                  <a:pt x="1564144" y="73723"/>
                </a:lnTo>
                <a:lnTo>
                  <a:pt x="1561071" y="72212"/>
                </a:lnTo>
                <a:lnTo>
                  <a:pt x="1558328" y="71462"/>
                </a:lnTo>
                <a:lnTo>
                  <a:pt x="1556512" y="83705"/>
                </a:lnTo>
                <a:lnTo>
                  <a:pt x="1557959" y="83705"/>
                </a:lnTo>
                <a:lnTo>
                  <a:pt x="1560512" y="84289"/>
                </a:lnTo>
                <a:lnTo>
                  <a:pt x="1564144" y="85445"/>
                </a:lnTo>
                <a:lnTo>
                  <a:pt x="1565224" y="120434"/>
                </a:lnTo>
                <a:lnTo>
                  <a:pt x="1569250" y="45580"/>
                </a:lnTo>
                <a:close/>
              </a:path>
              <a:path w="4572000" h="380999">
                <a:moveTo>
                  <a:pt x="1542288" y="90131"/>
                </a:moveTo>
                <a:lnTo>
                  <a:pt x="1545958" y="85852"/>
                </a:lnTo>
                <a:lnTo>
                  <a:pt x="1550708" y="83705"/>
                </a:lnTo>
                <a:lnTo>
                  <a:pt x="1556512" y="83705"/>
                </a:lnTo>
                <a:lnTo>
                  <a:pt x="1558328" y="71462"/>
                </a:lnTo>
                <a:lnTo>
                  <a:pt x="1546987" y="71462"/>
                </a:lnTo>
                <a:lnTo>
                  <a:pt x="1542288" y="90131"/>
                </a:lnTo>
                <a:close/>
              </a:path>
              <a:path w="4572000" h="380999">
                <a:moveTo>
                  <a:pt x="1539659" y="74714"/>
                </a:moveTo>
                <a:lnTo>
                  <a:pt x="1533906" y="81229"/>
                </a:lnTo>
                <a:lnTo>
                  <a:pt x="1536788" y="99479"/>
                </a:lnTo>
                <a:lnTo>
                  <a:pt x="1538617" y="94411"/>
                </a:lnTo>
                <a:lnTo>
                  <a:pt x="1542288" y="90131"/>
                </a:lnTo>
                <a:lnTo>
                  <a:pt x="1546987" y="71462"/>
                </a:lnTo>
                <a:lnTo>
                  <a:pt x="1539659" y="74714"/>
                </a:lnTo>
                <a:close/>
              </a:path>
              <a:path w="4572000" h="380999">
                <a:moveTo>
                  <a:pt x="1525282" y="105156"/>
                </a:moveTo>
                <a:lnTo>
                  <a:pt x="1527149" y="119608"/>
                </a:lnTo>
                <a:lnTo>
                  <a:pt x="1530883" y="124904"/>
                </a:lnTo>
                <a:lnTo>
                  <a:pt x="1534617" y="130200"/>
                </a:lnTo>
                <a:lnTo>
                  <a:pt x="1536788" y="114998"/>
                </a:lnTo>
                <a:lnTo>
                  <a:pt x="1536788" y="99479"/>
                </a:lnTo>
                <a:lnTo>
                  <a:pt x="1533906" y="81229"/>
                </a:lnTo>
                <a:lnTo>
                  <a:pt x="1527431" y="92112"/>
                </a:lnTo>
                <a:lnTo>
                  <a:pt x="1525282" y="105156"/>
                </a:lnTo>
                <a:close/>
              </a:path>
              <a:path w="4572000" h="380999">
                <a:moveTo>
                  <a:pt x="1550098" y="51142"/>
                </a:moveTo>
                <a:lnTo>
                  <a:pt x="1551329" y="51188"/>
                </a:lnTo>
                <a:lnTo>
                  <a:pt x="1560939" y="57307"/>
                </a:lnTo>
                <a:lnTo>
                  <a:pt x="1564144" y="73723"/>
                </a:lnTo>
                <a:lnTo>
                  <a:pt x="1564995" y="39446"/>
                </a:lnTo>
                <a:lnTo>
                  <a:pt x="1558163" y="36385"/>
                </a:lnTo>
                <a:lnTo>
                  <a:pt x="1550098" y="51142"/>
                </a:lnTo>
                <a:close/>
              </a:path>
              <a:path w="4572000" h="380999">
                <a:moveTo>
                  <a:pt x="1558163" y="36385"/>
                </a:moveTo>
                <a:lnTo>
                  <a:pt x="1545259" y="36385"/>
                </a:lnTo>
                <a:lnTo>
                  <a:pt x="1541576" y="37287"/>
                </a:lnTo>
                <a:lnTo>
                  <a:pt x="1537716" y="39116"/>
                </a:lnTo>
                <a:lnTo>
                  <a:pt x="1542910" y="51142"/>
                </a:lnTo>
                <a:lnTo>
                  <a:pt x="1550098" y="51142"/>
                </a:lnTo>
                <a:lnTo>
                  <a:pt x="1558163" y="36385"/>
                </a:lnTo>
                <a:close/>
              </a:path>
              <a:path w="4572000" h="380999">
                <a:moveTo>
                  <a:pt x="1531899" y="54876"/>
                </a:moveTo>
                <a:lnTo>
                  <a:pt x="1533512" y="59474"/>
                </a:lnTo>
                <a:lnTo>
                  <a:pt x="1537385" y="53924"/>
                </a:lnTo>
                <a:lnTo>
                  <a:pt x="1542910" y="51142"/>
                </a:lnTo>
                <a:lnTo>
                  <a:pt x="1537716" y="39116"/>
                </a:lnTo>
                <a:lnTo>
                  <a:pt x="1533867" y="40944"/>
                </a:lnTo>
                <a:lnTo>
                  <a:pt x="1531899" y="54876"/>
                </a:lnTo>
                <a:close/>
              </a:path>
              <a:path w="4572000" h="380999">
                <a:moveTo>
                  <a:pt x="1530858" y="43129"/>
                </a:moveTo>
                <a:lnTo>
                  <a:pt x="1528673" y="45669"/>
                </a:lnTo>
                <a:lnTo>
                  <a:pt x="1530286" y="50279"/>
                </a:lnTo>
                <a:lnTo>
                  <a:pt x="1531899" y="54876"/>
                </a:lnTo>
                <a:lnTo>
                  <a:pt x="1533867" y="40944"/>
                </a:lnTo>
                <a:lnTo>
                  <a:pt x="1530858" y="43129"/>
                </a:lnTo>
                <a:close/>
              </a:path>
              <a:path w="4572000" h="380999">
                <a:moveTo>
                  <a:pt x="1575489" y="68996"/>
                </a:moveTo>
                <a:lnTo>
                  <a:pt x="1573515" y="55341"/>
                </a:lnTo>
                <a:lnTo>
                  <a:pt x="1576044" y="132765"/>
                </a:lnTo>
                <a:lnTo>
                  <a:pt x="1580718" y="132765"/>
                </a:lnTo>
                <a:lnTo>
                  <a:pt x="1580718" y="124523"/>
                </a:lnTo>
                <a:lnTo>
                  <a:pt x="1577327" y="121793"/>
                </a:lnTo>
                <a:lnTo>
                  <a:pt x="1575638" y="116357"/>
                </a:lnTo>
                <a:lnTo>
                  <a:pt x="1575489" y="68996"/>
                </a:lnTo>
                <a:close/>
              </a:path>
              <a:path w="4572000" h="380999">
                <a:moveTo>
                  <a:pt x="1566240" y="124841"/>
                </a:moveTo>
                <a:lnTo>
                  <a:pt x="1567903" y="127990"/>
                </a:lnTo>
                <a:lnTo>
                  <a:pt x="1572539" y="131813"/>
                </a:lnTo>
                <a:lnTo>
                  <a:pt x="1576044" y="132765"/>
                </a:lnTo>
                <a:lnTo>
                  <a:pt x="1573515" y="55341"/>
                </a:lnTo>
                <a:lnTo>
                  <a:pt x="1569250" y="45580"/>
                </a:lnTo>
                <a:lnTo>
                  <a:pt x="1566240" y="124841"/>
                </a:lnTo>
                <a:close/>
              </a:path>
              <a:path w="4572000" h="380999">
                <a:moveTo>
                  <a:pt x="1564144" y="107937"/>
                </a:moveTo>
                <a:lnTo>
                  <a:pt x="1559661" y="115862"/>
                </a:lnTo>
                <a:lnTo>
                  <a:pt x="1560626" y="128714"/>
                </a:lnTo>
                <a:lnTo>
                  <a:pt x="1565224" y="120434"/>
                </a:lnTo>
                <a:lnTo>
                  <a:pt x="1564144" y="85445"/>
                </a:lnTo>
                <a:lnTo>
                  <a:pt x="1564144" y="107937"/>
                </a:lnTo>
                <a:close/>
              </a:path>
              <a:path w="4572000" h="380999">
                <a:moveTo>
                  <a:pt x="1536788" y="114998"/>
                </a:moveTo>
                <a:lnTo>
                  <a:pt x="1539024" y="132854"/>
                </a:lnTo>
                <a:lnTo>
                  <a:pt x="1553591" y="132854"/>
                </a:lnTo>
                <a:lnTo>
                  <a:pt x="1560626" y="128714"/>
                </a:lnTo>
                <a:lnTo>
                  <a:pt x="1559661" y="115862"/>
                </a:lnTo>
                <a:lnTo>
                  <a:pt x="1554518" y="119824"/>
                </a:lnTo>
                <a:lnTo>
                  <a:pt x="1540751" y="119824"/>
                </a:lnTo>
                <a:lnTo>
                  <a:pt x="1536788" y="114998"/>
                </a:lnTo>
                <a:close/>
              </a:path>
              <a:path w="4572000" h="380999">
                <a:moveTo>
                  <a:pt x="1575638" y="74853"/>
                </a:moveTo>
                <a:lnTo>
                  <a:pt x="1575489" y="68996"/>
                </a:lnTo>
                <a:lnTo>
                  <a:pt x="1575638" y="116357"/>
                </a:lnTo>
                <a:lnTo>
                  <a:pt x="1575638" y="74853"/>
                </a:lnTo>
                <a:close/>
              </a:path>
              <a:path w="4572000" h="380999">
                <a:moveTo>
                  <a:pt x="3023438" y="138938"/>
                </a:moveTo>
                <a:lnTo>
                  <a:pt x="3023438" y="131178"/>
                </a:lnTo>
                <a:lnTo>
                  <a:pt x="3021647" y="125107"/>
                </a:lnTo>
                <a:lnTo>
                  <a:pt x="3018078" y="120738"/>
                </a:lnTo>
                <a:lnTo>
                  <a:pt x="3014510" y="116370"/>
                </a:lnTo>
                <a:lnTo>
                  <a:pt x="3009531" y="114185"/>
                </a:lnTo>
                <a:lnTo>
                  <a:pt x="3001391" y="114185"/>
                </a:lnTo>
                <a:lnTo>
                  <a:pt x="3008452" y="128257"/>
                </a:lnTo>
                <a:lnTo>
                  <a:pt x="3012236" y="132016"/>
                </a:lnTo>
                <a:lnTo>
                  <a:pt x="3015424" y="159689"/>
                </a:lnTo>
                <a:lnTo>
                  <a:pt x="3020758" y="154419"/>
                </a:lnTo>
                <a:lnTo>
                  <a:pt x="3023438" y="147497"/>
                </a:lnTo>
                <a:lnTo>
                  <a:pt x="3023438" y="138938"/>
                </a:lnTo>
                <a:close/>
              </a:path>
              <a:path w="4572000" h="380999">
                <a:moveTo>
                  <a:pt x="3008452" y="128257"/>
                </a:moveTo>
                <a:lnTo>
                  <a:pt x="3001391" y="114185"/>
                </a:lnTo>
                <a:lnTo>
                  <a:pt x="2998660" y="114630"/>
                </a:lnTo>
                <a:lnTo>
                  <a:pt x="2994990" y="115531"/>
                </a:lnTo>
                <a:lnTo>
                  <a:pt x="2991319" y="116433"/>
                </a:lnTo>
                <a:lnTo>
                  <a:pt x="2988614" y="116878"/>
                </a:lnTo>
                <a:lnTo>
                  <a:pt x="2982925" y="116878"/>
                </a:lnTo>
                <a:lnTo>
                  <a:pt x="2980956" y="113322"/>
                </a:lnTo>
                <a:lnTo>
                  <a:pt x="2985909" y="131025"/>
                </a:lnTo>
                <a:lnTo>
                  <a:pt x="2987814" y="131025"/>
                </a:lnTo>
                <a:lnTo>
                  <a:pt x="2990456" y="130568"/>
                </a:lnTo>
                <a:lnTo>
                  <a:pt x="2993847" y="129641"/>
                </a:lnTo>
                <a:lnTo>
                  <a:pt x="2997238" y="128714"/>
                </a:lnTo>
                <a:lnTo>
                  <a:pt x="3000857" y="128257"/>
                </a:lnTo>
                <a:lnTo>
                  <a:pt x="3008452" y="128257"/>
                </a:lnTo>
                <a:close/>
              </a:path>
              <a:path w="4572000" h="380999">
                <a:moveTo>
                  <a:pt x="2977515" y="105270"/>
                </a:moveTo>
                <a:lnTo>
                  <a:pt x="2973197" y="110248"/>
                </a:lnTo>
                <a:lnTo>
                  <a:pt x="2976714" y="131025"/>
                </a:lnTo>
                <a:lnTo>
                  <a:pt x="2985909" y="131025"/>
                </a:lnTo>
                <a:lnTo>
                  <a:pt x="2980956" y="113322"/>
                </a:lnTo>
                <a:lnTo>
                  <a:pt x="2980182" y="103479"/>
                </a:lnTo>
                <a:lnTo>
                  <a:pt x="2977515" y="105270"/>
                </a:lnTo>
                <a:close/>
              </a:path>
              <a:path w="4572000" h="380999">
                <a:moveTo>
                  <a:pt x="2976714" y="131025"/>
                </a:moveTo>
                <a:lnTo>
                  <a:pt x="2973197" y="110248"/>
                </a:lnTo>
                <a:lnTo>
                  <a:pt x="2972117" y="113030"/>
                </a:lnTo>
                <a:lnTo>
                  <a:pt x="2972117" y="126047"/>
                </a:lnTo>
                <a:lnTo>
                  <a:pt x="2976714" y="131025"/>
                </a:lnTo>
                <a:close/>
              </a:path>
              <a:path w="4572000" h="380999">
                <a:moveTo>
                  <a:pt x="3015424" y="159689"/>
                </a:moveTo>
                <a:lnTo>
                  <a:pt x="3012236" y="132016"/>
                </a:lnTo>
                <a:lnTo>
                  <a:pt x="3012236" y="143357"/>
                </a:lnTo>
                <a:lnTo>
                  <a:pt x="3010738" y="146558"/>
                </a:lnTo>
                <a:lnTo>
                  <a:pt x="3010077" y="164960"/>
                </a:lnTo>
                <a:lnTo>
                  <a:pt x="3015424" y="159689"/>
                </a:lnTo>
                <a:close/>
              </a:path>
              <a:path w="4572000" h="380999">
                <a:moveTo>
                  <a:pt x="3010738" y="146558"/>
                </a:moveTo>
                <a:lnTo>
                  <a:pt x="3007728" y="149136"/>
                </a:lnTo>
                <a:lnTo>
                  <a:pt x="3004731" y="151714"/>
                </a:lnTo>
                <a:lnTo>
                  <a:pt x="3000616" y="152996"/>
                </a:lnTo>
                <a:lnTo>
                  <a:pt x="2995422" y="152996"/>
                </a:lnTo>
                <a:lnTo>
                  <a:pt x="3003308" y="167589"/>
                </a:lnTo>
                <a:lnTo>
                  <a:pt x="3010077" y="164960"/>
                </a:lnTo>
                <a:lnTo>
                  <a:pt x="3010738" y="146558"/>
                </a:lnTo>
                <a:close/>
              </a:path>
              <a:path w="4572000" h="380999">
                <a:moveTo>
                  <a:pt x="2977222" y="162229"/>
                </a:moveTo>
                <a:lnTo>
                  <a:pt x="2981858" y="164376"/>
                </a:lnTo>
                <a:lnTo>
                  <a:pt x="2986493" y="166522"/>
                </a:lnTo>
                <a:lnTo>
                  <a:pt x="2990913" y="167589"/>
                </a:lnTo>
                <a:lnTo>
                  <a:pt x="3003308" y="167589"/>
                </a:lnTo>
                <a:lnTo>
                  <a:pt x="2995422" y="152996"/>
                </a:lnTo>
                <a:lnTo>
                  <a:pt x="2989770" y="152996"/>
                </a:lnTo>
                <a:lnTo>
                  <a:pt x="2983598" y="149783"/>
                </a:lnTo>
                <a:lnTo>
                  <a:pt x="2977222" y="162229"/>
                </a:lnTo>
                <a:close/>
              </a:path>
              <a:path w="4572000" h="380999">
                <a:moveTo>
                  <a:pt x="2983598" y="149783"/>
                </a:moveTo>
                <a:lnTo>
                  <a:pt x="2976892" y="143357"/>
                </a:lnTo>
                <a:lnTo>
                  <a:pt x="2974822" y="147764"/>
                </a:lnTo>
                <a:lnTo>
                  <a:pt x="2972739" y="152158"/>
                </a:lnTo>
                <a:lnTo>
                  <a:pt x="2970657" y="156565"/>
                </a:lnTo>
                <a:lnTo>
                  <a:pt x="2973489" y="159626"/>
                </a:lnTo>
                <a:lnTo>
                  <a:pt x="2977222" y="162229"/>
                </a:lnTo>
                <a:lnTo>
                  <a:pt x="2983598" y="149783"/>
                </a:lnTo>
                <a:close/>
              </a:path>
              <a:path w="4572000" h="380999">
                <a:moveTo>
                  <a:pt x="2204135" y="138938"/>
                </a:moveTo>
                <a:lnTo>
                  <a:pt x="2204135" y="131178"/>
                </a:lnTo>
                <a:lnTo>
                  <a:pt x="2202357" y="125107"/>
                </a:lnTo>
                <a:lnTo>
                  <a:pt x="2198789" y="120738"/>
                </a:lnTo>
                <a:lnTo>
                  <a:pt x="2195207" y="116370"/>
                </a:lnTo>
                <a:lnTo>
                  <a:pt x="2190242" y="114185"/>
                </a:lnTo>
                <a:lnTo>
                  <a:pt x="2182088" y="114185"/>
                </a:lnTo>
                <a:lnTo>
                  <a:pt x="2189149" y="128257"/>
                </a:lnTo>
                <a:lnTo>
                  <a:pt x="2192947" y="132016"/>
                </a:lnTo>
                <a:lnTo>
                  <a:pt x="2196122" y="159689"/>
                </a:lnTo>
                <a:lnTo>
                  <a:pt x="2201468" y="154419"/>
                </a:lnTo>
                <a:lnTo>
                  <a:pt x="2204135" y="147497"/>
                </a:lnTo>
                <a:lnTo>
                  <a:pt x="2204135" y="138938"/>
                </a:lnTo>
                <a:close/>
              </a:path>
              <a:path w="4572000" h="380999">
                <a:moveTo>
                  <a:pt x="2189149" y="128257"/>
                </a:moveTo>
                <a:lnTo>
                  <a:pt x="2182088" y="114185"/>
                </a:lnTo>
                <a:lnTo>
                  <a:pt x="2179370" y="114630"/>
                </a:lnTo>
                <a:lnTo>
                  <a:pt x="2175700" y="115531"/>
                </a:lnTo>
                <a:lnTo>
                  <a:pt x="2172017" y="116433"/>
                </a:lnTo>
                <a:lnTo>
                  <a:pt x="2169325" y="116878"/>
                </a:lnTo>
                <a:lnTo>
                  <a:pt x="2163635" y="116878"/>
                </a:lnTo>
                <a:lnTo>
                  <a:pt x="2161654" y="113322"/>
                </a:lnTo>
                <a:lnTo>
                  <a:pt x="2166620" y="131025"/>
                </a:lnTo>
                <a:lnTo>
                  <a:pt x="2168512" y="131025"/>
                </a:lnTo>
                <a:lnTo>
                  <a:pt x="2171153" y="130568"/>
                </a:lnTo>
                <a:lnTo>
                  <a:pt x="2174544" y="129641"/>
                </a:lnTo>
                <a:lnTo>
                  <a:pt x="2177935" y="128714"/>
                </a:lnTo>
                <a:lnTo>
                  <a:pt x="2181567" y="128257"/>
                </a:lnTo>
                <a:lnTo>
                  <a:pt x="2189149" y="128257"/>
                </a:lnTo>
                <a:close/>
              </a:path>
              <a:path w="4572000" h="380999">
                <a:moveTo>
                  <a:pt x="2158212" y="105270"/>
                </a:moveTo>
                <a:lnTo>
                  <a:pt x="2153894" y="110248"/>
                </a:lnTo>
                <a:lnTo>
                  <a:pt x="2157412" y="131025"/>
                </a:lnTo>
                <a:lnTo>
                  <a:pt x="2166620" y="131025"/>
                </a:lnTo>
                <a:lnTo>
                  <a:pt x="2161654" y="113322"/>
                </a:lnTo>
                <a:lnTo>
                  <a:pt x="2160892" y="103479"/>
                </a:lnTo>
                <a:lnTo>
                  <a:pt x="2158212" y="105270"/>
                </a:lnTo>
                <a:close/>
              </a:path>
              <a:path w="4572000" h="380999">
                <a:moveTo>
                  <a:pt x="2157412" y="131025"/>
                </a:moveTo>
                <a:lnTo>
                  <a:pt x="2153894" y="110248"/>
                </a:lnTo>
                <a:lnTo>
                  <a:pt x="2152815" y="113030"/>
                </a:lnTo>
                <a:lnTo>
                  <a:pt x="2152815" y="126047"/>
                </a:lnTo>
                <a:lnTo>
                  <a:pt x="2157412" y="131025"/>
                </a:lnTo>
                <a:close/>
              </a:path>
              <a:path w="4572000" h="380999">
                <a:moveTo>
                  <a:pt x="2196122" y="159689"/>
                </a:moveTo>
                <a:lnTo>
                  <a:pt x="2192947" y="132016"/>
                </a:lnTo>
                <a:lnTo>
                  <a:pt x="2192947" y="143357"/>
                </a:lnTo>
                <a:lnTo>
                  <a:pt x="2191435" y="146558"/>
                </a:lnTo>
                <a:lnTo>
                  <a:pt x="2190775" y="164960"/>
                </a:lnTo>
                <a:lnTo>
                  <a:pt x="2196122" y="159689"/>
                </a:lnTo>
                <a:close/>
              </a:path>
              <a:path w="4572000" h="380999">
                <a:moveTo>
                  <a:pt x="2191435" y="146558"/>
                </a:moveTo>
                <a:lnTo>
                  <a:pt x="2188438" y="149136"/>
                </a:lnTo>
                <a:lnTo>
                  <a:pt x="2185428" y="151714"/>
                </a:lnTo>
                <a:lnTo>
                  <a:pt x="2181326" y="152996"/>
                </a:lnTo>
                <a:lnTo>
                  <a:pt x="2176119" y="152996"/>
                </a:lnTo>
                <a:lnTo>
                  <a:pt x="2184006" y="167589"/>
                </a:lnTo>
                <a:lnTo>
                  <a:pt x="2190775" y="164960"/>
                </a:lnTo>
                <a:lnTo>
                  <a:pt x="2191435" y="146558"/>
                </a:lnTo>
                <a:close/>
              </a:path>
              <a:path w="4572000" h="380999">
                <a:moveTo>
                  <a:pt x="2157920" y="162229"/>
                </a:moveTo>
                <a:lnTo>
                  <a:pt x="2162556" y="164376"/>
                </a:lnTo>
                <a:lnTo>
                  <a:pt x="2167204" y="166522"/>
                </a:lnTo>
                <a:lnTo>
                  <a:pt x="2171623" y="167589"/>
                </a:lnTo>
                <a:lnTo>
                  <a:pt x="2184006" y="167589"/>
                </a:lnTo>
                <a:lnTo>
                  <a:pt x="2176119" y="152996"/>
                </a:lnTo>
                <a:lnTo>
                  <a:pt x="2170468" y="152996"/>
                </a:lnTo>
                <a:lnTo>
                  <a:pt x="2164295" y="149783"/>
                </a:lnTo>
                <a:lnTo>
                  <a:pt x="2157920" y="162229"/>
                </a:lnTo>
                <a:close/>
              </a:path>
              <a:path w="4572000" h="380999">
                <a:moveTo>
                  <a:pt x="2164295" y="149783"/>
                </a:moveTo>
                <a:lnTo>
                  <a:pt x="2157603" y="143357"/>
                </a:lnTo>
                <a:lnTo>
                  <a:pt x="2155520" y="147764"/>
                </a:lnTo>
                <a:lnTo>
                  <a:pt x="2153437" y="152158"/>
                </a:lnTo>
                <a:lnTo>
                  <a:pt x="2151367" y="156565"/>
                </a:lnTo>
                <a:lnTo>
                  <a:pt x="2154186" y="159626"/>
                </a:lnTo>
                <a:lnTo>
                  <a:pt x="2157920" y="162229"/>
                </a:lnTo>
                <a:lnTo>
                  <a:pt x="2164295" y="149783"/>
                </a:lnTo>
                <a:close/>
              </a:path>
              <a:path w="4572000" h="380999">
                <a:moveTo>
                  <a:pt x="3874795" y="66421"/>
                </a:moveTo>
                <a:lnTo>
                  <a:pt x="3874355" y="49757"/>
                </a:lnTo>
                <a:lnTo>
                  <a:pt x="3873041" y="35837"/>
                </a:lnTo>
                <a:lnTo>
                  <a:pt x="3870855" y="24606"/>
                </a:lnTo>
                <a:lnTo>
                  <a:pt x="3867797" y="16065"/>
                </a:lnTo>
                <a:lnTo>
                  <a:pt x="3863136" y="6451"/>
                </a:lnTo>
                <a:lnTo>
                  <a:pt x="3862393" y="49976"/>
                </a:lnTo>
                <a:lnTo>
                  <a:pt x="3862692" y="65290"/>
                </a:lnTo>
                <a:lnTo>
                  <a:pt x="3867467" y="115100"/>
                </a:lnTo>
                <a:lnTo>
                  <a:pt x="3870407" y="106400"/>
                </a:lnTo>
                <a:lnTo>
                  <a:pt x="3872846" y="94825"/>
                </a:lnTo>
                <a:lnTo>
                  <a:pt x="3874308" y="81498"/>
                </a:lnTo>
                <a:lnTo>
                  <a:pt x="3874795" y="66421"/>
                </a:lnTo>
                <a:close/>
              </a:path>
              <a:path w="4572000" h="380999">
                <a:moveTo>
                  <a:pt x="3863136" y="6451"/>
                </a:moveTo>
                <a:lnTo>
                  <a:pt x="3856177" y="1651"/>
                </a:lnTo>
                <a:lnTo>
                  <a:pt x="3858209" y="24511"/>
                </a:lnTo>
                <a:lnTo>
                  <a:pt x="3859961" y="29286"/>
                </a:lnTo>
                <a:lnTo>
                  <a:pt x="3861054" y="35598"/>
                </a:lnTo>
                <a:lnTo>
                  <a:pt x="3861497" y="38588"/>
                </a:lnTo>
                <a:lnTo>
                  <a:pt x="3862393" y="49976"/>
                </a:lnTo>
                <a:lnTo>
                  <a:pt x="3863136" y="6451"/>
                </a:lnTo>
                <a:close/>
              </a:path>
              <a:path w="4572000" h="380999">
                <a:moveTo>
                  <a:pt x="3856177" y="1651"/>
                </a:moveTo>
                <a:lnTo>
                  <a:pt x="3846893" y="1651"/>
                </a:lnTo>
                <a:lnTo>
                  <a:pt x="3850297" y="16408"/>
                </a:lnTo>
                <a:lnTo>
                  <a:pt x="3853370" y="18034"/>
                </a:lnTo>
                <a:lnTo>
                  <a:pt x="3855783" y="21272"/>
                </a:lnTo>
                <a:lnTo>
                  <a:pt x="3858209" y="24511"/>
                </a:lnTo>
                <a:lnTo>
                  <a:pt x="3856177" y="1651"/>
                </a:lnTo>
                <a:close/>
              </a:path>
              <a:path w="4572000" h="380999">
                <a:moveTo>
                  <a:pt x="3833895" y="28177"/>
                </a:moveTo>
                <a:lnTo>
                  <a:pt x="3839210" y="19350"/>
                </a:lnTo>
                <a:lnTo>
                  <a:pt x="3846588" y="16408"/>
                </a:lnTo>
                <a:lnTo>
                  <a:pt x="3850297" y="16408"/>
                </a:lnTo>
                <a:lnTo>
                  <a:pt x="3846893" y="1651"/>
                </a:lnTo>
                <a:lnTo>
                  <a:pt x="3844509" y="1780"/>
                </a:lnTo>
                <a:lnTo>
                  <a:pt x="3833895" y="28177"/>
                </a:lnTo>
                <a:close/>
              </a:path>
              <a:path w="4572000" h="380999">
                <a:moveTo>
                  <a:pt x="3829456" y="65214"/>
                </a:moveTo>
                <a:lnTo>
                  <a:pt x="3829461" y="63483"/>
                </a:lnTo>
                <a:lnTo>
                  <a:pt x="3830645" y="42887"/>
                </a:lnTo>
                <a:lnTo>
                  <a:pt x="3833895" y="28177"/>
                </a:lnTo>
                <a:lnTo>
                  <a:pt x="3844509" y="1780"/>
                </a:lnTo>
                <a:lnTo>
                  <a:pt x="3833493" y="6747"/>
                </a:lnTo>
                <a:lnTo>
                  <a:pt x="3825100" y="18923"/>
                </a:lnTo>
                <a:lnTo>
                  <a:pt x="3829456" y="65214"/>
                </a:lnTo>
                <a:close/>
              </a:path>
              <a:path w="4572000" h="380999">
                <a:moveTo>
                  <a:pt x="3867467" y="115100"/>
                </a:moveTo>
                <a:lnTo>
                  <a:pt x="3862692" y="65290"/>
                </a:lnTo>
                <a:lnTo>
                  <a:pt x="3862666" y="69737"/>
                </a:lnTo>
                <a:lnTo>
                  <a:pt x="3862064" y="85282"/>
                </a:lnTo>
                <a:lnTo>
                  <a:pt x="3860659" y="97494"/>
                </a:lnTo>
                <a:lnTo>
                  <a:pt x="3859371" y="127608"/>
                </a:lnTo>
                <a:lnTo>
                  <a:pt x="3867467" y="115100"/>
                </a:lnTo>
                <a:close/>
              </a:path>
              <a:path w="4572000" h="380999">
                <a:moveTo>
                  <a:pt x="3859371" y="127608"/>
                </a:moveTo>
                <a:lnTo>
                  <a:pt x="3860659" y="97494"/>
                </a:lnTo>
                <a:lnTo>
                  <a:pt x="3858450" y="106375"/>
                </a:lnTo>
                <a:lnTo>
                  <a:pt x="3855631" y="114185"/>
                </a:lnTo>
                <a:lnTo>
                  <a:pt x="3851211" y="118097"/>
                </a:lnTo>
                <a:lnTo>
                  <a:pt x="3848448" y="132719"/>
                </a:lnTo>
                <a:lnTo>
                  <a:pt x="3859371" y="127608"/>
                </a:lnTo>
                <a:close/>
              </a:path>
              <a:path w="4572000" h="380999">
                <a:moveTo>
                  <a:pt x="3846042" y="132854"/>
                </a:moveTo>
                <a:lnTo>
                  <a:pt x="3848448" y="132719"/>
                </a:lnTo>
                <a:lnTo>
                  <a:pt x="3851211" y="118097"/>
                </a:lnTo>
                <a:lnTo>
                  <a:pt x="3845204" y="118097"/>
                </a:lnTo>
                <a:lnTo>
                  <a:pt x="3842803" y="117764"/>
                </a:lnTo>
                <a:lnTo>
                  <a:pt x="3836962" y="113031"/>
                </a:lnTo>
                <a:lnTo>
                  <a:pt x="3833791" y="129367"/>
                </a:lnTo>
                <a:lnTo>
                  <a:pt x="3846042" y="132854"/>
                </a:lnTo>
                <a:close/>
              </a:path>
              <a:path w="4572000" h="380999">
                <a:moveTo>
                  <a:pt x="3818064" y="86385"/>
                </a:moveTo>
                <a:lnTo>
                  <a:pt x="3819493" y="99860"/>
                </a:lnTo>
                <a:lnTo>
                  <a:pt x="3821691" y="110575"/>
                </a:lnTo>
                <a:lnTo>
                  <a:pt x="3824655" y="118529"/>
                </a:lnTo>
                <a:lnTo>
                  <a:pt x="3833791" y="129367"/>
                </a:lnTo>
                <a:lnTo>
                  <a:pt x="3836962" y="113031"/>
                </a:lnTo>
                <a:lnTo>
                  <a:pt x="3832792" y="102695"/>
                </a:lnTo>
                <a:lnTo>
                  <a:pt x="3830290" y="86756"/>
                </a:lnTo>
                <a:lnTo>
                  <a:pt x="3825100" y="18923"/>
                </a:lnTo>
                <a:lnTo>
                  <a:pt x="3822813" y="24739"/>
                </a:lnTo>
                <a:lnTo>
                  <a:pt x="3819782" y="36117"/>
                </a:lnTo>
                <a:lnTo>
                  <a:pt x="3818064" y="86385"/>
                </a:lnTo>
                <a:close/>
              </a:path>
              <a:path w="4572000" h="380999">
                <a:moveTo>
                  <a:pt x="3817961" y="49088"/>
                </a:moveTo>
                <a:lnTo>
                  <a:pt x="3817353" y="63652"/>
                </a:lnTo>
                <a:lnTo>
                  <a:pt x="3817402" y="70153"/>
                </a:lnTo>
                <a:lnTo>
                  <a:pt x="3818064" y="86385"/>
                </a:lnTo>
                <a:lnTo>
                  <a:pt x="3819782" y="36117"/>
                </a:lnTo>
                <a:lnTo>
                  <a:pt x="3817961" y="49088"/>
                </a:lnTo>
                <a:close/>
              </a:path>
              <a:path w="4572000" h="380999">
                <a:moveTo>
                  <a:pt x="3522522" y="19532"/>
                </a:moveTo>
                <a:lnTo>
                  <a:pt x="3565194" y="19532"/>
                </a:lnTo>
                <a:lnTo>
                  <a:pt x="3565194" y="3898"/>
                </a:lnTo>
                <a:lnTo>
                  <a:pt x="3510419" y="3898"/>
                </a:lnTo>
                <a:lnTo>
                  <a:pt x="3522522" y="131114"/>
                </a:lnTo>
                <a:lnTo>
                  <a:pt x="3522522" y="19532"/>
                </a:lnTo>
                <a:close/>
              </a:path>
              <a:path w="4572000" h="380999">
                <a:moveTo>
                  <a:pt x="3522522" y="54876"/>
                </a:moveTo>
                <a:lnTo>
                  <a:pt x="3522522" y="69634"/>
                </a:lnTo>
                <a:lnTo>
                  <a:pt x="3553688" y="69634"/>
                </a:lnTo>
                <a:lnTo>
                  <a:pt x="3553688" y="54876"/>
                </a:lnTo>
                <a:lnTo>
                  <a:pt x="3522522" y="54876"/>
                </a:lnTo>
                <a:close/>
              </a:path>
              <a:path w="4572000" h="380999">
                <a:moveTo>
                  <a:pt x="3236048" y="131114"/>
                </a:moveTo>
                <a:lnTo>
                  <a:pt x="3248152" y="131114"/>
                </a:lnTo>
                <a:lnTo>
                  <a:pt x="3248152" y="19532"/>
                </a:lnTo>
                <a:lnTo>
                  <a:pt x="3277628" y="19532"/>
                </a:lnTo>
                <a:lnTo>
                  <a:pt x="3277628" y="3898"/>
                </a:lnTo>
                <a:lnTo>
                  <a:pt x="3236048" y="19532"/>
                </a:lnTo>
                <a:lnTo>
                  <a:pt x="3236048" y="131114"/>
                </a:lnTo>
                <a:close/>
              </a:path>
              <a:path w="4572000" h="380999">
                <a:moveTo>
                  <a:pt x="3207842" y="3898"/>
                </a:moveTo>
                <a:lnTo>
                  <a:pt x="3207842" y="19532"/>
                </a:lnTo>
                <a:lnTo>
                  <a:pt x="3236048" y="19532"/>
                </a:lnTo>
                <a:lnTo>
                  <a:pt x="3277628" y="3898"/>
                </a:lnTo>
                <a:lnTo>
                  <a:pt x="3207842" y="3898"/>
                </a:lnTo>
                <a:close/>
              </a:path>
              <a:path w="4572000" h="380999">
                <a:moveTo>
                  <a:pt x="2368562" y="115493"/>
                </a:moveTo>
                <a:lnTo>
                  <a:pt x="2368562" y="3898"/>
                </a:lnTo>
                <a:lnTo>
                  <a:pt x="2356459" y="3898"/>
                </a:lnTo>
                <a:lnTo>
                  <a:pt x="2356459" y="131114"/>
                </a:lnTo>
                <a:lnTo>
                  <a:pt x="2408631" y="131114"/>
                </a:lnTo>
                <a:lnTo>
                  <a:pt x="2408631" y="115493"/>
                </a:lnTo>
                <a:lnTo>
                  <a:pt x="2368562" y="115493"/>
                </a:lnTo>
                <a:close/>
              </a:path>
              <a:path w="4572000" h="380999">
                <a:moveTo>
                  <a:pt x="2043379" y="3898"/>
                </a:moveTo>
                <a:lnTo>
                  <a:pt x="2030793" y="3898"/>
                </a:lnTo>
                <a:lnTo>
                  <a:pt x="2032752" y="53574"/>
                </a:lnTo>
                <a:lnTo>
                  <a:pt x="2035409" y="41156"/>
                </a:lnTo>
                <a:lnTo>
                  <a:pt x="2038066" y="28737"/>
                </a:lnTo>
                <a:lnTo>
                  <a:pt x="2040722" y="16318"/>
                </a:lnTo>
                <a:lnTo>
                  <a:pt x="2043379" y="3898"/>
                </a:lnTo>
                <a:close/>
              </a:path>
              <a:path w="4572000" h="380999">
                <a:moveTo>
                  <a:pt x="2015782" y="132854"/>
                </a:moveTo>
                <a:lnTo>
                  <a:pt x="2016803" y="128086"/>
                </a:lnTo>
                <a:lnTo>
                  <a:pt x="2019462" y="115667"/>
                </a:lnTo>
                <a:lnTo>
                  <a:pt x="2022121" y="103248"/>
                </a:lnTo>
                <a:lnTo>
                  <a:pt x="2024780" y="90829"/>
                </a:lnTo>
                <a:lnTo>
                  <a:pt x="2027438" y="78411"/>
                </a:lnTo>
                <a:lnTo>
                  <a:pt x="2030095" y="65993"/>
                </a:lnTo>
                <a:lnTo>
                  <a:pt x="2032752" y="53574"/>
                </a:lnTo>
                <a:lnTo>
                  <a:pt x="2030793" y="3898"/>
                </a:lnTo>
                <a:lnTo>
                  <a:pt x="2030476" y="5453"/>
                </a:lnTo>
                <a:lnTo>
                  <a:pt x="2027936" y="17897"/>
                </a:lnTo>
                <a:lnTo>
                  <a:pt x="2025396" y="30340"/>
                </a:lnTo>
                <a:lnTo>
                  <a:pt x="2022856" y="42783"/>
                </a:lnTo>
                <a:lnTo>
                  <a:pt x="2020316" y="55227"/>
                </a:lnTo>
                <a:lnTo>
                  <a:pt x="2017776" y="67670"/>
                </a:lnTo>
                <a:lnTo>
                  <a:pt x="2015782" y="132854"/>
                </a:lnTo>
                <a:close/>
              </a:path>
              <a:path w="4572000" h="380999">
                <a:moveTo>
                  <a:pt x="2015782" y="132854"/>
                </a:moveTo>
                <a:lnTo>
                  <a:pt x="2017776" y="67670"/>
                </a:lnTo>
                <a:lnTo>
                  <a:pt x="2015236" y="80114"/>
                </a:lnTo>
                <a:lnTo>
                  <a:pt x="2012696" y="92557"/>
                </a:lnTo>
                <a:lnTo>
                  <a:pt x="2012309" y="90776"/>
                </a:lnTo>
                <a:lnTo>
                  <a:pt x="2011972" y="132854"/>
                </a:lnTo>
                <a:lnTo>
                  <a:pt x="2015782" y="132854"/>
                </a:lnTo>
                <a:close/>
              </a:path>
              <a:path w="4572000" h="380999">
                <a:moveTo>
                  <a:pt x="2011972" y="132854"/>
                </a:moveTo>
                <a:lnTo>
                  <a:pt x="2012309" y="90776"/>
                </a:lnTo>
                <a:lnTo>
                  <a:pt x="2009616" y="78365"/>
                </a:lnTo>
                <a:lnTo>
                  <a:pt x="2006922" y="65954"/>
                </a:lnTo>
                <a:lnTo>
                  <a:pt x="2004229" y="53543"/>
                </a:lnTo>
                <a:lnTo>
                  <a:pt x="2001535" y="41132"/>
                </a:lnTo>
                <a:lnTo>
                  <a:pt x="1998842" y="28721"/>
                </a:lnTo>
                <a:lnTo>
                  <a:pt x="1996148" y="16310"/>
                </a:lnTo>
                <a:lnTo>
                  <a:pt x="1993455" y="3898"/>
                </a:lnTo>
                <a:lnTo>
                  <a:pt x="1990852" y="45148"/>
                </a:lnTo>
                <a:lnTo>
                  <a:pt x="2011972" y="132854"/>
                </a:lnTo>
                <a:close/>
              </a:path>
              <a:path w="4572000" h="380999">
                <a:moveTo>
                  <a:pt x="1990852" y="45148"/>
                </a:moveTo>
                <a:lnTo>
                  <a:pt x="1993455" y="3898"/>
                </a:lnTo>
                <a:lnTo>
                  <a:pt x="1989213" y="3898"/>
                </a:lnTo>
                <a:lnTo>
                  <a:pt x="1988775" y="5899"/>
                </a:lnTo>
                <a:lnTo>
                  <a:pt x="1986055" y="18306"/>
                </a:lnTo>
                <a:lnTo>
                  <a:pt x="1983335" y="30712"/>
                </a:lnTo>
                <a:lnTo>
                  <a:pt x="1980614" y="43119"/>
                </a:lnTo>
                <a:lnTo>
                  <a:pt x="1977892" y="55524"/>
                </a:lnTo>
                <a:lnTo>
                  <a:pt x="1975171" y="67929"/>
                </a:lnTo>
                <a:lnTo>
                  <a:pt x="1972451" y="80333"/>
                </a:lnTo>
                <a:lnTo>
                  <a:pt x="1971116" y="132854"/>
                </a:lnTo>
                <a:lnTo>
                  <a:pt x="1990852" y="45148"/>
                </a:lnTo>
                <a:close/>
              </a:path>
              <a:path w="4572000" h="380999">
                <a:moveTo>
                  <a:pt x="1972451" y="80333"/>
                </a:moveTo>
                <a:lnTo>
                  <a:pt x="1969731" y="92735"/>
                </a:lnTo>
                <a:lnTo>
                  <a:pt x="1969397" y="91068"/>
                </a:lnTo>
                <a:lnTo>
                  <a:pt x="1966903" y="78618"/>
                </a:lnTo>
                <a:lnTo>
                  <a:pt x="1964409" y="66166"/>
                </a:lnTo>
                <a:lnTo>
                  <a:pt x="1967306" y="132854"/>
                </a:lnTo>
                <a:lnTo>
                  <a:pt x="1971116" y="132854"/>
                </a:lnTo>
                <a:lnTo>
                  <a:pt x="1972451" y="80333"/>
                </a:lnTo>
                <a:close/>
              </a:path>
              <a:path w="4572000" h="380999">
                <a:moveTo>
                  <a:pt x="1967306" y="132854"/>
                </a:moveTo>
                <a:lnTo>
                  <a:pt x="1964409" y="66166"/>
                </a:lnTo>
                <a:lnTo>
                  <a:pt x="1961915" y="53714"/>
                </a:lnTo>
                <a:lnTo>
                  <a:pt x="1959421" y="41261"/>
                </a:lnTo>
                <a:lnTo>
                  <a:pt x="1956927" y="28807"/>
                </a:lnTo>
                <a:lnTo>
                  <a:pt x="1954433" y="16353"/>
                </a:lnTo>
                <a:lnTo>
                  <a:pt x="1951939" y="3898"/>
                </a:lnTo>
                <a:lnTo>
                  <a:pt x="1939353" y="3898"/>
                </a:lnTo>
                <a:lnTo>
                  <a:pt x="1967306" y="132854"/>
                </a:lnTo>
                <a:close/>
              </a:path>
              <a:path w="4572000" h="380999">
                <a:moveTo>
                  <a:pt x="1458252" y="3898"/>
                </a:moveTo>
                <a:lnTo>
                  <a:pt x="1470355" y="131114"/>
                </a:lnTo>
                <a:lnTo>
                  <a:pt x="1470355" y="96647"/>
                </a:lnTo>
                <a:lnTo>
                  <a:pt x="1470968" y="95396"/>
                </a:lnTo>
                <a:lnTo>
                  <a:pt x="1476560" y="83990"/>
                </a:lnTo>
                <a:lnTo>
                  <a:pt x="1482153" y="72593"/>
                </a:lnTo>
                <a:lnTo>
                  <a:pt x="1487194" y="84397"/>
                </a:lnTo>
                <a:lnTo>
                  <a:pt x="1490268" y="59042"/>
                </a:lnTo>
                <a:lnTo>
                  <a:pt x="1494767" y="49686"/>
                </a:lnTo>
                <a:lnTo>
                  <a:pt x="1492173" y="27238"/>
                </a:lnTo>
                <a:lnTo>
                  <a:pt x="1486719" y="38706"/>
                </a:lnTo>
                <a:lnTo>
                  <a:pt x="1481264" y="50175"/>
                </a:lnTo>
                <a:lnTo>
                  <a:pt x="1475809" y="61643"/>
                </a:lnTo>
                <a:lnTo>
                  <a:pt x="1470355" y="73113"/>
                </a:lnTo>
                <a:lnTo>
                  <a:pt x="1470355" y="3898"/>
                </a:lnTo>
                <a:lnTo>
                  <a:pt x="1458252" y="3898"/>
                </a:lnTo>
                <a:close/>
              </a:path>
              <a:path w="4572000" h="380999">
                <a:moveTo>
                  <a:pt x="1492173" y="27238"/>
                </a:moveTo>
                <a:lnTo>
                  <a:pt x="1494767" y="49686"/>
                </a:lnTo>
                <a:lnTo>
                  <a:pt x="1500269" y="38242"/>
                </a:lnTo>
                <a:lnTo>
                  <a:pt x="1505769" y="26796"/>
                </a:lnTo>
                <a:lnTo>
                  <a:pt x="1511270" y="15349"/>
                </a:lnTo>
                <a:lnTo>
                  <a:pt x="1516773" y="3898"/>
                </a:lnTo>
                <a:lnTo>
                  <a:pt x="1503273" y="3898"/>
                </a:lnTo>
                <a:lnTo>
                  <a:pt x="1503082" y="4300"/>
                </a:lnTo>
                <a:lnTo>
                  <a:pt x="1497628" y="15770"/>
                </a:lnTo>
                <a:lnTo>
                  <a:pt x="1492173" y="27238"/>
                </a:lnTo>
                <a:close/>
              </a:path>
              <a:path w="4572000" h="380999">
                <a:moveTo>
                  <a:pt x="1507147" y="131114"/>
                </a:moveTo>
                <a:lnTo>
                  <a:pt x="1520532" y="131114"/>
                </a:lnTo>
                <a:lnTo>
                  <a:pt x="1519770" y="129300"/>
                </a:lnTo>
                <a:lnTo>
                  <a:pt x="1514850" y="117593"/>
                </a:lnTo>
                <a:lnTo>
                  <a:pt x="1509931" y="105885"/>
                </a:lnTo>
                <a:lnTo>
                  <a:pt x="1505015" y="94175"/>
                </a:lnTo>
                <a:lnTo>
                  <a:pt x="1502159" y="119435"/>
                </a:lnTo>
                <a:lnTo>
                  <a:pt x="1507147" y="131114"/>
                </a:lnTo>
                <a:close/>
              </a:path>
              <a:path w="4572000" h="380999">
                <a:moveTo>
                  <a:pt x="1490268" y="59042"/>
                </a:moveTo>
                <a:lnTo>
                  <a:pt x="1492182" y="96076"/>
                </a:lnTo>
                <a:lnTo>
                  <a:pt x="1497170" y="107755"/>
                </a:lnTo>
                <a:lnTo>
                  <a:pt x="1502159" y="119435"/>
                </a:lnTo>
                <a:lnTo>
                  <a:pt x="1505015" y="94175"/>
                </a:lnTo>
                <a:lnTo>
                  <a:pt x="1500099" y="82465"/>
                </a:lnTo>
                <a:lnTo>
                  <a:pt x="1495183" y="70753"/>
                </a:lnTo>
                <a:lnTo>
                  <a:pt x="1490268" y="59042"/>
                </a:lnTo>
                <a:close/>
              </a:path>
              <a:path w="4572000" h="380999">
                <a:moveTo>
                  <a:pt x="1320673" y="3898"/>
                </a:moveTo>
                <a:lnTo>
                  <a:pt x="1308569" y="3898"/>
                </a:lnTo>
                <a:lnTo>
                  <a:pt x="1310894" y="128993"/>
                </a:lnTo>
                <a:lnTo>
                  <a:pt x="1314805" y="121259"/>
                </a:lnTo>
                <a:lnTo>
                  <a:pt x="1318064" y="111930"/>
                </a:lnTo>
                <a:lnTo>
                  <a:pt x="1320020" y="99382"/>
                </a:lnTo>
                <a:lnTo>
                  <a:pt x="1320673" y="83616"/>
                </a:lnTo>
                <a:lnTo>
                  <a:pt x="1320673" y="3898"/>
                </a:lnTo>
                <a:close/>
              </a:path>
              <a:path w="4572000" h="380999">
                <a:moveTo>
                  <a:pt x="1310894" y="128993"/>
                </a:moveTo>
                <a:lnTo>
                  <a:pt x="1308569" y="3898"/>
                </a:lnTo>
                <a:lnTo>
                  <a:pt x="1308539" y="88564"/>
                </a:lnTo>
                <a:lnTo>
                  <a:pt x="1307583" y="104057"/>
                </a:lnTo>
                <a:lnTo>
                  <a:pt x="1305280" y="112229"/>
                </a:lnTo>
                <a:lnTo>
                  <a:pt x="1303934" y="132854"/>
                </a:lnTo>
                <a:lnTo>
                  <a:pt x="1310894" y="128993"/>
                </a:lnTo>
                <a:close/>
              </a:path>
              <a:path w="4572000" h="380999">
                <a:moveTo>
                  <a:pt x="1305280" y="112229"/>
                </a:moveTo>
                <a:lnTo>
                  <a:pt x="1303070" y="115557"/>
                </a:lnTo>
                <a:lnTo>
                  <a:pt x="1299273" y="117221"/>
                </a:lnTo>
                <a:lnTo>
                  <a:pt x="1288415" y="117221"/>
                </a:lnTo>
                <a:lnTo>
                  <a:pt x="1293926" y="132854"/>
                </a:lnTo>
                <a:lnTo>
                  <a:pt x="1303934" y="132854"/>
                </a:lnTo>
                <a:lnTo>
                  <a:pt x="1305280" y="112229"/>
                </a:lnTo>
                <a:close/>
              </a:path>
              <a:path w="4572000" h="380999">
                <a:moveTo>
                  <a:pt x="1276045" y="120548"/>
                </a:moveTo>
                <a:lnTo>
                  <a:pt x="1279728" y="125476"/>
                </a:lnTo>
                <a:lnTo>
                  <a:pt x="1283423" y="130390"/>
                </a:lnTo>
                <a:lnTo>
                  <a:pt x="1288161" y="132854"/>
                </a:lnTo>
                <a:lnTo>
                  <a:pt x="1293926" y="132854"/>
                </a:lnTo>
                <a:lnTo>
                  <a:pt x="1288415" y="117221"/>
                </a:lnTo>
                <a:lnTo>
                  <a:pt x="1285214" y="113372"/>
                </a:lnTo>
                <a:lnTo>
                  <a:pt x="1284249" y="105676"/>
                </a:lnTo>
                <a:lnTo>
                  <a:pt x="1276045" y="120548"/>
                </a:lnTo>
                <a:close/>
              </a:path>
              <a:path w="4572000" h="380999">
                <a:moveTo>
                  <a:pt x="1284249" y="105676"/>
                </a:moveTo>
                <a:lnTo>
                  <a:pt x="1273657" y="105676"/>
                </a:lnTo>
                <a:lnTo>
                  <a:pt x="1274013" y="113957"/>
                </a:lnTo>
                <a:lnTo>
                  <a:pt x="1276045" y="120548"/>
                </a:lnTo>
                <a:lnTo>
                  <a:pt x="1284249" y="105676"/>
                </a:lnTo>
                <a:close/>
              </a:path>
              <a:path w="4572000" h="380999">
                <a:moveTo>
                  <a:pt x="4047312" y="3378"/>
                </a:moveTo>
                <a:lnTo>
                  <a:pt x="4044492" y="8597"/>
                </a:lnTo>
                <a:lnTo>
                  <a:pt x="4040504" y="14097"/>
                </a:lnTo>
                <a:lnTo>
                  <a:pt x="4035361" y="19875"/>
                </a:lnTo>
                <a:lnTo>
                  <a:pt x="4030218" y="25666"/>
                </a:lnTo>
                <a:lnTo>
                  <a:pt x="4025366" y="30213"/>
                </a:lnTo>
                <a:lnTo>
                  <a:pt x="4020807" y="33515"/>
                </a:lnTo>
                <a:lnTo>
                  <a:pt x="4026814" y="44373"/>
                </a:lnTo>
                <a:lnTo>
                  <a:pt x="4032834" y="38989"/>
                </a:lnTo>
                <a:lnTo>
                  <a:pt x="4038841" y="33604"/>
                </a:lnTo>
                <a:lnTo>
                  <a:pt x="4050944" y="131114"/>
                </a:lnTo>
                <a:lnTo>
                  <a:pt x="4047312" y="3378"/>
                </a:lnTo>
                <a:close/>
              </a:path>
              <a:path w="4572000" h="380999">
                <a:moveTo>
                  <a:pt x="3965054" y="18148"/>
                </a:moveTo>
                <a:lnTo>
                  <a:pt x="3997680" y="18148"/>
                </a:lnTo>
                <a:lnTo>
                  <a:pt x="3997680" y="3378"/>
                </a:lnTo>
                <a:lnTo>
                  <a:pt x="3953560" y="3378"/>
                </a:lnTo>
                <a:lnTo>
                  <a:pt x="3957675" y="69024"/>
                </a:lnTo>
                <a:lnTo>
                  <a:pt x="3961993" y="62369"/>
                </a:lnTo>
                <a:lnTo>
                  <a:pt x="3965054" y="49060"/>
                </a:lnTo>
                <a:lnTo>
                  <a:pt x="3965054" y="18148"/>
                </a:lnTo>
                <a:close/>
              </a:path>
              <a:path w="4572000" h="380999">
                <a:moveTo>
                  <a:pt x="3988195" y="127846"/>
                </a:moveTo>
                <a:lnTo>
                  <a:pt x="3995750" y="118433"/>
                </a:lnTo>
                <a:lnTo>
                  <a:pt x="3990949" y="47815"/>
                </a:lnTo>
                <a:lnTo>
                  <a:pt x="3984663" y="44284"/>
                </a:lnTo>
                <a:lnTo>
                  <a:pt x="3971836" y="44284"/>
                </a:lnTo>
                <a:lnTo>
                  <a:pt x="3968038" y="45872"/>
                </a:lnTo>
                <a:lnTo>
                  <a:pt x="3972255" y="59042"/>
                </a:lnTo>
                <a:lnTo>
                  <a:pt x="3979162" y="60579"/>
                </a:lnTo>
                <a:lnTo>
                  <a:pt x="3986602" y="69858"/>
                </a:lnTo>
                <a:lnTo>
                  <a:pt x="3989082" y="87528"/>
                </a:lnTo>
                <a:lnTo>
                  <a:pt x="3988195" y="127846"/>
                </a:lnTo>
                <a:close/>
              </a:path>
              <a:path w="4572000" h="380999">
                <a:moveTo>
                  <a:pt x="3966845" y="59042"/>
                </a:moveTo>
                <a:lnTo>
                  <a:pt x="3972255" y="59042"/>
                </a:lnTo>
                <a:lnTo>
                  <a:pt x="3968038" y="45872"/>
                </a:lnTo>
                <a:lnTo>
                  <a:pt x="3965054" y="49060"/>
                </a:lnTo>
                <a:lnTo>
                  <a:pt x="3961993" y="62369"/>
                </a:lnTo>
                <a:lnTo>
                  <a:pt x="3966845" y="59042"/>
                </a:lnTo>
                <a:close/>
              </a:path>
              <a:path w="4572000" h="380999">
                <a:moveTo>
                  <a:pt x="4001795" y="85013"/>
                </a:moveTo>
                <a:lnTo>
                  <a:pt x="4001593" y="78403"/>
                </a:lnTo>
                <a:lnTo>
                  <a:pt x="3999542" y="65121"/>
                </a:lnTo>
                <a:lnTo>
                  <a:pt x="3995280" y="54876"/>
                </a:lnTo>
                <a:lnTo>
                  <a:pt x="3990949" y="47815"/>
                </a:lnTo>
                <a:lnTo>
                  <a:pt x="3995750" y="118433"/>
                </a:lnTo>
                <a:lnTo>
                  <a:pt x="4000284" y="104155"/>
                </a:lnTo>
                <a:lnTo>
                  <a:pt x="4001795" y="85013"/>
                </a:lnTo>
                <a:close/>
              </a:path>
              <a:path w="4572000" h="380999">
                <a:moveTo>
                  <a:pt x="3972077" y="132854"/>
                </a:moveTo>
                <a:lnTo>
                  <a:pt x="3977617" y="132395"/>
                </a:lnTo>
                <a:lnTo>
                  <a:pt x="3988195" y="127846"/>
                </a:lnTo>
                <a:lnTo>
                  <a:pt x="3989082" y="87528"/>
                </a:lnTo>
                <a:lnTo>
                  <a:pt x="3987796" y="102004"/>
                </a:lnTo>
                <a:lnTo>
                  <a:pt x="3982151" y="114072"/>
                </a:lnTo>
                <a:lnTo>
                  <a:pt x="3972077" y="132854"/>
                </a:lnTo>
                <a:close/>
              </a:path>
              <a:path w="4572000" h="380999">
                <a:moveTo>
                  <a:pt x="3982151" y="114072"/>
                </a:moveTo>
                <a:lnTo>
                  <a:pt x="3972013" y="118097"/>
                </a:lnTo>
                <a:lnTo>
                  <a:pt x="3966933" y="118097"/>
                </a:lnTo>
                <a:lnTo>
                  <a:pt x="3961650" y="114884"/>
                </a:lnTo>
                <a:lnTo>
                  <a:pt x="3956164" y="108458"/>
                </a:lnTo>
                <a:lnTo>
                  <a:pt x="3951503" y="122961"/>
                </a:lnTo>
                <a:lnTo>
                  <a:pt x="3956939" y="129552"/>
                </a:lnTo>
                <a:lnTo>
                  <a:pt x="3963809" y="132854"/>
                </a:lnTo>
                <a:lnTo>
                  <a:pt x="3972077" y="132854"/>
                </a:lnTo>
                <a:lnTo>
                  <a:pt x="3982151" y="114072"/>
                </a:lnTo>
                <a:close/>
              </a:path>
              <a:path w="4572000" h="380999">
                <a:moveTo>
                  <a:pt x="3489464" y="3378"/>
                </a:moveTo>
                <a:lnTo>
                  <a:pt x="3479850" y="3378"/>
                </a:lnTo>
                <a:lnTo>
                  <a:pt x="3480204" y="40338"/>
                </a:lnTo>
                <a:lnTo>
                  <a:pt x="3483291" y="28018"/>
                </a:lnTo>
                <a:lnTo>
                  <a:pt x="3486378" y="15698"/>
                </a:lnTo>
                <a:lnTo>
                  <a:pt x="3489464" y="3378"/>
                </a:lnTo>
                <a:close/>
              </a:path>
              <a:path w="4572000" h="380999">
                <a:moveTo>
                  <a:pt x="3457448" y="131114"/>
                </a:moveTo>
                <a:lnTo>
                  <a:pt x="3458588" y="126568"/>
                </a:lnTo>
                <a:lnTo>
                  <a:pt x="3461678" y="114251"/>
                </a:lnTo>
                <a:lnTo>
                  <a:pt x="3464767" y="101933"/>
                </a:lnTo>
                <a:lnTo>
                  <a:pt x="3467855" y="89615"/>
                </a:lnTo>
                <a:lnTo>
                  <a:pt x="3470943" y="77296"/>
                </a:lnTo>
                <a:lnTo>
                  <a:pt x="3474030" y="64977"/>
                </a:lnTo>
                <a:lnTo>
                  <a:pt x="3477118" y="52658"/>
                </a:lnTo>
                <a:lnTo>
                  <a:pt x="3480204" y="40338"/>
                </a:lnTo>
                <a:lnTo>
                  <a:pt x="3479850" y="3378"/>
                </a:lnTo>
                <a:lnTo>
                  <a:pt x="3478698" y="7954"/>
                </a:lnTo>
                <a:lnTo>
                  <a:pt x="3475598" y="20272"/>
                </a:lnTo>
                <a:lnTo>
                  <a:pt x="3472499" y="32589"/>
                </a:lnTo>
                <a:lnTo>
                  <a:pt x="3469400" y="44906"/>
                </a:lnTo>
                <a:lnTo>
                  <a:pt x="3466301" y="57222"/>
                </a:lnTo>
                <a:lnTo>
                  <a:pt x="3463203" y="69539"/>
                </a:lnTo>
                <a:lnTo>
                  <a:pt x="3460104" y="81855"/>
                </a:lnTo>
                <a:lnTo>
                  <a:pt x="3457448" y="131114"/>
                </a:lnTo>
                <a:close/>
              </a:path>
              <a:path w="4572000" h="380999">
                <a:moveTo>
                  <a:pt x="3457448" y="131114"/>
                </a:moveTo>
                <a:lnTo>
                  <a:pt x="3460104" y="81855"/>
                </a:lnTo>
                <a:lnTo>
                  <a:pt x="3457005" y="94171"/>
                </a:lnTo>
                <a:lnTo>
                  <a:pt x="3453906" y="106486"/>
                </a:lnTo>
                <a:lnTo>
                  <a:pt x="3450807" y="118800"/>
                </a:lnTo>
                <a:lnTo>
                  <a:pt x="3447707" y="131114"/>
                </a:lnTo>
                <a:lnTo>
                  <a:pt x="3457448" y="131114"/>
                </a:lnTo>
                <a:close/>
              </a:path>
              <a:path w="4572000" h="380999">
                <a:moveTo>
                  <a:pt x="2701607" y="18148"/>
                </a:moveTo>
                <a:lnTo>
                  <a:pt x="2734233" y="18148"/>
                </a:lnTo>
                <a:lnTo>
                  <a:pt x="2734233" y="3378"/>
                </a:lnTo>
                <a:lnTo>
                  <a:pt x="2690114" y="3378"/>
                </a:lnTo>
                <a:lnTo>
                  <a:pt x="2691485" y="66306"/>
                </a:lnTo>
                <a:lnTo>
                  <a:pt x="2694228" y="69024"/>
                </a:lnTo>
                <a:lnTo>
                  <a:pt x="2698546" y="62369"/>
                </a:lnTo>
                <a:lnTo>
                  <a:pt x="2701607" y="49060"/>
                </a:lnTo>
                <a:lnTo>
                  <a:pt x="2701607" y="18148"/>
                </a:lnTo>
                <a:close/>
              </a:path>
              <a:path w="4572000" h="380999">
                <a:moveTo>
                  <a:pt x="2724748" y="127846"/>
                </a:moveTo>
                <a:lnTo>
                  <a:pt x="2732304" y="118433"/>
                </a:lnTo>
                <a:lnTo>
                  <a:pt x="2727502" y="47815"/>
                </a:lnTo>
                <a:lnTo>
                  <a:pt x="2721216" y="44284"/>
                </a:lnTo>
                <a:lnTo>
                  <a:pt x="2708389" y="44284"/>
                </a:lnTo>
                <a:lnTo>
                  <a:pt x="2704592" y="45872"/>
                </a:lnTo>
                <a:lnTo>
                  <a:pt x="2708808" y="59042"/>
                </a:lnTo>
                <a:lnTo>
                  <a:pt x="2715716" y="60579"/>
                </a:lnTo>
                <a:lnTo>
                  <a:pt x="2723155" y="69858"/>
                </a:lnTo>
                <a:lnTo>
                  <a:pt x="2725635" y="87528"/>
                </a:lnTo>
                <a:lnTo>
                  <a:pt x="2724748" y="127846"/>
                </a:lnTo>
                <a:close/>
              </a:path>
              <a:path w="4572000" h="380999">
                <a:moveTo>
                  <a:pt x="2703410" y="59042"/>
                </a:moveTo>
                <a:lnTo>
                  <a:pt x="2708808" y="59042"/>
                </a:lnTo>
                <a:lnTo>
                  <a:pt x="2704592" y="45872"/>
                </a:lnTo>
                <a:lnTo>
                  <a:pt x="2701607" y="49060"/>
                </a:lnTo>
                <a:lnTo>
                  <a:pt x="2698546" y="62369"/>
                </a:lnTo>
                <a:lnTo>
                  <a:pt x="2703410" y="59042"/>
                </a:lnTo>
                <a:close/>
              </a:path>
              <a:path w="4572000" h="380999">
                <a:moveTo>
                  <a:pt x="2738348" y="85013"/>
                </a:moveTo>
                <a:lnTo>
                  <a:pt x="2738146" y="78403"/>
                </a:lnTo>
                <a:lnTo>
                  <a:pt x="2736095" y="65121"/>
                </a:lnTo>
                <a:lnTo>
                  <a:pt x="2731833" y="54876"/>
                </a:lnTo>
                <a:lnTo>
                  <a:pt x="2727502" y="47815"/>
                </a:lnTo>
                <a:lnTo>
                  <a:pt x="2732304" y="118433"/>
                </a:lnTo>
                <a:lnTo>
                  <a:pt x="2736837" y="104155"/>
                </a:lnTo>
                <a:lnTo>
                  <a:pt x="2738348" y="85013"/>
                </a:lnTo>
                <a:close/>
              </a:path>
              <a:path w="4572000" h="380999">
                <a:moveTo>
                  <a:pt x="2708630" y="132854"/>
                </a:moveTo>
                <a:lnTo>
                  <a:pt x="2714170" y="132395"/>
                </a:lnTo>
                <a:lnTo>
                  <a:pt x="2724748" y="127846"/>
                </a:lnTo>
                <a:lnTo>
                  <a:pt x="2725635" y="87528"/>
                </a:lnTo>
                <a:lnTo>
                  <a:pt x="2724349" y="102004"/>
                </a:lnTo>
                <a:lnTo>
                  <a:pt x="2718704" y="114072"/>
                </a:lnTo>
                <a:lnTo>
                  <a:pt x="2708630" y="132854"/>
                </a:lnTo>
                <a:close/>
              </a:path>
              <a:path w="4572000" h="380999">
                <a:moveTo>
                  <a:pt x="2718704" y="114072"/>
                </a:moveTo>
                <a:lnTo>
                  <a:pt x="2708567" y="118097"/>
                </a:lnTo>
                <a:lnTo>
                  <a:pt x="2703487" y="118097"/>
                </a:lnTo>
                <a:lnTo>
                  <a:pt x="2698203" y="114884"/>
                </a:lnTo>
                <a:lnTo>
                  <a:pt x="2692717" y="108458"/>
                </a:lnTo>
                <a:lnTo>
                  <a:pt x="2691155" y="113284"/>
                </a:lnTo>
                <a:lnTo>
                  <a:pt x="2693504" y="129552"/>
                </a:lnTo>
                <a:lnTo>
                  <a:pt x="2700362" y="132854"/>
                </a:lnTo>
                <a:lnTo>
                  <a:pt x="2708630" y="132854"/>
                </a:lnTo>
                <a:lnTo>
                  <a:pt x="2718704" y="114072"/>
                </a:lnTo>
                <a:close/>
              </a:path>
              <a:path w="4572000" h="380999">
                <a:moveTo>
                  <a:pt x="2689606" y="118122"/>
                </a:moveTo>
                <a:lnTo>
                  <a:pt x="2688056" y="122961"/>
                </a:lnTo>
                <a:lnTo>
                  <a:pt x="2693504" y="129552"/>
                </a:lnTo>
                <a:lnTo>
                  <a:pt x="2691155" y="113284"/>
                </a:lnTo>
                <a:lnTo>
                  <a:pt x="2689606" y="118122"/>
                </a:lnTo>
                <a:close/>
              </a:path>
              <a:path w="4572000" h="380999">
                <a:moveTo>
                  <a:pt x="2069642" y="13106"/>
                </a:moveTo>
                <a:lnTo>
                  <a:pt x="2069642" y="10325"/>
                </a:lnTo>
                <a:lnTo>
                  <a:pt x="2068944" y="7937"/>
                </a:lnTo>
                <a:lnTo>
                  <a:pt x="2066163" y="3949"/>
                </a:lnTo>
                <a:lnTo>
                  <a:pt x="2062505" y="2946"/>
                </a:lnTo>
                <a:lnTo>
                  <a:pt x="2060524" y="2946"/>
                </a:lnTo>
                <a:lnTo>
                  <a:pt x="2057476" y="5905"/>
                </a:lnTo>
                <a:lnTo>
                  <a:pt x="2055418" y="10274"/>
                </a:lnTo>
                <a:lnTo>
                  <a:pt x="2057514" y="20358"/>
                </a:lnTo>
                <a:lnTo>
                  <a:pt x="2060562" y="23355"/>
                </a:lnTo>
                <a:lnTo>
                  <a:pt x="2064473" y="23355"/>
                </a:lnTo>
                <a:lnTo>
                  <a:pt x="2067560" y="20358"/>
                </a:lnTo>
                <a:lnTo>
                  <a:pt x="2069642" y="15951"/>
                </a:lnTo>
                <a:lnTo>
                  <a:pt x="2069642" y="13106"/>
                </a:lnTo>
                <a:close/>
              </a:path>
              <a:path w="4572000" h="380999">
                <a:moveTo>
                  <a:pt x="2055418" y="13106"/>
                </a:moveTo>
                <a:lnTo>
                  <a:pt x="2055418" y="15951"/>
                </a:lnTo>
                <a:lnTo>
                  <a:pt x="2057514" y="20358"/>
                </a:lnTo>
                <a:lnTo>
                  <a:pt x="2055418" y="10274"/>
                </a:lnTo>
                <a:lnTo>
                  <a:pt x="2055418" y="13106"/>
                </a:lnTo>
                <a:close/>
              </a:path>
              <a:path w="4572000" h="380999">
                <a:moveTo>
                  <a:pt x="3902468" y="115493"/>
                </a:moveTo>
                <a:lnTo>
                  <a:pt x="3907055" y="105041"/>
                </a:lnTo>
                <a:lnTo>
                  <a:pt x="3910507" y="66598"/>
                </a:lnTo>
                <a:lnTo>
                  <a:pt x="3882732" y="127647"/>
                </a:lnTo>
                <a:lnTo>
                  <a:pt x="3937203" y="131114"/>
                </a:lnTo>
                <a:lnTo>
                  <a:pt x="3937203" y="115493"/>
                </a:lnTo>
                <a:lnTo>
                  <a:pt x="3902468" y="115493"/>
                </a:lnTo>
                <a:close/>
              </a:path>
              <a:path w="4572000" h="380999">
                <a:moveTo>
                  <a:pt x="3896169" y="20104"/>
                </a:moveTo>
                <a:lnTo>
                  <a:pt x="3899039" y="17640"/>
                </a:lnTo>
                <a:lnTo>
                  <a:pt x="3902100" y="16408"/>
                </a:lnTo>
                <a:lnTo>
                  <a:pt x="3914609" y="16408"/>
                </a:lnTo>
                <a:lnTo>
                  <a:pt x="3919232" y="22288"/>
                </a:lnTo>
                <a:lnTo>
                  <a:pt x="3919232" y="34036"/>
                </a:lnTo>
                <a:lnTo>
                  <a:pt x="3918702" y="40984"/>
                </a:lnTo>
                <a:lnTo>
                  <a:pt x="3922369" y="70154"/>
                </a:lnTo>
                <a:lnTo>
                  <a:pt x="3919931" y="4470"/>
                </a:lnTo>
                <a:lnTo>
                  <a:pt x="3913276" y="1651"/>
                </a:lnTo>
                <a:lnTo>
                  <a:pt x="3899077" y="1651"/>
                </a:lnTo>
                <a:lnTo>
                  <a:pt x="3896169" y="20104"/>
                </a:lnTo>
                <a:close/>
              </a:path>
              <a:path w="4572000" h="380999">
                <a:moveTo>
                  <a:pt x="3894226" y="3327"/>
                </a:moveTo>
                <a:lnTo>
                  <a:pt x="3890213" y="6680"/>
                </a:lnTo>
                <a:lnTo>
                  <a:pt x="3891229" y="25666"/>
                </a:lnTo>
                <a:lnTo>
                  <a:pt x="3893299" y="22555"/>
                </a:lnTo>
                <a:lnTo>
                  <a:pt x="3896169" y="20104"/>
                </a:lnTo>
                <a:lnTo>
                  <a:pt x="3899077" y="1651"/>
                </a:lnTo>
                <a:lnTo>
                  <a:pt x="3894226" y="3327"/>
                </a:lnTo>
                <a:close/>
              </a:path>
              <a:path w="4572000" h="380999">
                <a:moveTo>
                  <a:pt x="3883494" y="14554"/>
                </a:moveTo>
                <a:lnTo>
                  <a:pt x="3884726" y="23291"/>
                </a:lnTo>
                <a:lnTo>
                  <a:pt x="3887330" y="26365"/>
                </a:lnTo>
                <a:lnTo>
                  <a:pt x="3889933" y="29438"/>
                </a:lnTo>
                <a:lnTo>
                  <a:pt x="3891229" y="25666"/>
                </a:lnTo>
                <a:lnTo>
                  <a:pt x="3890213" y="6680"/>
                </a:lnTo>
                <a:lnTo>
                  <a:pt x="3886200" y="10045"/>
                </a:lnTo>
                <a:lnTo>
                  <a:pt x="3883494" y="14554"/>
                </a:lnTo>
                <a:close/>
              </a:path>
              <a:path w="4572000" h="380999">
                <a:moveTo>
                  <a:pt x="3919931" y="4470"/>
                </a:moveTo>
                <a:lnTo>
                  <a:pt x="3922369" y="70154"/>
                </a:lnTo>
                <a:lnTo>
                  <a:pt x="3927513" y="56964"/>
                </a:lnTo>
                <a:lnTo>
                  <a:pt x="3930827" y="44637"/>
                </a:lnTo>
                <a:lnTo>
                  <a:pt x="3931932" y="34036"/>
                </a:lnTo>
                <a:lnTo>
                  <a:pt x="3931932" y="23736"/>
                </a:lnTo>
                <a:lnTo>
                  <a:pt x="3929532" y="15760"/>
                </a:lnTo>
                <a:lnTo>
                  <a:pt x="3924731" y="10109"/>
                </a:lnTo>
                <a:lnTo>
                  <a:pt x="3919931" y="4470"/>
                </a:lnTo>
                <a:close/>
              </a:path>
              <a:path w="4572000" h="380999">
                <a:moveTo>
                  <a:pt x="3922369" y="70154"/>
                </a:moveTo>
                <a:lnTo>
                  <a:pt x="3918702" y="40984"/>
                </a:lnTo>
                <a:lnTo>
                  <a:pt x="3915843" y="52967"/>
                </a:lnTo>
                <a:lnTo>
                  <a:pt x="3910507" y="66598"/>
                </a:lnTo>
                <a:lnTo>
                  <a:pt x="3907055" y="105041"/>
                </a:lnTo>
                <a:lnTo>
                  <a:pt x="3912160" y="93412"/>
                </a:lnTo>
                <a:lnTo>
                  <a:pt x="3917266" y="81783"/>
                </a:lnTo>
                <a:lnTo>
                  <a:pt x="3922369" y="70154"/>
                </a:lnTo>
                <a:close/>
              </a:path>
              <a:path w="4572000" h="380999">
                <a:moveTo>
                  <a:pt x="3356279" y="116662"/>
                </a:moveTo>
                <a:lnTo>
                  <a:pt x="3354285" y="113792"/>
                </a:lnTo>
                <a:lnTo>
                  <a:pt x="3352279" y="110934"/>
                </a:lnTo>
                <a:lnTo>
                  <a:pt x="3351288" y="107010"/>
                </a:lnTo>
                <a:lnTo>
                  <a:pt x="3351288" y="0"/>
                </a:lnTo>
                <a:lnTo>
                  <a:pt x="3349099" y="129337"/>
                </a:lnTo>
                <a:lnTo>
                  <a:pt x="3362121" y="132854"/>
                </a:lnTo>
                <a:lnTo>
                  <a:pt x="3356279" y="116662"/>
                </a:lnTo>
                <a:close/>
              </a:path>
              <a:path w="4572000" h="380999">
                <a:moveTo>
                  <a:pt x="3341682" y="118783"/>
                </a:moveTo>
                <a:lnTo>
                  <a:pt x="3349099" y="129337"/>
                </a:lnTo>
                <a:lnTo>
                  <a:pt x="3351288" y="0"/>
                </a:lnTo>
                <a:lnTo>
                  <a:pt x="3339782" y="0"/>
                </a:lnTo>
                <a:lnTo>
                  <a:pt x="3339782" y="104800"/>
                </a:lnTo>
                <a:lnTo>
                  <a:pt x="3341682" y="118783"/>
                </a:lnTo>
                <a:close/>
              </a:path>
              <a:path w="4572000" h="380999">
                <a:moveTo>
                  <a:pt x="3358883" y="118097"/>
                </a:moveTo>
                <a:lnTo>
                  <a:pt x="3356279" y="116662"/>
                </a:lnTo>
                <a:lnTo>
                  <a:pt x="3362121" y="132854"/>
                </a:lnTo>
                <a:lnTo>
                  <a:pt x="3362121" y="118097"/>
                </a:lnTo>
                <a:lnTo>
                  <a:pt x="3358883" y="118097"/>
                </a:lnTo>
                <a:close/>
              </a:path>
              <a:path w="4572000" h="380999">
                <a:moveTo>
                  <a:pt x="2631592" y="116662"/>
                </a:moveTo>
                <a:lnTo>
                  <a:pt x="2629598" y="113792"/>
                </a:lnTo>
                <a:lnTo>
                  <a:pt x="2627591" y="110934"/>
                </a:lnTo>
                <a:lnTo>
                  <a:pt x="2626601" y="107010"/>
                </a:lnTo>
                <a:lnTo>
                  <a:pt x="2626601" y="0"/>
                </a:lnTo>
                <a:lnTo>
                  <a:pt x="2624417" y="129337"/>
                </a:lnTo>
                <a:lnTo>
                  <a:pt x="2637434" y="132854"/>
                </a:lnTo>
                <a:lnTo>
                  <a:pt x="2631592" y="116662"/>
                </a:lnTo>
                <a:close/>
              </a:path>
              <a:path w="4572000" h="380999">
                <a:moveTo>
                  <a:pt x="2616997" y="118783"/>
                </a:moveTo>
                <a:lnTo>
                  <a:pt x="2624417" y="129337"/>
                </a:lnTo>
                <a:lnTo>
                  <a:pt x="2626601" y="0"/>
                </a:lnTo>
                <a:lnTo>
                  <a:pt x="2615095" y="0"/>
                </a:lnTo>
                <a:lnTo>
                  <a:pt x="2615095" y="104800"/>
                </a:lnTo>
                <a:lnTo>
                  <a:pt x="2616997" y="118783"/>
                </a:lnTo>
                <a:close/>
              </a:path>
              <a:path w="4572000" h="380999">
                <a:moveTo>
                  <a:pt x="2634208" y="118097"/>
                </a:moveTo>
                <a:lnTo>
                  <a:pt x="2631592" y="116662"/>
                </a:lnTo>
                <a:lnTo>
                  <a:pt x="2637434" y="132854"/>
                </a:lnTo>
                <a:lnTo>
                  <a:pt x="2637434" y="118097"/>
                </a:lnTo>
                <a:lnTo>
                  <a:pt x="2634208" y="118097"/>
                </a:lnTo>
                <a:close/>
              </a:path>
              <a:path w="4572000" h="380999">
                <a:moveTo>
                  <a:pt x="1355344" y="116662"/>
                </a:moveTo>
                <a:lnTo>
                  <a:pt x="1353337" y="113792"/>
                </a:lnTo>
                <a:lnTo>
                  <a:pt x="1351343" y="110934"/>
                </a:lnTo>
                <a:lnTo>
                  <a:pt x="1350340" y="107010"/>
                </a:lnTo>
                <a:lnTo>
                  <a:pt x="1350340" y="0"/>
                </a:lnTo>
                <a:lnTo>
                  <a:pt x="1348157" y="129335"/>
                </a:lnTo>
                <a:lnTo>
                  <a:pt x="1361173" y="132854"/>
                </a:lnTo>
                <a:lnTo>
                  <a:pt x="1355344" y="116662"/>
                </a:lnTo>
                <a:close/>
              </a:path>
              <a:path w="4572000" h="380999">
                <a:moveTo>
                  <a:pt x="1340744" y="118777"/>
                </a:moveTo>
                <a:lnTo>
                  <a:pt x="1348157" y="129335"/>
                </a:lnTo>
                <a:lnTo>
                  <a:pt x="1350340" y="0"/>
                </a:lnTo>
                <a:lnTo>
                  <a:pt x="1338846" y="0"/>
                </a:lnTo>
                <a:lnTo>
                  <a:pt x="1338846" y="104800"/>
                </a:lnTo>
                <a:lnTo>
                  <a:pt x="1340744" y="118777"/>
                </a:lnTo>
                <a:close/>
              </a:path>
              <a:path w="4572000" h="380999">
                <a:moveTo>
                  <a:pt x="1357947" y="118097"/>
                </a:moveTo>
                <a:lnTo>
                  <a:pt x="1355344" y="116662"/>
                </a:lnTo>
                <a:lnTo>
                  <a:pt x="1361173" y="132854"/>
                </a:lnTo>
                <a:lnTo>
                  <a:pt x="1361173" y="118097"/>
                </a:lnTo>
                <a:lnTo>
                  <a:pt x="1357947" y="118097"/>
                </a:lnTo>
                <a:close/>
              </a:path>
              <a:path w="4572000" h="380999">
                <a:moveTo>
                  <a:pt x="4083392" y="71983"/>
                </a:moveTo>
                <a:lnTo>
                  <a:pt x="4083392" y="87185"/>
                </a:lnTo>
                <a:lnTo>
                  <a:pt x="4109300" y="87185"/>
                </a:lnTo>
                <a:lnTo>
                  <a:pt x="4109300" y="71983"/>
                </a:lnTo>
                <a:lnTo>
                  <a:pt x="4083392" y="71983"/>
                </a:lnTo>
                <a:close/>
              </a:path>
              <a:path w="4572000" h="380999">
                <a:moveTo>
                  <a:pt x="4410659" y="31470"/>
                </a:moveTo>
                <a:lnTo>
                  <a:pt x="4410866" y="31112"/>
                </a:lnTo>
                <a:lnTo>
                  <a:pt x="4419625" y="17487"/>
                </a:lnTo>
                <a:lnTo>
                  <a:pt x="4426051" y="10934"/>
                </a:lnTo>
                <a:lnTo>
                  <a:pt x="4424095" y="7835"/>
                </a:lnTo>
                <a:lnTo>
                  <a:pt x="4422140" y="4737"/>
                </a:lnTo>
                <a:lnTo>
                  <a:pt x="4420184" y="1651"/>
                </a:lnTo>
                <a:lnTo>
                  <a:pt x="4412017" y="6767"/>
                </a:lnTo>
                <a:lnTo>
                  <a:pt x="4410659" y="31470"/>
                </a:lnTo>
                <a:close/>
              </a:path>
              <a:path w="4572000" h="380999">
                <a:moveTo>
                  <a:pt x="4403855" y="16427"/>
                </a:moveTo>
                <a:lnTo>
                  <a:pt x="4396003" y="30518"/>
                </a:lnTo>
                <a:lnTo>
                  <a:pt x="4399483" y="58432"/>
                </a:lnTo>
                <a:lnTo>
                  <a:pt x="4399920" y="55841"/>
                </a:lnTo>
                <a:lnTo>
                  <a:pt x="4403590" y="45179"/>
                </a:lnTo>
                <a:lnTo>
                  <a:pt x="4410659" y="31470"/>
                </a:lnTo>
                <a:lnTo>
                  <a:pt x="4412017" y="6767"/>
                </a:lnTo>
                <a:lnTo>
                  <a:pt x="4403855" y="16427"/>
                </a:lnTo>
                <a:close/>
              </a:path>
              <a:path w="4572000" h="380999">
                <a:moveTo>
                  <a:pt x="4417225" y="118529"/>
                </a:moveTo>
                <a:lnTo>
                  <a:pt x="4412856" y="118529"/>
                </a:lnTo>
                <a:lnTo>
                  <a:pt x="4407542" y="117560"/>
                </a:lnTo>
                <a:lnTo>
                  <a:pt x="4399869" y="108924"/>
                </a:lnTo>
                <a:lnTo>
                  <a:pt x="4397311" y="91351"/>
                </a:lnTo>
                <a:lnTo>
                  <a:pt x="4397599" y="84950"/>
                </a:lnTo>
                <a:lnTo>
                  <a:pt x="4402274" y="70927"/>
                </a:lnTo>
                <a:lnTo>
                  <a:pt x="4412678" y="66255"/>
                </a:lnTo>
                <a:lnTo>
                  <a:pt x="4413465" y="51485"/>
                </a:lnTo>
                <a:lnTo>
                  <a:pt x="4407496" y="51485"/>
                </a:lnTo>
                <a:lnTo>
                  <a:pt x="4402836" y="53809"/>
                </a:lnTo>
                <a:lnTo>
                  <a:pt x="4399483" y="58432"/>
                </a:lnTo>
                <a:lnTo>
                  <a:pt x="4396003" y="30518"/>
                </a:lnTo>
                <a:lnTo>
                  <a:pt x="4394921" y="124178"/>
                </a:lnTo>
                <a:lnTo>
                  <a:pt x="4403149" y="131009"/>
                </a:lnTo>
                <a:lnTo>
                  <a:pt x="4413770" y="133286"/>
                </a:lnTo>
                <a:lnTo>
                  <a:pt x="4417225" y="118529"/>
                </a:lnTo>
                <a:close/>
              </a:path>
              <a:path w="4572000" h="380999">
                <a:moveTo>
                  <a:pt x="4439373" y="91871"/>
                </a:moveTo>
                <a:lnTo>
                  <a:pt x="4439178" y="85841"/>
                </a:lnTo>
                <a:lnTo>
                  <a:pt x="4436965" y="72642"/>
                </a:lnTo>
                <a:lnTo>
                  <a:pt x="4432287" y="62255"/>
                </a:lnTo>
                <a:lnTo>
                  <a:pt x="4427575" y="55079"/>
                </a:lnTo>
                <a:lnTo>
                  <a:pt x="4426966" y="84683"/>
                </a:lnTo>
                <a:lnTo>
                  <a:pt x="4426966" y="92735"/>
                </a:lnTo>
                <a:lnTo>
                  <a:pt x="4427220" y="129501"/>
                </a:lnTo>
                <a:lnTo>
                  <a:pt x="4432084" y="121907"/>
                </a:lnTo>
                <a:lnTo>
                  <a:pt x="4434447" y="117623"/>
                </a:lnTo>
                <a:lnTo>
                  <a:pt x="4438140" y="105979"/>
                </a:lnTo>
                <a:lnTo>
                  <a:pt x="4439373" y="91871"/>
                </a:lnTo>
                <a:close/>
              </a:path>
              <a:path w="4572000" h="380999">
                <a:moveTo>
                  <a:pt x="4416882" y="66255"/>
                </a:moveTo>
                <a:lnTo>
                  <a:pt x="4420311" y="68656"/>
                </a:lnTo>
                <a:lnTo>
                  <a:pt x="4422965" y="73456"/>
                </a:lnTo>
                <a:lnTo>
                  <a:pt x="4425632" y="78270"/>
                </a:lnTo>
                <a:lnTo>
                  <a:pt x="4426966" y="84683"/>
                </a:lnTo>
                <a:lnTo>
                  <a:pt x="4427575" y="55079"/>
                </a:lnTo>
                <a:lnTo>
                  <a:pt x="4421301" y="51485"/>
                </a:lnTo>
                <a:lnTo>
                  <a:pt x="4416882" y="66255"/>
                </a:lnTo>
                <a:close/>
              </a:path>
              <a:path w="4572000" h="380999">
                <a:moveTo>
                  <a:pt x="4413465" y="51485"/>
                </a:moveTo>
                <a:lnTo>
                  <a:pt x="4412678" y="66255"/>
                </a:lnTo>
                <a:lnTo>
                  <a:pt x="4416882" y="66255"/>
                </a:lnTo>
                <a:lnTo>
                  <a:pt x="4421301" y="51485"/>
                </a:lnTo>
                <a:lnTo>
                  <a:pt x="4413465" y="51485"/>
                </a:lnTo>
                <a:close/>
              </a:path>
              <a:path w="4572000" h="380999">
                <a:moveTo>
                  <a:pt x="4427220" y="129501"/>
                </a:moveTo>
                <a:lnTo>
                  <a:pt x="4426966" y="92735"/>
                </a:lnTo>
                <a:lnTo>
                  <a:pt x="4426966" y="100495"/>
                </a:lnTo>
                <a:lnTo>
                  <a:pt x="4425708" y="106730"/>
                </a:lnTo>
                <a:lnTo>
                  <a:pt x="4423181" y="111455"/>
                </a:lnTo>
                <a:lnTo>
                  <a:pt x="4421111" y="133286"/>
                </a:lnTo>
                <a:lnTo>
                  <a:pt x="4427220" y="129501"/>
                </a:lnTo>
                <a:close/>
              </a:path>
              <a:path w="4572000" h="380999">
                <a:moveTo>
                  <a:pt x="4421111" y="133286"/>
                </a:moveTo>
                <a:lnTo>
                  <a:pt x="4423181" y="111455"/>
                </a:lnTo>
                <a:lnTo>
                  <a:pt x="4420666" y="116166"/>
                </a:lnTo>
                <a:lnTo>
                  <a:pt x="4417225" y="118529"/>
                </a:lnTo>
                <a:lnTo>
                  <a:pt x="4413770" y="133286"/>
                </a:lnTo>
                <a:lnTo>
                  <a:pt x="4421111" y="133286"/>
                </a:lnTo>
                <a:close/>
              </a:path>
              <a:path w="4572000" h="380999">
                <a:moveTo>
                  <a:pt x="4385375" y="65667"/>
                </a:moveTo>
                <a:lnTo>
                  <a:pt x="4385648" y="96850"/>
                </a:lnTo>
                <a:lnTo>
                  <a:pt x="4389087" y="112792"/>
                </a:lnTo>
                <a:lnTo>
                  <a:pt x="4394921" y="124178"/>
                </a:lnTo>
                <a:lnTo>
                  <a:pt x="4396003" y="30518"/>
                </a:lnTo>
                <a:lnTo>
                  <a:pt x="4391595" y="40949"/>
                </a:lnTo>
                <a:lnTo>
                  <a:pt x="4387707" y="53384"/>
                </a:lnTo>
                <a:lnTo>
                  <a:pt x="4385375" y="65667"/>
                </a:lnTo>
                <a:close/>
              </a:path>
              <a:path w="4572000" h="380999">
                <a:moveTo>
                  <a:pt x="4224972" y="1651"/>
                </a:moveTo>
                <a:lnTo>
                  <a:pt x="4216799" y="6767"/>
                </a:lnTo>
                <a:lnTo>
                  <a:pt x="4224404" y="17484"/>
                </a:lnTo>
                <a:lnTo>
                  <a:pt x="4230839" y="10934"/>
                </a:lnTo>
                <a:lnTo>
                  <a:pt x="4228884" y="7835"/>
                </a:lnTo>
                <a:lnTo>
                  <a:pt x="4226928" y="4737"/>
                </a:lnTo>
                <a:lnTo>
                  <a:pt x="4224972" y="1651"/>
                </a:lnTo>
                <a:close/>
              </a:path>
              <a:path w="4572000" h="380999">
                <a:moveTo>
                  <a:pt x="4204703" y="55844"/>
                </a:moveTo>
                <a:lnTo>
                  <a:pt x="4208366" y="45181"/>
                </a:lnTo>
                <a:lnTo>
                  <a:pt x="4215434" y="31470"/>
                </a:lnTo>
                <a:lnTo>
                  <a:pt x="4215647" y="31101"/>
                </a:lnTo>
                <a:lnTo>
                  <a:pt x="4224404" y="17484"/>
                </a:lnTo>
                <a:lnTo>
                  <a:pt x="4216799" y="6767"/>
                </a:lnTo>
                <a:lnTo>
                  <a:pt x="4208641" y="16427"/>
                </a:lnTo>
                <a:lnTo>
                  <a:pt x="4204703" y="55844"/>
                </a:lnTo>
                <a:close/>
              </a:path>
              <a:path w="4572000" h="380999">
                <a:moveTo>
                  <a:pt x="4204271" y="58432"/>
                </a:moveTo>
                <a:lnTo>
                  <a:pt x="4204703" y="55844"/>
                </a:lnTo>
                <a:lnTo>
                  <a:pt x="4208641" y="16427"/>
                </a:lnTo>
                <a:lnTo>
                  <a:pt x="4200791" y="30518"/>
                </a:lnTo>
                <a:lnTo>
                  <a:pt x="4202376" y="84942"/>
                </a:lnTo>
                <a:lnTo>
                  <a:pt x="4207059" y="70925"/>
                </a:lnTo>
                <a:lnTo>
                  <a:pt x="4207611" y="53809"/>
                </a:lnTo>
                <a:lnTo>
                  <a:pt x="4204271" y="58432"/>
                </a:lnTo>
                <a:close/>
              </a:path>
              <a:path w="4572000" h="380999">
                <a:moveTo>
                  <a:pt x="4222000" y="118529"/>
                </a:moveTo>
                <a:lnTo>
                  <a:pt x="4217644" y="118529"/>
                </a:lnTo>
                <a:lnTo>
                  <a:pt x="4212320" y="117558"/>
                </a:lnTo>
                <a:lnTo>
                  <a:pt x="4204644" y="108921"/>
                </a:lnTo>
                <a:lnTo>
                  <a:pt x="4202087" y="91351"/>
                </a:lnTo>
                <a:lnTo>
                  <a:pt x="4202376" y="84942"/>
                </a:lnTo>
                <a:lnTo>
                  <a:pt x="4200791" y="30518"/>
                </a:lnTo>
                <a:lnTo>
                  <a:pt x="4199700" y="124176"/>
                </a:lnTo>
                <a:lnTo>
                  <a:pt x="4207925" y="131009"/>
                </a:lnTo>
                <a:lnTo>
                  <a:pt x="4218546" y="133286"/>
                </a:lnTo>
                <a:lnTo>
                  <a:pt x="4222000" y="118529"/>
                </a:lnTo>
                <a:close/>
              </a:path>
              <a:path w="4572000" h="380999">
                <a:moveTo>
                  <a:pt x="4244149" y="91871"/>
                </a:moveTo>
                <a:lnTo>
                  <a:pt x="4243954" y="85844"/>
                </a:lnTo>
                <a:lnTo>
                  <a:pt x="4241744" y="72643"/>
                </a:lnTo>
                <a:lnTo>
                  <a:pt x="4237075" y="62255"/>
                </a:lnTo>
                <a:lnTo>
                  <a:pt x="4232351" y="55079"/>
                </a:lnTo>
                <a:lnTo>
                  <a:pt x="4231741" y="84683"/>
                </a:lnTo>
                <a:lnTo>
                  <a:pt x="4231741" y="92735"/>
                </a:lnTo>
                <a:lnTo>
                  <a:pt x="4231995" y="129501"/>
                </a:lnTo>
                <a:lnTo>
                  <a:pt x="4236859" y="121907"/>
                </a:lnTo>
                <a:lnTo>
                  <a:pt x="4239227" y="117623"/>
                </a:lnTo>
                <a:lnTo>
                  <a:pt x="4242919" y="105979"/>
                </a:lnTo>
                <a:lnTo>
                  <a:pt x="4244149" y="91871"/>
                </a:lnTo>
                <a:close/>
              </a:path>
              <a:path w="4572000" h="380999">
                <a:moveTo>
                  <a:pt x="4221657" y="66255"/>
                </a:moveTo>
                <a:lnTo>
                  <a:pt x="4225086" y="68656"/>
                </a:lnTo>
                <a:lnTo>
                  <a:pt x="4227753" y="73456"/>
                </a:lnTo>
                <a:lnTo>
                  <a:pt x="4230420" y="78270"/>
                </a:lnTo>
                <a:lnTo>
                  <a:pt x="4231741" y="84683"/>
                </a:lnTo>
                <a:lnTo>
                  <a:pt x="4232351" y="55079"/>
                </a:lnTo>
                <a:lnTo>
                  <a:pt x="4226077" y="51485"/>
                </a:lnTo>
                <a:lnTo>
                  <a:pt x="4221657" y="66255"/>
                </a:lnTo>
                <a:close/>
              </a:path>
              <a:path w="4572000" h="380999">
                <a:moveTo>
                  <a:pt x="4218254" y="51485"/>
                </a:moveTo>
                <a:lnTo>
                  <a:pt x="4212272" y="51485"/>
                </a:lnTo>
                <a:lnTo>
                  <a:pt x="4217466" y="66255"/>
                </a:lnTo>
                <a:lnTo>
                  <a:pt x="4221657" y="66255"/>
                </a:lnTo>
                <a:lnTo>
                  <a:pt x="4226077" y="51485"/>
                </a:lnTo>
                <a:lnTo>
                  <a:pt x="4218254" y="51485"/>
                </a:lnTo>
                <a:close/>
              </a:path>
              <a:path w="4572000" h="380999">
                <a:moveTo>
                  <a:pt x="4207611" y="53809"/>
                </a:moveTo>
                <a:lnTo>
                  <a:pt x="4207059" y="70925"/>
                </a:lnTo>
                <a:lnTo>
                  <a:pt x="4217466" y="66255"/>
                </a:lnTo>
                <a:lnTo>
                  <a:pt x="4212272" y="51485"/>
                </a:lnTo>
                <a:lnTo>
                  <a:pt x="4207611" y="53809"/>
                </a:lnTo>
                <a:close/>
              </a:path>
              <a:path w="4572000" h="380999">
                <a:moveTo>
                  <a:pt x="4231995" y="129501"/>
                </a:moveTo>
                <a:lnTo>
                  <a:pt x="4231741" y="92735"/>
                </a:lnTo>
                <a:lnTo>
                  <a:pt x="4231741" y="100495"/>
                </a:lnTo>
                <a:lnTo>
                  <a:pt x="4230484" y="106730"/>
                </a:lnTo>
                <a:lnTo>
                  <a:pt x="4227969" y="111455"/>
                </a:lnTo>
                <a:lnTo>
                  <a:pt x="4225899" y="133286"/>
                </a:lnTo>
                <a:lnTo>
                  <a:pt x="4231995" y="129501"/>
                </a:lnTo>
                <a:close/>
              </a:path>
              <a:path w="4572000" h="380999">
                <a:moveTo>
                  <a:pt x="4225899" y="133286"/>
                </a:moveTo>
                <a:lnTo>
                  <a:pt x="4227969" y="111455"/>
                </a:lnTo>
                <a:lnTo>
                  <a:pt x="4225442" y="116166"/>
                </a:lnTo>
                <a:lnTo>
                  <a:pt x="4222000" y="118529"/>
                </a:lnTo>
                <a:lnTo>
                  <a:pt x="4218546" y="133286"/>
                </a:lnTo>
                <a:lnTo>
                  <a:pt x="4225899" y="133286"/>
                </a:lnTo>
                <a:close/>
              </a:path>
              <a:path w="4572000" h="380999">
                <a:moveTo>
                  <a:pt x="4190164" y="65667"/>
                </a:moveTo>
                <a:lnTo>
                  <a:pt x="4190434" y="96843"/>
                </a:lnTo>
                <a:lnTo>
                  <a:pt x="4193870" y="112788"/>
                </a:lnTo>
                <a:lnTo>
                  <a:pt x="4199700" y="124176"/>
                </a:lnTo>
                <a:lnTo>
                  <a:pt x="4200791" y="30518"/>
                </a:lnTo>
                <a:lnTo>
                  <a:pt x="4196383" y="40949"/>
                </a:lnTo>
                <a:lnTo>
                  <a:pt x="4192495" y="53384"/>
                </a:lnTo>
                <a:lnTo>
                  <a:pt x="4190164" y="65667"/>
                </a:lnTo>
                <a:close/>
              </a:path>
              <a:path w="4572000" h="380999">
                <a:moveTo>
                  <a:pt x="4517488" y="75552"/>
                </a:moveTo>
                <a:lnTo>
                  <a:pt x="4511179" y="86575"/>
                </a:lnTo>
                <a:lnTo>
                  <a:pt x="4551540" y="96469"/>
                </a:lnTo>
                <a:lnTo>
                  <a:pt x="4563046" y="131114"/>
                </a:lnTo>
                <a:lnTo>
                  <a:pt x="4555344" y="9423"/>
                </a:lnTo>
                <a:lnTo>
                  <a:pt x="4549035" y="20445"/>
                </a:lnTo>
                <a:lnTo>
                  <a:pt x="4551540" y="38036"/>
                </a:lnTo>
                <a:lnTo>
                  <a:pt x="4551540" y="83096"/>
                </a:lnTo>
                <a:lnTo>
                  <a:pt x="4525518" y="83096"/>
                </a:lnTo>
                <a:lnTo>
                  <a:pt x="4517488" y="75552"/>
                </a:lnTo>
                <a:close/>
              </a:path>
              <a:path w="4572000" h="380999">
                <a:moveTo>
                  <a:pt x="4525518" y="83096"/>
                </a:moveTo>
                <a:lnTo>
                  <a:pt x="4526135" y="82027"/>
                </a:lnTo>
                <a:lnTo>
                  <a:pt x="4530107" y="53509"/>
                </a:lnTo>
                <a:lnTo>
                  <a:pt x="4523798" y="64530"/>
                </a:lnTo>
                <a:lnTo>
                  <a:pt x="4517488" y="75552"/>
                </a:lnTo>
                <a:lnTo>
                  <a:pt x="4525518" y="83096"/>
                </a:lnTo>
                <a:close/>
              </a:path>
              <a:path w="4572000" h="380999">
                <a:moveTo>
                  <a:pt x="4551540" y="38036"/>
                </a:moveTo>
                <a:lnTo>
                  <a:pt x="4549035" y="20445"/>
                </a:lnTo>
                <a:lnTo>
                  <a:pt x="4542726" y="31467"/>
                </a:lnTo>
                <a:lnTo>
                  <a:pt x="4536416" y="42488"/>
                </a:lnTo>
                <a:lnTo>
                  <a:pt x="4530107" y="53509"/>
                </a:lnTo>
                <a:lnTo>
                  <a:pt x="4526135" y="82027"/>
                </a:lnTo>
                <a:lnTo>
                  <a:pt x="4532486" y="71026"/>
                </a:lnTo>
                <a:lnTo>
                  <a:pt x="4538837" y="60027"/>
                </a:lnTo>
                <a:lnTo>
                  <a:pt x="4545188" y="49030"/>
                </a:lnTo>
                <a:lnTo>
                  <a:pt x="4551540" y="38036"/>
                </a:lnTo>
                <a:close/>
              </a:path>
              <a:path w="4572000" h="380999">
                <a:moveTo>
                  <a:pt x="4558804" y="3378"/>
                </a:moveTo>
                <a:lnTo>
                  <a:pt x="4563046" y="131114"/>
                </a:lnTo>
                <a:lnTo>
                  <a:pt x="4563046" y="96469"/>
                </a:lnTo>
                <a:lnTo>
                  <a:pt x="4572000" y="96469"/>
                </a:lnTo>
                <a:lnTo>
                  <a:pt x="4572000" y="83096"/>
                </a:lnTo>
                <a:lnTo>
                  <a:pt x="4563046" y="83096"/>
                </a:lnTo>
                <a:lnTo>
                  <a:pt x="4563046" y="3378"/>
                </a:lnTo>
                <a:lnTo>
                  <a:pt x="4558804" y="3378"/>
                </a:lnTo>
                <a:close/>
              </a:path>
              <a:path w="4572000" h="380999">
                <a:moveTo>
                  <a:pt x="4345432" y="16408"/>
                </a:moveTo>
                <a:lnTo>
                  <a:pt x="4350751" y="17377"/>
                </a:lnTo>
                <a:lnTo>
                  <a:pt x="4358428" y="26010"/>
                </a:lnTo>
                <a:lnTo>
                  <a:pt x="4360989" y="43586"/>
                </a:lnTo>
                <a:lnTo>
                  <a:pt x="4360700" y="49991"/>
                </a:lnTo>
                <a:lnTo>
                  <a:pt x="4356016" y="64007"/>
                </a:lnTo>
                <a:lnTo>
                  <a:pt x="4350842" y="83439"/>
                </a:lnTo>
                <a:lnTo>
                  <a:pt x="4355503" y="81153"/>
                </a:lnTo>
                <a:lnTo>
                  <a:pt x="4358805" y="76581"/>
                </a:lnTo>
                <a:lnTo>
                  <a:pt x="4362284" y="104419"/>
                </a:lnTo>
                <a:lnTo>
                  <a:pt x="4363371" y="10759"/>
                </a:lnTo>
                <a:lnTo>
                  <a:pt x="4355143" y="3927"/>
                </a:lnTo>
                <a:lnTo>
                  <a:pt x="4345432" y="16408"/>
                </a:lnTo>
                <a:close/>
              </a:path>
              <a:path w="4572000" h="380999">
                <a:moveTo>
                  <a:pt x="4345609" y="68681"/>
                </a:moveTo>
                <a:lnTo>
                  <a:pt x="4341418" y="68681"/>
                </a:lnTo>
                <a:lnTo>
                  <a:pt x="4344822" y="83439"/>
                </a:lnTo>
                <a:lnTo>
                  <a:pt x="4350842" y="83439"/>
                </a:lnTo>
                <a:lnTo>
                  <a:pt x="4356016" y="64007"/>
                </a:lnTo>
                <a:lnTo>
                  <a:pt x="4345609" y="68681"/>
                </a:lnTo>
                <a:close/>
              </a:path>
              <a:path w="4572000" h="380999">
                <a:moveTo>
                  <a:pt x="4337989" y="66281"/>
                </a:moveTo>
                <a:lnTo>
                  <a:pt x="4335322" y="61480"/>
                </a:lnTo>
                <a:lnTo>
                  <a:pt x="4336999" y="83439"/>
                </a:lnTo>
                <a:lnTo>
                  <a:pt x="4344822" y="83439"/>
                </a:lnTo>
                <a:lnTo>
                  <a:pt x="4341418" y="68681"/>
                </a:lnTo>
                <a:lnTo>
                  <a:pt x="4337989" y="66281"/>
                </a:lnTo>
                <a:close/>
              </a:path>
              <a:path w="4572000" h="380999">
                <a:moveTo>
                  <a:pt x="4335322" y="61480"/>
                </a:moveTo>
                <a:lnTo>
                  <a:pt x="4332655" y="56667"/>
                </a:lnTo>
                <a:lnTo>
                  <a:pt x="4331322" y="50241"/>
                </a:lnTo>
                <a:lnTo>
                  <a:pt x="4331081" y="5435"/>
                </a:lnTo>
                <a:lnTo>
                  <a:pt x="4326216" y="13017"/>
                </a:lnTo>
                <a:lnTo>
                  <a:pt x="4330725" y="79857"/>
                </a:lnTo>
                <a:lnTo>
                  <a:pt x="4336999" y="83439"/>
                </a:lnTo>
                <a:lnTo>
                  <a:pt x="4335322" y="61480"/>
                </a:lnTo>
                <a:close/>
              </a:path>
              <a:path w="4572000" h="380999">
                <a:moveTo>
                  <a:pt x="4318927" y="43065"/>
                </a:moveTo>
                <a:lnTo>
                  <a:pt x="4319121" y="49092"/>
                </a:lnTo>
                <a:lnTo>
                  <a:pt x="4321327" y="62288"/>
                </a:lnTo>
                <a:lnTo>
                  <a:pt x="4326001" y="72682"/>
                </a:lnTo>
                <a:lnTo>
                  <a:pt x="4330725" y="79857"/>
                </a:lnTo>
                <a:lnTo>
                  <a:pt x="4326216" y="13017"/>
                </a:lnTo>
                <a:lnTo>
                  <a:pt x="4323844" y="17311"/>
                </a:lnTo>
                <a:lnTo>
                  <a:pt x="4320155" y="28958"/>
                </a:lnTo>
                <a:lnTo>
                  <a:pt x="4318927" y="43065"/>
                </a:lnTo>
                <a:close/>
              </a:path>
              <a:path w="4572000" h="380999">
                <a:moveTo>
                  <a:pt x="4363371" y="10759"/>
                </a:moveTo>
                <a:lnTo>
                  <a:pt x="4366693" y="93987"/>
                </a:lnTo>
                <a:lnTo>
                  <a:pt x="4370580" y="81553"/>
                </a:lnTo>
                <a:lnTo>
                  <a:pt x="4372912" y="69270"/>
                </a:lnTo>
                <a:lnTo>
                  <a:pt x="4373689" y="57137"/>
                </a:lnTo>
                <a:lnTo>
                  <a:pt x="4372641" y="38087"/>
                </a:lnTo>
                <a:lnTo>
                  <a:pt x="4369204" y="22145"/>
                </a:lnTo>
                <a:lnTo>
                  <a:pt x="4363371" y="10759"/>
                </a:lnTo>
                <a:close/>
              </a:path>
              <a:path w="4572000" h="380999">
                <a:moveTo>
                  <a:pt x="4344517" y="1651"/>
                </a:moveTo>
                <a:lnTo>
                  <a:pt x="4337177" y="1651"/>
                </a:lnTo>
                <a:lnTo>
                  <a:pt x="4337634" y="18770"/>
                </a:lnTo>
                <a:lnTo>
                  <a:pt x="4341075" y="16408"/>
                </a:lnTo>
                <a:lnTo>
                  <a:pt x="4345432" y="16408"/>
                </a:lnTo>
                <a:lnTo>
                  <a:pt x="4355143" y="3927"/>
                </a:lnTo>
                <a:lnTo>
                  <a:pt x="4344517" y="1651"/>
                </a:lnTo>
                <a:close/>
              </a:path>
              <a:path w="4572000" h="380999">
                <a:moveTo>
                  <a:pt x="4337177" y="1651"/>
                </a:moveTo>
                <a:lnTo>
                  <a:pt x="4331081" y="5435"/>
                </a:lnTo>
                <a:lnTo>
                  <a:pt x="4331322" y="34442"/>
                </a:lnTo>
                <a:lnTo>
                  <a:pt x="4332592" y="28206"/>
                </a:lnTo>
                <a:lnTo>
                  <a:pt x="4335106" y="23482"/>
                </a:lnTo>
                <a:lnTo>
                  <a:pt x="4337634" y="18770"/>
                </a:lnTo>
                <a:lnTo>
                  <a:pt x="4337177" y="1651"/>
                </a:lnTo>
                <a:close/>
              </a:path>
              <a:path w="4572000" h="380999">
                <a:moveTo>
                  <a:pt x="4331322" y="34442"/>
                </a:moveTo>
                <a:lnTo>
                  <a:pt x="4331081" y="5435"/>
                </a:lnTo>
                <a:lnTo>
                  <a:pt x="4331322" y="50241"/>
                </a:lnTo>
                <a:lnTo>
                  <a:pt x="4331322" y="34442"/>
                </a:lnTo>
                <a:close/>
              </a:path>
              <a:path w="4572000" h="380999">
                <a:moveTo>
                  <a:pt x="4358805" y="76581"/>
                </a:moveTo>
                <a:lnTo>
                  <a:pt x="4358390" y="79147"/>
                </a:lnTo>
                <a:lnTo>
                  <a:pt x="4354744" y="89811"/>
                </a:lnTo>
                <a:lnTo>
                  <a:pt x="4347641" y="103505"/>
                </a:lnTo>
                <a:lnTo>
                  <a:pt x="4347451" y="103832"/>
                </a:lnTo>
                <a:lnTo>
                  <a:pt x="4354435" y="118510"/>
                </a:lnTo>
                <a:lnTo>
                  <a:pt x="4362284" y="104419"/>
                </a:lnTo>
                <a:lnTo>
                  <a:pt x="4358805" y="76581"/>
                </a:lnTo>
                <a:close/>
              </a:path>
              <a:path w="4572000" h="380999">
                <a:moveTo>
                  <a:pt x="4336148" y="130187"/>
                </a:moveTo>
                <a:lnTo>
                  <a:pt x="4338104" y="133286"/>
                </a:lnTo>
                <a:lnTo>
                  <a:pt x="4346276" y="128169"/>
                </a:lnTo>
                <a:lnTo>
                  <a:pt x="4354435" y="118510"/>
                </a:lnTo>
                <a:lnTo>
                  <a:pt x="4347451" y="103832"/>
                </a:lnTo>
                <a:lnTo>
                  <a:pt x="4338647" y="117450"/>
                </a:lnTo>
                <a:lnTo>
                  <a:pt x="4336148" y="130187"/>
                </a:lnTo>
                <a:close/>
              </a:path>
              <a:path w="4572000" h="380999">
                <a:moveTo>
                  <a:pt x="4338647" y="117450"/>
                </a:moveTo>
                <a:lnTo>
                  <a:pt x="4332236" y="124002"/>
                </a:lnTo>
                <a:lnTo>
                  <a:pt x="4334192" y="127088"/>
                </a:lnTo>
                <a:lnTo>
                  <a:pt x="4336148" y="130187"/>
                </a:lnTo>
                <a:lnTo>
                  <a:pt x="4338647" y="117450"/>
                </a:lnTo>
                <a:close/>
              </a:path>
              <a:path w="4572000" h="380999">
                <a:moveTo>
                  <a:pt x="4165320" y="4394"/>
                </a:moveTo>
                <a:lnTo>
                  <a:pt x="4159415" y="1651"/>
                </a:lnTo>
                <a:lnTo>
                  <a:pt x="4160354" y="20624"/>
                </a:lnTo>
                <a:lnTo>
                  <a:pt x="4162552" y="23431"/>
                </a:lnTo>
                <a:lnTo>
                  <a:pt x="4163644" y="27203"/>
                </a:lnTo>
                <a:lnTo>
                  <a:pt x="4166514" y="59359"/>
                </a:lnTo>
                <a:lnTo>
                  <a:pt x="4169511" y="9893"/>
                </a:lnTo>
                <a:lnTo>
                  <a:pt x="4165320" y="4394"/>
                </a:lnTo>
                <a:close/>
              </a:path>
              <a:path w="4572000" h="380999">
                <a:moveTo>
                  <a:pt x="4139920" y="21640"/>
                </a:moveTo>
                <a:lnTo>
                  <a:pt x="4143883" y="16408"/>
                </a:lnTo>
                <a:lnTo>
                  <a:pt x="4155300" y="16408"/>
                </a:lnTo>
                <a:lnTo>
                  <a:pt x="4158145" y="17818"/>
                </a:lnTo>
                <a:lnTo>
                  <a:pt x="4160354" y="20624"/>
                </a:lnTo>
                <a:lnTo>
                  <a:pt x="4159415" y="1651"/>
                </a:lnTo>
                <a:lnTo>
                  <a:pt x="4144721" y="1651"/>
                </a:lnTo>
                <a:lnTo>
                  <a:pt x="4139920" y="21640"/>
                </a:lnTo>
                <a:close/>
              </a:path>
              <a:path w="4572000" h="380999">
                <a:moveTo>
                  <a:pt x="4138968" y="4394"/>
                </a:moveTo>
                <a:lnTo>
                  <a:pt x="4134510" y="9893"/>
                </a:lnTo>
                <a:lnTo>
                  <a:pt x="4136834" y="57454"/>
                </a:lnTo>
                <a:lnTo>
                  <a:pt x="4140593" y="60350"/>
                </a:lnTo>
                <a:lnTo>
                  <a:pt x="4139920" y="32131"/>
                </a:lnTo>
                <a:lnTo>
                  <a:pt x="4139920" y="21640"/>
                </a:lnTo>
                <a:lnTo>
                  <a:pt x="4144721" y="1651"/>
                </a:lnTo>
                <a:lnTo>
                  <a:pt x="4138968" y="4394"/>
                </a:lnTo>
                <a:close/>
              </a:path>
              <a:path w="4572000" h="380999">
                <a:moveTo>
                  <a:pt x="4166514" y="59359"/>
                </a:moveTo>
                <a:lnTo>
                  <a:pt x="4169460" y="55118"/>
                </a:lnTo>
                <a:lnTo>
                  <a:pt x="4172000" y="49364"/>
                </a:lnTo>
                <a:lnTo>
                  <a:pt x="4174540" y="43599"/>
                </a:lnTo>
                <a:lnTo>
                  <a:pt x="4175810" y="37947"/>
                </a:lnTo>
                <a:lnTo>
                  <a:pt x="4175810" y="22898"/>
                </a:lnTo>
                <a:lnTo>
                  <a:pt x="4173715" y="15392"/>
                </a:lnTo>
                <a:lnTo>
                  <a:pt x="4169511" y="9893"/>
                </a:lnTo>
                <a:lnTo>
                  <a:pt x="4166514" y="59359"/>
                </a:lnTo>
                <a:close/>
              </a:path>
              <a:path w="4572000" h="380999">
                <a:moveTo>
                  <a:pt x="4163644" y="27203"/>
                </a:moveTo>
                <a:lnTo>
                  <a:pt x="4163644" y="39878"/>
                </a:lnTo>
                <a:lnTo>
                  <a:pt x="4161993" y="78486"/>
                </a:lnTo>
                <a:lnTo>
                  <a:pt x="4164012" y="82626"/>
                </a:lnTo>
                <a:lnTo>
                  <a:pt x="4163161" y="62077"/>
                </a:lnTo>
                <a:lnTo>
                  <a:pt x="4166514" y="59359"/>
                </a:lnTo>
                <a:lnTo>
                  <a:pt x="4163644" y="27203"/>
                </a:lnTo>
                <a:close/>
              </a:path>
              <a:path w="4572000" h="380999">
                <a:moveTo>
                  <a:pt x="4160901" y="47548"/>
                </a:moveTo>
                <a:lnTo>
                  <a:pt x="4155414" y="54965"/>
                </a:lnTo>
                <a:lnTo>
                  <a:pt x="4157332" y="73571"/>
                </a:lnTo>
                <a:lnTo>
                  <a:pt x="4161993" y="78486"/>
                </a:lnTo>
                <a:lnTo>
                  <a:pt x="4163644" y="39878"/>
                </a:lnTo>
                <a:lnTo>
                  <a:pt x="4160901" y="47548"/>
                </a:lnTo>
                <a:close/>
              </a:path>
              <a:path w="4572000" h="380999">
                <a:moveTo>
                  <a:pt x="4136720" y="102171"/>
                </a:moveTo>
                <a:lnTo>
                  <a:pt x="4136720" y="95859"/>
                </a:lnTo>
                <a:lnTo>
                  <a:pt x="4137149" y="89765"/>
                </a:lnTo>
                <a:lnTo>
                  <a:pt x="4141348" y="77607"/>
                </a:lnTo>
                <a:lnTo>
                  <a:pt x="4150029" y="67906"/>
                </a:lnTo>
                <a:lnTo>
                  <a:pt x="4157332" y="73571"/>
                </a:lnTo>
                <a:lnTo>
                  <a:pt x="4155414" y="54965"/>
                </a:lnTo>
                <a:lnTo>
                  <a:pt x="4153048" y="53180"/>
                </a:lnTo>
                <a:lnTo>
                  <a:pt x="4143203" y="42743"/>
                </a:lnTo>
                <a:lnTo>
                  <a:pt x="4140593" y="60350"/>
                </a:lnTo>
                <a:lnTo>
                  <a:pt x="4136072" y="63131"/>
                </a:lnTo>
                <a:lnTo>
                  <a:pt x="4136720" y="102171"/>
                </a:lnTo>
                <a:close/>
              </a:path>
              <a:path w="4572000" h="380999">
                <a:moveTo>
                  <a:pt x="4127817" y="22860"/>
                </a:moveTo>
                <a:lnTo>
                  <a:pt x="4129011" y="43129"/>
                </a:lnTo>
                <a:lnTo>
                  <a:pt x="4131386" y="48272"/>
                </a:lnTo>
                <a:lnTo>
                  <a:pt x="4133773" y="53428"/>
                </a:lnTo>
                <a:lnTo>
                  <a:pt x="4136834" y="57454"/>
                </a:lnTo>
                <a:lnTo>
                  <a:pt x="4134510" y="9893"/>
                </a:lnTo>
                <a:lnTo>
                  <a:pt x="4130052" y="15392"/>
                </a:lnTo>
                <a:lnTo>
                  <a:pt x="4127817" y="22860"/>
                </a:lnTo>
                <a:close/>
              </a:path>
              <a:path w="4572000" h="380999">
                <a:moveTo>
                  <a:pt x="4127817" y="32296"/>
                </a:moveTo>
                <a:lnTo>
                  <a:pt x="4127817" y="37795"/>
                </a:lnTo>
                <a:lnTo>
                  <a:pt x="4129011" y="43129"/>
                </a:lnTo>
                <a:lnTo>
                  <a:pt x="4127817" y="22860"/>
                </a:lnTo>
                <a:lnTo>
                  <a:pt x="4127817" y="32296"/>
                </a:lnTo>
                <a:close/>
              </a:path>
              <a:path w="4572000" h="380999">
                <a:moveTo>
                  <a:pt x="4167035" y="91173"/>
                </a:moveTo>
                <a:lnTo>
                  <a:pt x="4171759" y="123177"/>
                </a:lnTo>
                <a:lnTo>
                  <a:pt x="4173191" y="121109"/>
                </a:lnTo>
                <a:lnTo>
                  <a:pt x="4177650" y="110085"/>
                </a:lnTo>
                <a:lnTo>
                  <a:pt x="4179138" y="95859"/>
                </a:lnTo>
                <a:lnTo>
                  <a:pt x="4177500" y="83285"/>
                </a:lnTo>
                <a:lnTo>
                  <a:pt x="4172177" y="71750"/>
                </a:lnTo>
                <a:lnTo>
                  <a:pt x="4167035" y="91173"/>
                </a:lnTo>
                <a:close/>
              </a:path>
              <a:path w="4572000" h="380999">
                <a:moveTo>
                  <a:pt x="4172177" y="71750"/>
                </a:moveTo>
                <a:lnTo>
                  <a:pt x="4163161" y="62077"/>
                </a:lnTo>
                <a:lnTo>
                  <a:pt x="4164012" y="82626"/>
                </a:lnTo>
                <a:lnTo>
                  <a:pt x="4166031" y="86753"/>
                </a:lnTo>
                <a:lnTo>
                  <a:pt x="4167035" y="91173"/>
                </a:lnTo>
                <a:lnTo>
                  <a:pt x="4172177" y="71750"/>
                </a:lnTo>
                <a:close/>
              </a:path>
              <a:path w="4572000" h="380999">
                <a:moveTo>
                  <a:pt x="4167035" y="91173"/>
                </a:moveTo>
                <a:lnTo>
                  <a:pt x="4167035" y="102349"/>
                </a:lnTo>
                <a:lnTo>
                  <a:pt x="4165574" y="107670"/>
                </a:lnTo>
                <a:lnTo>
                  <a:pt x="4162653" y="111836"/>
                </a:lnTo>
                <a:lnTo>
                  <a:pt x="4166831" y="129628"/>
                </a:lnTo>
                <a:lnTo>
                  <a:pt x="4171759" y="123177"/>
                </a:lnTo>
                <a:lnTo>
                  <a:pt x="4167035" y="91173"/>
                </a:lnTo>
                <a:close/>
              </a:path>
              <a:path w="4572000" h="380999">
                <a:moveTo>
                  <a:pt x="4160075" y="132854"/>
                </a:moveTo>
                <a:lnTo>
                  <a:pt x="4166831" y="129628"/>
                </a:lnTo>
                <a:lnTo>
                  <a:pt x="4162653" y="111836"/>
                </a:lnTo>
                <a:lnTo>
                  <a:pt x="4159719" y="116014"/>
                </a:lnTo>
                <a:lnTo>
                  <a:pt x="4155998" y="118097"/>
                </a:lnTo>
                <a:lnTo>
                  <a:pt x="4151477" y="118097"/>
                </a:lnTo>
                <a:lnTo>
                  <a:pt x="4151477" y="132854"/>
                </a:lnTo>
                <a:lnTo>
                  <a:pt x="4160075" y="132854"/>
                </a:lnTo>
                <a:close/>
              </a:path>
              <a:path w="4572000" h="380999">
                <a:moveTo>
                  <a:pt x="4151477" y="132854"/>
                </a:moveTo>
                <a:lnTo>
                  <a:pt x="4151477" y="118097"/>
                </a:lnTo>
                <a:lnTo>
                  <a:pt x="4147121" y="118097"/>
                </a:lnTo>
                <a:lnTo>
                  <a:pt x="4143578" y="115963"/>
                </a:lnTo>
                <a:lnTo>
                  <a:pt x="4140835" y="111709"/>
                </a:lnTo>
                <a:lnTo>
                  <a:pt x="4138626" y="130000"/>
                </a:lnTo>
                <a:lnTo>
                  <a:pt x="4151477" y="132854"/>
                </a:lnTo>
                <a:close/>
              </a:path>
              <a:path w="4572000" h="380999">
                <a:moveTo>
                  <a:pt x="4138626" y="130000"/>
                </a:moveTo>
                <a:lnTo>
                  <a:pt x="4140835" y="111709"/>
                </a:lnTo>
                <a:lnTo>
                  <a:pt x="4138091" y="107454"/>
                </a:lnTo>
                <a:lnTo>
                  <a:pt x="4136720" y="102171"/>
                </a:lnTo>
                <a:lnTo>
                  <a:pt x="4132275" y="67957"/>
                </a:lnTo>
                <a:lnTo>
                  <a:pt x="4129917" y="121439"/>
                </a:lnTo>
                <a:lnTo>
                  <a:pt x="4138626" y="130000"/>
                </a:lnTo>
                <a:close/>
              </a:path>
              <a:path w="4572000" h="380999">
                <a:moveTo>
                  <a:pt x="4132275" y="67957"/>
                </a:moveTo>
                <a:lnTo>
                  <a:pt x="4129214" y="74853"/>
                </a:lnTo>
                <a:lnTo>
                  <a:pt x="4126141" y="81737"/>
                </a:lnTo>
                <a:lnTo>
                  <a:pt x="4124604" y="88747"/>
                </a:lnTo>
                <a:lnTo>
                  <a:pt x="4124604" y="95859"/>
                </a:lnTo>
                <a:lnTo>
                  <a:pt x="4125352" y="107169"/>
                </a:lnTo>
                <a:lnTo>
                  <a:pt x="4129917" y="121439"/>
                </a:lnTo>
                <a:lnTo>
                  <a:pt x="4132275" y="67957"/>
                </a:lnTo>
                <a:close/>
              </a:path>
              <a:path w="4572000" h="380999">
                <a:moveTo>
                  <a:pt x="4466018" y="18148"/>
                </a:moveTo>
                <a:lnTo>
                  <a:pt x="4498632" y="18148"/>
                </a:lnTo>
                <a:lnTo>
                  <a:pt x="4498632" y="3378"/>
                </a:lnTo>
                <a:lnTo>
                  <a:pt x="4454512" y="3378"/>
                </a:lnTo>
                <a:lnTo>
                  <a:pt x="4455883" y="66306"/>
                </a:lnTo>
                <a:lnTo>
                  <a:pt x="4458627" y="69024"/>
                </a:lnTo>
                <a:lnTo>
                  <a:pt x="4462945" y="62369"/>
                </a:lnTo>
                <a:lnTo>
                  <a:pt x="4466018" y="49060"/>
                </a:lnTo>
                <a:lnTo>
                  <a:pt x="4466018" y="18148"/>
                </a:lnTo>
                <a:close/>
              </a:path>
              <a:path w="4572000" h="380999">
                <a:moveTo>
                  <a:pt x="4489146" y="127846"/>
                </a:moveTo>
                <a:lnTo>
                  <a:pt x="4496702" y="118433"/>
                </a:lnTo>
                <a:lnTo>
                  <a:pt x="4491901" y="47815"/>
                </a:lnTo>
                <a:lnTo>
                  <a:pt x="4485627" y="44284"/>
                </a:lnTo>
                <a:lnTo>
                  <a:pt x="4472787" y="44284"/>
                </a:lnTo>
                <a:lnTo>
                  <a:pt x="4469003" y="45872"/>
                </a:lnTo>
                <a:lnTo>
                  <a:pt x="4473219" y="59042"/>
                </a:lnTo>
                <a:lnTo>
                  <a:pt x="4480127" y="60579"/>
                </a:lnTo>
                <a:lnTo>
                  <a:pt x="4487566" y="69858"/>
                </a:lnTo>
                <a:lnTo>
                  <a:pt x="4490046" y="87528"/>
                </a:lnTo>
                <a:lnTo>
                  <a:pt x="4489146" y="127846"/>
                </a:lnTo>
                <a:close/>
              </a:path>
              <a:path w="4572000" h="380999">
                <a:moveTo>
                  <a:pt x="4467809" y="59042"/>
                </a:moveTo>
                <a:lnTo>
                  <a:pt x="4473219" y="59042"/>
                </a:lnTo>
                <a:lnTo>
                  <a:pt x="4469003" y="45872"/>
                </a:lnTo>
                <a:lnTo>
                  <a:pt x="4466018" y="49060"/>
                </a:lnTo>
                <a:lnTo>
                  <a:pt x="4462945" y="62369"/>
                </a:lnTo>
                <a:lnTo>
                  <a:pt x="4467809" y="59042"/>
                </a:lnTo>
                <a:close/>
              </a:path>
              <a:path w="4572000" h="380999">
                <a:moveTo>
                  <a:pt x="4502746" y="85013"/>
                </a:moveTo>
                <a:lnTo>
                  <a:pt x="4502544" y="78406"/>
                </a:lnTo>
                <a:lnTo>
                  <a:pt x="4500496" y="65122"/>
                </a:lnTo>
                <a:lnTo>
                  <a:pt x="4496244" y="54876"/>
                </a:lnTo>
                <a:lnTo>
                  <a:pt x="4491901" y="47815"/>
                </a:lnTo>
                <a:lnTo>
                  <a:pt x="4496702" y="118433"/>
                </a:lnTo>
                <a:lnTo>
                  <a:pt x="4501235" y="104155"/>
                </a:lnTo>
                <a:lnTo>
                  <a:pt x="4502746" y="85013"/>
                </a:lnTo>
                <a:close/>
              </a:path>
              <a:path w="4572000" h="380999">
                <a:moveTo>
                  <a:pt x="4473028" y="132854"/>
                </a:moveTo>
                <a:lnTo>
                  <a:pt x="4478568" y="132395"/>
                </a:lnTo>
                <a:lnTo>
                  <a:pt x="4489146" y="127846"/>
                </a:lnTo>
                <a:lnTo>
                  <a:pt x="4490046" y="87528"/>
                </a:lnTo>
                <a:lnTo>
                  <a:pt x="4488760" y="102004"/>
                </a:lnTo>
                <a:lnTo>
                  <a:pt x="4483115" y="114072"/>
                </a:lnTo>
                <a:lnTo>
                  <a:pt x="4473028" y="132854"/>
                </a:lnTo>
                <a:close/>
              </a:path>
              <a:path w="4572000" h="380999">
                <a:moveTo>
                  <a:pt x="4483115" y="114072"/>
                </a:moveTo>
                <a:lnTo>
                  <a:pt x="4472978" y="118097"/>
                </a:lnTo>
                <a:lnTo>
                  <a:pt x="4467885" y="118097"/>
                </a:lnTo>
                <a:lnTo>
                  <a:pt x="4462602" y="114884"/>
                </a:lnTo>
                <a:lnTo>
                  <a:pt x="4457115" y="108458"/>
                </a:lnTo>
                <a:lnTo>
                  <a:pt x="4455566" y="113284"/>
                </a:lnTo>
                <a:lnTo>
                  <a:pt x="4457903" y="129552"/>
                </a:lnTo>
                <a:lnTo>
                  <a:pt x="4464761" y="132854"/>
                </a:lnTo>
                <a:lnTo>
                  <a:pt x="4473028" y="132854"/>
                </a:lnTo>
                <a:lnTo>
                  <a:pt x="4483115" y="114072"/>
                </a:lnTo>
                <a:close/>
              </a:path>
              <a:path w="4572000" h="380999">
                <a:moveTo>
                  <a:pt x="4454004" y="118122"/>
                </a:moveTo>
                <a:lnTo>
                  <a:pt x="4452454" y="122961"/>
                </a:lnTo>
                <a:lnTo>
                  <a:pt x="4457903" y="129552"/>
                </a:lnTo>
                <a:lnTo>
                  <a:pt x="4455566" y="113284"/>
                </a:lnTo>
                <a:lnTo>
                  <a:pt x="4454004" y="118122"/>
                </a:lnTo>
                <a:close/>
              </a:path>
              <a:path w="4572000" h="380999">
                <a:moveTo>
                  <a:pt x="4273270" y="115493"/>
                </a:moveTo>
                <a:lnTo>
                  <a:pt x="4277865" y="105038"/>
                </a:lnTo>
                <a:lnTo>
                  <a:pt x="4274584" y="81405"/>
                </a:lnTo>
                <a:lnTo>
                  <a:pt x="4269325" y="92963"/>
                </a:lnTo>
                <a:lnTo>
                  <a:pt x="4264066" y="104523"/>
                </a:lnTo>
                <a:lnTo>
                  <a:pt x="4258806" y="116084"/>
                </a:lnTo>
                <a:lnTo>
                  <a:pt x="4308017" y="131114"/>
                </a:lnTo>
                <a:lnTo>
                  <a:pt x="4308017" y="115493"/>
                </a:lnTo>
                <a:lnTo>
                  <a:pt x="4273270" y="115493"/>
                </a:lnTo>
                <a:close/>
              </a:path>
              <a:path w="4572000" h="380999">
                <a:moveTo>
                  <a:pt x="4253547" y="127647"/>
                </a:moveTo>
                <a:lnTo>
                  <a:pt x="4253547" y="131114"/>
                </a:lnTo>
                <a:lnTo>
                  <a:pt x="4308017" y="131114"/>
                </a:lnTo>
                <a:lnTo>
                  <a:pt x="4258806" y="116084"/>
                </a:lnTo>
                <a:lnTo>
                  <a:pt x="4253547" y="127647"/>
                </a:lnTo>
                <a:close/>
              </a:path>
              <a:path w="4572000" h="380999">
                <a:moveTo>
                  <a:pt x="4266984" y="20104"/>
                </a:moveTo>
                <a:lnTo>
                  <a:pt x="4269841" y="17640"/>
                </a:lnTo>
                <a:lnTo>
                  <a:pt x="4272915" y="16408"/>
                </a:lnTo>
                <a:lnTo>
                  <a:pt x="4285424" y="16408"/>
                </a:lnTo>
                <a:lnTo>
                  <a:pt x="4290034" y="22288"/>
                </a:lnTo>
                <a:lnTo>
                  <a:pt x="4290034" y="34036"/>
                </a:lnTo>
                <a:lnTo>
                  <a:pt x="4289506" y="40982"/>
                </a:lnTo>
                <a:lnTo>
                  <a:pt x="4293184" y="70154"/>
                </a:lnTo>
                <a:lnTo>
                  <a:pt x="4290745" y="4470"/>
                </a:lnTo>
                <a:lnTo>
                  <a:pt x="4284091" y="1651"/>
                </a:lnTo>
                <a:lnTo>
                  <a:pt x="4269892" y="1651"/>
                </a:lnTo>
                <a:lnTo>
                  <a:pt x="4266984" y="20104"/>
                </a:lnTo>
                <a:close/>
              </a:path>
              <a:path w="4572000" h="380999">
                <a:moveTo>
                  <a:pt x="4265028" y="3327"/>
                </a:moveTo>
                <a:lnTo>
                  <a:pt x="4261015" y="6680"/>
                </a:lnTo>
                <a:lnTo>
                  <a:pt x="4262043" y="25666"/>
                </a:lnTo>
                <a:lnTo>
                  <a:pt x="4264113" y="22555"/>
                </a:lnTo>
                <a:lnTo>
                  <a:pt x="4266984" y="20104"/>
                </a:lnTo>
                <a:lnTo>
                  <a:pt x="4269892" y="1651"/>
                </a:lnTo>
                <a:lnTo>
                  <a:pt x="4265028" y="3327"/>
                </a:lnTo>
                <a:close/>
              </a:path>
              <a:path w="4572000" h="380999">
                <a:moveTo>
                  <a:pt x="4254309" y="14554"/>
                </a:moveTo>
                <a:lnTo>
                  <a:pt x="4255541" y="23291"/>
                </a:lnTo>
                <a:lnTo>
                  <a:pt x="4258144" y="26365"/>
                </a:lnTo>
                <a:lnTo>
                  <a:pt x="4260748" y="29438"/>
                </a:lnTo>
                <a:lnTo>
                  <a:pt x="4262043" y="25666"/>
                </a:lnTo>
                <a:lnTo>
                  <a:pt x="4261015" y="6680"/>
                </a:lnTo>
                <a:lnTo>
                  <a:pt x="4257001" y="10045"/>
                </a:lnTo>
                <a:lnTo>
                  <a:pt x="4254309" y="14554"/>
                </a:lnTo>
                <a:close/>
              </a:path>
              <a:path w="4572000" h="380999">
                <a:moveTo>
                  <a:pt x="4290745" y="4470"/>
                </a:moveTo>
                <a:lnTo>
                  <a:pt x="4293184" y="70154"/>
                </a:lnTo>
                <a:lnTo>
                  <a:pt x="4298327" y="56964"/>
                </a:lnTo>
                <a:lnTo>
                  <a:pt x="4301642" y="44637"/>
                </a:lnTo>
                <a:lnTo>
                  <a:pt x="4302747" y="34036"/>
                </a:lnTo>
                <a:lnTo>
                  <a:pt x="4302747" y="23736"/>
                </a:lnTo>
                <a:lnTo>
                  <a:pt x="4300347" y="15760"/>
                </a:lnTo>
                <a:lnTo>
                  <a:pt x="4295546" y="10109"/>
                </a:lnTo>
                <a:lnTo>
                  <a:pt x="4290745" y="4470"/>
                </a:lnTo>
                <a:close/>
              </a:path>
              <a:path w="4572000" h="380999">
                <a:moveTo>
                  <a:pt x="4293184" y="70154"/>
                </a:moveTo>
                <a:lnTo>
                  <a:pt x="4289506" y="40982"/>
                </a:lnTo>
                <a:lnTo>
                  <a:pt x="4286654" y="52966"/>
                </a:lnTo>
                <a:lnTo>
                  <a:pt x="4281322" y="66598"/>
                </a:lnTo>
                <a:lnTo>
                  <a:pt x="4279843" y="69847"/>
                </a:lnTo>
                <a:lnTo>
                  <a:pt x="4282974" y="93410"/>
                </a:lnTo>
                <a:lnTo>
                  <a:pt x="4288081" y="81782"/>
                </a:lnTo>
                <a:lnTo>
                  <a:pt x="4293184" y="70154"/>
                </a:lnTo>
                <a:close/>
              </a:path>
              <a:path w="4572000" h="380999">
                <a:moveTo>
                  <a:pt x="4279843" y="69847"/>
                </a:moveTo>
                <a:lnTo>
                  <a:pt x="4274584" y="81405"/>
                </a:lnTo>
                <a:lnTo>
                  <a:pt x="4277865" y="105038"/>
                </a:lnTo>
                <a:lnTo>
                  <a:pt x="4282974" y="93410"/>
                </a:lnTo>
                <a:lnTo>
                  <a:pt x="4279843" y="69847"/>
                </a:lnTo>
                <a:close/>
              </a:path>
              <a:path w="4572000" h="380999">
                <a:moveTo>
                  <a:pt x="1293507" y="336016"/>
                </a:moveTo>
                <a:lnTo>
                  <a:pt x="1291894" y="332054"/>
                </a:lnTo>
                <a:lnTo>
                  <a:pt x="1290281" y="328079"/>
                </a:lnTo>
                <a:lnTo>
                  <a:pt x="1288669" y="324116"/>
                </a:lnTo>
                <a:lnTo>
                  <a:pt x="1284274" y="329615"/>
                </a:lnTo>
                <a:lnTo>
                  <a:pt x="1278788" y="332371"/>
                </a:lnTo>
                <a:lnTo>
                  <a:pt x="1266444" y="332371"/>
                </a:lnTo>
                <a:lnTo>
                  <a:pt x="1261719" y="329819"/>
                </a:lnTo>
                <a:lnTo>
                  <a:pt x="1258049" y="324726"/>
                </a:lnTo>
                <a:lnTo>
                  <a:pt x="1261821" y="346265"/>
                </a:lnTo>
                <a:lnTo>
                  <a:pt x="1275613" y="346265"/>
                </a:lnTo>
                <a:lnTo>
                  <a:pt x="1280744" y="345046"/>
                </a:lnTo>
                <a:lnTo>
                  <a:pt x="1285341" y="342620"/>
                </a:lnTo>
                <a:lnTo>
                  <a:pt x="1289011" y="340766"/>
                </a:lnTo>
                <a:lnTo>
                  <a:pt x="1291742" y="338556"/>
                </a:lnTo>
                <a:lnTo>
                  <a:pt x="1293507" y="336016"/>
                </a:lnTo>
                <a:close/>
              </a:path>
              <a:path w="4572000" h="380999">
                <a:moveTo>
                  <a:pt x="1257830" y="324413"/>
                </a:moveTo>
                <a:lnTo>
                  <a:pt x="1253319" y="313846"/>
                </a:lnTo>
                <a:lnTo>
                  <a:pt x="1254899" y="342290"/>
                </a:lnTo>
                <a:lnTo>
                  <a:pt x="1261821" y="346265"/>
                </a:lnTo>
                <a:lnTo>
                  <a:pt x="1258049" y="324726"/>
                </a:lnTo>
                <a:lnTo>
                  <a:pt x="1257830" y="324413"/>
                </a:lnTo>
                <a:close/>
              </a:path>
              <a:path w="4572000" h="380999">
                <a:moveTo>
                  <a:pt x="1251813" y="299631"/>
                </a:moveTo>
                <a:lnTo>
                  <a:pt x="1298536" y="299631"/>
                </a:lnTo>
                <a:lnTo>
                  <a:pt x="1252118" y="287642"/>
                </a:lnTo>
                <a:lnTo>
                  <a:pt x="1249451" y="262204"/>
                </a:lnTo>
                <a:lnTo>
                  <a:pt x="1249210" y="334365"/>
                </a:lnTo>
                <a:lnTo>
                  <a:pt x="1254899" y="342290"/>
                </a:lnTo>
                <a:lnTo>
                  <a:pt x="1253319" y="313846"/>
                </a:lnTo>
                <a:lnTo>
                  <a:pt x="1251813" y="299631"/>
                </a:lnTo>
                <a:close/>
              </a:path>
              <a:path w="4572000" h="380999">
                <a:moveTo>
                  <a:pt x="1239710" y="299110"/>
                </a:moveTo>
                <a:lnTo>
                  <a:pt x="1240589" y="311751"/>
                </a:lnTo>
                <a:lnTo>
                  <a:pt x="1243749" y="324152"/>
                </a:lnTo>
                <a:lnTo>
                  <a:pt x="1249210" y="334365"/>
                </a:lnTo>
                <a:lnTo>
                  <a:pt x="1249451" y="262204"/>
                </a:lnTo>
                <a:lnTo>
                  <a:pt x="1244025" y="272519"/>
                </a:lnTo>
                <a:lnTo>
                  <a:pt x="1240789" y="284805"/>
                </a:lnTo>
                <a:lnTo>
                  <a:pt x="1239710" y="299110"/>
                </a:lnTo>
                <a:close/>
              </a:path>
              <a:path w="4572000" h="380999">
                <a:moveTo>
                  <a:pt x="1299286" y="284673"/>
                </a:moveTo>
                <a:lnTo>
                  <a:pt x="1296957" y="271534"/>
                </a:lnTo>
                <a:lnTo>
                  <a:pt x="1291818" y="260985"/>
                </a:lnTo>
                <a:lnTo>
                  <a:pt x="1286573" y="253517"/>
                </a:lnTo>
                <a:lnTo>
                  <a:pt x="1283652" y="270979"/>
                </a:lnTo>
                <a:lnTo>
                  <a:pt x="1286548" y="275437"/>
                </a:lnTo>
                <a:lnTo>
                  <a:pt x="1288008" y="280987"/>
                </a:lnTo>
                <a:lnTo>
                  <a:pt x="1298536" y="299631"/>
                </a:lnTo>
                <a:lnTo>
                  <a:pt x="1299286" y="284673"/>
                </a:lnTo>
                <a:close/>
              </a:path>
              <a:path w="4572000" h="380999">
                <a:moveTo>
                  <a:pt x="1270635" y="263677"/>
                </a:moveTo>
                <a:lnTo>
                  <a:pt x="1276121" y="263677"/>
                </a:lnTo>
                <a:lnTo>
                  <a:pt x="1280464" y="266115"/>
                </a:lnTo>
                <a:lnTo>
                  <a:pt x="1283652" y="270979"/>
                </a:lnTo>
                <a:lnTo>
                  <a:pt x="1286573" y="253517"/>
                </a:lnTo>
                <a:lnTo>
                  <a:pt x="1279334" y="249783"/>
                </a:lnTo>
                <a:lnTo>
                  <a:pt x="1270635" y="263677"/>
                </a:lnTo>
                <a:close/>
              </a:path>
              <a:path w="4572000" h="380999">
                <a:moveTo>
                  <a:pt x="1257744" y="270802"/>
                </a:moveTo>
                <a:lnTo>
                  <a:pt x="1261211" y="266052"/>
                </a:lnTo>
                <a:lnTo>
                  <a:pt x="1265504" y="263677"/>
                </a:lnTo>
                <a:lnTo>
                  <a:pt x="1270635" y="263677"/>
                </a:lnTo>
                <a:lnTo>
                  <a:pt x="1279334" y="249783"/>
                </a:lnTo>
                <a:lnTo>
                  <a:pt x="1262138" y="249783"/>
                </a:lnTo>
                <a:lnTo>
                  <a:pt x="1257744" y="270802"/>
                </a:lnTo>
                <a:close/>
              </a:path>
              <a:path w="4572000" h="380999">
                <a:moveTo>
                  <a:pt x="1255268" y="253923"/>
                </a:moveTo>
                <a:lnTo>
                  <a:pt x="1249451" y="262204"/>
                </a:lnTo>
                <a:lnTo>
                  <a:pt x="1252562" y="280936"/>
                </a:lnTo>
                <a:lnTo>
                  <a:pt x="1254429" y="275323"/>
                </a:lnTo>
                <a:lnTo>
                  <a:pt x="1257744" y="270802"/>
                </a:lnTo>
                <a:lnTo>
                  <a:pt x="1262138" y="249783"/>
                </a:lnTo>
                <a:lnTo>
                  <a:pt x="1255268" y="253923"/>
                </a:lnTo>
                <a:close/>
              </a:path>
              <a:path w="4572000" h="380999">
                <a:moveTo>
                  <a:pt x="1299286" y="284673"/>
                </a:moveTo>
                <a:lnTo>
                  <a:pt x="1298536" y="299631"/>
                </a:lnTo>
                <a:lnTo>
                  <a:pt x="1299133" y="296557"/>
                </a:lnTo>
                <a:lnTo>
                  <a:pt x="1299438" y="293204"/>
                </a:lnTo>
                <a:lnTo>
                  <a:pt x="1299438" y="289560"/>
                </a:lnTo>
                <a:lnTo>
                  <a:pt x="1299286" y="284673"/>
                </a:lnTo>
                <a:close/>
              </a:path>
              <a:path w="4572000" h="380999">
                <a:moveTo>
                  <a:pt x="1288008" y="287642"/>
                </a:moveTo>
                <a:lnTo>
                  <a:pt x="1252118" y="287642"/>
                </a:lnTo>
                <a:lnTo>
                  <a:pt x="1298536" y="299631"/>
                </a:lnTo>
                <a:lnTo>
                  <a:pt x="1288008" y="280987"/>
                </a:lnTo>
                <a:lnTo>
                  <a:pt x="1288008" y="287642"/>
                </a:lnTo>
                <a:close/>
              </a:path>
              <a:path w="4572000" h="380999">
                <a:moveTo>
                  <a:pt x="1312951" y="285394"/>
                </a:moveTo>
                <a:lnTo>
                  <a:pt x="1312951" y="300596"/>
                </a:lnTo>
                <a:lnTo>
                  <a:pt x="1338859" y="300596"/>
                </a:lnTo>
                <a:lnTo>
                  <a:pt x="1338859" y="285394"/>
                </a:lnTo>
                <a:lnTo>
                  <a:pt x="1312951" y="285394"/>
                </a:lnTo>
                <a:close/>
              </a:path>
              <a:path w="4572000" h="380999">
                <a:moveTo>
                  <a:pt x="1656511" y="333146"/>
                </a:moveTo>
                <a:lnTo>
                  <a:pt x="1656511" y="329565"/>
                </a:lnTo>
                <a:lnTo>
                  <a:pt x="1655622" y="326491"/>
                </a:lnTo>
                <a:lnTo>
                  <a:pt x="1653844" y="323938"/>
                </a:lnTo>
                <a:lnTo>
                  <a:pt x="1652066" y="321398"/>
                </a:lnTo>
                <a:lnTo>
                  <a:pt x="1647431" y="320128"/>
                </a:lnTo>
                <a:lnTo>
                  <a:pt x="1644929" y="320128"/>
                </a:lnTo>
                <a:lnTo>
                  <a:pt x="1641017" y="323938"/>
                </a:lnTo>
                <a:lnTo>
                  <a:pt x="1639239" y="326491"/>
                </a:lnTo>
                <a:lnTo>
                  <a:pt x="1638350" y="329565"/>
                </a:lnTo>
                <a:lnTo>
                  <a:pt x="1638350" y="333146"/>
                </a:lnTo>
                <a:lnTo>
                  <a:pt x="1639239" y="339826"/>
                </a:lnTo>
                <a:lnTo>
                  <a:pt x="1641017" y="342392"/>
                </a:lnTo>
                <a:lnTo>
                  <a:pt x="1642783" y="344970"/>
                </a:lnTo>
                <a:lnTo>
                  <a:pt x="1647431" y="346265"/>
                </a:lnTo>
                <a:lnTo>
                  <a:pt x="1652066" y="344970"/>
                </a:lnTo>
                <a:lnTo>
                  <a:pt x="1653844" y="342392"/>
                </a:lnTo>
                <a:lnTo>
                  <a:pt x="1655622" y="339826"/>
                </a:lnTo>
                <a:lnTo>
                  <a:pt x="1656511" y="336740"/>
                </a:lnTo>
                <a:lnTo>
                  <a:pt x="1656511" y="333146"/>
                </a:lnTo>
                <a:close/>
              </a:path>
              <a:path w="4572000" h="380999">
                <a:moveTo>
                  <a:pt x="1735226" y="266979"/>
                </a:moveTo>
                <a:lnTo>
                  <a:pt x="1740217" y="263677"/>
                </a:lnTo>
                <a:lnTo>
                  <a:pt x="1751431" y="263677"/>
                </a:lnTo>
                <a:lnTo>
                  <a:pt x="1755406" y="266801"/>
                </a:lnTo>
                <a:lnTo>
                  <a:pt x="1758315" y="273062"/>
                </a:lnTo>
                <a:lnTo>
                  <a:pt x="1758315" y="324637"/>
                </a:lnTo>
                <a:lnTo>
                  <a:pt x="1756079" y="328244"/>
                </a:lnTo>
                <a:lnTo>
                  <a:pt x="1753527" y="329895"/>
                </a:lnTo>
                <a:lnTo>
                  <a:pt x="1750987" y="331546"/>
                </a:lnTo>
                <a:lnTo>
                  <a:pt x="1754314" y="343306"/>
                </a:lnTo>
                <a:lnTo>
                  <a:pt x="1758315" y="337578"/>
                </a:lnTo>
                <a:lnTo>
                  <a:pt x="1769808" y="344436"/>
                </a:lnTo>
                <a:lnTo>
                  <a:pt x="1758315" y="256565"/>
                </a:lnTo>
                <a:lnTo>
                  <a:pt x="1754847" y="252044"/>
                </a:lnTo>
                <a:lnTo>
                  <a:pt x="1749755" y="249783"/>
                </a:lnTo>
                <a:lnTo>
                  <a:pt x="1743062" y="249783"/>
                </a:lnTo>
                <a:lnTo>
                  <a:pt x="1735226" y="266979"/>
                </a:lnTo>
                <a:close/>
              </a:path>
              <a:path w="4572000" h="380999">
                <a:moveTo>
                  <a:pt x="1725690" y="298262"/>
                </a:moveTo>
                <a:lnTo>
                  <a:pt x="1722310" y="264591"/>
                </a:lnTo>
                <a:lnTo>
                  <a:pt x="1726196" y="342011"/>
                </a:lnTo>
                <a:lnTo>
                  <a:pt x="1732775" y="346176"/>
                </a:lnTo>
                <a:lnTo>
                  <a:pt x="1748510" y="346176"/>
                </a:lnTo>
                <a:lnTo>
                  <a:pt x="1754314" y="343306"/>
                </a:lnTo>
                <a:lnTo>
                  <a:pt x="1750987" y="331546"/>
                </a:lnTo>
                <a:lnTo>
                  <a:pt x="1748815" y="332371"/>
                </a:lnTo>
                <a:lnTo>
                  <a:pt x="1745226" y="332310"/>
                </a:lnTo>
                <a:lnTo>
                  <a:pt x="1734375" y="327975"/>
                </a:lnTo>
                <a:lnTo>
                  <a:pt x="1727861" y="316794"/>
                </a:lnTo>
                <a:lnTo>
                  <a:pt x="1725688" y="298767"/>
                </a:lnTo>
                <a:lnTo>
                  <a:pt x="1725690" y="298262"/>
                </a:lnTo>
                <a:close/>
              </a:path>
              <a:path w="4572000" h="380999">
                <a:moveTo>
                  <a:pt x="1713585" y="300329"/>
                </a:moveTo>
                <a:lnTo>
                  <a:pt x="1714086" y="310490"/>
                </a:lnTo>
                <a:lnTo>
                  <a:pt x="1716577" y="323230"/>
                </a:lnTo>
                <a:lnTo>
                  <a:pt x="1721154" y="333667"/>
                </a:lnTo>
                <a:lnTo>
                  <a:pt x="1726196" y="342011"/>
                </a:lnTo>
                <a:lnTo>
                  <a:pt x="1722310" y="264591"/>
                </a:lnTo>
                <a:lnTo>
                  <a:pt x="1717744" y="274343"/>
                </a:lnTo>
                <a:lnTo>
                  <a:pt x="1714625" y="286605"/>
                </a:lnTo>
                <a:lnTo>
                  <a:pt x="1713585" y="300329"/>
                </a:lnTo>
                <a:close/>
              </a:path>
              <a:path w="4572000" h="380999">
                <a:moveTo>
                  <a:pt x="1731814" y="253514"/>
                </a:moveTo>
                <a:lnTo>
                  <a:pt x="1722310" y="264591"/>
                </a:lnTo>
                <a:lnTo>
                  <a:pt x="1727166" y="284614"/>
                </a:lnTo>
                <a:lnTo>
                  <a:pt x="1731416" y="273583"/>
                </a:lnTo>
                <a:lnTo>
                  <a:pt x="1735226" y="266979"/>
                </a:lnTo>
                <a:lnTo>
                  <a:pt x="1743062" y="249783"/>
                </a:lnTo>
                <a:lnTo>
                  <a:pt x="1731814" y="253514"/>
                </a:lnTo>
                <a:close/>
              </a:path>
              <a:path w="4572000" h="380999">
                <a:moveTo>
                  <a:pt x="1758315" y="213398"/>
                </a:moveTo>
                <a:lnTo>
                  <a:pt x="1758315" y="256565"/>
                </a:lnTo>
                <a:lnTo>
                  <a:pt x="1769808" y="344436"/>
                </a:lnTo>
                <a:lnTo>
                  <a:pt x="1769808" y="213398"/>
                </a:lnTo>
                <a:lnTo>
                  <a:pt x="1758315" y="213398"/>
                </a:lnTo>
                <a:close/>
              </a:path>
              <a:path w="4572000" h="380999">
                <a:moveTo>
                  <a:pt x="1530464" y="265417"/>
                </a:moveTo>
                <a:lnTo>
                  <a:pt x="1530464" y="344525"/>
                </a:lnTo>
                <a:lnTo>
                  <a:pt x="1541957" y="344525"/>
                </a:lnTo>
                <a:lnTo>
                  <a:pt x="1541957" y="251523"/>
                </a:lnTo>
                <a:lnTo>
                  <a:pt x="1521561" y="251523"/>
                </a:lnTo>
                <a:lnTo>
                  <a:pt x="1521561" y="265417"/>
                </a:lnTo>
                <a:lnTo>
                  <a:pt x="1530464" y="265417"/>
                </a:lnTo>
                <a:close/>
              </a:path>
              <a:path w="4572000" h="380999">
                <a:moveTo>
                  <a:pt x="1865274" y="339407"/>
                </a:moveTo>
                <a:lnTo>
                  <a:pt x="1865274" y="271589"/>
                </a:lnTo>
                <a:lnTo>
                  <a:pt x="1868500" y="267728"/>
                </a:lnTo>
                <a:lnTo>
                  <a:pt x="1873173" y="264490"/>
                </a:lnTo>
                <a:lnTo>
                  <a:pt x="1876767" y="263677"/>
                </a:lnTo>
                <a:lnTo>
                  <a:pt x="1884235" y="263677"/>
                </a:lnTo>
                <a:lnTo>
                  <a:pt x="1889658" y="266407"/>
                </a:lnTo>
                <a:lnTo>
                  <a:pt x="1893049" y="271843"/>
                </a:lnTo>
                <a:lnTo>
                  <a:pt x="1890268" y="249783"/>
                </a:lnTo>
                <a:lnTo>
                  <a:pt x="1874888" y="249783"/>
                </a:lnTo>
                <a:lnTo>
                  <a:pt x="1869630" y="252907"/>
                </a:lnTo>
                <a:lnTo>
                  <a:pt x="1865274" y="259168"/>
                </a:lnTo>
                <a:lnTo>
                  <a:pt x="1865274" y="251523"/>
                </a:lnTo>
                <a:lnTo>
                  <a:pt x="1865274" y="339407"/>
                </a:lnTo>
                <a:close/>
              </a:path>
              <a:path w="4572000" h="380999">
                <a:moveTo>
                  <a:pt x="1865274" y="381000"/>
                </a:moveTo>
                <a:lnTo>
                  <a:pt x="1865274" y="251523"/>
                </a:lnTo>
                <a:lnTo>
                  <a:pt x="1853768" y="251523"/>
                </a:lnTo>
                <a:lnTo>
                  <a:pt x="1853768" y="381000"/>
                </a:lnTo>
                <a:lnTo>
                  <a:pt x="1865274" y="381000"/>
                </a:lnTo>
                <a:close/>
              </a:path>
              <a:path w="4572000" h="380999">
                <a:moveTo>
                  <a:pt x="1910232" y="298246"/>
                </a:moveTo>
                <a:lnTo>
                  <a:pt x="1909484" y="284497"/>
                </a:lnTo>
                <a:lnTo>
                  <a:pt x="1906927" y="271949"/>
                </a:lnTo>
                <a:lnTo>
                  <a:pt x="1902548" y="262115"/>
                </a:lnTo>
                <a:lnTo>
                  <a:pt x="1898129" y="297637"/>
                </a:lnTo>
                <a:lnTo>
                  <a:pt x="1898034" y="302097"/>
                </a:lnTo>
                <a:lnTo>
                  <a:pt x="1902485" y="332841"/>
                </a:lnTo>
                <a:lnTo>
                  <a:pt x="1906257" y="324611"/>
                </a:lnTo>
                <a:lnTo>
                  <a:pt x="1909239" y="312426"/>
                </a:lnTo>
                <a:lnTo>
                  <a:pt x="1910232" y="298246"/>
                </a:lnTo>
                <a:close/>
              </a:path>
              <a:path w="4572000" h="380999">
                <a:moveTo>
                  <a:pt x="1897430" y="253898"/>
                </a:moveTo>
                <a:lnTo>
                  <a:pt x="1890268" y="249783"/>
                </a:lnTo>
                <a:lnTo>
                  <a:pt x="1893049" y="271843"/>
                </a:lnTo>
                <a:lnTo>
                  <a:pt x="1893387" y="272405"/>
                </a:lnTo>
                <a:lnTo>
                  <a:pt x="1896945" y="282807"/>
                </a:lnTo>
                <a:lnTo>
                  <a:pt x="1898129" y="297637"/>
                </a:lnTo>
                <a:lnTo>
                  <a:pt x="1902548" y="262115"/>
                </a:lnTo>
                <a:lnTo>
                  <a:pt x="1897430" y="253898"/>
                </a:lnTo>
                <a:close/>
              </a:path>
              <a:path w="4572000" h="380999">
                <a:moveTo>
                  <a:pt x="1880095" y="346265"/>
                </a:moveTo>
                <a:lnTo>
                  <a:pt x="1880882" y="346255"/>
                </a:lnTo>
                <a:lnTo>
                  <a:pt x="1893320" y="342727"/>
                </a:lnTo>
                <a:lnTo>
                  <a:pt x="1902485" y="332841"/>
                </a:lnTo>
                <a:lnTo>
                  <a:pt x="1898034" y="302097"/>
                </a:lnTo>
                <a:lnTo>
                  <a:pt x="1895075" y="318914"/>
                </a:lnTo>
                <a:lnTo>
                  <a:pt x="1887966" y="329007"/>
                </a:lnTo>
                <a:lnTo>
                  <a:pt x="1880095" y="346265"/>
                </a:lnTo>
                <a:close/>
              </a:path>
              <a:path w="4572000" h="380999">
                <a:moveTo>
                  <a:pt x="1868170" y="342785"/>
                </a:moveTo>
                <a:lnTo>
                  <a:pt x="1871294" y="344182"/>
                </a:lnTo>
                <a:lnTo>
                  <a:pt x="1874418" y="345567"/>
                </a:lnTo>
                <a:lnTo>
                  <a:pt x="1877352" y="346265"/>
                </a:lnTo>
                <a:lnTo>
                  <a:pt x="1880095" y="346265"/>
                </a:lnTo>
                <a:lnTo>
                  <a:pt x="1887966" y="329007"/>
                </a:lnTo>
                <a:lnTo>
                  <a:pt x="1876704" y="332371"/>
                </a:lnTo>
                <a:lnTo>
                  <a:pt x="1872208" y="331660"/>
                </a:lnTo>
                <a:lnTo>
                  <a:pt x="1868170" y="342785"/>
                </a:lnTo>
                <a:close/>
              </a:path>
              <a:path w="4572000" h="380999">
                <a:moveTo>
                  <a:pt x="1868170" y="342785"/>
                </a:moveTo>
                <a:lnTo>
                  <a:pt x="1872208" y="331660"/>
                </a:lnTo>
                <a:lnTo>
                  <a:pt x="1867535" y="328828"/>
                </a:lnTo>
                <a:lnTo>
                  <a:pt x="1865274" y="325767"/>
                </a:lnTo>
                <a:lnTo>
                  <a:pt x="1865274" y="339407"/>
                </a:lnTo>
                <a:lnTo>
                  <a:pt x="1868170" y="342785"/>
                </a:lnTo>
                <a:close/>
              </a:path>
              <a:path w="4572000" h="380999">
                <a:moveTo>
                  <a:pt x="1835785" y="336016"/>
                </a:moveTo>
                <a:lnTo>
                  <a:pt x="1834172" y="332054"/>
                </a:lnTo>
                <a:lnTo>
                  <a:pt x="1832559" y="328079"/>
                </a:lnTo>
                <a:lnTo>
                  <a:pt x="1830946" y="324116"/>
                </a:lnTo>
                <a:lnTo>
                  <a:pt x="1826552" y="329615"/>
                </a:lnTo>
                <a:lnTo>
                  <a:pt x="1821053" y="332371"/>
                </a:lnTo>
                <a:lnTo>
                  <a:pt x="1808708" y="332371"/>
                </a:lnTo>
                <a:lnTo>
                  <a:pt x="1803996" y="329819"/>
                </a:lnTo>
                <a:lnTo>
                  <a:pt x="1800313" y="324726"/>
                </a:lnTo>
                <a:lnTo>
                  <a:pt x="1804098" y="346265"/>
                </a:lnTo>
                <a:lnTo>
                  <a:pt x="1817890" y="346265"/>
                </a:lnTo>
                <a:lnTo>
                  <a:pt x="1823021" y="345046"/>
                </a:lnTo>
                <a:lnTo>
                  <a:pt x="1827618" y="342620"/>
                </a:lnTo>
                <a:lnTo>
                  <a:pt x="1831289" y="340766"/>
                </a:lnTo>
                <a:lnTo>
                  <a:pt x="1834007" y="338556"/>
                </a:lnTo>
                <a:lnTo>
                  <a:pt x="1835785" y="336016"/>
                </a:lnTo>
                <a:close/>
              </a:path>
              <a:path w="4572000" h="380999">
                <a:moveTo>
                  <a:pt x="1800096" y="324415"/>
                </a:moveTo>
                <a:lnTo>
                  <a:pt x="1795590" y="313847"/>
                </a:lnTo>
                <a:lnTo>
                  <a:pt x="1797177" y="342290"/>
                </a:lnTo>
                <a:lnTo>
                  <a:pt x="1804098" y="346265"/>
                </a:lnTo>
                <a:lnTo>
                  <a:pt x="1800313" y="324726"/>
                </a:lnTo>
                <a:lnTo>
                  <a:pt x="1800096" y="324415"/>
                </a:lnTo>
                <a:close/>
              </a:path>
              <a:path w="4572000" h="380999">
                <a:moveTo>
                  <a:pt x="1794090" y="299631"/>
                </a:moveTo>
                <a:lnTo>
                  <a:pt x="1840814" y="299631"/>
                </a:lnTo>
                <a:lnTo>
                  <a:pt x="1794383" y="287642"/>
                </a:lnTo>
                <a:lnTo>
                  <a:pt x="1791728" y="262204"/>
                </a:lnTo>
                <a:lnTo>
                  <a:pt x="1791487" y="334365"/>
                </a:lnTo>
                <a:lnTo>
                  <a:pt x="1797177" y="342290"/>
                </a:lnTo>
                <a:lnTo>
                  <a:pt x="1795590" y="313847"/>
                </a:lnTo>
                <a:lnTo>
                  <a:pt x="1794090" y="299631"/>
                </a:lnTo>
                <a:close/>
              </a:path>
              <a:path w="4572000" h="380999">
                <a:moveTo>
                  <a:pt x="1781987" y="299110"/>
                </a:moveTo>
                <a:lnTo>
                  <a:pt x="1782866" y="311751"/>
                </a:lnTo>
                <a:lnTo>
                  <a:pt x="1786026" y="324152"/>
                </a:lnTo>
                <a:lnTo>
                  <a:pt x="1791487" y="334365"/>
                </a:lnTo>
                <a:lnTo>
                  <a:pt x="1791728" y="262204"/>
                </a:lnTo>
                <a:lnTo>
                  <a:pt x="1786297" y="272519"/>
                </a:lnTo>
                <a:lnTo>
                  <a:pt x="1783064" y="284805"/>
                </a:lnTo>
                <a:lnTo>
                  <a:pt x="1781987" y="299110"/>
                </a:lnTo>
                <a:close/>
              </a:path>
              <a:path w="4572000" h="380999">
                <a:moveTo>
                  <a:pt x="1841564" y="284673"/>
                </a:moveTo>
                <a:lnTo>
                  <a:pt x="1839235" y="271534"/>
                </a:lnTo>
                <a:lnTo>
                  <a:pt x="1834095" y="260985"/>
                </a:lnTo>
                <a:lnTo>
                  <a:pt x="1828850" y="253517"/>
                </a:lnTo>
                <a:lnTo>
                  <a:pt x="1825917" y="270979"/>
                </a:lnTo>
                <a:lnTo>
                  <a:pt x="1828825" y="275437"/>
                </a:lnTo>
                <a:lnTo>
                  <a:pt x="1830273" y="280987"/>
                </a:lnTo>
                <a:lnTo>
                  <a:pt x="1840814" y="299631"/>
                </a:lnTo>
                <a:lnTo>
                  <a:pt x="1841564" y="284673"/>
                </a:lnTo>
                <a:close/>
              </a:path>
              <a:path w="4572000" h="380999">
                <a:moveTo>
                  <a:pt x="1812912" y="263677"/>
                </a:moveTo>
                <a:lnTo>
                  <a:pt x="1818398" y="263677"/>
                </a:lnTo>
                <a:lnTo>
                  <a:pt x="1822729" y="266115"/>
                </a:lnTo>
                <a:lnTo>
                  <a:pt x="1825917" y="270979"/>
                </a:lnTo>
                <a:lnTo>
                  <a:pt x="1828850" y="253517"/>
                </a:lnTo>
                <a:lnTo>
                  <a:pt x="1821599" y="249783"/>
                </a:lnTo>
                <a:lnTo>
                  <a:pt x="1812912" y="263677"/>
                </a:lnTo>
                <a:close/>
              </a:path>
              <a:path w="4572000" h="380999">
                <a:moveTo>
                  <a:pt x="1800021" y="270802"/>
                </a:moveTo>
                <a:lnTo>
                  <a:pt x="1803488" y="266052"/>
                </a:lnTo>
                <a:lnTo>
                  <a:pt x="1807781" y="263677"/>
                </a:lnTo>
                <a:lnTo>
                  <a:pt x="1812912" y="263677"/>
                </a:lnTo>
                <a:lnTo>
                  <a:pt x="1821599" y="249783"/>
                </a:lnTo>
                <a:lnTo>
                  <a:pt x="1804416" y="249783"/>
                </a:lnTo>
                <a:lnTo>
                  <a:pt x="1800021" y="270802"/>
                </a:lnTo>
                <a:close/>
              </a:path>
              <a:path w="4572000" h="380999">
                <a:moveTo>
                  <a:pt x="1797532" y="253923"/>
                </a:moveTo>
                <a:lnTo>
                  <a:pt x="1791728" y="262204"/>
                </a:lnTo>
                <a:lnTo>
                  <a:pt x="1794827" y="280936"/>
                </a:lnTo>
                <a:lnTo>
                  <a:pt x="1796707" y="275323"/>
                </a:lnTo>
                <a:lnTo>
                  <a:pt x="1800021" y="270802"/>
                </a:lnTo>
                <a:lnTo>
                  <a:pt x="1804416" y="249783"/>
                </a:lnTo>
                <a:lnTo>
                  <a:pt x="1797532" y="253923"/>
                </a:lnTo>
                <a:close/>
              </a:path>
              <a:path w="4572000" h="380999">
                <a:moveTo>
                  <a:pt x="1841564" y="284673"/>
                </a:moveTo>
                <a:lnTo>
                  <a:pt x="1840814" y="299631"/>
                </a:lnTo>
                <a:lnTo>
                  <a:pt x="1841411" y="296557"/>
                </a:lnTo>
                <a:lnTo>
                  <a:pt x="1841715" y="293204"/>
                </a:lnTo>
                <a:lnTo>
                  <a:pt x="1841715" y="289560"/>
                </a:lnTo>
                <a:lnTo>
                  <a:pt x="1841564" y="284673"/>
                </a:lnTo>
                <a:close/>
              </a:path>
              <a:path w="4572000" h="380999">
                <a:moveTo>
                  <a:pt x="1830273" y="287642"/>
                </a:moveTo>
                <a:lnTo>
                  <a:pt x="1794383" y="287642"/>
                </a:lnTo>
                <a:lnTo>
                  <a:pt x="1840814" y="299631"/>
                </a:lnTo>
                <a:lnTo>
                  <a:pt x="1830273" y="280987"/>
                </a:lnTo>
                <a:lnTo>
                  <a:pt x="1830273" y="287642"/>
                </a:lnTo>
                <a:close/>
              </a:path>
              <a:path w="4572000" h="380999">
                <a:moveTo>
                  <a:pt x="1656511" y="262813"/>
                </a:moveTo>
                <a:lnTo>
                  <a:pt x="1656511" y="259219"/>
                </a:lnTo>
                <a:lnTo>
                  <a:pt x="1655622" y="256159"/>
                </a:lnTo>
                <a:lnTo>
                  <a:pt x="1653844" y="253606"/>
                </a:lnTo>
                <a:lnTo>
                  <a:pt x="1652066" y="251066"/>
                </a:lnTo>
                <a:lnTo>
                  <a:pt x="1647431" y="249783"/>
                </a:lnTo>
                <a:lnTo>
                  <a:pt x="1644929" y="249783"/>
                </a:lnTo>
                <a:lnTo>
                  <a:pt x="1641017" y="253606"/>
                </a:lnTo>
                <a:lnTo>
                  <a:pt x="1639239" y="256159"/>
                </a:lnTo>
                <a:lnTo>
                  <a:pt x="1638350" y="259219"/>
                </a:lnTo>
                <a:lnTo>
                  <a:pt x="1638350" y="262813"/>
                </a:lnTo>
                <a:lnTo>
                  <a:pt x="1639239" y="269481"/>
                </a:lnTo>
                <a:lnTo>
                  <a:pt x="1641017" y="272059"/>
                </a:lnTo>
                <a:lnTo>
                  <a:pt x="1642783" y="274637"/>
                </a:lnTo>
                <a:lnTo>
                  <a:pt x="1647431" y="275920"/>
                </a:lnTo>
                <a:lnTo>
                  <a:pt x="1652066" y="274637"/>
                </a:lnTo>
                <a:lnTo>
                  <a:pt x="1653844" y="272059"/>
                </a:lnTo>
                <a:lnTo>
                  <a:pt x="1655622" y="269481"/>
                </a:lnTo>
                <a:lnTo>
                  <a:pt x="1656511" y="266407"/>
                </a:lnTo>
                <a:lnTo>
                  <a:pt x="1656511" y="262813"/>
                </a:lnTo>
                <a:close/>
              </a:path>
              <a:path w="4572000" h="380999">
                <a:moveTo>
                  <a:pt x="1500466" y="258991"/>
                </a:moveTo>
                <a:lnTo>
                  <a:pt x="1496199" y="252857"/>
                </a:lnTo>
                <a:lnTo>
                  <a:pt x="1495348" y="287121"/>
                </a:lnTo>
                <a:lnTo>
                  <a:pt x="1492275" y="285623"/>
                </a:lnTo>
                <a:lnTo>
                  <a:pt x="1489532" y="284873"/>
                </a:lnTo>
                <a:lnTo>
                  <a:pt x="1487716" y="297116"/>
                </a:lnTo>
                <a:lnTo>
                  <a:pt x="1489176" y="297116"/>
                </a:lnTo>
                <a:lnTo>
                  <a:pt x="1491716" y="297688"/>
                </a:lnTo>
                <a:lnTo>
                  <a:pt x="1495348" y="298843"/>
                </a:lnTo>
                <a:lnTo>
                  <a:pt x="1496441" y="333844"/>
                </a:lnTo>
                <a:lnTo>
                  <a:pt x="1500466" y="258991"/>
                </a:lnTo>
                <a:close/>
              </a:path>
              <a:path w="4572000" h="380999">
                <a:moveTo>
                  <a:pt x="1473504" y="303542"/>
                </a:moveTo>
                <a:lnTo>
                  <a:pt x="1477175" y="299250"/>
                </a:lnTo>
                <a:lnTo>
                  <a:pt x="1481912" y="297116"/>
                </a:lnTo>
                <a:lnTo>
                  <a:pt x="1487716" y="297116"/>
                </a:lnTo>
                <a:lnTo>
                  <a:pt x="1489532" y="284873"/>
                </a:lnTo>
                <a:lnTo>
                  <a:pt x="1478203" y="284873"/>
                </a:lnTo>
                <a:lnTo>
                  <a:pt x="1473504" y="303542"/>
                </a:lnTo>
                <a:close/>
              </a:path>
              <a:path w="4572000" h="380999">
                <a:moveTo>
                  <a:pt x="1470863" y="288124"/>
                </a:moveTo>
                <a:lnTo>
                  <a:pt x="1465122" y="294640"/>
                </a:lnTo>
                <a:lnTo>
                  <a:pt x="1467993" y="312889"/>
                </a:lnTo>
                <a:lnTo>
                  <a:pt x="1469821" y="307822"/>
                </a:lnTo>
                <a:lnTo>
                  <a:pt x="1473504" y="303542"/>
                </a:lnTo>
                <a:lnTo>
                  <a:pt x="1478203" y="284873"/>
                </a:lnTo>
                <a:lnTo>
                  <a:pt x="1470863" y="288124"/>
                </a:lnTo>
                <a:close/>
              </a:path>
              <a:path w="4572000" h="380999">
                <a:moveTo>
                  <a:pt x="1456486" y="318566"/>
                </a:moveTo>
                <a:lnTo>
                  <a:pt x="1458353" y="333019"/>
                </a:lnTo>
                <a:lnTo>
                  <a:pt x="1462087" y="338315"/>
                </a:lnTo>
                <a:lnTo>
                  <a:pt x="1465821" y="343611"/>
                </a:lnTo>
                <a:lnTo>
                  <a:pt x="1467993" y="328396"/>
                </a:lnTo>
                <a:lnTo>
                  <a:pt x="1467993" y="312889"/>
                </a:lnTo>
                <a:lnTo>
                  <a:pt x="1465122" y="294640"/>
                </a:lnTo>
                <a:lnTo>
                  <a:pt x="1458641" y="305525"/>
                </a:lnTo>
                <a:lnTo>
                  <a:pt x="1456486" y="318566"/>
                </a:lnTo>
                <a:close/>
              </a:path>
              <a:path w="4572000" h="380999">
                <a:moveTo>
                  <a:pt x="1481302" y="264553"/>
                </a:moveTo>
                <a:lnTo>
                  <a:pt x="1482523" y="264598"/>
                </a:lnTo>
                <a:lnTo>
                  <a:pt x="1492141" y="270706"/>
                </a:lnTo>
                <a:lnTo>
                  <a:pt x="1495348" y="287121"/>
                </a:lnTo>
                <a:lnTo>
                  <a:pt x="1496199" y="252857"/>
                </a:lnTo>
                <a:lnTo>
                  <a:pt x="1489379" y="249783"/>
                </a:lnTo>
                <a:lnTo>
                  <a:pt x="1481302" y="264553"/>
                </a:lnTo>
                <a:close/>
              </a:path>
              <a:path w="4572000" h="380999">
                <a:moveTo>
                  <a:pt x="1489379" y="249783"/>
                </a:moveTo>
                <a:lnTo>
                  <a:pt x="1476463" y="249783"/>
                </a:lnTo>
                <a:lnTo>
                  <a:pt x="1472780" y="250698"/>
                </a:lnTo>
                <a:lnTo>
                  <a:pt x="1468932" y="252526"/>
                </a:lnTo>
                <a:lnTo>
                  <a:pt x="1474127" y="264553"/>
                </a:lnTo>
                <a:lnTo>
                  <a:pt x="1481302" y="264553"/>
                </a:lnTo>
                <a:lnTo>
                  <a:pt x="1489379" y="249783"/>
                </a:lnTo>
                <a:close/>
              </a:path>
              <a:path w="4572000" h="380999">
                <a:moveTo>
                  <a:pt x="1463103" y="268287"/>
                </a:moveTo>
                <a:lnTo>
                  <a:pt x="1464729" y="272884"/>
                </a:lnTo>
                <a:lnTo>
                  <a:pt x="1468602" y="267322"/>
                </a:lnTo>
                <a:lnTo>
                  <a:pt x="1474127" y="264553"/>
                </a:lnTo>
                <a:lnTo>
                  <a:pt x="1468932" y="252526"/>
                </a:lnTo>
                <a:lnTo>
                  <a:pt x="1465072" y="254342"/>
                </a:lnTo>
                <a:lnTo>
                  <a:pt x="1463103" y="268287"/>
                </a:lnTo>
                <a:close/>
              </a:path>
              <a:path w="4572000" h="380999">
                <a:moveTo>
                  <a:pt x="1462062" y="256527"/>
                </a:moveTo>
                <a:lnTo>
                  <a:pt x="1459877" y="259080"/>
                </a:lnTo>
                <a:lnTo>
                  <a:pt x="1461490" y="263677"/>
                </a:lnTo>
                <a:lnTo>
                  <a:pt x="1463103" y="268287"/>
                </a:lnTo>
                <a:lnTo>
                  <a:pt x="1465072" y="254342"/>
                </a:lnTo>
                <a:lnTo>
                  <a:pt x="1462062" y="256527"/>
                </a:lnTo>
                <a:close/>
              </a:path>
              <a:path w="4572000" h="380999">
                <a:moveTo>
                  <a:pt x="1506695" y="282410"/>
                </a:moveTo>
                <a:lnTo>
                  <a:pt x="1504729" y="268747"/>
                </a:lnTo>
                <a:lnTo>
                  <a:pt x="1507248" y="346176"/>
                </a:lnTo>
                <a:lnTo>
                  <a:pt x="1511935" y="346176"/>
                </a:lnTo>
                <a:lnTo>
                  <a:pt x="1511935" y="337921"/>
                </a:lnTo>
                <a:lnTo>
                  <a:pt x="1508544" y="335203"/>
                </a:lnTo>
                <a:lnTo>
                  <a:pt x="1506842" y="329768"/>
                </a:lnTo>
                <a:lnTo>
                  <a:pt x="1506695" y="282410"/>
                </a:lnTo>
                <a:close/>
              </a:path>
              <a:path w="4572000" h="380999">
                <a:moveTo>
                  <a:pt x="1497444" y="338239"/>
                </a:moveTo>
                <a:lnTo>
                  <a:pt x="1499108" y="341401"/>
                </a:lnTo>
                <a:lnTo>
                  <a:pt x="1503743" y="345224"/>
                </a:lnTo>
                <a:lnTo>
                  <a:pt x="1507248" y="346176"/>
                </a:lnTo>
                <a:lnTo>
                  <a:pt x="1504729" y="268747"/>
                </a:lnTo>
                <a:lnTo>
                  <a:pt x="1500466" y="258991"/>
                </a:lnTo>
                <a:lnTo>
                  <a:pt x="1497444" y="338239"/>
                </a:lnTo>
                <a:close/>
              </a:path>
              <a:path w="4572000" h="380999">
                <a:moveTo>
                  <a:pt x="1495348" y="321335"/>
                </a:moveTo>
                <a:lnTo>
                  <a:pt x="1490865" y="329272"/>
                </a:lnTo>
                <a:lnTo>
                  <a:pt x="1491843" y="342125"/>
                </a:lnTo>
                <a:lnTo>
                  <a:pt x="1496441" y="333844"/>
                </a:lnTo>
                <a:lnTo>
                  <a:pt x="1495348" y="298843"/>
                </a:lnTo>
                <a:lnTo>
                  <a:pt x="1495348" y="321335"/>
                </a:lnTo>
                <a:close/>
              </a:path>
              <a:path w="4572000" h="380999">
                <a:moveTo>
                  <a:pt x="1467993" y="328396"/>
                </a:moveTo>
                <a:lnTo>
                  <a:pt x="1470228" y="346265"/>
                </a:lnTo>
                <a:lnTo>
                  <a:pt x="1484795" y="346265"/>
                </a:lnTo>
                <a:lnTo>
                  <a:pt x="1491843" y="342125"/>
                </a:lnTo>
                <a:lnTo>
                  <a:pt x="1490865" y="329272"/>
                </a:lnTo>
                <a:lnTo>
                  <a:pt x="1485722" y="333235"/>
                </a:lnTo>
                <a:lnTo>
                  <a:pt x="1471968" y="333235"/>
                </a:lnTo>
                <a:lnTo>
                  <a:pt x="1467993" y="328396"/>
                </a:lnTo>
                <a:close/>
              </a:path>
              <a:path w="4572000" h="380999">
                <a:moveTo>
                  <a:pt x="1506842" y="288251"/>
                </a:moveTo>
                <a:lnTo>
                  <a:pt x="1506695" y="282410"/>
                </a:lnTo>
                <a:lnTo>
                  <a:pt x="1506842" y="329768"/>
                </a:lnTo>
                <a:lnTo>
                  <a:pt x="1506842" y="288251"/>
                </a:lnTo>
                <a:close/>
              </a:path>
              <a:path w="4572000" h="380999">
                <a:moveTo>
                  <a:pt x="1394180" y="249783"/>
                </a:moveTo>
                <a:lnTo>
                  <a:pt x="1384909" y="249783"/>
                </a:lnTo>
                <a:lnTo>
                  <a:pt x="1385290" y="263677"/>
                </a:lnTo>
                <a:lnTo>
                  <a:pt x="1388465" y="264998"/>
                </a:lnTo>
                <a:lnTo>
                  <a:pt x="1390865" y="267627"/>
                </a:lnTo>
                <a:lnTo>
                  <a:pt x="1393266" y="270268"/>
                </a:lnTo>
                <a:lnTo>
                  <a:pt x="1394472" y="273875"/>
                </a:lnTo>
                <a:lnTo>
                  <a:pt x="1400683" y="253923"/>
                </a:lnTo>
                <a:lnTo>
                  <a:pt x="1394180" y="249783"/>
                </a:lnTo>
                <a:close/>
              </a:path>
              <a:path w="4572000" h="380999">
                <a:moveTo>
                  <a:pt x="1373974" y="267500"/>
                </a:moveTo>
                <a:lnTo>
                  <a:pt x="1376578" y="264960"/>
                </a:lnTo>
                <a:lnTo>
                  <a:pt x="1381328" y="263677"/>
                </a:lnTo>
                <a:lnTo>
                  <a:pt x="1385290" y="263677"/>
                </a:lnTo>
                <a:lnTo>
                  <a:pt x="1384909" y="249783"/>
                </a:lnTo>
                <a:lnTo>
                  <a:pt x="1378242" y="249783"/>
                </a:lnTo>
                <a:lnTo>
                  <a:pt x="1373974" y="267500"/>
                </a:lnTo>
                <a:close/>
              </a:path>
              <a:path w="4572000" h="380999">
                <a:moveTo>
                  <a:pt x="1372704" y="253961"/>
                </a:moveTo>
                <a:lnTo>
                  <a:pt x="1368259" y="262293"/>
                </a:lnTo>
                <a:lnTo>
                  <a:pt x="1368437" y="275920"/>
                </a:lnTo>
                <a:lnTo>
                  <a:pt x="1369529" y="272859"/>
                </a:lnTo>
                <a:lnTo>
                  <a:pt x="1371384" y="270052"/>
                </a:lnTo>
                <a:lnTo>
                  <a:pt x="1373974" y="267500"/>
                </a:lnTo>
                <a:lnTo>
                  <a:pt x="1378242" y="249783"/>
                </a:lnTo>
                <a:lnTo>
                  <a:pt x="1372704" y="253961"/>
                </a:lnTo>
                <a:close/>
              </a:path>
              <a:path w="4572000" h="380999">
                <a:moveTo>
                  <a:pt x="1368437" y="344525"/>
                </a:moveTo>
                <a:lnTo>
                  <a:pt x="1368437" y="275920"/>
                </a:lnTo>
                <a:lnTo>
                  <a:pt x="1368259" y="262293"/>
                </a:lnTo>
                <a:lnTo>
                  <a:pt x="1366989" y="258699"/>
                </a:lnTo>
                <a:lnTo>
                  <a:pt x="1365719" y="255117"/>
                </a:lnTo>
                <a:lnTo>
                  <a:pt x="1364449" y="251523"/>
                </a:lnTo>
                <a:lnTo>
                  <a:pt x="1356944" y="251523"/>
                </a:lnTo>
                <a:lnTo>
                  <a:pt x="1356944" y="344525"/>
                </a:lnTo>
                <a:lnTo>
                  <a:pt x="1368437" y="344525"/>
                </a:lnTo>
                <a:close/>
              </a:path>
              <a:path w="4572000" h="380999">
                <a:moveTo>
                  <a:pt x="1441653" y="264045"/>
                </a:moveTo>
                <a:lnTo>
                  <a:pt x="1437982" y="258343"/>
                </a:lnTo>
                <a:lnTo>
                  <a:pt x="1434312" y="252641"/>
                </a:lnTo>
                <a:lnTo>
                  <a:pt x="1429131" y="249783"/>
                </a:lnTo>
                <a:lnTo>
                  <a:pt x="1422425" y="249783"/>
                </a:lnTo>
                <a:lnTo>
                  <a:pt x="1418742" y="263677"/>
                </a:lnTo>
                <a:lnTo>
                  <a:pt x="1419004" y="263679"/>
                </a:lnTo>
                <a:lnTo>
                  <a:pt x="1428740" y="269281"/>
                </a:lnTo>
                <a:lnTo>
                  <a:pt x="1431988" y="285648"/>
                </a:lnTo>
                <a:lnTo>
                  <a:pt x="1443494" y="344525"/>
                </a:lnTo>
                <a:lnTo>
                  <a:pt x="1441653" y="264045"/>
                </a:lnTo>
                <a:close/>
              </a:path>
              <a:path w="4572000" h="380999">
                <a:moveTo>
                  <a:pt x="1405966" y="275755"/>
                </a:moveTo>
                <a:lnTo>
                  <a:pt x="1406855" y="272630"/>
                </a:lnTo>
                <a:lnTo>
                  <a:pt x="1408506" y="269836"/>
                </a:lnTo>
                <a:lnTo>
                  <a:pt x="1413344" y="264909"/>
                </a:lnTo>
                <a:lnTo>
                  <a:pt x="1415948" y="263677"/>
                </a:lnTo>
                <a:lnTo>
                  <a:pt x="1418742" y="263677"/>
                </a:lnTo>
                <a:lnTo>
                  <a:pt x="1422425" y="249783"/>
                </a:lnTo>
                <a:lnTo>
                  <a:pt x="1418717" y="249783"/>
                </a:lnTo>
                <a:lnTo>
                  <a:pt x="1415110" y="250977"/>
                </a:lnTo>
                <a:lnTo>
                  <a:pt x="1411592" y="253352"/>
                </a:lnTo>
                <a:lnTo>
                  <a:pt x="1408087" y="255727"/>
                </a:lnTo>
                <a:lnTo>
                  <a:pt x="1405966" y="275755"/>
                </a:lnTo>
                <a:close/>
              </a:path>
              <a:path w="4572000" h="380999">
                <a:moveTo>
                  <a:pt x="1405686" y="258673"/>
                </a:moveTo>
                <a:lnTo>
                  <a:pt x="1404391" y="262204"/>
                </a:lnTo>
                <a:lnTo>
                  <a:pt x="1405966" y="344525"/>
                </a:lnTo>
                <a:lnTo>
                  <a:pt x="1405966" y="275755"/>
                </a:lnTo>
                <a:lnTo>
                  <a:pt x="1408087" y="255727"/>
                </a:lnTo>
                <a:lnTo>
                  <a:pt x="1405686" y="258673"/>
                </a:lnTo>
                <a:close/>
              </a:path>
              <a:path w="4572000" h="380999">
                <a:moveTo>
                  <a:pt x="1405966" y="344525"/>
                </a:moveTo>
                <a:lnTo>
                  <a:pt x="1404391" y="262204"/>
                </a:lnTo>
                <a:lnTo>
                  <a:pt x="1400683" y="253923"/>
                </a:lnTo>
                <a:lnTo>
                  <a:pt x="1394472" y="273875"/>
                </a:lnTo>
                <a:lnTo>
                  <a:pt x="1394472" y="344525"/>
                </a:lnTo>
                <a:lnTo>
                  <a:pt x="1405966" y="344525"/>
                </a:lnTo>
                <a:close/>
              </a:path>
              <a:path w="4572000" h="380999">
                <a:moveTo>
                  <a:pt x="1443494" y="272046"/>
                </a:moveTo>
                <a:lnTo>
                  <a:pt x="1441653" y="264045"/>
                </a:lnTo>
                <a:lnTo>
                  <a:pt x="1443494" y="344525"/>
                </a:lnTo>
                <a:lnTo>
                  <a:pt x="1443494" y="272046"/>
                </a:lnTo>
                <a:close/>
              </a:path>
              <a:path w="4572000" h="380999">
                <a:moveTo>
                  <a:pt x="1543900" y="226517"/>
                </a:moveTo>
                <a:lnTo>
                  <a:pt x="1543900" y="223735"/>
                </a:lnTo>
                <a:lnTo>
                  <a:pt x="1543202" y="221348"/>
                </a:lnTo>
                <a:lnTo>
                  <a:pt x="1540421" y="217360"/>
                </a:lnTo>
                <a:lnTo>
                  <a:pt x="1536750" y="216357"/>
                </a:lnTo>
                <a:lnTo>
                  <a:pt x="1534782" y="216357"/>
                </a:lnTo>
                <a:lnTo>
                  <a:pt x="1531734" y="219303"/>
                </a:lnTo>
                <a:lnTo>
                  <a:pt x="1529676" y="223685"/>
                </a:lnTo>
                <a:lnTo>
                  <a:pt x="1531759" y="233768"/>
                </a:lnTo>
                <a:lnTo>
                  <a:pt x="1534820" y="236766"/>
                </a:lnTo>
                <a:lnTo>
                  <a:pt x="1538732" y="236766"/>
                </a:lnTo>
                <a:lnTo>
                  <a:pt x="1541805" y="233768"/>
                </a:lnTo>
                <a:lnTo>
                  <a:pt x="1543900" y="229349"/>
                </a:lnTo>
                <a:lnTo>
                  <a:pt x="1543900" y="226517"/>
                </a:lnTo>
                <a:close/>
              </a:path>
              <a:path w="4572000" h="380999">
                <a:moveTo>
                  <a:pt x="1529676" y="226517"/>
                </a:moveTo>
                <a:lnTo>
                  <a:pt x="1529676" y="229349"/>
                </a:lnTo>
                <a:lnTo>
                  <a:pt x="1531759" y="233768"/>
                </a:lnTo>
                <a:lnTo>
                  <a:pt x="1529676" y="223685"/>
                </a:lnTo>
                <a:lnTo>
                  <a:pt x="1529676" y="226517"/>
                </a:lnTo>
                <a:close/>
              </a:path>
              <a:path w="4572000" h="380999">
                <a:moveTo>
                  <a:pt x="1577619" y="330073"/>
                </a:moveTo>
                <a:lnTo>
                  <a:pt x="1575625" y="327202"/>
                </a:lnTo>
                <a:lnTo>
                  <a:pt x="1573618" y="324332"/>
                </a:lnTo>
                <a:lnTo>
                  <a:pt x="1572628" y="320408"/>
                </a:lnTo>
                <a:lnTo>
                  <a:pt x="1572628" y="213398"/>
                </a:lnTo>
                <a:lnTo>
                  <a:pt x="1570444" y="342748"/>
                </a:lnTo>
                <a:lnTo>
                  <a:pt x="1583461" y="346265"/>
                </a:lnTo>
                <a:lnTo>
                  <a:pt x="1577619" y="330073"/>
                </a:lnTo>
                <a:close/>
              </a:path>
              <a:path w="4572000" h="380999">
                <a:moveTo>
                  <a:pt x="1563024" y="332194"/>
                </a:moveTo>
                <a:lnTo>
                  <a:pt x="1570444" y="342748"/>
                </a:lnTo>
                <a:lnTo>
                  <a:pt x="1572628" y="213398"/>
                </a:lnTo>
                <a:lnTo>
                  <a:pt x="1561122" y="213398"/>
                </a:lnTo>
                <a:lnTo>
                  <a:pt x="1561122" y="318211"/>
                </a:lnTo>
                <a:lnTo>
                  <a:pt x="1563024" y="332194"/>
                </a:lnTo>
                <a:close/>
              </a:path>
              <a:path w="4572000" h="380999">
                <a:moveTo>
                  <a:pt x="1580235" y="331495"/>
                </a:moveTo>
                <a:lnTo>
                  <a:pt x="1577619" y="330073"/>
                </a:lnTo>
                <a:lnTo>
                  <a:pt x="1583461" y="346265"/>
                </a:lnTo>
                <a:lnTo>
                  <a:pt x="1583461" y="331495"/>
                </a:lnTo>
                <a:lnTo>
                  <a:pt x="1580235" y="331495"/>
                </a:lnTo>
                <a:close/>
              </a:path>
              <a:path w="4572000" h="380999">
                <a:moveTo>
                  <a:pt x="1924215" y="285394"/>
                </a:moveTo>
                <a:lnTo>
                  <a:pt x="1924215" y="300596"/>
                </a:lnTo>
                <a:lnTo>
                  <a:pt x="1950123" y="300596"/>
                </a:lnTo>
                <a:lnTo>
                  <a:pt x="1950123" y="285394"/>
                </a:lnTo>
                <a:lnTo>
                  <a:pt x="1924215" y="285394"/>
                </a:lnTo>
                <a:close/>
              </a:path>
              <a:path w="4572000" h="380999">
                <a:moveTo>
                  <a:pt x="3100133" y="334365"/>
                </a:moveTo>
                <a:lnTo>
                  <a:pt x="3100133" y="330657"/>
                </a:lnTo>
                <a:lnTo>
                  <a:pt x="3099257" y="327418"/>
                </a:lnTo>
                <a:lnTo>
                  <a:pt x="3097504" y="324637"/>
                </a:lnTo>
                <a:lnTo>
                  <a:pt x="3095752" y="321856"/>
                </a:lnTo>
                <a:lnTo>
                  <a:pt x="3091548" y="320471"/>
                </a:lnTo>
                <a:lnTo>
                  <a:pt x="3089249" y="343865"/>
                </a:lnTo>
                <a:lnTo>
                  <a:pt x="3089846" y="346405"/>
                </a:lnTo>
                <a:lnTo>
                  <a:pt x="3094545" y="361327"/>
                </a:lnTo>
                <a:lnTo>
                  <a:pt x="3096780" y="355168"/>
                </a:lnTo>
                <a:lnTo>
                  <a:pt x="3099015" y="348996"/>
                </a:lnTo>
                <a:lnTo>
                  <a:pt x="3100133" y="342061"/>
                </a:lnTo>
                <a:lnTo>
                  <a:pt x="3100133" y="334365"/>
                </a:lnTo>
                <a:close/>
              </a:path>
              <a:path w="4572000" h="380999">
                <a:moveTo>
                  <a:pt x="3082823" y="328002"/>
                </a:moveTo>
                <a:lnTo>
                  <a:pt x="3084563" y="338937"/>
                </a:lnTo>
                <a:lnTo>
                  <a:pt x="3088030" y="341312"/>
                </a:lnTo>
                <a:lnTo>
                  <a:pt x="3089249" y="343865"/>
                </a:lnTo>
                <a:lnTo>
                  <a:pt x="3091548" y="320471"/>
                </a:lnTo>
                <a:lnTo>
                  <a:pt x="3089046" y="320471"/>
                </a:lnTo>
                <a:lnTo>
                  <a:pt x="3085312" y="323469"/>
                </a:lnTo>
                <a:lnTo>
                  <a:pt x="3082823" y="328002"/>
                </a:lnTo>
                <a:close/>
              </a:path>
              <a:path w="4572000" h="380999">
                <a:moveTo>
                  <a:pt x="3082823" y="331063"/>
                </a:moveTo>
                <a:lnTo>
                  <a:pt x="3082823" y="335521"/>
                </a:lnTo>
                <a:lnTo>
                  <a:pt x="3084563" y="338937"/>
                </a:lnTo>
                <a:lnTo>
                  <a:pt x="3082823" y="328002"/>
                </a:lnTo>
                <a:lnTo>
                  <a:pt x="3082823" y="331063"/>
                </a:lnTo>
                <a:close/>
              </a:path>
              <a:path w="4572000" h="380999">
                <a:moveTo>
                  <a:pt x="3080473" y="371881"/>
                </a:moveTo>
                <a:lnTo>
                  <a:pt x="3082531" y="376047"/>
                </a:lnTo>
                <a:lnTo>
                  <a:pt x="3089783" y="368287"/>
                </a:lnTo>
                <a:lnTo>
                  <a:pt x="3094545" y="361327"/>
                </a:lnTo>
                <a:lnTo>
                  <a:pt x="3089846" y="346405"/>
                </a:lnTo>
                <a:lnTo>
                  <a:pt x="3089846" y="354685"/>
                </a:lnTo>
                <a:lnTo>
                  <a:pt x="3086379" y="361632"/>
                </a:lnTo>
                <a:lnTo>
                  <a:pt x="3080473" y="371881"/>
                </a:lnTo>
                <a:close/>
              </a:path>
              <a:path w="4572000" h="380999">
                <a:moveTo>
                  <a:pt x="4329036" y="333146"/>
                </a:moveTo>
                <a:lnTo>
                  <a:pt x="4329036" y="329565"/>
                </a:lnTo>
                <a:lnTo>
                  <a:pt x="4328147" y="326491"/>
                </a:lnTo>
                <a:lnTo>
                  <a:pt x="4326382" y="323938"/>
                </a:lnTo>
                <a:lnTo>
                  <a:pt x="4324604" y="321398"/>
                </a:lnTo>
                <a:lnTo>
                  <a:pt x="4319955" y="320128"/>
                </a:lnTo>
                <a:lnTo>
                  <a:pt x="4317453" y="320128"/>
                </a:lnTo>
                <a:lnTo>
                  <a:pt x="4313542" y="323938"/>
                </a:lnTo>
                <a:lnTo>
                  <a:pt x="4311764" y="326491"/>
                </a:lnTo>
                <a:lnTo>
                  <a:pt x="4310888" y="329565"/>
                </a:lnTo>
                <a:lnTo>
                  <a:pt x="4310888" y="333146"/>
                </a:lnTo>
                <a:lnTo>
                  <a:pt x="4311764" y="339826"/>
                </a:lnTo>
                <a:lnTo>
                  <a:pt x="4313542" y="342392"/>
                </a:lnTo>
                <a:lnTo>
                  <a:pt x="4315320" y="344970"/>
                </a:lnTo>
                <a:lnTo>
                  <a:pt x="4319955" y="346265"/>
                </a:lnTo>
                <a:lnTo>
                  <a:pt x="4324604" y="344970"/>
                </a:lnTo>
                <a:lnTo>
                  <a:pt x="4326382" y="342392"/>
                </a:lnTo>
                <a:lnTo>
                  <a:pt x="4328147" y="339826"/>
                </a:lnTo>
                <a:lnTo>
                  <a:pt x="4329036" y="336740"/>
                </a:lnTo>
                <a:lnTo>
                  <a:pt x="4329036" y="333146"/>
                </a:lnTo>
                <a:close/>
              </a:path>
              <a:path w="4572000" h="380999">
                <a:moveTo>
                  <a:pt x="2949702" y="333146"/>
                </a:moveTo>
                <a:lnTo>
                  <a:pt x="2949702" y="329565"/>
                </a:lnTo>
                <a:lnTo>
                  <a:pt x="2948813" y="326491"/>
                </a:lnTo>
                <a:lnTo>
                  <a:pt x="2947035" y="323938"/>
                </a:lnTo>
                <a:lnTo>
                  <a:pt x="2945257" y="321398"/>
                </a:lnTo>
                <a:lnTo>
                  <a:pt x="2940621" y="320128"/>
                </a:lnTo>
                <a:lnTo>
                  <a:pt x="2938119" y="320128"/>
                </a:lnTo>
                <a:lnTo>
                  <a:pt x="2934208" y="323938"/>
                </a:lnTo>
                <a:lnTo>
                  <a:pt x="2932430" y="326491"/>
                </a:lnTo>
                <a:lnTo>
                  <a:pt x="2931541" y="329565"/>
                </a:lnTo>
                <a:lnTo>
                  <a:pt x="2931541" y="333146"/>
                </a:lnTo>
                <a:lnTo>
                  <a:pt x="2932430" y="339826"/>
                </a:lnTo>
                <a:lnTo>
                  <a:pt x="2934208" y="342392"/>
                </a:lnTo>
                <a:lnTo>
                  <a:pt x="2935986" y="344970"/>
                </a:lnTo>
                <a:lnTo>
                  <a:pt x="2940621" y="346265"/>
                </a:lnTo>
                <a:lnTo>
                  <a:pt x="2945257" y="344970"/>
                </a:lnTo>
                <a:lnTo>
                  <a:pt x="2947035" y="342392"/>
                </a:lnTo>
                <a:lnTo>
                  <a:pt x="2948813" y="339826"/>
                </a:lnTo>
                <a:lnTo>
                  <a:pt x="2949702" y="336740"/>
                </a:lnTo>
                <a:lnTo>
                  <a:pt x="2949702" y="333146"/>
                </a:lnTo>
                <a:close/>
              </a:path>
              <a:path w="4572000" h="380999">
                <a:moveTo>
                  <a:pt x="2777820" y="333146"/>
                </a:moveTo>
                <a:lnTo>
                  <a:pt x="2777820" y="329565"/>
                </a:lnTo>
                <a:lnTo>
                  <a:pt x="2776943" y="326491"/>
                </a:lnTo>
                <a:lnTo>
                  <a:pt x="2775165" y="323938"/>
                </a:lnTo>
                <a:lnTo>
                  <a:pt x="2773387" y="321398"/>
                </a:lnTo>
                <a:lnTo>
                  <a:pt x="2768752" y="320128"/>
                </a:lnTo>
                <a:lnTo>
                  <a:pt x="2766250" y="320128"/>
                </a:lnTo>
                <a:lnTo>
                  <a:pt x="2762338" y="323938"/>
                </a:lnTo>
                <a:lnTo>
                  <a:pt x="2760560" y="326491"/>
                </a:lnTo>
                <a:lnTo>
                  <a:pt x="2759671" y="329565"/>
                </a:lnTo>
                <a:lnTo>
                  <a:pt x="2759671" y="333146"/>
                </a:lnTo>
                <a:lnTo>
                  <a:pt x="2760560" y="339826"/>
                </a:lnTo>
                <a:lnTo>
                  <a:pt x="2762338" y="342392"/>
                </a:lnTo>
                <a:lnTo>
                  <a:pt x="2764104" y="344970"/>
                </a:lnTo>
                <a:lnTo>
                  <a:pt x="2768752" y="346265"/>
                </a:lnTo>
                <a:lnTo>
                  <a:pt x="2773387" y="344970"/>
                </a:lnTo>
                <a:lnTo>
                  <a:pt x="2775165" y="342392"/>
                </a:lnTo>
                <a:lnTo>
                  <a:pt x="2776943" y="339826"/>
                </a:lnTo>
                <a:lnTo>
                  <a:pt x="2777820" y="336740"/>
                </a:lnTo>
                <a:lnTo>
                  <a:pt x="2777820" y="333146"/>
                </a:lnTo>
                <a:close/>
              </a:path>
              <a:path w="4572000" h="380999">
                <a:moveTo>
                  <a:pt x="3178187" y="266979"/>
                </a:moveTo>
                <a:lnTo>
                  <a:pt x="3183178" y="263677"/>
                </a:lnTo>
                <a:lnTo>
                  <a:pt x="3194405" y="263677"/>
                </a:lnTo>
                <a:lnTo>
                  <a:pt x="3198368" y="266801"/>
                </a:lnTo>
                <a:lnTo>
                  <a:pt x="3201276" y="273062"/>
                </a:lnTo>
                <a:lnTo>
                  <a:pt x="3201276" y="324637"/>
                </a:lnTo>
                <a:lnTo>
                  <a:pt x="3199041" y="328244"/>
                </a:lnTo>
                <a:lnTo>
                  <a:pt x="3196501" y="329895"/>
                </a:lnTo>
                <a:lnTo>
                  <a:pt x="3191776" y="332371"/>
                </a:lnTo>
                <a:lnTo>
                  <a:pt x="3197288" y="343306"/>
                </a:lnTo>
                <a:lnTo>
                  <a:pt x="3201276" y="337578"/>
                </a:lnTo>
                <a:lnTo>
                  <a:pt x="3212782" y="344436"/>
                </a:lnTo>
                <a:lnTo>
                  <a:pt x="3201276" y="256565"/>
                </a:lnTo>
                <a:lnTo>
                  <a:pt x="3197809" y="252044"/>
                </a:lnTo>
                <a:lnTo>
                  <a:pt x="3192729" y="249783"/>
                </a:lnTo>
                <a:lnTo>
                  <a:pt x="3186023" y="249783"/>
                </a:lnTo>
                <a:lnTo>
                  <a:pt x="3178187" y="266979"/>
                </a:lnTo>
                <a:close/>
              </a:path>
              <a:path w="4572000" h="380999">
                <a:moveTo>
                  <a:pt x="3197288" y="343306"/>
                </a:moveTo>
                <a:lnTo>
                  <a:pt x="3191776" y="332371"/>
                </a:lnTo>
                <a:lnTo>
                  <a:pt x="3188194" y="332311"/>
                </a:lnTo>
                <a:lnTo>
                  <a:pt x="3177343" y="327978"/>
                </a:lnTo>
                <a:lnTo>
                  <a:pt x="3170832" y="316797"/>
                </a:lnTo>
                <a:lnTo>
                  <a:pt x="3168662" y="298767"/>
                </a:lnTo>
                <a:lnTo>
                  <a:pt x="3168664" y="298266"/>
                </a:lnTo>
                <a:lnTo>
                  <a:pt x="3170138" y="284616"/>
                </a:lnTo>
                <a:lnTo>
                  <a:pt x="3165271" y="264591"/>
                </a:lnTo>
                <a:lnTo>
                  <a:pt x="3169158" y="342011"/>
                </a:lnTo>
                <a:lnTo>
                  <a:pt x="3175736" y="346176"/>
                </a:lnTo>
                <a:lnTo>
                  <a:pt x="3191471" y="346176"/>
                </a:lnTo>
                <a:lnTo>
                  <a:pt x="3197288" y="343306"/>
                </a:lnTo>
                <a:close/>
              </a:path>
              <a:path w="4572000" h="380999">
                <a:moveTo>
                  <a:pt x="3156559" y="300329"/>
                </a:moveTo>
                <a:lnTo>
                  <a:pt x="3157057" y="310488"/>
                </a:lnTo>
                <a:lnTo>
                  <a:pt x="3159542" y="323229"/>
                </a:lnTo>
                <a:lnTo>
                  <a:pt x="3164116" y="333667"/>
                </a:lnTo>
                <a:lnTo>
                  <a:pt x="3169158" y="342011"/>
                </a:lnTo>
                <a:lnTo>
                  <a:pt x="3165271" y="264591"/>
                </a:lnTo>
                <a:lnTo>
                  <a:pt x="3160709" y="274341"/>
                </a:lnTo>
                <a:lnTo>
                  <a:pt x="3157596" y="286604"/>
                </a:lnTo>
                <a:lnTo>
                  <a:pt x="3156559" y="300329"/>
                </a:lnTo>
                <a:close/>
              </a:path>
              <a:path w="4572000" h="380999">
                <a:moveTo>
                  <a:pt x="3174776" y="253514"/>
                </a:moveTo>
                <a:lnTo>
                  <a:pt x="3165271" y="264591"/>
                </a:lnTo>
                <a:lnTo>
                  <a:pt x="3170138" y="284616"/>
                </a:lnTo>
                <a:lnTo>
                  <a:pt x="3174377" y="273583"/>
                </a:lnTo>
                <a:lnTo>
                  <a:pt x="3178187" y="266979"/>
                </a:lnTo>
                <a:lnTo>
                  <a:pt x="3186023" y="249783"/>
                </a:lnTo>
                <a:lnTo>
                  <a:pt x="3174776" y="253514"/>
                </a:lnTo>
                <a:close/>
              </a:path>
              <a:path w="4572000" h="380999">
                <a:moveTo>
                  <a:pt x="3201276" y="213398"/>
                </a:moveTo>
                <a:lnTo>
                  <a:pt x="3201276" y="256565"/>
                </a:lnTo>
                <a:lnTo>
                  <a:pt x="3212782" y="344436"/>
                </a:lnTo>
                <a:lnTo>
                  <a:pt x="3212782" y="213398"/>
                </a:lnTo>
                <a:lnTo>
                  <a:pt x="3201276" y="213398"/>
                </a:lnTo>
                <a:close/>
              </a:path>
              <a:path w="4572000" h="380999">
                <a:moveTo>
                  <a:pt x="3026143" y="266979"/>
                </a:moveTo>
                <a:lnTo>
                  <a:pt x="3031134" y="263677"/>
                </a:lnTo>
                <a:lnTo>
                  <a:pt x="3042361" y="263677"/>
                </a:lnTo>
                <a:lnTo>
                  <a:pt x="3046336" y="266801"/>
                </a:lnTo>
                <a:lnTo>
                  <a:pt x="3049231" y="273062"/>
                </a:lnTo>
                <a:lnTo>
                  <a:pt x="3049231" y="324637"/>
                </a:lnTo>
                <a:lnTo>
                  <a:pt x="3046996" y="328244"/>
                </a:lnTo>
                <a:lnTo>
                  <a:pt x="3044456" y="329895"/>
                </a:lnTo>
                <a:lnTo>
                  <a:pt x="3039732" y="332371"/>
                </a:lnTo>
                <a:lnTo>
                  <a:pt x="3045244" y="343306"/>
                </a:lnTo>
                <a:lnTo>
                  <a:pt x="3049231" y="337578"/>
                </a:lnTo>
                <a:lnTo>
                  <a:pt x="3060738" y="344436"/>
                </a:lnTo>
                <a:lnTo>
                  <a:pt x="3049231" y="256565"/>
                </a:lnTo>
                <a:lnTo>
                  <a:pt x="3045764" y="252044"/>
                </a:lnTo>
                <a:lnTo>
                  <a:pt x="3040684" y="249783"/>
                </a:lnTo>
                <a:lnTo>
                  <a:pt x="3033979" y="249783"/>
                </a:lnTo>
                <a:lnTo>
                  <a:pt x="3026143" y="266979"/>
                </a:lnTo>
                <a:close/>
              </a:path>
              <a:path w="4572000" h="380999">
                <a:moveTo>
                  <a:pt x="3045244" y="343306"/>
                </a:moveTo>
                <a:lnTo>
                  <a:pt x="3039732" y="332371"/>
                </a:lnTo>
                <a:lnTo>
                  <a:pt x="3036150" y="332311"/>
                </a:lnTo>
                <a:lnTo>
                  <a:pt x="3025299" y="327978"/>
                </a:lnTo>
                <a:lnTo>
                  <a:pt x="3018788" y="316797"/>
                </a:lnTo>
                <a:lnTo>
                  <a:pt x="3016618" y="298767"/>
                </a:lnTo>
                <a:lnTo>
                  <a:pt x="3016619" y="298266"/>
                </a:lnTo>
                <a:lnTo>
                  <a:pt x="3018094" y="284616"/>
                </a:lnTo>
                <a:lnTo>
                  <a:pt x="3013227" y="264591"/>
                </a:lnTo>
                <a:lnTo>
                  <a:pt x="3017113" y="342011"/>
                </a:lnTo>
                <a:lnTo>
                  <a:pt x="3023692" y="346176"/>
                </a:lnTo>
                <a:lnTo>
                  <a:pt x="3039427" y="346176"/>
                </a:lnTo>
                <a:lnTo>
                  <a:pt x="3045244" y="343306"/>
                </a:lnTo>
                <a:close/>
              </a:path>
              <a:path w="4572000" h="380999">
                <a:moveTo>
                  <a:pt x="3004515" y="300329"/>
                </a:moveTo>
                <a:lnTo>
                  <a:pt x="3005013" y="310488"/>
                </a:lnTo>
                <a:lnTo>
                  <a:pt x="3007497" y="323229"/>
                </a:lnTo>
                <a:lnTo>
                  <a:pt x="3012071" y="333667"/>
                </a:lnTo>
                <a:lnTo>
                  <a:pt x="3017113" y="342011"/>
                </a:lnTo>
                <a:lnTo>
                  <a:pt x="3013227" y="264591"/>
                </a:lnTo>
                <a:lnTo>
                  <a:pt x="3008665" y="274341"/>
                </a:lnTo>
                <a:lnTo>
                  <a:pt x="3005551" y="286604"/>
                </a:lnTo>
                <a:lnTo>
                  <a:pt x="3004515" y="300329"/>
                </a:lnTo>
                <a:close/>
              </a:path>
              <a:path w="4572000" h="380999">
                <a:moveTo>
                  <a:pt x="3022731" y="253514"/>
                </a:moveTo>
                <a:lnTo>
                  <a:pt x="3013227" y="264591"/>
                </a:lnTo>
                <a:lnTo>
                  <a:pt x="3018094" y="284616"/>
                </a:lnTo>
                <a:lnTo>
                  <a:pt x="3022333" y="273583"/>
                </a:lnTo>
                <a:lnTo>
                  <a:pt x="3026143" y="266979"/>
                </a:lnTo>
                <a:lnTo>
                  <a:pt x="3033979" y="249783"/>
                </a:lnTo>
                <a:lnTo>
                  <a:pt x="3022731" y="253514"/>
                </a:lnTo>
                <a:close/>
              </a:path>
              <a:path w="4572000" h="380999">
                <a:moveTo>
                  <a:pt x="3049231" y="213398"/>
                </a:moveTo>
                <a:lnTo>
                  <a:pt x="3049231" y="256565"/>
                </a:lnTo>
                <a:lnTo>
                  <a:pt x="3060738" y="344436"/>
                </a:lnTo>
                <a:lnTo>
                  <a:pt x="3060738" y="213398"/>
                </a:lnTo>
                <a:lnTo>
                  <a:pt x="3049231" y="213398"/>
                </a:lnTo>
                <a:close/>
              </a:path>
              <a:path w="4572000" h="380999">
                <a:moveTo>
                  <a:pt x="4467923" y="297802"/>
                </a:moveTo>
                <a:lnTo>
                  <a:pt x="4467245" y="285269"/>
                </a:lnTo>
                <a:lnTo>
                  <a:pt x="4464687" y="272672"/>
                </a:lnTo>
                <a:lnTo>
                  <a:pt x="4460227" y="262509"/>
                </a:lnTo>
                <a:lnTo>
                  <a:pt x="4455807" y="297802"/>
                </a:lnTo>
                <a:lnTo>
                  <a:pt x="4455805" y="298570"/>
                </a:lnTo>
                <a:lnTo>
                  <a:pt x="4460049" y="333286"/>
                </a:lnTo>
                <a:lnTo>
                  <a:pt x="4464076" y="324599"/>
                </a:lnTo>
                <a:lnTo>
                  <a:pt x="4466961" y="312362"/>
                </a:lnTo>
                <a:lnTo>
                  <a:pt x="4467923" y="297802"/>
                </a:lnTo>
                <a:close/>
              </a:path>
              <a:path w="4572000" h="380999">
                <a:moveTo>
                  <a:pt x="4455109" y="254025"/>
                </a:moveTo>
                <a:lnTo>
                  <a:pt x="4447908" y="249783"/>
                </a:lnTo>
                <a:lnTo>
                  <a:pt x="4448364" y="267283"/>
                </a:lnTo>
                <a:lnTo>
                  <a:pt x="4453946" y="278800"/>
                </a:lnTo>
                <a:lnTo>
                  <a:pt x="4455807" y="297802"/>
                </a:lnTo>
                <a:lnTo>
                  <a:pt x="4460227" y="262509"/>
                </a:lnTo>
                <a:lnTo>
                  <a:pt x="4455109" y="254025"/>
                </a:lnTo>
                <a:close/>
              </a:path>
              <a:path w="4572000" h="380999">
                <a:moveTo>
                  <a:pt x="4433379" y="263245"/>
                </a:moveTo>
                <a:lnTo>
                  <a:pt x="4439060" y="263251"/>
                </a:lnTo>
                <a:lnTo>
                  <a:pt x="4448364" y="267283"/>
                </a:lnTo>
                <a:lnTo>
                  <a:pt x="4447908" y="249783"/>
                </a:lnTo>
                <a:lnTo>
                  <a:pt x="4438624" y="249783"/>
                </a:lnTo>
                <a:lnTo>
                  <a:pt x="4433379" y="263245"/>
                </a:lnTo>
                <a:close/>
              </a:path>
              <a:path w="4572000" h="380999">
                <a:moveTo>
                  <a:pt x="4429823" y="249783"/>
                </a:moveTo>
                <a:lnTo>
                  <a:pt x="4422736" y="254203"/>
                </a:lnTo>
                <a:lnTo>
                  <a:pt x="4426064" y="272453"/>
                </a:lnTo>
                <a:lnTo>
                  <a:pt x="4429188" y="266319"/>
                </a:lnTo>
                <a:lnTo>
                  <a:pt x="4433379" y="263245"/>
                </a:lnTo>
                <a:lnTo>
                  <a:pt x="4438624" y="249783"/>
                </a:lnTo>
                <a:lnTo>
                  <a:pt x="4429823" y="249783"/>
                </a:lnTo>
                <a:close/>
              </a:path>
              <a:path w="4572000" h="380999">
                <a:moveTo>
                  <a:pt x="4437821" y="332784"/>
                </a:moveTo>
                <a:lnTo>
                  <a:pt x="4428687" y="328538"/>
                </a:lnTo>
                <a:lnTo>
                  <a:pt x="4423205" y="316876"/>
                </a:lnTo>
                <a:lnTo>
                  <a:pt x="4421378" y="297802"/>
                </a:lnTo>
                <a:lnTo>
                  <a:pt x="4421379" y="297329"/>
                </a:lnTo>
                <a:lnTo>
                  <a:pt x="4422584" y="283208"/>
                </a:lnTo>
                <a:lnTo>
                  <a:pt x="4426064" y="272453"/>
                </a:lnTo>
                <a:lnTo>
                  <a:pt x="4422736" y="254203"/>
                </a:lnTo>
                <a:lnTo>
                  <a:pt x="4417352" y="263029"/>
                </a:lnTo>
                <a:lnTo>
                  <a:pt x="4422178" y="341896"/>
                </a:lnTo>
                <a:lnTo>
                  <a:pt x="4429391" y="346265"/>
                </a:lnTo>
                <a:lnTo>
                  <a:pt x="4437821" y="332784"/>
                </a:lnTo>
                <a:close/>
              </a:path>
              <a:path w="4572000" h="380999">
                <a:moveTo>
                  <a:pt x="4454804" y="341934"/>
                </a:moveTo>
                <a:lnTo>
                  <a:pt x="4460049" y="333286"/>
                </a:lnTo>
                <a:lnTo>
                  <a:pt x="4455805" y="298570"/>
                </a:lnTo>
                <a:lnTo>
                  <a:pt x="4454611" y="312632"/>
                </a:lnTo>
                <a:lnTo>
                  <a:pt x="4451248" y="323418"/>
                </a:lnTo>
                <a:lnTo>
                  <a:pt x="4448200" y="329679"/>
                </a:lnTo>
                <a:lnTo>
                  <a:pt x="4447667" y="346265"/>
                </a:lnTo>
                <a:lnTo>
                  <a:pt x="4454804" y="341934"/>
                </a:lnTo>
                <a:close/>
              </a:path>
              <a:path w="4572000" h="380999">
                <a:moveTo>
                  <a:pt x="4448200" y="329679"/>
                </a:moveTo>
                <a:lnTo>
                  <a:pt x="4443996" y="332803"/>
                </a:lnTo>
                <a:lnTo>
                  <a:pt x="4437821" y="332784"/>
                </a:lnTo>
                <a:lnTo>
                  <a:pt x="4429391" y="346265"/>
                </a:lnTo>
                <a:lnTo>
                  <a:pt x="4447667" y="346265"/>
                </a:lnTo>
                <a:lnTo>
                  <a:pt x="4448200" y="329679"/>
                </a:lnTo>
                <a:close/>
              </a:path>
              <a:path w="4572000" h="380999">
                <a:moveTo>
                  <a:pt x="4409274" y="297802"/>
                </a:moveTo>
                <a:lnTo>
                  <a:pt x="4409962" y="310243"/>
                </a:lnTo>
                <a:lnTo>
                  <a:pt x="4412536" y="322819"/>
                </a:lnTo>
                <a:lnTo>
                  <a:pt x="4417021" y="333146"/>
                </a:lnTo>
                <a:lnTo>
                  <a:pt x="4422178" y="341896"/>
                </a:lnTo>
                <a:lnTo>
                  <a:pt x="4417352" y="263029"/>
                </a:lnTo>
                <a:lnTo>
                  <a:pt x="4413364" y="271359"/>
                </a:lnTo>
                <a:lnTo>
                  <a:pt x="4410297" y="283532"/>
                </a:lnTo>
                <a:lnTo>
                  <a:pt x="4409274" y="297802"/>
                </a:lnTo>
                <a:close/>
              </a:path>
              <a:path w="4572000" h="380999">
                <a:moveTo>
                  <a:pt x="4294593" y="297802"/>
                </a:moveTo>
                <a:lnTo>
                  <a:pt x="4293916" y="285271"/>
                </a:lnTo>
                <a:lnTo>
                  <a:pt x="4291361" y="272673"/>
                </a:lnTo>
                <a:lnTo>
                  <a:pt x="4286910" y="262509"/>
                </a:lnTo>
                <a:lnTo>
                  <a:pt x="4282490" y="297802"/>
                </a:lnTo>
                <a:lnTo>
                  <a:pt x="4282488" y="298573"/>
                </a:lnTo>
                <a:lnTo>
                  <a:pt x="4286732" y="333286"/>
                </a:lnTo>
                <a:lnTo>
                  <a:pt x="4290756" y="324600"/>
                </a:lnTo>
                <a:lnTo>
                  <a:pt x="4293634" y="312363"/>
                </a:lnTo>
                <a:lnTo>
                  <a:pt x="4294593" y="297802"/>
                </a:lnTo>
                <a:close/>
              </a:path>
              <a:path w="4572000" h="380999">
                <a:moveTo>
                  <a:pt x="4281792" y="254025"/>
                </a:moveTo>
                <a:lnTo>
                  <a:pt x="4274578" y="249783"/>
                </a:lnTo>
                <a:lnTo>
                  <a:pt x="4275047" y="267283"/>
                </a:lnTo>
                <a:lnTo>
                  <a:pt x="4280630" y="278800"/>
                </a:lnTo>
                <a:lnTo>
                  <a:pt x="4282490" y="297802"/>
                </a:lnTo>
                <a:lnTo>
                  <a:pt x="4286910" y="262509"/>
                </a:lnTo>
                <a:lnTo>
                  <a:pt x="4281792" y="254025"/>
                </a:lnTo>
                <a:close/>
              </a:path>
              <a:path w="4572000" h="380999">
                <a:moveTo>
                  <a:pt x="4260062" y="263245"/>
                </a:moveTo>
                <a:lnTo>
                  <a:pt x="4265743" y="263251"/>
                </a:lnTo>
                <a:lnTo>
                  <a:pt x="4275047" y="267283"/>
                </a:lnTo>
                <a:lnTo>
                  <a:pt x="4274578" y="249783"/>
                </a:lnTo>
                <a:lnTo>
                  <a:pt x="4265307" y="249783"/>
                </a:lnTo>
                <a:lnTo>
                  <a:pt x="4260062" y="263245"/>
                </a:lnTo>
                <a:close/>
              </a:path>
              <a:path w="4572000" h="380999">
                <a:moveTo>
                  <a:pt x="4256506" y="249783"/>
                </a:moveTo>
                <a:lnTo>
                  <a:pt x="4249420" y="254203"/>
                </a:lnTo>
                <a:lnTo>
                  <a:pt x="4252747" y="272453"/>
                </a:lnTo>
                <a:lnTo>
                  <a:pt x="4255871" y="266319"/>
                </a:lnTo>
                <a:lnTo>
                  <a:pt x="4260062" y="263245"/>
                </a:lnTo>
                <a:lnTo>
                  <a:pt x="4265307" y="249783"/>
                </a:lnTo>
                <a:lnTo>
                  <a:pt x="4256506" y="249783"/>
                </a:lnTo>
                <a:close/>
              </a:path>
              <a:path w="4572000" h="380999">
                <a:moveTo>
                  <a:pt x="4264503" y="332784"/>
                </a:moveTo>
                <a:lnTo>
                  <a:pt x="4255365" y="328538"/>
                </a:lnTo>
                <a:lnTo>
                  <a:pt x="4249886" y="316876"/>
                </a:lnTo>
                <a:lnTo>
                  <a:pt x="4248061" y="297802"/>
                </a:lnTo>
                <a:lnTo>
                  <a:pt x="4248062" y="297329"/>
                </a:lnTo>
                <a:lnTo>
                  <a:pt x="4249267" y="283208"/>
                </a:lnTo>
                <a:lnTo>
                  <a:pt x="4252747" y="272453"/>
                </a:lnTo>
                <a:lnTo>
                  <a:pt x="4249420" y="254203"/>
                </a:lnTo>
                <a:lnTo>
                  <a:pt x="4244035" y="263029"/>
                </a:lnTo>
                <a:lnTo>
                  <a:pt x="4248861" y="341896"/>
                </a:lnTo>
                <a:lnTo>
                  <a:pt x="4256062" y="346265"/>
                </a:lnTo>
                <a:lnTo>
                  <a:pt x="4264503" y="332784"/>
                </a:lnTo>
                <a:close/>
              </a:path>
              <a:path w="4572000" h="380999">
                <a:moveTo>
                  <a:pt x="4281487" y="341934"/>
                </a:moveTo>
                <a:lnTo>
                  <a:pt x="4286732" y="333286"/>
                </a:lnTo>
                <a:lnTo>
                  <a:pt x="4282488" y="298573"/>
                </a:lnTo>
                <a:lnTo>
                  <a:pt x="4281292" y="312634"/>
                </a:lnTo>
                <a:lnTo>
                  <a:pt x="4277918" y="323418"/>
                </a:lnTo>
                <a:lnTo>
                  <a:pt x="4274870" y="329679"/>
                </a:lnTo>
                <a:lnTo>
                  <a:pt x="4274337" y="346265"/>
                </a:lnTo>
                <a:lnTo>
                  <a:pt x="4281487" y="341934"/>
                </a:lnTo>
                <a:close/>
              </a:path>
              <a:path w="4572000" h="380999">
                <a:moveTo>
                  <a:pt x="4274870" y="329679"/>
                </a:moveTo>
                <a:lnTo>
                  <a:pt x="4270667" y="332803"/>
                </a:lnTo>
                <a:lnTo>
                  <a:pt x="4264503" y="332784"/>
                </a:lnTo>
                <a:lnTo>
                  <a:pt x="4256062" y="346265"/>
                </a:lnTo>
                <a:lnTo>
                  <a:pt x="4274337" y="346265"/>
                </a:lnTo>
                <a:lnTo>
                  <a:pt x="4274870" y="329679"/>
                </a:lnTo>
                <a:close/>
              </a:path>
              <a:path w="4572000" h="380999">
                <a:moveTo>
                  <a:pt x="4235945" y="297802"/>
                </a:moveTo>
                <a:lnTo>
                  <a:pt x="4236634" y="310243"/>
                </a:lnTo>
                <a:lnTo>
                  <a:pt x="4239212" y="322819"/>
                </a:lnTo>
                <a:lnTo>
                  <a:pt x="4243692" y="333146"/>
                </a:lnTo>
                <a:lnTo>
                  <a:pt x="4248861" y="341896"/>
                </a:lnTo>
                <a:lnTo>
                  <a:pt x="4244035" y="263029"/>
                </a:lnTo>
                <a:lnTo>
                  <a:pt x="4240043" y="271361"/>
                </a:lnTo>
                <a:lnTo>
                  <a:pt x="4236971" y="283533"/>
                </a:lnTo>
                <a:lnTo>
                  <a:pt x="4235945" y="297802"/>
                </a:lnTo>
                <a:close/>
              </a:path>
              <a:path w="4572000" h="380999">
                <a:moveTo>
                  <a:pt x="4228071" y="297802"/>
                </a:moveTo>
                <a:lnTo>
                  <a:pt x="4227396" y="285271"/>
                </a:lnTo>
                <a:lnTo>
                  <a:pt x="4224844" y="272673"/>
                </a:lnTo>
                <a:lnTo>
                  <a:pt x="4220387" y="262509"/>
                </a:lnTo>
                <a:lnTo>
                  <a:pt x="4215968" y="297802"/>
                </a:lnTo>
                <a:lnTo>
                  <a:pt x="4215965" y="298570"/>
                </a:lnTo>
                <a:lnTo>
                  <a:pt x="4220210" y="333286"/>
                </a:lnTo>
                <a:lnTo>
                  <a:pt x="4224233" y="324600"/>
                </a:lnTo>
                <a:lnTo>
                  <a:pt x="4227112" y="312363"/>
                </a:lnTo>
                <a:lnTo>
                  <a:pt x="4228071" y="297802"/>
                </a:lnTo>
                <a:close/>
              </a:path>
              <a:path w="4572000" h="380999">
                <a:moveTo>
                  <a:pt x="4215269" y="254025"/>
                </a:moveTo>
                <a:lnTo>
                  <a:pt x="4208068" y="249783"/>
                </a:lnTo>
                <a:lnTo>
                  <a:pt x="4208525" y="267283"/>
                </a:lnTo>
                <a:lnTo>
                  <a:pt x="4214107" y="278800"/>
                </a:lnTo>
                <a:lnTo>
                  <a:pt x="4215968" y="297802"/>
                </a:lnTo>
                <a:lnTo>
                  <a:pt x="4220387" y="262509"/>
                </a:lnTo>
                <a:lnTo>
                  <a:pt x="4215269" y="254025"/>
                </a:lnTo>
                <a:close/>
              </a:path>
              <a:path w="4572000" h="380999">
                <a:moveTo>
                  <a:pt x="4193540" y="263245"/>
                </a:moveTo>
                <a:lnTo>
                  <a:pt x="4199221" y="263251"/>
                </a:lnTo>
                <a:lnTo>
                  <a:pt x="4208525" y="267283"/>
                </a:lnTo>
                <a:lnTo>
                  <a:pt x="4208068" y="249783"/>
                </a:lnTo>
                <a:lnTo>
                  <a:pt x="4198785" y="249783"/>
                </a:lnTo>
                <a:lnTo>
                  <a:pt x="4193540" y="263245"/>
                </a:lnTo>
                <a:close/>
              </a:path>
              <a:path w="4572000" h="380999">
                <a:moveTo>
                  <a:pt x="4189984" y="249783"/>
                </a:moveTo>
                <a:lnTo>
                  <a:pt x="4182897" y="254203"/>
                </a:lnTo>
                <a:lnTo>
                  <a:pt x="4186224" y="272453"/>
                </a:lnTo>
                <a:lnTo>
                  <a:pt x="4189349" y="266319"/>
                </a:lnTo>
                <a:lnTo>
                  <a:pt x="4193540" y="263245"/>
                </a:lnTo>
                <a:lnTo>
                  <a:pt x="4198785" y="249783"/>
                </a:lnTo>
                <a:lnTo>
                  <a:pt x="4189984" y="249783"/>
                </a:lnTo>
                <a:close/>
              </a:path>
              <a:path w="4572000" h="380999">
                <a:moveTo>
                  <a:pt x="4197982" y="332784"/>
                </a:moveTo>
                <a:lnTo>
                  <a:pt x="4188848" y="328538"/>
                </a:lnTo>
                <a:lnTo>
                  <a:pt x="4183366" y="316876"/>
                </a:lnTo>
                <a:lnTo>
                  <a:pt x="4181538" y="297802"/>
                </a:lnTo>
                <a:lnTo>
                  <a:pt x="4181539" y="297329"/>
                </a:lnTo>
                <a:lnTo>
                  <a:pt x="4182744" y="283208"/>
                </a:lnTo>
                <a:lnTo>
                  <a:pt x="4186224" y="272453"/>
                </a:lnTo>
                <a:lnTo>
                  <a:pt x="4182897" y="254203"/>
                </a:lnTo>
                <a:lnTo>
                  <a:pt x="4177512" y="263029"/>
                </a:lnTo>
                <a:lnTo>
                  <a:pt x="4182338" y="341896"/>
                </a:lnTo>
                <a:lnTo>
                  <a:pt x="4189552" y="346265"/>
                </a:lnTo>
                <a:lnTo>
                  <a:pt x="4197982" y="332784"/>
                </a:lnTo>
                <a:close/>
              </a:path>
              <a:path w="4572000" h="380999">
                <a:moveTo>
                  <a:pt x="4214964" y="341934"/>
                </a:moveTo>
                <a:lnTo>
                  <a:pt x="4220210" y="333286"/>
                </a:lnTo>
                <a:lnTo>
                  <a:pt x="4215965" y="298570"/>
                </a:lnTo>
                <a:lnTo>
                  <a:pt x="4214771" y="312632"/>
                </a:lnTo>
                <a:lnTo>
                  <a:pt x="4211408" y="323418"/>
                </a:lnTo>
                <a:lnTo>
                  <a:pt x="4208360" y="329679"/>
                </a:lnTo>
                <a:lnTo>
                  <a:pt x="4207827" y="346265"/>
                </a:lnTo>
                <a:lnTo>
                  <a:pt x="4214964" y="341934"/>
                </a:lnTo>
                <a:close/>
              </a:path>
              <a:path w="4572000" h="380999">
                <a:moveTo>
                  <a:pt x="4208360" y="329679"/>
                </a:moveTo>
                <a:lnTo>
                  <a:pt x="4204157" y="332803"/>
                </a:lnTo>
                <a:lnTo>
                  <a:pt x="4197982" y="332784"/>
                </a:lnTo>
                <a:lnTo>
                  <a:pt x="4189552" y="346265"/>
                </a:lnTo>
                <a:lnTo>
                  <a:pt x="4207827" y="346265"/>
                </a:lnTo>
                <a:lnTo>
                  <a:pt x="4208360" y="329679"/>
                </a:lnTo>
                <a:close/>
              </a:path>
              <a:path w="4572000" h="380999">
                <a:moveTo>
                  <a:pt x="4169435" y="297802"/>
                </a:moveTo>
                <a:lnTo>
                  <a:pt x="4170122" y="310243"/>
                </a:lnTo>
                <a:lnTo>
                  <a:pt x="4172696" y="322819"/>
                </a:lnTo>
                <a:lnTo>
                  <a:pt x="4177182" y="333146"/>
                </a:lnTo>
                <a:lnTo>
                  <a:pt x="4182338" y="341896"/>
                </a:lnTo>
                <a:lnTo>
                  <a:pt x="4177512" y="263029"/>
                </a:lnTo>
                <a:lnTo>
                  <a:pt x="4173524" y="271359"/>
                </a:lnTo>
                <a:lnTo>
                  <a:pt x="4170457" y="283532"/>
                </a:lnTo>
                <a:lnTo>
                  <a:pt x="4169435" y="297802"/>
                </a:lnTo>
                <a:close/>
              </a:path>
              <a:path w="4572000" h="380999">
                <a:moveTo>
                  <a:pt x="3440493" y="295770"/>
                </a:moveTo>
                <a:lnTo>
                  <a:pt x="3441153" y="315785"/>
                </a:lnTo>
                <a:lnTo>
                  <a:pt x="3443478" y="321437"/>
                </a:lnTo>
                <a:lnTo>
                  <a:pt x="3446119" y="320649"/>
                </a:lnTo>
                <a:lnTo>
                  <a:pt x="3449281" y="320179"/>
                </a:lnTo>
                <a:lnTo>
                  <a:pt x="3452456" y="319722"/>
                </a:lnTo>
                <a:lnTo>
                  <a:pt x="3455619" y="319252"/>
                </a:lnTo>
                <a:lnTo>
                  <a:pt x="3452837" y="306400"/>
                </a:lnTo>
                <a:lnTo>
                  <a:pt x="3448685" y="306400"/>
                </a:lnTo>
                <a:lnTo>
                  <a:pt x="3445383" y="304279"/>
                </a:lnTo>
                <a:lnTo>
                  <a:pt x="3442944" y="300024"/>
                </a:lnTo>
                <a:lnTo>
                  <a:pt x="3440493" y="295770"/>
                </a:lnTo>
                <a:close/>
              </a:path>
              <a:path w="4572000" h="380999">
                <a:moveTo>
                  <a:pt x="3440493" y="295770"/>
                </a:moveTo>
                <a:lnTo>
                  <a:pt x="3439274" y="290398"/>
                </a:lnTo>
                <a:lnTo>
                  <a:pt x="3434562" y="259511"/>
                </a:lnTo>
                <a:lnTo>
                  <a:pt x="3429838" y="266001"/>
                </a:lnTo>
                <a:lnTo>
                  <a:pt x="3427476" y="274104"/>
                </a:lnTo>
                <a:lnTo>
                  <a:pt x="3427476" y="283832"/>
                </a:lnTo>
                <a:lnTo>
                  <a:pt x="3428467" y="295099"/>
                </a:lnTo>
                <a:lnTo>
                  <a:pt x="3432984" y="307251"/>
                </a:lnTo>
                <a:lnTo>
                  <a:pt x="3441153" y="315785"/>
                </a:lnTo>
                <a:lnTo>
                  <a:pt x="3440493" y="295770"/>
                </a:lnTo>
                <a:close/>
              </a:path>
              <a:path w="4572000" h="380999">
                <a:moveTo>
                  <a:pt x="3459645" y="265099"/>
                </a:moveTo>
                <a:lnTo>
                  <a:pt x="3462121" y="269151"/>
                </a:lnTo>
                <a:lnTo>
                  <a:pt x="3464610" y="273202"/>
                </a:lnTo>
                <a:lnTo>
                  <a:pt x="3465842" y="278130"/>
                </a:lnTo>
                <a:lnTo>
                  <a:pt x="3465842" y="290626"/>
                </a:lnTo>
                <a:lnTo>
                  <a:pt x="3467582" y="314680"/>
                </a:lnTo>
                <a:lnTo>
                  <a:pt x="3466998" y="255435"/>
                </a:lnTo>
                <a:lnTo>
                  <a:pt x="3463404" y="251663"/>
                </a:lnTo>
                <a:lnTo>
                  <a:pt x="3459645" y="265099"/>
                </a:lnTo>
                <a:close/>
              </a:path>
              <a:path w="4572000" h="380999">
                <a:moveTo>
                  <a:pt x="3458425" y="249783"/>
                </a:moveTo>
                <a:lnTo>
                  <a:pt x="3452050" y="249783"/>
                </a:lnTo>
                <a:lnTo>
                  <a:pt x="3452837" y="263067"/>
                </a:lnTo>
                <a:lnTo>
                  <a:pt x="3456546" y="263067"/>
                </a:lnTo>
                <a:lnTo>
                  <a:pt x="3459645" y="265099"/>
                </a:lnTo>
                <a:lnTo>
                  <a:pt x="3463404" y="251663"/>
                </a:lnTo>
                <a:lnTo>
                  <a:pt x="3458425" y="249783"/>
                </a:lnTo>
                <a:close/>
              </a:path>
              <a:path w="4572000" h="380999">
                <a:moveTo>
                  <a:pt x="3440544" y="273202"/>
                </a:moveTo>
                <a:lnTo>
                  <a:pt x="3443058" y="269151"/>
                </a:lnTo>
                <a:lnTo>
                  <a:pt x="3445586" y="265099"/>
                </a:lnTo>
                <a:lnTo>
                  <a:pt x="3448837" y="263067"/>
                </a:lnTo>
                <a:lnTo>
                  <a:pt x="3452837" y="263067"/>
                </a:lnTo>
                <a:lnTo>
                  <a:pt x="3452050" y="249783"/>
                </a:lnTo>
                <a:lnTo>
                  <a:pt x="3445103" y="249783"/>
                </a:lnTo>
                <a:lnTo>
                  <a:pt x="3440544" y="273202"/>
                </a:lnTo>
                <a:close/>
              </a:path>
              <a:path w="4572000" h="380999">
                <a:moveTo>
                  <a:pt x="3439274" y="253034"/>
                </a:moveTo>
                <a:lnTo>
                  <a:pt x="3434562" y="259511"/>
                </a:lnTo>
                <a:lnTo>
                  <a:pt x="3439274" y="290398"/>
                </a:lnTo>
                <a:lnTo>
                  <a:pt x="3439274" y="278130"/>
                </a:lnTo>
                <a:lnTo>
                  <a:pt x="3440544" y="273202"/>
                </a:lnTo>
                <a:lnTo>
                  <a:pt x="3445103" y="249783"/>
                </a:lnTo>
                <a:lnTo>
                  <a:pt x="3439274" y="253034"/>
                </a:lnTo>
                <a:close/>
              </a:path>
              <a:path w="4572000" h="380999">
                <a:moveTo>
                  <a:pt x="3477768" y="284695"/>
                </a:moveTo>
                <a:lnTo>
                  <a:pt x="3477768" y="275844"/>
                </a:lnTo>
                <a:lnTo>
                  <a:pt x="3476294" y="268655"/>
                </a:lnTo>
                <a:lnTo>
                  <a:pt x="3473348" y="263156"/>
                </a:lnTo>
                <a:lnTo>
                  <a:pt x="3472751" y="245529"/>
                </a:lnTo>
                <a:lnTo>
                  <a:pt x="3470833" y="248831"/>
                </a:lnTo>
                <a:lnTo>
                  <a:pt x="3471659" y="308317"/>
                </a:lnTo>
                <a:lnTo>
                  <a:pt x="3475736" y="301942"/>
                </a:lnTo>
                <a:lnTo>
                  <a:pt x="3477768" y="294068"/>
                </a:lnTo>
                <a:lnTo>
                  <a:pt x="3477768" y="284695"/>
                </a:lnTo>
                <a:close/>
              </a:path>
              <a:path w="4572000" h="380999">
                <a:moveTo>
                  <a:pt x="3468916" y="252133"/>
                </a:moveTo>
                <a:lnTo>
                  <a:pt x="3466998" y="255435"/>
                </a:lnTo>
                <a:lnTo>
                  <a:pt x="3467582" y="314680"/>
                </a:lnTo>
                <a:lnTo>
                  <a:pt x="3471659" y="308317"/>
                </a:lnTo>
                <a:lnTo>
                  <a:pt x="3470833" y="248831"/>
                </a:lnTo>
                <a:lnTo>
                  <a:pt x="3468916" y="252133"/>
                </a:lnTo>
                <a:close/>
              </a:path>
              <a:path w="4572000" h="380999">
                <a:moveTo>
                  <a:pt x="3465842" y="290626"/>
                </a:moveTo>
                <a:lnTo>
                  <a:pt x="3464699" y="296062"/>
                </a:lnTo>
                <a:lnTo>
                  <a:pt x="3462401" y="300189"/>
                </a:lnTo>
                <a:lnTo>
                  <a:pt x="3460102" y="304330"/>
                </a:lnTo>
                <a:lnTo>
                  <a:pt x="3456914" y="306400"/>
                </a:lnTo>
                <a:lnTo>
                  <a:pt x="3462235" y="318325"/>
                </a:lnTo>
                <a:lnTo>
                  <a:pt x="3467582" y="314680"/>
                </a:lnTo>
                <a:lnTo>
                  <a:pt x="3465842" y="290626"/>
                </a:lnTo>
                <a:close/>
              </a:path>
              <a:path w="4572000" h="380999">
                <a:moveTo>
                  <a:pt x="3456914" y="306400"/>
                </a:moveTo>
                <a:lnTo>
                  <a:pt x="3452837" y="306400"/>
                </a:lnTo>
                <a:lnTo>
                  <a:pt x="3455619" y="319252"/>
                </a:lnTo>
                <a:lnTo>
                  <a:pt x="3462235" y="318325"/>
                </a:lnTo>
                <a:lnTo>
                  <a:pt x="3456914" y="306400"/>
                </a:lnTo>
                <a:close/>
              </a:path>
              <a:path w="4572000" h="380999">
                <a:moveTo>
                  <a:pt x="3441153" y="315785"/>
                </a:moveTo>
                <a:lnTo>
                  <a:pt x="3437966" y="316877"/>
                </a:lnTo>
                <a:lnTo>
                  <a:pt x="3438728" y="326720"/>
                </a:lnTo>
                <a:lnTo>
                  <a:pt x="3439680" y="323583"/>
                </a:lnTo>
                <a:lnTo>
                  <a:pt x="3443478" y="321437"/>
                </a:lnTo>
                <a:lnTo>
                  <a:pt x="3441153" y="315785"/>
                </a:lnTo>
                <a:close/>
              </a:path>
              <a:path w="4572000" h="380999">
                <a:moveTo>
                  <a:pt x="3472751" y="245529"/>
                </a:moveTo>
                <a:lnTo>
                  <a:pt x="3473348" y="263156"/>
                </a:lnTo>
                <a:lnTo>
                  <a:pt x="3475647" y="260667"/>
                </a:lnTo>
                <a:lnTo>
                  <a:pt x="3480257" y="255689"/>
                </a:lnTo>
                <a:lnTo>
                  <a:pt x="3477755" y="252310"/>
                </a:lnTo>
                <a:lnTo>
                  <a:pt x="3475253" y="248920"/>
                </a:lnTo>
                <a:lnTo>
                  <a:pt x="3472751" y="245529"/>
                </a:lnTo>
                <a:close/>
              </a:path>
              <a:path w="4572000" h="380999">
                <a:moveTo>
                  <a:pt x="2042985" y="295770"/>
                </a:moveTo>
                <a:lnTo>
                  <a:pt x="2043633" y="315785"/>
                </a:lnTo>
                <a:lnTo>
                  <a:pt x="2045957" y="321437"/>
                </a:lnTo>
                <a:lnTo>
                  <a:pt x="2048598" y="320649"/>
                </a:lnTo>
                <a:lnTo>
                  <a:pt x="2051773" y="320179"/>
                </a:lnTo>
                <a:lnTo>
                  <a:pt x="2054936" y="319722"/>
                </a:lnTo>
                <a:lnTo>
                  <a:pt x="2058098" y="319252"/>
                </a:lnTo>
                <a:lnTo>
                  <a:pt x="2055317" y="306400"/>
                </a:lnTo>
                <a:lnTo>
                  <a:pt x="2051164" y="306400"/>
                </a:lnTo>
                <a:lnTo>
                  <a:pt x="2047862" y="304279"/>
                </a:lnTo>
                <a:lnTo>
                  <a:pt x="2045423" y="300024"/>
                </a:lnTo>
                <a:lnTo>
                  <a:pt x="2042985" y="295770"/>
                </a:lnTo>
                <a:close/>
              </a:path>
              <a:path w="4572000" h="380999">
                <a:moveTo>
                  <a:pt x="2042985" y="295770"/>
                </a:moveTo>
                <a:lnTo>
                  <a:pt x="2041766" y="290398"/>
                </a:lnTo>
                <a:lnTo>
                  <a:pt x="2037041" y="259511"/>
                </a:lnTo>
                <a:lnTo>
                  <a:pt x="2032317" y="266001"/>
                </a:lnTo>
                <a:lnTo>
                  <a:pt x="2029955" y="274104"/>
                </a:lnTo>
                <a:lnTo>
                  <a:pt x="2029955" y="283832"/>
                </a:lnTo>
                <a:lnTo>
                  <a:pt x="2030946" y="295099"/>
                </a:lnTo>
                <a:lnTo>
                  <a:pt x="2035463" y="307251"/>
                </a:lnTo>
                <a:lnTo>
                  <a:pt x="2043633" y="315785"/>
                </a:lnTo>
                <a:lnTo>
                  <a:pt x="2042985" y="295770"/>
                </a:lnTo>
                <a:close/>
              </a:path>
              <a:path w="4572000" h="380999">
                <a:moveTo>
                  <a:pt x="2062124" y="265099"/>
                </a:moveTo>
                <a:lnTo>
                  <a:pt x="2064613" y="269151"/>
                </a:lnTo>
                <a:lnTo>
                  <a:pt x="2067090" y="273202"/>
                </a:lnTo>
                <a:lnTo>
                  <a:pt x="2068334" y="278130"/>
                </a:lnTo>
                <a:lnTo>
                  <a:pt x="2068334" y="290626"/>
                </a:lnTo>
                <a:lnTo>
                  <a:pt x="2070061" y="314680"/>
                </a:lnTo>
                <a:lnTo>
                  <a:pt x="2069477" y="255435"/>
                </a:lnTo>
                <a:lnTo>
                  <a:pt x="2065883" y="251663"/>
                </a:lnTo>
                <a:lnTo>
                  <a:pt x="2062124" y="265099"/>
                </a:lnTo>
                <a:close/>
              </a:path>
              <a:path w="4572000" h="380999">
                <a:moveTo>
                  <a:pt x="2060905" y="249783"/>
                </a:moveTo>
                <a:lnTo>
                  <a:pt x="2054529" y="249783"/>
                </a:lnTo>
                <a:lnTo>
                  <a:pt x="2055317" y="263067"/>
                </a:lnTo>
                <a:lnTo>
                  <a:pt x="2059025" y="263067"/>
                </a:lnTo>
                <a:lnTo>
                  <a:pt x="2062124" y="265099"/>
                </a:lnTo>
                <a:lnTo>
                  <a:pt x="2065883" y="251663"/>
                </a:lnTo>
                <a:lnTo>
                  <a:pt x="2060905" y="249783"/>
                </a:lnTo>
                <a:close/>
              </a:path>
              <a:path w="4572000" h="380999">
                <a:moveTo>
                  <a:pt x="2043023" y="273202"/>
                </a:moveTo>
                <a:lnTo>
                  <a:pt x="2045538" y="269151"/>
                </a:lnTo>
                <a:lnTo>
                  <a:pt x="2048065" y="265099"/>
                </a:lnTo>
                <a:lnTo>
                  <a:pt x="2051329" y="263067"/>
                </a:lnTo>
                <a:lnTo>
                  <a:pt x="2055317" y="263067"/>
                </a:lnTo>
                <a:lnTo>
                  <a:pt x="2054529" y="249783"/>
                </a:lnTo>
                <a:lnTo>
                  <a:pt x="2047595" y="249783"/>
                </a:lnTo>
                <a:lnTo>
                  <a:pt x="2043023" y="273202"/>
                </a:lnTo>
                <a:close/>
              </a:path>
              <a:path w="4572000" h="380999">
                <a:moveTo>
                  <a:pt x="2041766" y="253034"/>
                </a:moveTo>
                <a:lnTo>
                  <a:pt x="2037041" y="259511"/>
                </a:lnTo>
                <a:lnTo>
                  <a:pt x="2041766" y="290398"/>
                </a:lnTo>
                <a:lnTo>
                  <a:pt x="2041766" y="278130"/>
                </a:lnTo>
                <a:lnTo>
                  <a:pt x="2043023" y="273202"/>
                </a:lnTo>
                <a:lnTo>
                  <a:pt x="2047595" y="249783"/>
                </a:lnTo>
                <a:lnTo>
                  <a:pt x="2041766" y="253034"/>
                </a:lnTo>
                <a:close/>
              </a:path>
              <a:path w="4572000" h="380999">
                <a:moveTo>
                  <a:pt x="2080247" y="284695"/>
                </a:moveTo>
                <a:lnTo>
                  <a:pt x="2080247" y="275844"/>
                </a:lnTo>
                <a:lnTo>
                  <a:pt x="2078774" y="268655"/>
                </a:lnTo>
                <a:lnTo>
                  <a:pt x="2075840" y="263156"/>
                </a:lnTo>
                <a:lnTo>
                  <a:pt x="2075230" y="245529"/>
                </a:lnTo>
                <a:lnTo>
                  <a:pt x="2073313" y="248831"/>
                </a:lnTo>
                <a:lnTo>
                  <a:pt x="2074138" y="308317"/>
                </a:lnTo>
                <a:lnTo>
                  <a:pt x="2078215" y="301942"/>
                </a:lnTo>
                <a:lnTo>
                  <a:pt x="2080247" y="294068"/>
                </a:lnTo>
                <a:lnTo>
                  <a:pt x="2080247" y="284695"/>
                </a:lnTo>
                <a:close/>
              </a:path>
              <a:path w="4572000" h="380999">
                <a:moveTo>
                  <a:pt x="2071395" y="252133"/>
                </a:moveTo>
                <a:lnTo>
                  <a:pt x="2069477" y="255435"/>
                </a:lnTo>
                <a:lnTo>
                  <a:pt x="2070061" y="314680"/>
                </a:lnTo>
                <a:lnTo>
                  <a:pt x="2074138" y="308317"/>
                </a:lnTo>
                <a:lnTo>
                  <a:pt x="2073313" y="248831"/>
                </a:lnTo>
                <a:lnTo>
                  <a:pt x="2071395" y="252133"/>
                </a:lnTo>
                <a:close/>
              </a:path>
              <a:path w="4572000" h="380999">
                <a:moveTo>
                  <a:pt x="2068334" y="290626"/>
                </a:moveTo>
                <a:lnTo>
                  <a:pt x="2067179" y="296062"/>
                </a:lnTo>
                <a:lnTo>
                  <a:pt x="2064880" y="300189"/>
                </a:lnTo>
                <a:lnTo>
                  <a:pt x="2062581" y="304330"/>
                </a:lnTo>
                <a:lnTo>
                  <a:pt x="2059393" y="306400"/>
                </a:lnTo>
                <a:lnTo>
                  <a:pt x="2064715" y="318325"/>
                </a:lnTo>
                <a:lnTo>
                  <a:pt x="2070061" y="314680"/>
                </a:lnTo>
                <a:lnTo>
                  <a:pt x="2068334" y="290626"/>
                </a:lnTo>
                <a:close/>
              </a:path>
              <a:path w="4572000" h="380999">
                <a:moveTo>
                  <a:pt x="2059393" y="306400"/>
                </a:moveTo>
                <a:lnTo>
                  <a:pt x="2055317" y="306400"/>
                </a:lnTo>
                <a:lnTo>
                  <a:pt x="2058098" y="319252"/>
                </a:lnTo>
                <a:lnTo>
                  <a:pt x="2064715" y="318325"/>
                </a:lnTo>
                <a:lnTo>
                  <a:pt x="2059393" y="306400"/>
                </a:lnTo>
                <a:close/>
              </a:path>
              <a:path w="4572000" h="380999">
                <a:moveTo>
                  <a:pt x="2043633" y="315785"/>
                </a:moveTo>
                <a:lnTo>
                  <a:pt x="2040445" y="316877"/>
                </a:lnTo>
                <a:lnTo>
                  <a:pt x="2041220" y="326720"/>
                </a:lnTo>
                <a:lnTo>
                  <a:pt x="2042160" y="323583"/>
                </a:lnTo>
                <a:lnTo>
                  <a:pt x="2045957" y="321437"/>
                </a:lnTo>
                <a:lnTo>
                  <a:pt x="2043633" y="315785"/>
                </a:lnTo>
                <a:close/>
              </a:path>
              <a:path w="4572000" h="380999">
                <a:moveTo>
                  <a:pt x="2075230" y="245529"/>
                </a:moveTo>
                <a:lnTo>
                  <a:pt x="2075840" y="263156"/>
                </a:lnTo>
                <a:lnTo>
                  <a:pt x="2078139" y="260667"/>
                </a:lnTo>
                <a:lnTo>
                  <a:pt x="2082736" y="255689"/>
                </a:lnTo>
                <a:lnTo>
                  <a:pt x="2080234" y="252310"/>
                </a:lnTo>
                <a:lnTo>
                  <a:pt x="2077732" y="248920"/>
                </a:lnTo>
                <a:lnTo>
                  <a:pt x="2075230" y="245529"/>
                </a:lnTo>
                <a:close/>
              </a:path>
              <a:path w="4572000" h="380999">
                <a:moveTo>
                  <a:pt x="3995889" y="339534"/>
                </a:moveTo>
                <a:lnTo>
                  <a:pt x="3996512" y="344551"/>
                </a:lnTo>
                <a:lnTo>
                  <a:pt x="3999814" y="371157"/>
                </a:lnTo>
                <a:lnTo>
                  <a:pt x="4002951" y="366229"/>
                </a:lnTo>
                <a:lnTo>
                  <a:pt x="4004437" y="360324"/>
                </a:lnTo>
                <a:lnTo>
                  <a:pt x="4007039" y="350031"/>
                </a:lnTo>
                <a:lnTo>
                  <a:pt x="4010151" y="337719"/>
                </a:lnTo>
                <a:lnTo>
                  <a:pt x="4013262" y="325407"/>
                </a:lnTo>
                <a:lnTo>
                  <a:pt x="4016373" y="313094"/>
                </a:lnTo>
                <a:lnTo>
                  <a:pt x="4019483" y="300781"/>
                </a:lnTo>
                <a:lnTo>
                  <a:pt x="4022592" y="288467"/>
                </a:lnTo>
                <a:lnTo>
                  <a:pt x="4025701" y="276152"/>
                </a:lnTo>
                <a:lnTo>
                  <a:pt x="4028810" y="263838"/>
                </a:lnTo>
                <a:lnTo>
                  <a:pt x="4031919" y="251523"/>
                </a:lnTo>
                <a:lnTo>
                  <a:pt x="4020172" y="251523"/>
                </a:lnTo>
                <a:lnTo>
                  <a:pt x="4017763" y="261645"/>
                </a:lnTo>
                <a:lnTo>
                  <a:pt x="4014821" y="273999"/>
                </a:lnTo>
                <a:lnTo>
                  <a:pt x="4011878" y="286354"/>
                </a:lnTo>
                <a:lnTo>
                  <a:pt x="4008935" y="298709"/>
                </a:lnTo>
                <a:lnTo>
                  <a:pt x="4005993" y="311063"/>
                </a:lnTo>
                <a:lnTo>
                  <a:pt x="4003052" y="323418"/>
                </a:lnTo>
                <a:lnTo>
                  <a:pt x="4000265" y="312902"/>
                </a:lnTo>
                <a:lnTo>
                  <a:pt x="3997010" y="300626"/>
                </a:lnTo>
                <a:lnTo>
                  <a:pt x="3995889" y="339534"/>
                </a:lnTo>
                <a:close/>
              </a:path>
              <a:path w="4572000" h="380999">
                <a:moveTo>
                  <a:pt x="3991775" y="323507"/>
                </a:moveTo>
                <a:lnTo>
                  <a:pt x="3993388" y="329628"/>
                </a:lnTo>
                <a:lnTo>
                  <a:pt x="3994632" y="334581"/>
                </a:lnTo>
                <a:lnTo>
                  <a:pt x="3995889" y="339534"/>
                </a:lnTo>
                <a:lnTo>
                  <a:pt x="3997010" y="300626"/>
                </a:lnTo>
                <a:lnTo>
                  <a:pt x="3993754" y="288350"/>
                </a:lnTo>
                <a:lnTo>
                  <a:pt x="3991775" y="323507"/>
                </a:lnTo>
                <a:close/>
              </a:path>
              <a:path w="4572000" h="380999">
                <a:moveTo>
                  <a:pt x="3979822" y="279446"/>
                </a:moveTo>
                <a:lnTo>
                  <a:pt x="3983148" y="291703"/>
                </a:lnTo>
                <a:lnTo>
                  <a:pt x="3986472" y="303960"/>
                </a:lnTo>
                <a:lnTo>
                  <a:pt x="3989793" y="316217"/>
                </a:lnTo>
                <a:lnTo>
                  <a:pt x="3991775" y="323507"/>
                </a:lnTo>
                <a:lnTo>
                  <a:pt x="3993754" y="288350"/>
                </a:lnTo>
                <a:lnTo>
                  <a:pt x="3990498" y="276075"/>
                </a:lnTo>
                <a:lnTo>
                  <a:pt x="3987243" y="263799"/>
                </a:lnTo>
                <a:lnTo>
                  <a:pt x="3983990" y="251523"/>
                </a:lnTo>
                <a:lnTo>
                  <a:pt x="3979822" y="279446"/>
                </a:lnTo>
                <a:close/>
              </a:path>
              <a:path w="4572000" h="380999">
                <a:moveTo>
                  <a:pt x="3983990" y="251523"/>
                </a:moveTo>
                <a:lnTo>
                  <a:pt x="3972242" y="251523"/>
                </a:lnTo>
                <a:lnTo>
                  <a:pt x="3973168" y="254932"/>
                </a:lnTo>
                <a:lnTo>
                  <a:pt x="3976495" y="267189"/>
                </a:lnTo>
                <a:lnTo>
                  <a:pt x="3979822" y="279446"/>
                </a:lnTo>
                <a:lnTo>
                  <a:pt x="3983990" y="251523"/>
                </a:lnTo>
                <a:close/>
              </a:path>
              <a:path w="4572000" h="380999">
                <a:moveTo>
                  <a:pt x="3996512" y="344551"/>
                </a:moveTo>
                <a:lnTo>
                  <a:pt x="3996512" y="354279"/>
                </a:lnTo>
                <a:lnTo>
                  <a:pt x="3994797" y="358203"/>
                </a:lnTo>
                <a:lnTo>
                  <a:pt x="3991368" y="361416"/>
                </a:lnTo>
                <a:lnTo>
                  <a:pt x="3995026" y="375094"/>
                </a:lnTo>
                <a:lnTo>
                  <a:pt x="3999814" y="371157"/>
                </a:lnTo>
                <a:lnTo>
                  <a:pt x="3996512" y="344551"/>
                </a:lnTo>
                <a:close/>
              </a:path>
              <a:path w="4572000" h="380999">
                <a:moveTo>
                  <a:pt x="3995026" y="375094"/>
                </a:moveTo>
                <a:lnTo>
                  <a:pt x="3991368" y="361416"/>
                </a:lnTo>
                <a:lnTo>
                  <a:pt x="3987939" y="364629"/>
                </a:lnTo>
                <a:lnTo>
                  <a:pt x="3983824" y="366229"/>
                </a:lnTo>
                <a:lnTo>
                  <a:pt x="3979024" y="366229"/>
                </a:lnTo>
                <a:lnTo>
                  <a:pt x="3984917" y="381000"/>
                </a:lnTo>
                <a:lnTo>
                  <a:pt x="3990251" y="379031"/>
                </a:lnTo>
                <a:lnTo>
                  <a:pt x="3995026" y="375094"/>
                </a:lnTo>
                <a:close/>
              </a:path>
              <a:path w="4572000" h="380999">
                <a:moveTo>
                  <a:pt x="3804297" y="265417"/>
                </a:moveTo>
                <a:lnTo>
                  <a:pt x="3804297" y="344525"/>
                </a:lnTo>
                <a:lnTo>
                  <a:pt x="3815791" y="344525"/>
                </a:lnTo>
                <a:lnTo>
                  <a:pt x="3815791" y="251523"/>
                </a:lnTo>
                <a:lnTo>
                  <a:pt x="3795395" y="251523"/>
                </a:lnTo>
                <a:lnTo>
                  <a:pt x="3795395" y="265417"/>
                </a:lnTo>
                <a:lnTo>
                  <a:pt x="3804297" y="265417"/>
                </a:lnTo>
                <a:close/>
              </a:path>
              <a:path w="4572000" h="380999">
                <a:moveTo>
                  <a:pt x="3651008" y="265417"/>
                </a:moveTo>
                <a:lnTo>
                  <a:pt x="3651008" y="344525"/>
                </a:lnTo>
                <a:lnTo>
                  <a:pt x="3662514" y="344525"/>
                </a:lnTo>
                <a:lnTo>
                  <a:pt x="3662514" y="251523"/>
                </a:lnTo>
                <a:lnTo>
                  <a:pt x="3642118" y="251523"/>
                </a:lnTo>
                <a:lnTo>
                  <a:pt x="3642118" y="265417"/>
                </a:lnTo>
                <a:lnTo>
                  <a:pt x="3651008" y="265417"/>
                </a:lnTo>
                <a:close/>
              </a:path>
              <a:path w="4572000" h="380999">
                <a:moveTo>
                  <a:pt x="3546690" y="265417"/>
                </a:moveTo>
                <a:lnTo>
                  <a:pt x="3546690" y="344525"/>
                </a:lnTo>
                <a:lnTo>
                  <a:pt x="3558184" y="344525"/>
                </a:lnTo>
                <a:lnTo>
                  <a:pt x="3558184" y="251523"/>
                </a:lnTo>
                <a:lnTo>
                  <a:pt x="3537788" y="251523"/>
                </a:lnTo>
                <a:lnTo>
                  <a:pt x="3537788" y="265417"/>
                </a:lnTo>
                <a:lnTo>
                  <a:pt x="3546690" y="265417"/>
                </a:lnTo>
                <a:close/>
              </a:path>
              <a:path w="4572000" h="380999">
                <a:moveTo>
                  <a:pt x="2978378" y="265417"/>
                </a:moveTo>
                <a:lnTo>
                  <a:pt x="2978378" y="344525"/>
                </a:lnTo>
                <a:lnTo>
                  <a:pt x="2989884" y="344525"/>
                </a:lnTo>
                <a:lnTo>
                  <a:pt x="2989884" y="251523"/>
                </a:lnTo>
                <a:lnTo>
                  <a:pt x="2969488" y="251523"/>
                </a:lnTo>
                <a:lnTo>
                  <a:pt x="2969488" y="265417"/>
                </a:lnTo>
                <a:lnTo>
                  <a:pt x="2978378" y="265417"/>
                </a:lnTo>
                <a:close/>
              </a:path>
              <a:path w="4572000" h="380999">
                <a:moveTo>
                  <a:pt x="2587739" y="265417"/>
                </a:moveTo>
                <a:lnTo>
                  <a:pt x="2587739" y="344525"/>
                </a:lnTo>
                <a:lnTo>
                  <a:pt x="2599245" y="344525"/>
                </a:lnTo>
                <a:lnTo>
                  <a:pt x="2599245" y="251523"/>
                </a:lnTo>
                <a:lnTo>
                  <a:pt x="2578849" y="251523"/>
                </a:lnTo>
                <a:lnTo>
                  <a:pt x="2578849" y="265417"/>
                </a:lnTo>
                <a:lnTo>
                  <a:pt x="2587739" y="265417"/>
                </a:lnTo>
                <a:close/>
              </a:path>
              <a:path w="4572000" h="380999">
                <a:moveTo>
                  <a:pt x="2537714" y="37858"/>
                </a:moveTo>
                <a:lnTo>
                  <a:pt x="2525674" y="37858"/>
                </a:lnTo>
                <a:lnTo>
                  <a:pt x="2524651" y="41659"/>
                </a:lnTo>
                <a:lnTo>
                  <a:pt x="2521352" y="53923"/>
                </a:lnTo>
                <a:lnTo>
                  <a:pt x="2518056" y="66189"/>
                </a:lnTo>
                <a:lnTo>
                  <a:pt x="2514761" y="78455"/>
                </a:lnTo>
                <a:lnTo>
                  <a:pt x="2511467" y="90720"/>
                </a:lnTo>
                <a:lnTo>
                  <a:pt x="2509266" y="132854"/>
                </a:lnTo>
                <a:lnTo>
                  <a:pt x="2537714" y="37858"/>
                </a:lnTo>
                <a:close/>
              </a:path>
              <a:path w="4572000" h="380999">
                <a:moveTo>
                  <a:pt x="2511467" y="90720"/>
                </a:moveTo>
                <a:lnTo>
                  <a:pt x="2508173" y="102984"/>
                </a:lnTo>
                <a:lnTo>
                  <a:pt x="2507198" y="99272"/>
                </a:lnTo>
                <a:lnTo>
                  <a:pt x="2503970" y="86990"/>
                </a:lnTo>
                <a:lnTo>
                  <a:pt x="2500740" y="74707"/>
                </a:lnTo>
                <a:lnTo>
                  <a:pt x="2506243" y="132854"/>
                </a:lnTo>
                <a:lnTo>
                  <a:pt x="2509266" y="132854"/>
                </a:lnTo>
                <a:lnTo>
                  <a:pt x="2511467" y="90720"/>
                </a:lnTo>
                <a:close/>
              </a:path>
              <a:path w="4572000" h="380999">
                <a:moveTo>
                  <a:pt x="2506243" y="132854"/>
                </a:moveTo>
                <a:lnTo>
                  <a:pt x="2500740" y="74707"/>
                </a:lnTo>
                <a:lnTo>
                  <a:pt x="2497510" y="62423"/>
                </a:lnTo>
                <a:lnTo>
                  <a:pt x="2494281" y="50140"/>
                </a:lnTo>
                <a:lnTo>
                  <a:pt x="2491054" y="37858"/>
                </a:lnTo>
                <a:lnTo>
                  <a:pt x="2478455" y="37858"/>
                </a:lnTo>
                <a:lnTo>
                  <a:pt x="2506243" y="132854"/>
                </a:lnTo>
                <a:close/>
              </a:path>
              <a:path w="4572000" h="380999">
                <a:moveTo>
                  <a:pt x="2406777" y="265417"/>
                </a:moveTo>
                <a:lnTo>
                  <a:pt x="2406777" y="344525"/>
                </a:lnTo>
                <a:lnTo>
                  <a:pt x="2418270" y="344525"/>
                </a:lnTo>
                <a:lnTo>
                  <a:pt x="2418270" y="251523"/>
                </a:lnTo>
                <a:lnTo>
                  <a:pt x="2397874" y="251523"/>
                </a:lnTo>
                <a:lnTo>
                  <a:pt x="2397874" y="265417"/>
                </a:lnTo>
                <a:lnTo>
                  <a:pt x="2406777" y="265417"/>
                </a:lnTo>
                <a:close/>
              </a:path>
              <a:path w="4572000" h="380999">
                <a:moveTo>
                  <a:pt x="2253488" y="265417"/>
                </a:moveTo>
                <a:lnTo>
                  <a:pt x="2253488" y="344525"/>
                </a:lnTo>
                <a:lnTo>
                  <a:pt x="2264994" y="344525"/>
                </a:lnTo>
                <a:lnTo>
                  <a:pt x="2264994" y="251523"/>
                </a:lnTo>
                <a:lnTo>
                  <a:pt x="2244598" y="251523"/>
                </a:lnTo>
                <a:lnTo>
                  <a:pt x="2244598" y="265417"/>
                </a:lnTo>
                <a:lnTo>
                  <a:pt x="2253488" y="265417"/>
                </a:lnTo>
                <a:close/>
              </a:path>
              <a:path w="4572000" h="380999">
                <a:moveTo>
                  <a:pt x="2149170" y="265417"/>
                </a:moveTo>
                <a:lnTo>
                  <a:pt x="2149170" y="344525"/>
                </a:lnTo>
                <a:lnTo>
                  <a:pt x="2160663" y="344525"/>
                </a:lnTo>
                <a:lnTo>
                  <a:pt x="2160663" y="251523"/>
                </a:lnTo>
                <a:lnTo>
                  <a:pt x="2140280" y="251523"/>
                </a:lnTo>
                <a:lnTo>
                  <a:pt x="2140280" y="265417"/>
                </a:lnTo>
                <a:lnTo>
                  <a:pt x="2149170" y="265417"/>
                </a:lnTo>
                <a:close/>
              </a:path>
              <a:path w="4572000" h="380999">
                <a:moveTo>
                  <a:pt x="4517263" y="249783"/>
                </a:moveTo>
                <a:lnTo>
                  <a:pt x="4507992" y="249783"/>
                </a:lnTo>
                <a:lnTo>
                  <a:pt x="4508373" y="263677"/>
                </a:lnTo>
                <a:lnTo>
                  <a:pt x="4511548" y="264998"/>
                </a:lnTo>
                <a:lnTo>
                  <a:pt x="4513948" y="267627"/>
                </a:lnTo>
                <a:lnTo>
                  <a:pt x="4516348" y="270268"/>
                </a:lnTo>
                <a:lnTo>
                  <a:pt x="4517555" y="273875"/>
                </a:lnTo>
                <a:lnTo>
                  <a:pt x="4523765" y="253923"/>
                </a:lnTo>
                <a:lnTo>
                  <a:pt x="4517263" y="249783"/>
                </a:lnTo>
                <a:close/>
              </a:path>
              <a:path w="4572000" h="380999">
                <a:moveTo>
                  <a:pt x="4497070" y="267500"/>
                </a:moveTo>
                <a:lnTo>
                  <a:pt x="4499660" y="264960"/>
                </a:lnTo>
                <a:lnTo>
                  <a:pt x="4504423" y="263677"/>
                </a:lnTo>
                <a:lnTo>
                  <a:pt x="4508373" y="263677"/>
                </a:lnTo>
                <a:lnTo>
                  <a:pt x="4507992" y="249783"/>
                </a:lnTo>
                <a:lnTo>
                  <a:pt x="4501337" y="249783"/>
                </a:lnTo>
                <a:lnTo>
                  <a:pt x="4497070" y="267500"/>
                </a:lnTo>
                <a:close/>
              </a:path>
              <a:path w="4572000" h="380999">
                <a:moveTo>
                  <a:pt x="4495787" y="253961"/>
                </a:moveTo>
                <a:lnTo>
                  <a:pt x="4491342" y="262293"/>
                </a:lnTo>
                <a:lnTo>
                  <a:pt x="4491532" y="275920"/>
                </a:lnTo>
                <a:lnTo>
                  <a:pt x="4492612" y="272859"/>
                </a:lnTo>
                <a:lnTo>
                  <a:pt x="4494466" y="270052"/>
                </a:lnTo>
                <a:lnTo>
                  <a:pt x="4497070" y="267500"/>
                </a:lnTo>
                <a:lnTo>
                  <a:pt x="4501337" y="249783"/>
                </a:lnTo>
                <a:lnTo>
                  <a:pt x="4495787" y="253961"/>
                </a:lnTo>
                <a:close/>
              </a:path>
              <a:path w="4572000" h="380999">
                <a:moveTo>
                  <a:pt x="4491532" y="344525"/>
                </a:moveTo>
                <a:lnTo>
                  <a:pt x="4491532" y="275920"/>
                </a:lnTo>
                <a:lnTo>
                  <a:pt x="4491342" y="262293"/>
                </a:lnTo>
                <a:lnTo>
                  <a:pt x="4490072" y="258699"/>
                </a:lnTo>
                <a:lnTo>
                  <a:pt x="4488802" y="255117"/>
                </a:lnTo>
                <a:lnTo>
                  <a:pt x="4487532" y="251523"/>
                </a:lnTo>
                <a:lnTo>
                  <a:pt x="4480026" y="251523"/>
                </a:lnTo>
                <a:lnTo>
                  <a:pt x="4480026" y="344525"/>
                </a:lnTo>
                <a:lnTo>
                  <a:pt x="4491532" y="344525"/>
                </a:lnTo>
                <a:close/>
              </a:path>
              <a:path w="4572000" h="380999">
                <a:moveTo>
                  <a:pt x="4564735" y="264045"/>
                </a:moveTo>
                <a:lnTo>
                  <a:pt x="4561065" y="258343"/>
                </a:lnTo>
                <a:lnTo>
                  <a:pt x="4557395" y="252641"/>
                </a:lnTo>
                <a:lnTo>
                  <a:pt x="4552213" y="249783"/>
                </a:lnTo>
                <a:lnTo>
                  <a:pt x="4545507" y="249783"/>
                </a:lnTo>
                <a:lnTo>
                  <a:pt x="4541824" y="263677"/>
                </a:lnTo>
                <a:lnTo>
                  <a:pt x="4542086" y="263679"/>
                </a:lnTo>
                <a:lnTo>
                  <a:pt x="4551823" y="269281"/>
                </a:lnTo>
                <a:lnTo>
                  <a:pt x="4555070" y="285648"/>
                </a:lnTo>
                <a:lnTo>
                  <a:pt x="4566577" y="344525"/>
                </a:lnTo>
                <a:lnTo>
                  <a:pt x="4564735" y="264045"/>
                </a:lnTo>
                <a:close/>
              </a:path>
              <a:path w="4572000" h="380999">
                <a:moveTo>
                  <a:pt x="4529048" y="275755"/>
                </a:moveTo>
                <a:lnTo>
                  <a:pt x="4529937" y="272630"/>
                </a:lnTo>
                <a:lnTo>
                  <a:pt x="4531588" y="269836"/>
                </a:lnTo>
                <a:lnTo>
                  <a:pt x="4536427" y="264909"/>
                </a:lnTo>
                <a:lnTo>
                  <a:pt x="4539030" y="263677"/>
                </a:lnTo>
                <a:lnTo>
                  <a:pt x="4541824" y="263677"/>
                </a:lnTo>
                <a:lnTo>
                  <a:pt x="4545507" y="249783"/>
                </a:lnTo>
                <a:lnTo>
                  <a:pt x="4541799" y="249783"/>
                </a:lnTo>
                <a:lnTo>
                  <a:pt x="4538192" y="250977"/>
                </a:lnTo>
                <a:lnTo>
                  <a:pt x="4534674" y="253352"/>
                </a:lnTo>
                <a:lnTo>
                  <a:pt x="4531169" y="255727"/>
                </a:lnTo>
                <a:lnTo>
                  <a:pt x="4529048" y="275755"/>
                </a:lnTo>
                <a:close/>
              </a:path>
              <a:path w="4572000" h="380999">
                <a:moveTo>
                  <a:pt x="4528769" y="258673"/>
                </a:moveTo>
                <a:lnTo>
                  <a:pt x="4527473" y="262204"/>
                </a:lnTo>
                <a:lnTo>
                  <a:pt x="4529048" y="344525"/>
                </a:lnTo>
                <a:lnTo>
                  <a:pt x="4529048" y="275755"/>
                </a:lnTo>
                <a:lnTo>
                  <a:pt x="4531169" y="255727"/>
                </a:lnTo>
                <a:lnTo>
                  <a:pt x="4528769" y="258673"/>
                </a:lnTo>
                <a:close/>
              </a:path>
              <a:path w="4572000" h="380999">
                <a:moveTo>
                  <a:pt x="4529048" y="344525"/>
                </a:moveTo>
                <a:lnTo>
                  <a:pt x="4527473" y="262204"/>
                </a:lnTo>
                <a:lnTo>
                  <a:pt x="4523765" y="253923"/>
                </a:lnTo>
                <a:lnTo>
                  <a:pt x="4517555" y="273875"/>
                </a:lnTo>
                <a:lnTo>
                  <a:pt x="4517555" y="344525"/>
                </a:lnTo>
                <a:lnTo>
                  <a:pt x="4529048" y="344525"/>
                </a:lnTo>
                <a:close/>
              </a:path>
              <a:path w="4572000" h="380999">
                <a:moveTo>
                  <a:pt x="4566577" y="272046"/>
                </a:moveTo>
                <a:lnTo>
                  <a:pt x="4564735" y="264045"/>
                </a:lnTo>
                <a:lnTo>
                  <a:pt x="4566577" y="344525"/>
                </a:lnTo>
                <a:lnTo>
                  <a:pt x="4566577" y="272046"/>
                </a:lnTo>
                <a:close/>
              </a:path>
              <a:path w="4572000" h="380999">
                <a:moveTo>
                  <a:pt x="4396879" y="323773"/>
                </a:moveTo>
                <a:lnTo>
                  <a:pt x="4391634" y="329501"/>
                </a:lnTo>
                <a:lnTo>
                  <a:pt x="4395241" y="343395"/>
                </a:lnTo>
                <a:lnTo>
                  <a:pt x="4401413" y="337667"/>
                </a:lnTo>
                <a:lnTo>
                  <a:pt x="4399902" y="333032"/>
                </a:lnTo>
                <a:lnTo>
                  <a:pt x="4398391" y="328396"/>
                </a:lnTo>
                <a:lnTo>
                  <a:pt x="4396879" y="323773"/>
                </a:lnTo>
                <a:close/>
              </a:path>
              <a:path w="4572000" h="380999">
                <a:moveTo>
                  <a:pt x="4387596" y="346265"/>
                </a:moveTo>
                <a:lnTo>
                  <a:pt x="4395241" y="343395"/>
                </a:lnTo>
                <a:lnTo>
                  <a:pt x="4391634" y="329501"/>
                </a:lnTo>
                <a:lnTo>
                  <a:pt x="4386427" y="332371"/>
                </a:lnTo>
                <a:lnTo>
                  <a:pt x="4381271" y="332371"/>
                </a:lnTo>
                <a:lnTo>
                  <a:pt x="4378477" y="346265"/>
                </a:lnTo>
                <a:lnTo>
                  <a:pt x="4387596" y="346265"/>
                </a:lnTo>
                <a:close/>
              </a:path>
              <a:path w="4572000" h="380999">
                <a:moveTo>
                  <a:pt x="4374603" y="332371"/>
                </a:moveTo>
                <a:lnTo>
                  <a:pt x="4369396" y="329514"/>
                </a:lnTo>
                <a:lnTo>
                  <a:pt x="4369650" y="346265"/>
                </a:lnTo>
                <a:lnTo>
                  <a:pt x="4378477" y="346265"/>
                </a:lnTo>
                <a:lnTo>
                  <a:pt x="4381271" y="332371"/>
                </a:lnTo>
                <a:lnTo>
                  <a:pt x="4374603" y="332371"/>
                </a:lnTo>
                <a:close/>
              </a:path>
              <a:path w="4572000" h="380999">
                <a:moveTo>
                  <a:pt x="4365650" y="323811"/>
                </a:moveTo>
                <a:lnTo>
                  <a:pt x="4361420" y="313262"/>
                </a:lnTo>
                <a:lnTo>
                  <a:pt x="4362335" y="342011"/>
                </a:lnTo>
                <a:lnTo>
                  <a:pt x="4369650" y="346265"/>
                </a:lnTo>
                <a:lnTo>
                  <a:pt x="4369396" y="329514"/>
                </a:lnTo>
                <a:lnTo>
                  <a:pt x="4365650" y="323811"/>
                </a:lnTo>
                <a:close/>
              </a:path>
              <a:path w="4572000" h="380999">
                <a:moveTo>
                  <a:pt x="4347921" y="298932"/>
                </a:moveTo>
                <a:lnTo>
                  <a:pt x="4348634" y="310708"/>
                </a:lnTo>
                <a:lnTo>
                  <a:pt x="4351503" y="323253"/>
                </a:lnTo>
                <a:lnTo>
                  <a:pt x="4356569" y="333502"/>
                </a:lnTo>
                <a:lnTo>
                  <a:pt x="4362335" y="342011"/>
                </a:lnTo>
                <a:lnTo>
                  <a:pt x="4361420" y="313262"/>
                </a:lnTo>
                <a:lnTo>
                  <a:pt x="4360024" y="298932"/>
                </a:lnTo>
                <a:lnTo>
                  <a:pt x="4356900" y="263245"/>
                </a:lnTo>
                <a:lnTo>
                  <a:pt x="4352200" y="272427"/>
                </a:lnTo>
                <a:lnTo>
                  <a:pt x="4348991" y="284635"/>
                </a:lnTo>
                <a:lnTo>
                  <a:pt x="4347921" y="298932"/>
                </a:lnTo>
                <a:close/>
              </a:path>
              <a:path w="4572000" h="380999">
                <a:moveTo>
                  <a:pt x="4389158" y="265938"/>
                </a:moveTo>
                <a:lnTo>
                  <a:pt x="4392129" y="267449"/>
                </a:lnTo>
                <a:lnTo>
                  <a:pt x="4395368" y="270713"/>
                </a:lnTo>
                <a:lnTo>
                  <a:pt x="4397260" y="266839"/>
                </a:lnTo>
                <a:lnTo>
                  <a:pt x="4399165" y="262953"/>
                </a:lnTo>
                <a:lnTo>
                  <a:pt x="4401058" y="259080"/>
                </a:lnTo>
                <a:lnTo>
                  <a:pt x="4399203" y="256933"/>
                </a:lnTo>
                <a:lnTo>
                  <a:pt x="4396320" y="254850"/>
                </a:lnTo>
                <a:lnTo>
                  <a:pt x="4392396" y="252831"/>
                </a:lnTo>
                <a:lnTo>
                  <a:pt x="4389158" y="265938"/>
                </a:lnTo>
                <a:close/>
              </a:path>
              <a:path w="4572000" h="380999">
                <a:moveTo>
                  <a:pt x="4369206" y="266827"/>
                </a:moveTo>
                <a:lnTo>
                  <a:pt x="4374159" y="263677"/>
                </a:lnTo>
                <a:lnTo>
                  <a:pt x="4383278" y="263677"/>
                </a:lnTo>
                <a:lnTo>
                  <a:pt x="4386199" y="264439"/>
                </a:lnTo>
                <a:lnTo>
                  <a:pt x="4389158" y="265938"/>
                </a:lnTo>
                <a:lnTo>
                  <a:pt x="4392396" y="252831"/>
                </a:lnTo>
                <a:lnTo>
                  <a:pt x="4388485" y="250799"/>
                </a:lnTo>
                <a:lnTo>
                  <a:pt x="4384852" y="249783"/>
                </a:lnTo>
                <a:lnTo>
                  <a:pt x="4378616" y="249904"/>
                </a:lnTo>
                <a:lnTo>
                  <a:pt x="4369206" y="266827"/>
                </a:lnTo>
                <a:close/>
              </a:path>
              <a:path w="4572000" h="380999">
                <a:moveTo>
                  <a:pt x="4366399" y="253819"/>
                </a:moveTo>
                <a:lnTo>
                  <a:pt x="4356900" y="263245"/>
                </a:lnTo>
                <a:lnTo>
                  <a:pt x="4361504" y="283781"/>
                </a:lnTo>
                <a:lnTo>
                  <a:pt x="4365523" y="273100"/>
                </a:lnTo>
                <a:lnTo>
                  <a:pt x="4369206" y="266827"/>
                </a:lnTo>
                <a:lnTo>
                  <a:pt x="4378616" y="249904"/>
                </a:lnTo>
                <a:lnTo>
                  <a:pt x="4366399" y="253819"/>
                </a:lnTo>
                <a:close/>
              </a:path>
              <a:path w="4572000" h="380999">
                <a:moveTo>
                  <a:pt x="4360032" y="297687"/>
                </a:moveTo>
                <a:lnTo>
                  <a:pt x="4361504" y="283781"/>
                </a:lnTo>
                <a:lnTo>
                  <a:pt x="4356900" y="263245"/>
                </a:lnTo>
                <a:lnTo>
                  <a:pt x="4360024" y="298932"/>
                </a:lnTo>
                <a:lnTo>
                  <a:pt x="4360032" y="297687"/>
                </a:lnTo>
                <a:close/>
              </a:path>
              <a:path w="4572000" h="380999">
                <a:moveTo>
                  <a:pt x="4081475" y="258991"/>
                </a:moveTo>
                <a:lnTo>
                  <a:pt x="4077220" y="252857"/>
                </a:lnTo>
                <a:lnTo>
                  <a:pt x="4076369" y="287121"/>
                </a:lnTo>
                <a:lnTo>
                  <a:pt x="4073296" y="285623"/>
                </a:lnTo>
                <a:lnTo>
                  <a:pt x="4070553" y="284873"/>
                </a:lnTo>
                <a:lnTo>
                  <a:pt x="4068737" y="297116"/>
                </a:lnTo>
                <a:lnTo>
                  <a:pt x="4070184" y="297116"/>
                </a:lnTo>
                <a:lnTo>
                  <a:pt x="4072737" y="297688"/>
                </a:lnTo>
                <a:lnTo>
                  <a:pt x="4076369" y="298843"/>
                </a:lnTo>
                <a:lnTo>
                  <a:pt x="4077449" y="333844"/>
                </a:lnTo>
                <a:lnTo>
                  <a:pt x="4081475" y="258991"/>
                </a:lnTo>
                <a:close/>
              </a:path>
              <a:path w="4572000" h="380999">
                <a:moveTo>
                  <a:pt x="4054513" y="303542"/>
                </a:moveTo>
                <a:lnTo>
                  <a:pt x="4058183" y="299250"/>
                </a:lnTo>
                <a:lnTo>
                  <a:pt x="4062933" y="297116"/>
                </a:lnTo>
                <a:lnTo>
                  <a:pt x="4068737" y="297116"/>
                </a:lnTo>
                <a:lnTo>
                  <a:pt x="4070553" y="284873"/>
                </a:lnTo>
                <a:lnTo>
                  <a:pt x="4059212" y="284873"/>
                </a:lnTo>
                <a:lnTo>
                  <a:pt x="4054513" y="303542"/>
                </a:lnTo>
                <a:close/>
              </a:path>
              <a:path w="4572000" h="380999">
                <a:moveTo>
                  <a:pt x="4051884" y="288124"/>
                </a:moveTo>
                <a:lnTo>
                  <a:pt x="4046131" y="294640"/>
                </a:lnTo>
                <a:lnTo>
                  <a:pt x="4049014" y="312889"/>
                </a:lnTo>
                <a:lnTo>
                  <a:pt x="4050842" y="307822"/>
                </a:lnTo>
                <a:lnTo>
                  <a:pt x="4054513" y="303542"/>
                </a:lnTo>
                <a:lnTo>
                  <a:pt x="4059212" y="284873"/>
                </a:lnTo>
                <a:lnTo>
                  <a:pt x="4051884" y="288124"/>
                </a:lnTo>
                <a:close/>
              </a:path>
              <a:path w="4572000" h="380999">
                <a:moveTo>
                  <a:pt x="4037507" y="318566"/>
                </a:moveTo>
                <a:lnTo>
                  <a:pt x="4039374" y="333019"/>
                </a:lnTo>
                <a:lnTo>
                  <a:pt x="4043108" y="338315"/>
                </a:lnTo>
                <a:lnTo>
                  <a:pt x="4046842" y="343611"/>
                </a:lnTo>
                <a:lnTo>
                  <a:pt x="4049014" y="328396"/>
                </a:lnTo>
                <a:lnTo>
                  <a:pt x="4049014" y="312889"/>
                </a:lnTo>
                <a:lnTo>
                  <a:pt x="4046131" y="294640"/>
                </a:lnTo>
                <a:lnTo>
                  <a:pt x="4039656" y="305523"/>
                </a:lnTo>
                <a:lnTo>
                  <a:pt x="4037507" y="318566"/>
                </a:lnTo>
                <a:close/>
              </a:path>
              <a:path w="4572000" h="380999">
                <a:moveTo>
                  <a:pt x="4062323" y="264553"/>
                </a:moveTo>
                <a:lnTo>
                  <a:pt x="4063544" y="264598"/>
                </a:lnTo>
                <a:lnTo>
                  <a:pt x="4073162" y="270706"/>
                </a:lnTo>
                <a:lnTo>
                  <a:pt x="4076369" y="287121"/>
                </a:lnTo>
                <a:lnTo>
                  <a:pt x="4077220" y="252857"/>
                </a:lnTo>
                <a:lnTo>
                  <a:pt x="4070388" y="249783"/>
                </a:lnTo>
                <a:lnTo>
                  <a:pt x="4062323" y="264553"/>
                </a:lnTo>
                <a:close/>
              </a:path>
              <a:path w="4572000" h="380999">
                <a:moveTo>
                  <a:pt x="4070388" y="249783"/>
                </a:moveTo>
                <a:lnTo>
                  <a:pt x="4057484" y="249783"/>
                </a:lnTo>
                <a:lnTo>
                  <a:pt x="4053801" y="250698"/>
                </a:lnTo>
                <a:lnTo>
                  <a:pt x="4049941" y="252526"/>
                </a:lnTo>
                <a:lnTo>
                  <a:pt x="4055135" y="264553"/>
                </a:lnTo>
                <a:lnTo>
                  <a:pt x="4062323" y="264553"/>
                </a:lnTo>
                <a:lnTo>
                  <a:pt x="4070388" y="249783"/>
                </a:lnTo>
                <a:close/>
              </a:path>
              <a:path w="4572000" h="380999">
                <a:moveTo>
                  <a:pt x="4044124" y="268287"/>
                </a:moveTo>
                <a:lnTo>
                  <a:pt x="4045737" y="272884"/>
                </a:lnTo>
                <a:lnTo>
                  <a:pt x="4049610" y="267322"/>
                </a:lnTo>
                <a:lnTo>
                  <a:pt x="4055135" y="264553"/>
                </a:lnTo>
                <a:lnTo>
                  <a:pt x="4049941" y="252526"/>
                </a:lnTo>
                <a:lnTo>
                  <a:pt x="4046093" y="254342"/>
                </a:lnTo>
                <a:lnTo>
                  <a:pt x="4044124" y="268287"/>
                </a:lnTo>
                <a:close/>
              </a:path>
              <a:path w="4572000" h="380999">
                <a:moveTo>
                  <a:pt x="4043070" y="256527"/>
                </a:moveTo>
                <a:lnTo>
                  <a:pt x="4040898" y="259080"/>
                </a:lnTo>
                <a:lnTo>
                  <a:pt x="4042511" y="263677"/>
                </a:lnTo>
                <a:lnTo>
                  <a:pt x="4044124" y="268287"/>
                </a:lnTo>
                <a:lnTo>
                  <a:pt x="4046093" y="254342"/>
                </a:lnTo>
                <a:lnTo>
                  <a:pt x="4043070" y="256527"/>
                </a:lnTo>
                <a:close/>
              </a:path>
              <a:path w="4572000" h="380999">
                <a:moveTo>
                  <a:pt x="4087715" y="282407"/>
                </a:moveTo>
                <a:lnTo>
                  <a:pt x="4085742" y="268746"/>
                </a:lnTo>
                <a:lnTo>
                  <a:pt x="4088269" y="346176"/>
                </a:lnTo>
                <a:lnTo>
                  <a:pt x="4092943" y="346176"/>
                </a:lnTo>
                <a:lnTo>
                  <a:pt x="4092943" y="337921"/>
                </a:lnTo>
                <a:lnTo>
                  <a:pt x="4089552" y="335203"/>
                </a:lnTo>
                <a:lnTo>
                  <a:pt x="4087863" y="329768"/>
                </a:lnTo>
                <a:lnTo>
                  <a:pt x="4087715" y="282407"/>
                </a:lnTo>
                <a:close/>
              </a:path>
              <a:path w="4572000" h="380999">
                <a:moveTo>
                  <a:pt x="4078465" y="338239"/>
                </a:moveTo>
                <a:lnTo>
                  <a:pt x="4080129" y="341401"/>
                </a:lnTo>
                <a:lnTo>
                  <a:pt x="4084764" y="345224"/>
                </a:lnTo>
                <a:lnTo>
                  <a:pt x="4088269" y="346176"/>
                </a:lnTo>
                <a:lnTo>
                  <a:pt x="4085742" y="268746"/>
                </a:lnTo>
                <a:lnTo>
                  <a:pt x="4081475" y="258991"/>
                </a:lnTo>
                <a:lnTo>
                  <a:pt x="4078465" y="338239"/>
                </a:lnTo>
                <a:close/>
              </a:path>
              <a:path w="4572000" h="380999">
                <a:moveTo>
                  <a:pt x="4076369" y="321335"/>
                </a:moveTo>
                <a:lnTo>
                  <a:pt x="4071886" y="329272"/>
                </a:lnTo>
                <a:lnTo>
                  <a:pt x="4072851" y="342125"/>
                </a:lnTo>
                <a:lnTo>
                  <a:pt x="4077449" y="333844"/>
                </a:lnTo>
                <a:lnTo>
                  <a:pt x="4076369" y="298843"/>
                </a:lnTo>
                <a:lnTo>
                  <a:pt x="4076369" y="321335"/>
                </a:lnTo>
                <a:close/>
              </a:path>
              <a:path w="4572000" h="380999">
                <a:moveTo>
                  <a:pt x="4049014" y="328396"/>
                </a:moveTo>
                <a:lnTo>
                  <a:pt x="4051249" y="346265"/>
                </a:lnTo>
                <a:lnTo>
                  <a:pt x="4065816" y="346265"/>
                </a:lnTo>
                <a:lnTo>
                  <a:pt x="4072851" y="342125"/>
                </a:lnTo>
                <a:lnTo>
                  <a:pt x="4071886" y="329272"/>
                </a:lnTo>
                <a:lnTo>
                  <a:pt x="4066743" y="333235"/>
                </a:lnTo>
                <a:lnTo>
                  <a:pt x="4052976" y="333235"/>
                </a:lnTo>
                <a:lnTo>
                  <a:pt x="4049014" y="328396"/>
                </a:lnTo>
                <a:close/>
              </a:path>
              <a:path w="4572000" h="380999">
                <a:moveTo>
                  <a:pt x="4087863" y="288251"/>
                </a:moveTo>
                <a:lnTo>
                  <a:pt x="4087715" y="282407"/>
                </a:lnTo>
                <a:lnTo>
                  <a:pt x="4087863" y="329768"/>
                </a:lnTo>
                <a:lnTo>
                  <a:pt x="4087863" y="288251"/>
                </a:lnTo>
                <a:close/>
              </a:path>
              <a:path w="4572000" h="380999">
                <a:moveTo>
                  <a:pt x="3861904" y="251929"/>
                </a:moveTo>
                <a:lnTo>
                  <a:pt x="3855961" y="249783"/>
                </a:lnTo>
                <a:lnTo>
                  <a:pt x="3856685" y="263677"/>
                </a:lnTo>
                <a:lnTo>
                  <a:pt x="3861269" y="266280"/>
                </a:lnTo>
                <a:lnTo>
                  <a:pt x="3865829" y="271500"/>
                </a:lnTo>
                <a:lnTo>
                  <a:pt x="3866908" y="266407"/>
                </a:lnTo>
                <a:lnTo>
                  <a:pt x="3868000" y="261302"/>
                </a:lnTo>
                <a:lnTo>
                  <a:pt x="3869093" y="256209"/>
                </a:lnTo>
                <a:lnTo>
                  <a:pt x="3861904" y="251929"/>
                </a:lnTo>
                <a:close/>
              </a:path>
              <a:path w="4572000" h="380999">
                <a:moveTo>
                  <a:pt x="3845153" y="266458"/>
                </a:moveTo>
                <a:lnTo>
                  <a:pt x="3849344" y="263677"/>
                </a:lnTo>
                <a:lnTo>
                  <a:pt x="3856685" y="263677"/>
                </a:lnTo>
                <a:lnTo>
                  <a:pt x="3855961" y="249783"/>
                </a:lnTo>
                <a:lnTo>
                  <a:pt x="3851236" y="249783"/>
                </a:lnTo>
                <a:lnTo>
                  <a:pt x="3845153" y="266458"/>
                </a:lnTo>
                <a:close/>
              </a:path>
              <a:path w="4572000" h="380999">
                <a:moveTo>
                  <a:pt x="3837203" y="294017"/>
                </a:moveTo>
                <a:lnTo>
                  <a:pt x="3840873" y="297599"/>
                </a:lnTo>
                <a:lnTo>
                  <a:pt x="3842346" y="270662"/>
                </a:lnTo>
                <a:lnTo>
                  <a:pt x="3845153" y="266458"/>
                </a:lnTo>
                <a:lnTo>
                  <a:pt x="3851236" y="249783"/>
                </a:lnTo>
                <a:lnTo>
                  <a:pt x="3844988" y="249783"/>
                </a:lnTo>
                <a:lnTo>
                  <a:pt x="3839921" y="251929"/>
                </a:lnTo>
                <a:lnTo>
                  <a:pt x="3837203" y="294017"/>
                </a:lnTo>
                <a:close/>
              </a:path>
              <a:path w="4572000" h="380999">
                <a:moveTo>
                  <a:pt x="3842346" y="279450"/>
                </a:moveTo>
                <a:lnTo>
                  <a:pt x="3842346" y="270662"/>
                </a:lnTo>
                <a:lnTo>
                  <a:pt x="3840873" y="297599"/>
                </a:lnTo>
                <a:lnTo>
                  <a:pt x="3844442" y="300240"/>
                </a:lnTo>
                <a:lnTo>
                  <a:pt x="3844696" y="283972"/>
                </a:lnTo>
                <a:lnTo>
                  <a:pt x="3842346" y="279450"/>
                </a:lnTo>
                <a:close/>
              </a:path>
              <a:path w="4572000" h="380999">
                <a:moveTo>
                  <a:pt x="3831234" y="282397"/>
                </a:moveTo>
                <a:lnTo>
                  <a:pt x="3831907" y="284975"/>
                </a:lnTo>
                <a:lnTo>
                  <a:pt x="3834257" y="289687"/>
                </a:lnTo>
                <a:lnTo>
                  <a:pt x="3837203" y="294017"/>
                </a:lnTo>
                <a:lnTo>
                  <a:pt x="3839921" y="251929"/>
                </a:lnTo>
                <a:lnTo>
                  <a:pt x="3836047" y="256209"/>
                </a:lnTo>
                <a:lnTo>
                  <a:pt x="3832174" y="260502"/>
                </a:lnTo>
                <a:lnTo>
                  <a:pt x="3831234" y="282397"/>
                </a:lnTo>
                <a:close/>
              </a:path>
              <a:path w="4572000" h="380999">
                <a:moveTo>
                  <a:pt x="3830574" y="279819"/>
                </a:moveTo>
                <a:lnTo>
                  <a:pt x="3831234" y="282397"/>
                </a:lnTo>
                <a:lnTo>
                  <a:pt x="3832174" y="260502"/>
                </a:lnTo>
                <a:lnTo>
                  <a:pt x="3830243" y="266458"/>
                </a:lnTo>
                <a:lnTo>
                  <a:pt x="3830243" y="277050"/>
                </a:lnTo>
                <a:lnTo>
                  <a:pt x="3830574" y="279819"/>
                </a:lnTo>
                <a:close/>
              </a:path>
              <a:path w="4572000" h="380999">
                <a:moveTo>
                  <a:pt x="3872115" y="319608"/>
                </a:moveTo>
                <a:lnTo>
                  <a:pt x="3872115" y="313232"/>
                </a:lnTo>
                <a:lnTo>
                  <a:pt x="3870972" y="307936"/>
                </a:lnTo>
                <a:lnTo>
                  <a:pt x="3868674" y="303707"/>
                </a:lnTo>
                <a:lnTo>
                  <a:pt x="3866362" y="299491"/>
                </a:lnTo>
                <a:lnTo>
                  <a:pt x="3870083" y="334467"/>
                </a:lnTo>
                <a:lnTo>
                  <a:pt x="3872115" y="327939"/>
                </a:lnTo>
                <a:lnTo>
                  <a:pt x="3872115" y="319608"/>
                </a:lnTo>
                <a:close/>
              </a:path>
              <a:path w="4572000" h="380999">
                <a:moveTo>
                  <a:pt x="3870083" y="334467"/>
                </a:moveTo>
                <a:lnTo>
                  <a:pt x="3866362" y="299491"/>
                </a:lnTo>
                <a:lnTo>
                  <a:pt x="3862692" y="295719"/>
                </a:lnTo>
                <a:lnTo>
                  <a:pt x="3860012" y="313385"/>
                </a:lnTo>
                <a:lnTo>
                  <a:pt x="3860012" y="319519"/>
                </a:lnTo>
                <a:lnTo>
                  <a:pt x="3861930" y="343903"/>
                </a:lnTo>
                <a:lnTo>
                  <a:pt x="3866007" y="339178"/>
                </a:lnTo>
                <a:lnTo>
                  <a:pt x="3870083" y="334467"/>
                </a:lnTo>
                <a:close/>
              </a:path>
              <a:path w="4572000" h="380999">
                <a:moveTo>
                  <a:pt x="3857650" y="292417"/>
                </a:moveTo>
                <a:lnTo>
                  <a:pt x="3854907" y="290626"/>
                </a:lnTo>
                <a:lnTo>
                  <a:pt x="3856583" y="308114"/>
                </a:lnTo>
                <a:lnTo>
                  <a:pt x="3860012" y="313385"/>
                </a:lnTo>
                <a:lnTo>
                  <a:pt x="3862692" y="295719"/>
                </a:lnTo>
                <a:lnTo>
                  <a:pt x="3857650" y="292417"/>
                </a:lnTo>
                <a:close/>
              </a:path>
              <a:path w="4572000" h="380999">
                <a:moveTo>
                  <a:pt x="3852164" y="288836"/>
                </a:moveTo>
                <a:lnTo>
                  <a:pt x="3849420" y="287045"/>
                </a:lnTo>
                <a:lnTo>
                  <a:pt x="3849725" y="303707"/>
                </a:lnTo>
                <a:lnTo>
                  <a:pt x="3856583" y="308114"/>
                </a:lnTo>
                <a:lnTo>
                  <a:pt x="3854907" y="290626"/>
                </a:lnTo>
                <a:lnTo>
                  <a:pt x="3852164" y="288836"/>
                </a:lnTo>
                <a:close/>
              </a:path>
              <a:path w="4572000" h="380999">
                <a:moveTo>
                  <a:pt x="3844696" y="283972"/>
                </a:moveTo>
                <a:lnTo>
                  <a:pt x="3844442" y="300240"/>
                </a:lnTo>
                <a:lnTo>
                  <a:pt x="3849725" y="303707"/>
                </a:lnTo>
                <a:lnTo>
                  <a:pt x="3849420" y="287045"/>
                </a:lnTo>
                <a:lnTo>
                  <a:pt x="3844696" y="283972"/>
                </a:lnTo>
                <a:close/>
              </a:path>
              <a:path w="4572000" h="380999">
                <a:moveTo>
                  <a:pt x="3860012" y="319519"/>
                </a:moveTo>
                <a:lnTo>
                  <a:pt x="3860012" y="328079"/>
                </a:lnTo>
                <a:lnTo>
                  <a:pt x="3856469" y="332371"/>
                </a:lnTo>
                <a:lnTo>
                  <a:pt x="3845445" y="332371"/>
                </a:lnTo>
                <a:lnTo>
                  <a:pt x="3840289" y="329361"/>
                </a:lnTo>
                <a:lnTo>
                  <a:pt x="3833863" y="323342"/>
                </a:lnTo>
                <a:lnTo>
                  <a:pt x="3832517" y="328549"/>
                </a:lnTo>
                <a:lnTo>
                  <a:pt x="3835831" y="343827"/>
                </a:lnTo>
                <a:lnTo>
                  <a:pt x="3842245" y="346265"/>
                </a:lnTo>
                <a:lnTo>
                  <a:pt x="3856278" y="346265"/>
                </a:lnTo>
                <a:lnTo>
                  <a:pt x="3861930" y="343903"/>
                </a:lnTo>
                <a:lnTo>
                  <a:pt x="3860012" y="319519"/>
                </a:lnTo>
                <a:close/>
              </a:path>
              <a:path w="4572000" h="380999">
                <a:moveTo>
                  <a:pt x="3831170" y="333756"/>
                </a:moveTo>
                <a:lnTo>
                  <a:pt x="3829812" y="338963"/>
                </a:lnTo>
                <a:lnTo>
                  <a:pt x="3835831" y="343827"/>
                </a:lnTo>
                <a:lnTo>
                  <a:pt x="3832517" y="328549"/>
                </a:lnTo>
                <a:lnTo>
                  <a:pt x="3831170" y="333756"/>
                </a:lnTo>
                <a:close/>
              </a:path>
              <a:path w="4572000" h="380999">
                <a:moveTo>
                  <a:pt x="3771803" y="253050"/>
                </a:moveTo>
                <a:lnTo>
                  <a:pt x="3761041" y="249783"/>
                </a:lnTo>
                <a:lnTo>
                  <a:pt x="3762171" y="263677"/>
                </a:lnTo>
                <a:lnTo>
                  <a:pt x="3765651" y="265658"/>
                </a:lnTo>
                <a:lnTo>
                  <a:pt x="3767734" y="269633"/>
                </a:lnTo>
                <a:lnTo>
                  <a:pt x="3769817" y="273596"/>
                </a:lnTo>
                <a:lnTo>
                  <a:pt x="3770845" y="280530"/>
                </a:lnTo>
                <a:lnTo>
                  <a:pt x="3782352" y="344525"/>
                </a:lnTo>
                <a:lnTo>
                  <a:pt x="3778819" y="262848"/>
                </a:lnTo>
                <a:lnTo>
                  <a:pt x="3771803" y="253050"/>
                </a:lnTo>
                <a:close/>
              </a:path>
              <a:path w="4572000" h="380999">
                <a:moveTo>
                  <a:pt x="3749065" y="267068"/>
                </a:moveTo>
                <a:lnTo>
                  <a:pt x="3751922" y="264807"/>
                </a:lnTo>
                <a:lnTo>
                  <a:pt x="3754666" y="263677"/>
                </a:lnTo>
                <a:lnTo>
                  <a:pt x="3762171" y="263677"/>
                </a:lnTo>
                <a:lnTo>
                  <a:pt x="3761041" y="249783"/>
                </a:lnTo>
                <a:lnTo>
                  <a:pt x="3752456" y="249783"/>
                </a:lnTo>
                <a:lnTo>
                  <a:pt x="3749065" y="267068"/>
                </a:lnTo>
                <a:close/>
              </a:path>
              <a:path w="4572000" h="380999">
                <a:moveTo>
                  <a:pt x="3746258" y="254355"/>
                </a:moveTo>
                <a:lnTo>
                  <a:pt x="3742461" y="263512"/>
                </a:lnTo>
                <a:lnTo>
                  <a:pt x="3743998" y="272110"/>
                </a:lnTo>
                <a:lnTo>
                  <a:pt x="3746195" y="269328"/>
                </a:lnTo>
                <a:lnTo>
                  <a:pt x="3749065" y="267068"/>
                </a:lnTo>
                <a:lnTo>
                  <a:pt x="3752456" y="249783"/>
                </a:lnTo>
                <a:lnTo>
                  <a:pt x="3746258" y="254355"/>
                </a:lnTo>
                <a:close/>
              </a:path>
              <a:path w="4572000" h="380999">
                <a:moveTo>
                  <a:pt x="3742461" y="263512"/>
                </a:moveTo>
                <a:lnTo>
                  <a:pt x="3741254" y="259511"/>
                </a:lnTo>
                <a:lnTo>
                  <a:pt x="3742461" y="344525"/>
                </a:lnTo>
                <a:lnTo>
                  <a:pt x="3742461" y="275399"/>
                </a:lnTo>
                <a:lnTo>
                  <a:pt x="3743998" y="272110"/>
                </a:lnTo>
                <a:lnTo>
                  <a:pt x="3742461" y="263512"/>
                </a:lnTo>
                <a:close/>
              </a:path>
              <a:path w="4572000" h="380999">
                <a:moveTo>
                  <a:pt x="3742461" y="344525"/>
                </a:moveTo>
                <a:lnTo>
                  <a:pt x="3741254" y="259511"/>
                </a:lnTo>
                <a:lnTo>
                  <a:pt x="3740048" y="255524"/>
                </a:lnTo>
                <a:lnTo>
                  <a:pt x="3738829" y="251523"/>
                </a:lnTo>
                <a:lnTo>
                  <a:pt x="3730967" y="251523"/>
                </a:lnTo>
                <a:lnTo>
                  <a:pt x="3730967" y="344525"/>
                </a:lnTo>
                <a:lnTo>
                  <a:pt x="3742461" y="344525"/>
                </a:lnTo>
                <a:close/>
              </a:path>
              <a:path w="4572000" h="380999">
                <a:moveTo>
                  <a:pt x="3782090" y="279175"/>
                </a:moveTo>
                <a:lnTo>
                  <a:pt x="3778819" y="262848"/>
                </a:lnTo>
                <a:lnTo>
                  <a:pt x="3782352" y="344525"/>
                </a:lnTo>
                <a:lnTo>
                  <a:pt x="3782352" y="286956"/>
                </a:lnTo>
                <a:lnTo>
                  <a:pt x="3782090" y="279175"/>
                </a:lnTo>
                <a:close/>
              </a:path>
              <a:path w="4572000" h="380999">
                <a:moveTo>
                  <a:pt x="3770845" y="290423"/>
                </a:moveTo>
                <a:lnTo>
                  <a:pt x="3770845" y="344525"/>
                </a:lnTo>
                <a:lnTo>
                  <a:pt x="3782352" y="344525"/>
                </a:lnTo>
                <a:lnTo>
                  <a:pt x="3770845" y="280530"/>
                </a:lnTo>
                <a:lnTo>
                  <a:pt x="3770845" y="290423"/>
                </a:lnTo>
                <a:close/>
              </a:path>
              <a:path w="4572000" h="380999">
                <a:moveTo>
                  <a:pt x="3703408" y="263677"/>
                </a:moveTo>
                <a:lnTo>
                  <a:pt x="3707980" y="266280"/>
                </a:lnTo>
                <a:lnTo>
                  <a:pt x="3712540" y="271500"/>
                </a:lnTo>
                <a:lnTo>
                  <a:pt x="3713632" y="266407"/>
                </a:lnTo>
                <a:lnTo>
                  <a:pt x="3714724" y="261302"/>
                </a:lnTo>
                <a:lnTo>
                  <a:pt x="3715804" y="256209"/>
                </a:lnTo>
                <a:lnTo>
                  <a:pt x="3708628" y="251929"/>
                </a:lnTo>
                <a:lnTo>
                  <a:pt x="3703408" y="263677"/>
                </a:lnTo>
                <a:close/>
              </a:path>
              <a:path w="4572000" h="380999">
                <a:moveTo>
                  <a:pt x="3691877" y="266458"/>
                </a:moveTo>
                <a:lnTo>
                  <a:pt x="3696055" y="263677"/>
                </a:lnTo>
                <a:lnTo>
                  <a:pt x="3703408" y="263677"/>
                </a:lnTo>
                <a:lnTo>
                  <a:pt x="3708628" y="251929"/>
                </a:lnTo>
                <a:lnTo>
                  <a:pt x="3702672" y="249783"/>
                </a:lnTo>
                <a:lnTo>
                  <a:pt x="3697960" y="249783"/>
                </a:lnTo>
                <a:lnTo>
                  <a:pt x="3691877" y="266458"/>
                </a:lnTo>
                <a:close/>
              </a:path>
              <a:path w="4572000" h="380999">
                <a:moveTo>
                  <a:pt x="3683927" y="294017"/>
                </a:moveTo>
                <a:lnTo>
                  <a:pt x="3687597" y="297599"/>
                </a:lnTo>
                <a:lnTo>
                  <a:pt x="3689057" y="270662"/>
                </a:lnTo>
                <a:lnTo>
                  <a:pt x="3691877" y="266458"/>
                </a:lnTo>
                <a:lnTo>
                  <a:pt x="3697960" y="249783"/>
                </a:lnTo>
                <a:lnTo>
                  <a:pt x="3691699" y="249783"/>
                </a:lnTo>
                <a:lnTo>
                  <a:pt x="3686644" y="251929"/>
                </a:lnTo>
                <a:lnTo>
                  <a:pt x="3683927" y="294017"/>
                </a:lnTo>
                <a:close/>
              </a:path>
              <a:path w="4572000" h="380999">
                <a:moveTo>
                  <a:pt x="3689057" y="279450"/>
                </a:moveTo>
                <a:lnTo>
                  <a:pt x="3689057" y="270662"/>
                </a:lnTo>
                <a:lnTo>
                  <a:pt x="3687597" y="297599"/>
                </a:lnTo>
                <a:lnTo>
                  <a:pt x="3691153" y="300240"/>
                </a:lnTo>
                <a:lnTo>
                  <a:pt x="3691420" y="283972"/>
                </a:lnTo>
                <a:lnTo>
                  <a:pt x="3689057" y="279450"/>
                </a:lnTo>
                <a:close/>
              </a:path>
              <a:path w="4572000" h="380999">
                <a:moveTo>
                  <a:pt x="3677958" y="282397"/>
                </a:moveTo>
                <a:lnTo>
                  <a:pt x="3678618" y="284975"/>
                </a:lnTo>
                <a:lnTo>
                  <a:pt x="3680980" y="289687"/>
                </a:lnTo>
                <a:lnTo>
                  <a:pt x="3683927" y="294017"/>
                </a:lnTo>
                <a:lnTo>
                  <a:pt x="3686644" y="251929"/>
                </a:lnTo>
                <a:lnTo>
                  <a:pt x="3682758" y="256209"/>
                </a:lnTo>
                <a:lnTo>
                  <a:pt x="3678897" y="260502"/>
                </a:lnTo>
                <a:lnTo>
                  <a:pt x="3677958" y="282397"/>
                </a:lnTo>
                <a:close/>
              </a:path>
              <a:path w="4572000" h="380999">
                <a:moveTo>
                  <a:pt x="3677285" y="279819"/>
                </a:moveTo>
                <a:lnTo>
                  <a:pt x="3677958" y="282397"/>
                </a:lnTo>
                <a:lnTo>
                  <a:pt x="3678897" y="260502"/>
                </a:lnTo>
                <a:lnTo>
                  <a:pt x="3676954" y="266458"/>
                </a:lnTo>
                <a:lnTo>
                  <a:pt x="3676954" y="277050"/>
                </a:lnTo>
                <a:lnTo>
                  <a:pt x="3677285" y="279819"/>
                </a:lnTo>
                <a:close/>
              </a:path>
              <a:path w="4572000" h="380999">
                <a:moveTo>
                  <a:pt x="3718839" y="319608"/>
                </a:moveTo>
                <a:lnTo>
                  <a:pt x="3718839" y="313232"/>
                </a:lnTo>
                <a:lnTo>
                  <a:pt x="3717683" y="307936"/>
                </a:lnTo>
                <a:lnTo>
                  <a:pt x="3715385" y="303707"/>
                </a:lnTo>
                <a:lnTo>
                  <a:pt x="3713086" y="299491"/>
                </a:lnTo>
                <a:lnTo>
                  <a:pt x="3716794" y="334467"/>
                </a:lnTo>
                <a:lnTo>
                  <a:pt x="3718839" y="327939"/>
                </a:lnTo>
                <a:lnTo>
                  <a:pt x="3718839" y="319608"/>
                </a:lnTo>
                <a:close/>
              </a:path>
              <a:path w="4572000" h="380999">
                <a:moveTo>
                  <a:pt x="3716794" y="334467"/>
                </a:moveTo>
                <a:lnTo>
                  <a:pt x="3713086" y="299491"/>
                </a:lnTo>
                <a:lnTo>
                  <a:pt x="3709416" y="295719"/>
                </a:lnTo>
                <a:lnTo>
                  <a:pt x="3706736" y="313385"/>
                </a:lnTo>
                <a:lnTo>
                  <a:pt x="3706736" y="319519"/>
                </a:lnTo>
                <a:lnTo>
                  <a:pt x="3708654" y="343903"/>
                </a:lnTo>
                <a:lnTo>
                  <a:pt x="3712718" y="339178"/>
                </a:lnTo>
                <a:lnTo>
                  <a:pt x="3716794" y="334467"/>
                </a:lnTo>
                <a:close/>
              </a:path>
              <a:path w="4572000" h="380999">
                <a:moveTo>
                  <a:pt x="3704374" y="292417"/>
                </a:moveTo>
                <a:lnTo>
                  <a:pt x="3701630" y="290626"/>
                </a:lnTo>
                <a:lnTo>
                  <a:pt x="3703307" y="308114"/>
                </a:lnTo>
                <a:lnTo>
                  <a:pt x="3706736" y="313385"/>
                </a:lnTo>
                <a:lnTo>
                  <a:pt x="3709416" y="295719"/>
                </a:lnTo>
                <a:lnTo>
                  <a:pt x="3704374" y="292417"/>
                </a:lnTo>
                <a:close/>
              </a:path>
              <a:path w="4572000" h="380999">
                <a:moveTo>
                  <a:pt x="3698887" y="288836"/>
                </a:moveTo>
                <a:lnTo>
                  <a:pt x="3696144" y="287045"/>
                </a:lnTo>
                <a:lnTo>
                  <a:pt x="3696436" y="303707"/>
                </a:lnTo>
                <a:lnTo>
                  <a:pt x="3703307" y="308114"/>
                </a:lnTo>
                <a:lnTo>
                  <a:pt x="3701630" y="290626"/>
                </a:lnTo>
                <a:lnTo>
                  <a:pt x="3698887" y="288836"/>
                </a:lnTo>
                <a:close/>
              </a:path>
              <a:path w="4572000" h="380999">
                <a:moveTo>
                  <a:pt x="3691420" y="283972"/>
                </a:moveTo>
                <a:lnTo>
                  <a:pt x="3691153" y="300240"/>
                </a:lnTo>
                <a:lnTo>
                  <a:pt x="3696436" y="303707"/>
                </a:lnTo>
                <a:lnTo>
                  <a:pt x="3696144" y="287045"/>
                </a:lnTo>
                <a:lnTo>
                  <a:pt x="3691420" y="283972"/>
                </a:lnTo>
                <a:close/>
              </a:path>
              <a:path w="4572000" h="380999">
                <a:moveTo>
                  <a:pt x="3706736" y="319519"/>
                </a:moveTo>
                <a:lnTo>
                  <a:pt x="3706736" y="328079"/>
                </a:lnTo>
                <a:lnTo>
                  <a:pt x="3703180" y="332371"/>
                </a:lnTo>
                <a:lnTo>
                  <a:pt x="3692169" y="332371"/>
                </a:lnTo>
                <a:lnTo>
                  <a:pt x="3687000" y="329361"/>
                </a:lnTo>
                <a:lnTo>
                  <a:pt x="3680587" y="323342"/>
                </a:lnTo>
                <a:lnTo>
                  <a:pt x="3679228" y="328549"/>
                </a:lnTo>
                <a:lnTo>
                  <a:pt x="3682542" y="343827"/>
                </a:lnTo>
                <a:lnTo>
                  <a:pt x="3688956" y="346265"/>
                </a:lnTo>
                <a:lnTo>
                  <a:pt x="3703002" y="346265"/>
                </a:lnTo>
                <a:lnTo>
                  <a:pt x="3708654" y="343903"/>
                </a:lnTo>
                <a:lnTo>
                  <a:pt x="3706736" y="319519"/>
                </a:lnTo>
                <a:close/>
              </a:path>
              <a:path w="4572000" h="380999">
                <a:moveTo>
                  <a:pt x="3677881" y="333756"/>
                </a:moveTo>
                <a:lnTo>
                  <a:pt x="3676535" y="338963"/>
                </a:lnTo>
                <a:lnTo>
                  <a:pt x="3682542" y="343827"/>
                </a:lnTo>
                <a:lnTo>
                  <a:pt x="3679228" y="328549"/>
                </a:lnTo>
                <a:lnTo>
                  <a:pt x="3677881" y="333756"/>
                </a:lnTo>
                <a:close/>
              </a:path>
              <a:path w="4572000" h="380999">
                <a:moveTo>
                  <a:pt x="3505390" y="344525"/>
                </a:moveTo>
                <a:lnTo>
                  <a:pt x="3505390" y="283629"/>
                </a:lnTo>
                <a:lnTo>
                  <a:pt x="3506914" y="277139"/>
                </a:lnTo>
                <a:lnTo>
                  <a:pt x="3509962" y="271754"/>
                </a:lnTo>
                <a:lnTo>
                  <a:pt x="3513010" y="266369"/>
                </a:lnTo>
                <a:lnTo>
                  <a:pt x="3516566" y="263677"/>
                </a:lnTo>
                <a:lnTo>
                  <a:pt x="3515817" y="249783"/>
                </a:lnTo>
                <a:lnTo>
                  <a:pt x="3509594" y="255320"/>
                </a:lnTo>
                <a:lnTo>
                  <a:pt x="3505390" y="266369"/>
                </a:lnTo>
                <a:lnTo>
                  <a:pt x="3505390" y="251523"/>
                </a:lnTo>
                <a:lnTo>
                  <a:pt x="3505390" y="344525"/>
                </a:lnTo>
                <a:close/>
              </a:path>
              <a:path w="4572000" h="380999">
                <a:moveTo>
                  <a:pt x="3493897" y="251523"/>
                </a:moveTo>
                <a:lnTo>
                  <a:pt x="3493897" y="344525"/>
                </a:lnTo>
                <a:lnTo>
                  <a:pt x="3505390" y="344525"/>
                </a:lnTo>
                <a:lnTo>
                  <a:pt x="3505390" y="251523"/>
                </a:lnTo>
                <a:lnTo>
                  <a:pt x="3493897" y="251523"/>
                </a:lnTo>
                <a:close/>
              </a:path>
              <a:path w="4572000" h="380999">
                <a:moveTo>
                  <a:pt x="3531400" y="256705"/>
                </a:moveTo>
                <a:lnTo>
                  <a:pt x="3532987" y="251345"/>
                </a:lnTo>
                <a:lnTo>
                  <a:pt x="3529114" y="250304"/>
                </a:lnTo>
                <a:lnTo>
                  <a:pt x="3526154" y="249783"/>
                </a:lnTo>
                <a:lnTo>
                  <a:pt x="3524097" y="249783"/>
                </a:lnTo>
                <a:lnTo>
                  <a:pt x="3528212" y="267411"/>
                </a:lnTo>
                <a:lnTo>
                  <a:pt x="3529799" y="262064"/>
                </a:lnTo>
                <a:lnTo>
                  <a:pt x="3531400" y="256705"/>
                </a:lnTo>
                <a:close/>
              </a:path>
              <a:path w="4572000" h="380999">
                <a:moveTo>
                  <a:pt x="3524097" y="249783"/>
                </a:moveTo>
                <a:lnTo>
                  <a:pt x="3515817" y="249783"/>
                </a:lnTo>
                <a:lnTo>
                  <a:pt x="3516566" y="263677"/>
                </a:lnTo>
                <a:lnTo>
                  <a:pt x="3523183" y="263677"/>
                </a:lnTo>
                <a:lnTo>
                  <a:pt x="3528212" y="267411"/>
                </a:lnTo>
                <a:lnTo>
                  <a:pt x="3524097" y="249783"/>
                </a:lnTo>
                <a:close/>
              </a:path>
              <a:path w="4572000" h="380999">
                <a:moveTo>
                  <a:pt x="3406368" y="258991"/>
                </a:moveTo>
                <a:lnTo>
                  <a:pt x="3402114" y="252857"/>
                </a:lnTo>
                <a:lnTo>
                  <a:pt x="3401263" y="287121"/>
                </a:lnTo>
                <a:lnTo>
                  <a:pt x="3398189" y="285623"/>
                </a:lnTo>
                <a:lnTo>
                  <a:pt x="3395446" y="284873"/>
                </a:lnTo>
                <a:lnTo>
                  <a:pt x="3384105" y="284873"/>
                </a:lnTo>
                <a:lnTo>
                  <a:pt x="3379406" y="303542"/>
                </a:lnTo>
                <a:lnTo>
                  <a:pt x="3383076" y="299250"/>
                </a:lnTo>
                <a:lnTo>
                  <a:pt x="3387826" y="297116"/>
                </a:lnTo>
                <a:lnTo>
                  <a:pt x="3393630" y="297116"/>
                </a:lnTo>
                <a:lnTo>
                  <a:pt x="3397630" y="297688"/>
                </a:lnTo>
                <a:lnTo>
                  <a:pt x="3401263" y="298843"/>
                </a:lnTo>
                <a:lnTo>
                  <a:pt x="3402342" y="333844"/>
                </a:lnTo>
                <a:lnTo>
                  <a:pt x="3406368" y="258991"/>
                </a:lnTo>
                <a:close/>
              </a:path>
              <a:path w="4572000" h="380999">
                <a:moveTo>
                  <a:pt x="3376777" y="288124"/>
                </a:moveTo>
                <a:lnTo>
                  <a:pt x="3371024" y="294640"/>
                </a:lnTo>
                <a:lnTo>
                  <a:pt x="3373907" y="312889"/>
                </a:lnTo>
                <a:lnTo>
                  <a:pt x="3375736" y="307822"/>
                </a:lnTo>
                <a:lnTo>
                  <a:pt x="3379406" y="303542"/>
                </a:lnTo>
                <a:lnTo>
                  <a:pt x="3384105" y="284873"/>
                </a:lnTo>
                <a:lnTo>
                  <a:pt x="3376777" y="288124"/>
                </a:lnTo>
                <a:close/>
              </a:path>
              <a:path w="4572000" h="380999">
                <a:moveTo>
                  <a:pt x="3362401" y="318566"/>
                </a:moveTo>
                <a:lnTo>
                  <a:pt x="3364268" y="333019"/>
                </a:lnTo>
                <a:lnTo>
                  <a:pt x="3368001" y="338315"/>
                </a:lnTo>
                <a:lnTo>
                  <a:pt x="3371735" y="343611"/>
                </a:lnTo>
                <a:lnTo>
                  <a:pt x="3373907" y="328396"/>
                </a:lnTo>
                <a:lnTo>
                  <a:pt x="3373907" y="312889"/>
                </a:lnTo>
                <a:lnTo>
                  <a:pt x="3371024" y="294640"/>
                </a:lnTo>
                <a:lnTo>
                  <a:pt x="3364554" y="305523"/>
                </a:lnTo>
                <a:lnTo>
                  <a:pt x="3362401" y="318566"/>
                </a:lnTo>
                <a:close/>
              </a:path>
              <a:path w="4572000" h="380999">
                <a:moveTo>
                  <a:pt x="3387217" y="264553"/>
                </a:moveTo>
                <a:lnTo>
                  <a:pt x="3388437" y="264598"/>
                </a:lnTo>
                <a:lnTo>
                  <a:pt x="3398055" y="270706"/>
                </a:lnTo>
                <a:lnTo>
                  <a:pt x="3401263" y="287121"/>
                </a:lnTo>
                <a:lnTo>
                  <a:pt x="3402114" y="252857"/>
                </a:lnTo>
                <a:lnTo>
                  <a:pt x="3395281" y="249783"/>
                </a:lnTo>
                <a:lnTo>
                  <a:pt x="3387217" y="264553"/>
                </a:lnTo>
                <a:close/>
              </a:path>
              <a:path w="4572000" h="380999">
                <a:moveTo>
                  <a:pt x="3395281" y="249783"/>
                </a:moveTo>
                <a:lnTo>
                  <a:pt x="3382378" y="249783"/>
                </a:lnTo>
                <a:lnTo>
                  <a:pt x="3378695" y="250698"/>
                </a:lnTo>
                <a:lnTo>
                  <a:pt x="3374834" y="252526"/>
                </a:lnTo>
                <a:lnTo>
                  <a:pt x="3380041" y="264553"/>
                </a:lnTo>
                <a:lnTo>
                  <a:pt x="3387217" y="264553"/>
                </a:lnTo>
                <a:lnTo>
                  <a:pt x="3395281" y="249783"/>
                </a:lnTo>
                <a:close/>
              </a:path>
              <a:path w="4572000" h="380999">
                <a:moveTo>
                  <a:pt x="3369017" y="268287"/>
                </a:moveTo>
                <a:lnTo>
                  <a:pt x="3370630" y="272884"/>
                </a:lnTo>
                <a:lnTo>
                  <a:pt x="3374504" y="267322"/>
                </a:lnTo>
                <a:lnTo>
                  <a:pt x="3380041" y="264553"/>
                </a:lnTo>
                <a:lnTo>
                  <a:pt x="3374834" y="252526"/>
                </a:lnTo>
                <a:lnTo>
                  <a:pt x="3370986" y="254342"/>
                </a:lnTo>
                <a:lnTo>
                  <a:pt x="3369017" y="268287"/>
                </a:lnTo>
                <a:close/>
              </a:path>
              <a:path w="4572000" h="380999">
                <a:moveTo>
                  <a:pt x="3367976" y="256527"/>
                </a:moveTo>
                <a:lnTo>
                  <a:pt x="3365792" y="259080"/>
                </a:lnTo>
                <a:lnTo>
                  <a:pt x="3367404" y="263677"/>
                </a:lnTo>
                <a:lnTo>
                  <a:pt x="3369017" y="268287"/>
                </a:lnTo>
                <a:lnTo>
                  <a:pt x="3370986" y="254342"/>
                </a:lnTo>
                <a:lnTo>
                  <a:pt x="3367976" y="256527"/>
                </a:lnTo>
                <a:close/>
              </a:path>
              <a:path w="4572000" h="380999">
                <a:moveTo>
                  <a:pt x="3412609" y="282407"/>
                </a:moveTo>
                <a:lnTo>
                  <a:pt x="3410635" y="268746"/>
                </a:lnTo>
                <a:lnTo>
                  <a:pt x="3413163" y="346176"/>
                </a:lnTo>
                <a:lnTo>
                  <a:pt x="3417836" y="346176"/>
                </a:lnTo>
                <a:lnTo>
                  <a:pt x="3417836" y="337921"/>
                </a:lnTo>
                <a:lnTo>
                  <a:pt x="3414445" y="335203"/>
                </a:lnTo>
                <a:lnTo>
                  <a:pt x="3412756" y="329768"/>
                </a:lnTo>
                <a:lnTo>
                  <a:pt x="3412609" y="282407"/>
                </a:lnTo>
                <a:close/>
              </a:path>
              <a:path w="4572000" h="380999">
                <a:moveTo>
                  <a:pt x="3403358" y="338239"/>
                </a:moveTo>
                <a:lnTo>
                  <a:pt x="3405022" y="341401"/>
                </a:lnTo>
                <a:lnTo>
                  <a:pt x="3409657" y="345224"/>
                </a:lnTo>
                <a:lnTo>
                  <a:pt x="3413163" y="346176"/>
                </a:lnTo>
                <a:lnTo>
                  <a:pt x="3410635" y="268746"/>
                </a:lnTo>
                <a:lnTo>
                  <a:pt x="3406368" y="258991"/>
                </a:lnTo>
                <a:lnTo>
                  <a:pt x="3403358" y="338239"/>
                </a:lnTo>
                <a:close/>
              </a:path>
              <a:path w="4572000" h="380999">
                <a:moveTo>
                  <a:pt x="3401263" y="321335"/>
                </a:moveTo>
                <a:lnTo>
                  <a:pt x="3396780" y="329272"/>
                </a:lnTo>
                <a:lnTo>
                  <a:pt x="3397745" y="342125"/>
                </a:lnTo>
                <a:lnTo>
                  <a:pt x="3402342" y="333844"/>
                </a:lnTo>
                <a:lnTo>
                  <a:pt x="3401263" y="298843"/>
                </a:lnTo>
                <a:lnTo>
                  <a:pt x="3401263" y="321335"/>
                </a:lnTo>
                <a:close/>
              </a:path>
              <a:path w="4572000" h="380999">
                <a:moveTo>
                  <a:pt x="3373907" y="328396"/>
                </a:moveTo>
                <a:lnTo>
                  <a:pt x="3376142" y="346265"/>
                </a:lnTo>
                <a:lnTo>
                  <a:pt x="3390709" y="346265"/>
                </a:lnTo>
                <a:lnTo>
                  <a:pt x="3397745" y="342125"/>
                </a:lnTo>
                <a:lnTo>
                  <a:pt x="3396780" y="329272"/>
                </a:lnTo>
                <a:lnTo>
                  <a:pt x="3391636" y="333235"/>
                </a:lnTo>
                <a:lnTo>
                  <a:pt x="3377882" y="333235"/>
                </a:lnTo>
                <a:lnTo>
                  <a:pt x="3373907" y="328396"/>
                </a:lnTo>
                <a:close/>
              </a:path>
              <a:path w="4572000" h="380999">
                <a:moveTo>
                  <a:pt x="3412756" y="288251"/>
                </a:moveTo>
                <a:lnTo>
                  <a:pt x="3412609" y="282407"/>
                </a:lnTo>
                <a:lnTo>
                  <a:pt x="3412756" y="329768"/>
                </a:lnTo>
                <a:lnTo>
                  <a:pt x="3412756" y="288251"/>
                </a:lnTo>
                <a:close/>
              </a:path>
              <a:path w="4572000" h="380999">
                <a:moveTo>
                  <a:pt x="3308235" y="339407"/>
                </a:moveTo>
                <a:lnTo>
                  <a:pt x="3308235" y="271589"/>
                </a:lnTo>
                <a:lnTo>
                  <a:pt x="3311461" y="267728"/>
                </a:lnTo>
                <a:lnTo>
                  <a:pt x="3316147" y="264490"/>
                </a:lnTo>
                <a:lnTo>
                  <a:pt x="3319729" y="263677"/>
                </a:lnTo>
                <a:lnTo>
                  <a:pt x="3327196" y="263677"/>
                </a:lnTo>
                <a:lnTo>
                  <a:pt x="3332619" y="266407"/>
                </a:lnTo>
                <a:lnTo>
                  <a:pt x="3336010" y="271843"/>
                </a:lnTo>
                <a:lnTo>
                  <a:pt x="3333229" y="249783"/>
                </a:lnTo>
                <a:lnTo>
                  <a:pt x="3317862" y="249783"/>
                </a:lnTo>
                <a:lnTo>
                  <a:pt x="3312591" y="252907"/>
                </a:lnTo>
                <a:lnTo>
                  <a:pt x="3308235" y="259168"/>
                </a:lnTo>
                <a:lnTo>
                  <a:pt x="3308235" y="251523"/>
                </a:lnTo>
                <a:lnTo>
                  <a:pt x="3308235" y="339407"/>
                </a:lnTo>
                <a:close/>
              </a:path>
              <a:path w="4572000" h="380999">
                <a:moveTo>
                  <a:pt x="3308235" y="381000"/>
                </a:moveTo>
                <a:lnTo>
                  <a:pt x="3308235" y="251523"/>
                </a:lnTo>
                <a:lnTo>
                  <a:pt x="3296729" y="251523"/>
                </a:lnTo>
                <a:lnTo>
                  <a:pt x="3296729" y="381000"/>
                </a:lnTo>
                <a:lnTo>
                  <a:pt x="3308235" y="381000"/>
                </a:lnTo>
                <a:close/>
              </a:path>
              <a:path w="4572000" h="380999">
                <a:moveTo>
                  <a:pt x="3353206" y="298246"/>
                </a:moveTo>
                <a:lnTo>
                  <a:pt x="3352455" y="284495"/>
                </a:lnTo>
                <a:lnTo>
                  <a:pt x="3349892" y="271948"/>
                </a:lnTo>
                <a:lnTo>
                  <a:pt x="3345510" y="262115"/>
                </a:lnTo>
                <a:lnTo>
                  <a:pt x="3341090" y="297637"/>
                </a:lnTo>
                <a:lnTo>
                  <a:pt x="3340996" y="302097"/>
                </a:lnTo>
                <a:lnTo>
                  <a:pt x="3345459" y="332841"/>
                </a:lnTo>
                <a:lnTo>
                  <a:pt x="3349225" y="324611"/>
                </a:lnTo>
                <a:lnTo>
                  <a:pt x="3352210" y="312426"/>
                </a:lnTo>
                <a:lnTo>
                  <a:pt x="3353206" y="298246"/>
                </a:lnTo>
                <a:close/>
              </a:path>
              <a:path w="4572000" h="380999">
                <a:moveTo>
                  <a:pt x="3340392" y="253898"/>
                </a:moveTo>
                <a:lnTo>
                  <a:pt x="3333229" y="249783"/>
                </a:lnTo>
                <a:lnTo>
                  <a:pt x="3336010" y="271843"/>
                </a:lnTo>
                <a:lnTo>
                  <a:pt x="3336348" y="272405"/>
                </a:lnTo>
                <a:lnTo>
                  <a:pt x="3339906" y="282807"/>
                </a:lnTo>
                <a:lnTo>
                  <a:pt x="3341090" y="297637"/>
                </a:lnTo>
                <a:lnTo>
                  <a:pt x="3345510" y="262115"/>
                </a:lnTo>
                <a:lnTo>
                  <a:pt x="3340392" y="253898"/>
                </a:lnTo>
                <a:close/>
              </a:path>
              <a:path w="4572000" h="380999">
                <a:moveTo>
                  <a:pt x="3323056" y="346265"/>
                </a:moveTo>
                <a:lnTo>
                  <a:pt x="3323855" y="346255"/>
                </a:lnTo>
                <a:lnTo>
                  <a:pt x="3336288" y="342724"/>
                </a:lnTo>
                <a:lnTo>
                  <a:pt x="3345459" y="332841"/>
                </a:lnTo>
                <a:lnTo>
                  <a:pt x="3340996" y="302097"/>
                </a:lnTo>
                <a:lnTo>
                  <a:pt x="3338036" y="318914"/>
                </a:lnTo>
                <a:lnTo>
                  <a:pt x="3330927" y="329007"/>
                </a:lnTo>
                <a:lnTo>
                  <a:pt x="3323056" y="346265"/>
                </a:lnTo>
                <a:close/>
              </a:path>
              <a:path w="4572000" h="380999">
                <a:moveTo>
                  <a:pt x="3311131" y="342785"/>
                </a:moveTo>
                <a:lnTo>
                  <a:pt x="3314255" y="344182"/>
                </a:lnTo>
                <a:lnTo>
                  <a:pt x="3317379" y="345567"/>
                </a:lnTo>
                <a:lnTo>
                  <a:pt x="3320313" y="346265"/>
                </a:lnTo>
                <a:lnTo>
                  <a:pt x="3323056" y="346265"/>
                </a:lnTo>
                <a:lnTo>
                  <a:pt x="3330927" y="329007"/>
                </a:lnTo>
                <a:lnTo>
                  <a:pt x="3319665" y="332371"/>
                </a:lnTo>
                <a:lnTo>
                  <a:pt x="3315169" y="331660"/>
                </a:lnTo>
                <a:lnTo>
                  <a:pt x="3311131" y="342785"/>
                </a:lnTo>
                <a:close/>
              </a:path>
              <a:path w="4572000" h="380999">
                <a:moveTo>
                  <a:pt x="3311131" y="342785"/>
                </a:moveTo>
                <a:lnTo>
                  <a:pt x="3315169" y="331660"/>
                </a:lnTo>
                <a:lnTo>
                  <a:pt x="3310496" y="328828"/>
                </a:lnTo>
                <a:lnTo>
                  <a:pt x="3308235" y="325767"/>
                </a:lnTo>
                <a:lnTo>
                  <a:pt x="3308235" y="339407"/>
                </a:lnTo>
                <a:lnTo>
                  <a:pt x="3311131" y="342785"/>
                </a:lnTo>
                <a:close/>
              </a:path>
              <a:path w="4572000" h="380999">
                <a:moveTo>
                  <a:pt x="3278746" y="336016"/>
                </a:moveTo>
                <a:lnTo>
                  <a:pt x="3277133" y="332054"/>
                </a:lnTo>
                <a:lnTo>
                  <a:pt x="3275520" y="328079"/>
                </a:lnTo>
                <a:lnTo>
                  <a:pt x="3273907" y="324116"/>
                </a:lnTo>
                <a:lnTo>
                  <a:pt x="3269513" y="329615"/>
                </a:lnTo>
                <a:lnTo>
                  <a:pt x="3264027" y="332371"/>
                </a:lnTo>
                <a:lnTo>
                  <a:pt x="3251682" y="332371"/>
                </a:lnTo>
                <a:lnTo>
                  <a:pt x="3246958" y="329819"/>
                </a:lnTo>
                <a:lnTo>
                  <a:pt x="3243287" y="324726"/>
                </a:lnTo>
                <a:lnTo>
                  <a:pt x="3247059" y="346265"/>
                </a:lnTo>
                <a:lnTo>
                  <a:pt x="3260852" y="346265"/>
                </a:lnTo>
                <a:lnTo>
                  <a:pt x="3265982" y="345046"/>
                </a:lnTo>
                <a:lnTo>
                  <a:pt x="3270580" y="342620"/>
                </a:lnTo>
                <a:lnTo>
                  <a:pt x="3274250" y="340766"/>
                </a:lnTo>
                <a:lnTo>
                  <a:pt x="3276968" y="338556"/>
                </a:lnTo>
                <a:lnTo>
                  <a:pt x="3278746" y="336016"/>
                </a:lnTo>
                <a:close/>
              </a:path>
              <a:path w="4572000" h="380999">
                <a:moveTo>
                  <a:pt x="3243068" y="324413"/>
                </a:moveTo>
                <a:lnTo>
                  <a:pt x="3238553" y="313846"/>
                </a:lnTo>
                <a:lnTo>
                  <a:pt x="3240138" y="342290"/>
                </a:lnTo>
                <a:lnTo>
                  <a:pt x="3247059" y="346265"/>
                </a:lnTo>
                <a:lnTo>
                  <a:pt x="3243287" y="324726"/>
                </a:lnTo>
                <a:lnTo>
                  <a:pt x="3243068" y="324413"/>
                </a:lnTo>
                <a:close/>
              </a:path>
              <a:path w="4572000" h="380999">
                <a:moveTo>
                  <a:pt x="3237052" y="299631"/>
                </a:moveTo>
                <a:lnTo>
                  <a:pt x="3283775" y="299631"/>
                </a:lnTo>
                <a:lnTo>
                  <a:pt x="3237357" y="287642"/>
                </a:lnTo>
                <a:lnTo>
                  <a:pt x="3234690" y="262204"/>
                </a:lnTo>
                <a:lnTo>
                  <a:pt x="3234448" y="334365"/>
                </a:lnTo>
                <a:lnTo>
                  <a:pt x="3240138" y="342290"/>
                </a:lnTo>
                <a:lnTo>
                  <a:pt x="3238553" y="313846"/>
                </a:lnTo>
                <a:lnTo>
                  <a:pt x="3237052" y="299631"/>
                </a:lnTo>
                <a:close/>
              </a:path>
              <a:path w="4572000" h="380999">
                <a:moveTo>
                  <a:pt x="3224949" y="299110"/>
                </a:moveTo>
                <a:lnTo>
                  <a:pt x="3225828" y="311751"/>
                </a:lnTo>
                <a:lnTo>
                  <a:pt x="3228987" y="324152"/>
                </a:lnTo>
                <a:lnTo>
                  <a:pt x="3234448" y="334365"/>
                </a:lnTo>
                <a:lnTo>
                  <a:pt x="3234690" y="262204"/>
                </a:lnTo>
                <a:lnTo>
                  <a:pt x="3229264" y="272519"/>
                </a:lnTo>
                <a:lnTo>
                  <a:pt x="3226028" y="284805"/>
                </a:lnTo>
                <a:lnTo>
                  <a:pt x="3224949" y="299110"/>
                </a:lnTo>
                <a:close/>
              </a:path>
              <a:path w="4572000" h="380999">
                <a:moveTo>
                  <a:pt x="3284525" y="284673"/>
                </a:moveTo>
                <a:lnTo>
                  <a:pt x="3282196" y="271534"/>
                </a:lnTo>
                <a:lnTo>
                  <a:pt x="3277057" y="260985"/>
                </a:lnTo>
                <a:lnTo>
                  <a:pt x="3271812" y="253517"/>
                </a:lnTo>
                <a:lnTo>
                  <a:pt x="3268891" y="270979"/>
                </a:lnTo>
                <a:lnTo>
                  <a:pt x="3271786" y="275437"/>
                </a:lnTo>
                <a:lnTo>
                  <a:pt x="3273247" y="280987"/>
                </a:lnTo>
                <a:lnTo>
                  <a:pt x="3283775" y="299631"/>
                </a:lnTo>
                <a:lnTo>
                  <a:pt x="3284525" y="284673"/>
                </a:lnTo>
                <a:close/>
              </a:path>
              <a:path w="4572000" h="380999">
                <a:moveTo>
                  <a:pt x="3255873" y="263677"/>
                </a:moveTo>
                <a:lnTo>
                  <a:pt x="3261360" y="263677"/>
                </a:lnTo>
                <a:lnTo>
                  <a:pt x="3265703" y="266115"/>
                </a:lnTo>
                <a:lnTo>
                  <a:pt x="3268891" y="270979"/>
                </a:lnTo>
                <a:lnTo>
                  <a:pt x="3271812" y="253517"/>
                </a:lnTo>
                <a:lnTo>
                  <a:pt x="3264573" y="249783"/>
                </a:lnTo>
                <a:lnTo>
                  <a:pt x="3255873" y="263677"/>
                </a:lnTo>
                <a:close/>
              </a:path>
              <a:path w="4572000" h="380999">
                <a:moveTo>
                  <a:pt x="3242983" y="270802"/>
                </a:moveTo>
                <a:lnTo>
                  <a:pt x="3246450" y="266052"/>
                </a:lnTo>
                <a:lnTo>
                  <a:pt x="3250742" y="263677"/>
                </a:lnTo>
                <a:lnTo>
                  <a:pt x="3255873" y="263677"/>
                </a:lnTo>
                <a:lnTo>
                  <a:pt x="3264573" y="249783"/>
                </a:lnTo>
                <a:lnTo>
                  <a:pt x="3247377" y="249783"/>
                </a:lnTo>
                <a:lnTo>
                  <a:pt x="3242983" y="270802"/>
                </a:lnTo>
                <a:close/>
              </a:path>
              <a:path w="4572000" h="380999">
                <a:moveTo>
                  <a:pt x="3240493" y="253923"/>
                </a:moveTo>
                <a:lnTo>
                  <a:pt x="3234690" y="262204"/>
                </a:lnTo>
                <a:lnTo>
                  <a:pt x="3237801" y="280936"/>
                </a:lnTo>
                <a:lnTo>
                  <a:pt x="3239668" y="275323"/>
                </a:lnTo>
                <a:lnTo>
                  <a:pt x="3242983" y="270802"/>
                </a:lnTo>
                <a:lnTo>
                  <a:pt x="3247377" y="249783"/>
                </a:lnTo>
                <a:lnTo>
                  <a:pt x="3240493" y="253923"/>
                </a:lnTo>
                <a:close/>
              </a:path>
              <a:path w="4572000" h="380999">
                <a:moveTo>
                  <a:pt x="3284525" y="284673"/>
                </a:moveTo>
                <a:lnTo>
                  <a:pt x="3283775" y="299631"/>
                </a:lnTo>
                <a:lnTo>
                  <a:pt x="3284372" y="296557"/>
                </a:lnTo>
                <a:lnTo>
                  <a:pt x="3284677" y="293204"/>
                </a:lnTo>
                <a:lnTo>
                  <a:pt x="3284677" y="289560"/>
                </a:lnTo>
                <a:lnTo>
                  <a:pt x="3284525" y="284673"/>
                </a:lnTo>
                <a:close/>
              </a:path>
              <a:path w="4572000" h="380999">
                <a:moveTo>
                  <a:pt x="3273247" y="287642"/>
                </a:moveTo>
                <a:lnTo>
                  <a:pt x="3237357" y="287642"/>
                </a:lnTo>
                <a:lnTo>
                  <a:pt x="3283775" y="299631"/>
                </a:lnTo>
                <a:lnTo>
                  <a:pt x="3273247" y="280987"/>
                </a:lnTo>
                <a:lnTo>
                  <a:pt x="3273247" y="287642"/>
                </a:lnTo>
                <a:close/>
              </a:path>
              <a:path w="4572000" h="380999">
                <a:moveTo>
                  <a:pt x="2900286" y="332371"/>
                </a:moveTo>
                <a:lnTo>
                  <a:pt x="2901454" y="346265"/>
                </a:lnTo>
                <a:lnTo>
                  <a:pt x="2909100" y="343395"/>
                </a:lnTo>
                <a:lnTo>
                  <a:pt x="2913761" y="333032"/>
                </a:lnTo>
                <a:lnTo>
                  <a:pt x="2912249" y="328396"/>
                </a:lnTo>
                <a:lnTo>
                  <a:pt x="2910738" y="323773"/>
                </a:lnTo>
                <a:lnTo>
                  <a:pt x="2905493" y="329501"/>
                </a:lnTo>
                <a:lnTo>
                  <a:pt x="2900286" y="332371"/>
                </a:lnTo>
                <a:close/>
              </a:path>
              <a:path w="4572000" h="380999">
                <a:moveTo>
                  <a:pt x="2883268" y="329514"/>
                </a:moveTo>
                <a:lnTo>
                  <a:pt x="2883509" y="346265"/>
                </a:lnTo>
                <a:lnTo>
                  <a:pt x="2901454" y="346265"/>
                </a:lnTo>
                <a:lnTo>
                  <a:pt x="2900286" y="332371"/>
                </a:lnTo>
                <a:lnTo>
                  <a:pt x="2888462" y="332371"/>
                </a:lnTo>
                <a:lnTo>
                  <a:pt x="2883268" y="329514"/>
                </a:lnTo>
                <a:close/>
              </a:path>
              <a:path w="4572000" h="380999">
                <a:moveTo>
                  <a:pt x="2879509" y="323811"/>
                </a:moveTo>
                <a:lnTo>
                  <a:pt x="2875279" y="313262"/>
                </a:lnTo>
                <a:lnTo>
                  <a:pt x="2876207" y="342011"/>
                </a:lnTo>
                <a:lnTo>
                  <a:pt x="2883509" y="346265"/>
                </a:lnTo>
                <a:lnTo>
                  <a:pt x="2883268" y="329514"/>
                </a:lnTo>
                <a:lnTo>
                  <a:pt x="2879509" y="323811"/>
                </a:lnTo>
                <a:close/>
              </a:path>
              <a:path w="4572000" h="380999">
                <a:moveTo>
                  <a:pt x="2861779" y="298932"/>
                </a:moveTo>
                <a:lnTo>
                  <a:pt x="2862493" y="310708"/>
                </a:lnTo>
                <a:lnTo>
                  <a:pt x="2865362" y="323253"/>
                </a:lnTo>
                <a:lnTo>
                  <a:pt x="2870428" y="333502"/>
                </a:lnTo>
                <a:lnTo>
                  <a:pt x="2876207" y="342011"/>
                </a:lnTo>
                <a:lnTo>
                  <a:pt x="2875279" y="313262"/>
                </a:lnTo>
                <a:lnTo>
                  <a:pt x="2873883" y="298932"/>
                </a:lnTo>
                <a:lnTo>
                  <a:pt x="2870758" y="263245"/>
                </a:lnTo>
                <a:lnTo>
                  <a:pt x="2866059" y="272427"/>
                </a:lnTo>
                <a:lnTo>
                  <a:pt x="2862850" y="284635"/>
                </a:lnTo>
                <a:lnTo>
                  <a:pt x="2861779" y="298932"/>
                </a:lnTo>
                <a:close/>
              </a:path>
              <a:path w="4572000" h="380999">
                <a:moveTo>
                  <a:pt x="2903016" y="265938"/>
                </a:moveTo>
                <a:lnTo>
                  <a:pt x="2905988" y="267449"/>
                </a:lnTo>
                <a:lnTo>
                  <a:pt x="2909227" y="270713"/>
                </a:lnTo>
                <a:lnTo>
                  <a:pt x="2911119" y="266839"/>
                </a:lnTo>
                <a:lnTo>
                  <a:pt x="2913024" y="262953"/>
                </a:lnTo>
                <a:lnTo>
                  <a:pt x="2914916" y="259080"/>
                </a:lnTo>
                <a:lnTo>
                  <a:pt x="2913062" y="256933"/>
                </a:lnTo>
                <a:lnTo>
                  <a:pt x="2910179" y="254850"/>
                </a:lnTo>
                <a:lnTo>
                  <a:pt x="2906255" y="252831"/>
                </a:lnTo>
                <a:lnTo>
                  <a:pt x="2903016" y="265938"/>
                </a:lnTo>
                <a:close/>
              </a:path>
              <a:path w="4572000" h="380999">
                <a:moveTo>
                  <a:pt x="2883065" y="266827"/>
                </a:moveTo>
                <a:lnTo>
                  <a:pt x="2888018" y="263677"/>
                </a:lnTo>
                <a:lnTo>
                  <a:pt x="2897136" y="263677"/>
                </a:lnTo>
                <a:lnTo>
                  <a:pt x="2900057" y="264439"/>
                </a:lnTo>
                <a:lnTo>
                  <a:pt x="2903016" y="265938"/>
                </a:lnTo>
                <a:lnTo>
                  <a:pt x="2906255" y="252831"/>
                </a:lnTo>
                <a:lnTo>
                  <a:pt x="2902343" y="250799"/>
                </a:lnTo>
                <a:lnTo>
                  <a:pt x="2898711" y="249783"/>
                </a:lnTo>
                <a:lnTo>
                  <a:pt x="2892475" y="249904"/>
                </a:lnTo>
                <a:lnTo>
                  <a:pt x="2883065" y="266827"/>
                </a:lnTo>
                <a:close/>
              </a:path>
              <a:path w="4572000" h="380999">
                <a:moveTo>
                  <a:pt x="2880258" y="253819"/>
                </a:moveTo>
                <a:lnTo>
                  <a:pt x="2870758" y="263245"/>
                </a:lnTo>
                <a:lnTo>
                  <a:pt x="2875365" y="283780"/>
                </a:lnTo>
                <a:lnTo>
                  <a:pt x="2879394" y="273100"/>
                </a:lnTo>
                <a:lnTo>
                  <a:pt x="2883065" y="266827"/>
                </a:lnTo>
                <a:lnTo>
                  <a:pt x="2892475" y="249904"/>
                </a:lnTo>
                <a:lnTo>
                  <a:pt x="2880258" y="253819"/>
                </a:lnTo>
                <a:close/>
              </a:path>
              <a:path w="4572000" h="380999">
                <a:moveTo>
                  <a:pt x="2873891" y="297684"/>
                </a:moveTo>
                <a:lnTo>
                  <a:pt x="2875365" y="283780"/>
                </a:lnTo>
                <a:lnTo>
                  <a:pt x="2870758" y="263245"/>
                </a:lnTo>
                <a:lnTo>
                  <a:pt x="2873883" y="298932"/>
                </a:lnTo>
                <a:lnTo>
                  <a:pt x="2873891" y="297684"/>
                </a:lnTo>
                <a:close/>
              </a:path>
              <a:path w="4572000" h="380999">
                <a:moveTo>
                  <a:pt x="2841586" y="258991"/>
                </a:moveTo>
                <a:lnTo>
                  <a:pt x="2837319" y="252857"/>
                </a:lnTo>
                <a:lnTo>
                  <a:pt x="2836468" y="287121"/>
                </a:lnTo>
                <a:lnTo>
                  <a:pt x="2833395" y="285623"/>
                </a:lnTo>
                <a:lnTo>
                  <a:pt x="2830652" y="284873"/>
                </a:lnTo>
                <a:lnTo>
                  <a:pt x="2828836" y="297116"/>
                </a:lnTo>
                <a:lnTo>
                  <a:pt x="2830296" y="297116"/>
                </a:lnTo>
                <a:lnTo>
                  <a:pt x="2832836" y="297688"/>
                </a:lnTo>
                <a:lnTo>
                  <a:pt x="2836468" y="298843"/>
                </a:lnTo>
                <a:lnTo>
                  <a:pt x="2837561" y="333844"/>
                </a:lnTo>
                <a:lnTo>
                  <a:pt x="2841586" y="258991"/>
                </a:lnTo>
                <a:close/>
              </a:path>
              <a:path w="4572000" h="380999">
                <a:moveTo>
                  <a:pt x="2814624" y="303542"/>
                </a:moveTo>
                <a:lnTo>
                  <a:pt x="2818295" y="299250"/>
                </a:lnTo>
                <a:lnTo>
                  <a:pt x="2823032" y="297116"/>
                </a:lnTo>
                <a:lnTo>
                  <a:pt x="2828836" y="297116"/>
                </a:lnTo>
                <a:lnTo>
                  <a:pt x="2830652" y="284873"/>
                </a:lnTo>
                <a:lnTo>
                  <a:pt x="2819323" y="284873"/>
                </a:lnTo>
                <a:lnTo>
                  <a:pt x="2814624" y="303542"/>
                </a:lnTo>
                <a:close/>
              </a:path>
              <a:path w="4572000" h="380999">
                <a:moveTo>
                  <a:pt x="2811983" y="288124"/>
                </a:moveTo>
                <a:lnTo>
                  <a:pt x="2806242" y="294640"/>
                </a:lnTo>
                <a:lnTo>
                  <a:pt x="2809113" y="312889"/>
                </a:lnTo>
                <a:lnTo>
                  <a:pt x="2810941" y="307822"/>
                </a:lnTo>
                <a:lnTo>
                  <a:pt x="2814624" y="303542"/>
                </a:lnTo>
                <a:lnTo>
                  <a:pt x="2819323" y="284873"/>
                </a:lnTo>
                <a:lnTo>
                  <a:pt x="2811983" y="288124"/>
                </a:lnTo>
                <a:close/>
              </a:path>
              <a:path w="4572000" h="380999">
                <a:moveTo>
                  <a:pt x="2797606" y="318566"/>
                </a:moveTo>
                <a:lnTo>
                  <a:pt x="2799473" y="333019"/>
                </a:lnTo>
                <a:lnTo>
                  <a:pt x="2803207" y="338315"/>
                </a:lnTo>
                <a:lnTo>
                  <a:pt x="2806941" y="343611"/>
                </a:lnTo>
                <a:lnTo>
                  <a:pt x="2809113" y="328396"/>
                </a:lnTo>
                <a:lnTo>
                  <a:pt x="2809113" y="312889"/>
                </a:lnTo>
                <a:lnTo>
                  <a:pt x="2806242" y="294640"/>
                </a:lnTo>
                <a:lnTo>
                  <a:pt x="2799761" y="305525"/>
                </a:lnTo>
                <a:lnTo>
                  <a:pt x="2797606" y="318566"/>
                </a:lnTo>
                <a:close/>
              </a:path>
              <a:path w="4572000" h="380999">
                <a:moveTo>
                  <a:pt x="2822422" y="264553"/>
                </a:moveTo>
                <a:lnTo>
                  <a:pt x="2823643" y="264598"/>
                </a:lnTo>
                <a:lnTo>
                  <a:pt x="2833261" y="270706"/>
                </a:lnTo>
                <a:lnTo>
                  <a:pt x="2836468" y="287121"/>
                </a:lnTo>
                <a:lnTo>
                  <a:pt x="2837319" y="252857"/>
                </a:lnTo>
                <a:lnTo>
                  <a:pt x="2830499" y="249783"/>
                </a:lnTo>
                <a:lnTo>
                  <a:pt x="2822422" y="264553"/>
                </a:lnTo>
                <a:close/>
              </a:path>
              <a:path w="4572000" h="380999">
                <a:moveTo>
                  <a:pt x="2830499" y="249783"/>
                </a:moveTo>
                <a:lnTo>
                  <a:pt x="2817583" y="249783"/>
                </a:lnTo>
                <a:lnTo>
                  <a:pt x="2813900" y="250698"/>
                </a:lnTo>
                <a:lnTo>
                  <a:pt x="2810052" y="252526"/>
                </a:lnTo>
                <a:lnTo>
                  <a:pt x="2815247" y="264553"/>
                </a:lnTo>
                <a:lnTo>
                  <a:pt x="2822422" y="264553"/>
                </a:lnTo>
                <a:lnTo>
                  <a:pt x="2830499" y="249783"/>
                </a:lnTo>
                <a:close/>
              </a:path>
              <a:path w="4572000" h="380999">
                <a:moveTo>
                  <a:pt x="2804223" y="268287"/>
                </a:moveTo>
                <a:lnTo>
                  <a:pt x="2805849" y="272884"/>
                </a:lnTo>
                <a:lnTo>
                  <a:pt x="2809722" y="267322"/>
                </a:lnTo>
                <a:lnTo>
                  <a:pt x="2815247" y="264553"/>
                </a:lnTo>
                <a:lnTo>
                  <a:pt x="2810052" y="252526"/>
                </a:lnTo>
                <a:lnTo>
                  <a:pt x="2806192" y="254342"/>
                </a:lnTo>
                <a:lnTo>
                  <a:pt x="2804223" y="268287"/>
                </a:lnTo>
                <a:close/>
              </a:path>
              <a:path w="4572000" h="380999">
                <a:moveTo>
                  <a:pt x="2803182" y="256527"/>
                </a:moveTo>
                <a:lnTo>
                  <a:pt x="2800997" y="259080"/>
                </a:lnTo>
                <a:lnTo>
                  <a:pt x="2802610" y="263677"/>
                </a:lnTo>
                <a:lnTo>
                  <a:pt x="2804223" y="268287"/>
                </a:lnTo>
                <a:lnTo>
                  <a:pt x="2806192" y="254342"/>
                </a:lnTo>
                <a:lnTo>
                  <a:pt x="2803182" y="256527"/>
                </a:lnTo>
                <a:close/>
              </a:path>
              <a:path w="4572000" h="380999">
                <a:moveTo>
                  <a:pt x="2847815" y="282410"/>
                </a:moveTo>
                <a:lnTo>
                  <a:pt x="2845849" y="268747"/>
                </a:lnTo>
                <a:lnTo>
                  <a:pt x="2848368" y="346176"/>
                </a:lnTo>
                <a:lnTo>
                  <a:pt x="2853055" y="346176"/>
                </a:lnTo>
                <a:lnTo>
                  <a:pt x="2853055" y="337921"/>
                </a:lnTo>
                <a:lnTo>
                  <a:pt x="2849664" y="335203"/>
                </a:lnTo>
                <a:lnTo>
                  <a:pt x="2847962" y="329768"/>
                </a:lnTo>
                <a:lnTo>
                  <a:pt x="2847815" y="282410"/>
                </a:lnTo>
                <a:close/>
              </a:path>
              <a:path w="4572000" h="380999">
                <a:moveTo>
                  <a:pt x="2838564" y="338239"/>
                </a:moveTo>
                <a:lnTo>
                  <a:pt x="2840228" y="341401"/>
                </a:lnTo>
                <a:lnTo>
                  <a:pt x="2844863" y="345224"/>
                </a:lnTo>
                <a:lnTo>
                  <a:pt x="2848368" y="346176"/>
                </a:lnTo>
                <a:lnTo>
                  <a:pt x="2845849" y="268747"/>
                </a:lnTo>
                <a:lnTo>
                  <a:pt x="2841586" y="258991"/>
                </a:lnTo>
                <a:lnTo>
                  <a:pt x="2838564" y="338239"/>
                </a:lnTo>
                <a:close/>
              </a:path>
              <a:path w="4572000" h="380999">
                <a:moveTo>
                  <a:pt x="2836468" y="321335"/>
                </a:moveTo>
                <a:lnTo>
                  <a:pt x="2831985" y="329272"/>
                </a:lnTo>
                <a:lnTo>
                  <a:pt x="2832963" y="342125"/>
                </a:lnTo>
                <a:lnTo>
                  <a:pt x="2837561" y="333844"/>
                </a:lnTo>
                <a:lnTo>
                  <a:pt x="2836468" y="298843"/>
                </a:lnTo>
                <a:lnTo>
                  <a:pt x="2836468" y="321335"/>
                </a:lnTo>
                <a:close/>
              </a:path>
              <a:path w="4572000" h="380999">
                <a:moveTo>
                  <a:pt x="2809113" y="328396"/>
                </a:moveTo>
                <a:lnTo>
                  <a:pt x="2811348" y="346265"/>
                </a:lnTo>
                <a:lnTo>
                  <a:pt x="2825915" y="346265"/>
                </a:lnTo>
                <a:lnTo>
                  <a:pt x="2832963" y="342125"/>
                </a:lnTo>
                <a:lnTo>
                  <a:pt x="2831985" y="329272"/>
                </a:lnTo>
                <a:lnTo>
                  <a:pt x="2826842" y="333235"/>
                </a:lnTo>
                <a:lnTo>
                  <a:pt x="2813088" y="333235"/>
                </a:lnTo>
                <a:lnTo>
                  <a:pt x="2809113" y="328396"/>
                </a:lnTo>
                <a:close/>
              </a:path>
              <a:path w="4572000" h="380999">
                <a:moveTo>
                  <a:pt x="2847962" y="288251"/>
                </a:moveTo>
                <a:lnTo>
                  <a:pt x="2847815" y="282410"/>
                </a:lnTo>
                <a:lnTo>
                  <a:pt x="2847962" y="329768"/>
                </a:lnTo>
                <a:lnTo>
                  <a:pt x="2847962" y="288251"/>
                </a:lnTo>
                <a:close/>
              </a:path>
              <a:path w="4572000" h="380999">
                <a:moveTo>
                  <a:pt x="2629001" y="339407"/>
                </a:moveTo>
                <a:lnTo>
                  <a:pt x="2629001" y="271589"/>
                </a:lnTo>
                <a:lnTo>
                  <a:pt x="2632227" y="267728"/>
                </a:lnTo>
                <a:lnTo>
                  <a:pt x="2636901" y="264490"/>
                </a:lnTo>
                <a:lnTo>
                  <a:pt x="2640495" y="263677"/>
                </a:lnTo>
                <a:lnTo>
                  <a:pt x="2647962" y="263677"/>
                </a:lnTo>
                <a:lnTo>
                  <a:pt x="2653385" y="266407"/>
                </a:lnTo>
                <a:lnTo>
                  <a:pt x="2656776" y="271843"/>
                </a:lnTo>
                <a:lnTo>
                  <a:pt x="2653995" y="249783"/>
                </a:lnTo>
                <a:lnTo>
                  <a:pt x="2638615" y="249783"/>
                </a:lnTo>
                <a:lnTo>
                  <a:pt x="2633357" y="252907"/>
                </a:lnTo>
                <a:lnTo>
                  <a:pt x="2629001" y="259168"/>
                </a:lnTo>
                <a:lnTo>
                  <a:pt x="2629001" y="251523"/>
                </a:lnTo>
                <a:lnTo>
                  <a:pt x="2629001" y="339407"/>
                </a:lnTo>
                <a:close/>
              </a:path>
              <a:path w="4572000" h="380999">
                <a:moveTo>
                  <a:pt x="2629001" y="381000"/>
                </a:moveTo>
                <a:lnTo>
                  <a:pt x="2629001" y="251523"/>
                </a:lnTo>
                <a:lnTo>
                  <a:pt x="2617495" y="251523"/>
                </a:lnTo>
                <a:lnTo>
                  <a:pt x="2617495" y="381000"/>
                </a:lnTo>
                <a:lnTo>
                  <a:pt x="2629001" y="381000"/>
                </a:lnTo>
                <a:close/>
              </a:path>
              <a:path w="4572000" h="380999">
                <a:moveTo>
                  <a:pt x="2673959" y="298246"/>
                </a:moveTo>
                <a:lnTo>
                  <a:pt x="2673211" y="284497"/>
                </a:lnTo>
                <a:lnTo>
                  <a:pt x="2670654" y="271949"/>
                </a:lnTo>
                <a:lnTo>
                  <a:pt x="2666276" y="262115"/>
                </a:lnTo>
                <a:lnTo>
                  <a:pt x="2661856" y="297637"/>
                </a:lnTo>
                <a:lnTo>
                  <a:pt x="2661762" y="302097"/>
                </a:lnTo>
                <a:lnTo>
                  <a:pt x="2666212" y="332841"/>
                </a:lnTo>
                <a:lnTo>
                  <a:pt x="2669984" y="324611"/>
                </a:lnTo>
                <a:lnTo>
                  <a:pt x="2672966" y="312426"/>
                </a:lnTo>
                <a:lnTo>
                  <a:pt x="2673959" y="298246"/>
                </a:lnTo>
                <a:close/>
              </a:path>
              <a:path w="4572000" h="380999">
                <a:moveTo>
                  <a:pt x="2661158" y="253898"/>
                </a:moveTo>
                <a:lnTo>
                  <a:pt x="2653995" y="249783"/>
                </a:lnTo>
                <a:lnTo>
                  <a:pt x="2656776" y="271843"/>
                </a:lnTo>
                <a:lnTo>
                  <a:pt x="2657114" y="272405"/>
                </a:lnTo>
                <a:lnTo>
                  <a:pt x="2660672" y="282807"/>
                </a:lnTo>
                <a:lnTo>
                  <a:pt x="2661856" y="297637"/>
                </a:lnTo>
                <a:lnTo>
                  <a:pt x="2666276" y="262115"/>
                </a:lnTo>
                <a:lnTo>
                  <a:pt x="2661158" y="253898"/>
                </a:lnTo>
                <a:close/>
              </a:path>
              <a:path w="4572000" h="380999">
                <a:moveTo>
                  <a:pt x="2643822" y="346265"/>
                </a:moveTo>
                <a:lnTo>
                  <a:pt x="2644609" y="346255"/>
                </a:lnTo>
                <a:lnTo>
                  <a:pt x="2657047" y="342727"/>
                </a:lnTo>
                <a:lnTo>
                  <a:pt x="2666212" y="332841"/>
                </a:lnTo>
                <a:lnTo>
                  <a:pt x="2661762" y="302097"/>
                </a:lnTo>
                <a:lnTo>
                  <a:pt x="2658802" y="318914"/>
                </a:lnTo>
                <a:lnTo>
                  <a:pt x="2651693" y="329007"/>
                </a:lnTo>
                <a:lnTo>
                  <a:pt x="2643822" y="346265"/>
                </a:lnTo>
                <a:close/>
              </a:path>
              <a:path w="4572000" h="380999">
                <a:moveTo>
                  <a:pt x="2631897" y="342785"/>
                </a:moveTo>
                <a:lnTo>
                  <a:pt x="2635021" y="344182"/>
                </a:lnTo>
                <a:lnTo>
                  <a:pt x="2638145" y="345567"/>
                </a:lnTo>
                <a:lnTo>
                  <a:pt x="2641079" y="346265"/>
                </a:lnTo>
                <a:lnTo>
                  <a:pt x="2643822" y="346265"/>
                </a:lnTo>
                <a:lnTo>
                  <a:pt x="2651693" y="329007"/>
                </a:lnTo>
                <a:lnTo>
                  <a:pt x="2640431" y="332371"/>
                </a:lnTo>
                <a:lnTo>
                  <a:pt x="2635935" y="331660"/>
                </a:lnTo>
                <a:lnTo>
                  <a:pt x="2631897" y="342785"/>
                </a:lnTo>
                <a:close/>
              </a:path>
              <a:path w="4572000" h="380999">
                <a:moveTo>
                  <a:pt x="2631897" y="342785"/>
                </a:moveTo>
                <a:lnTo>
                  <a:pt x="2635935" y="331660"/>
                </a:lnTo>
                <a:lnTo>
                  <a:pt x="2631262" y="328828"/>
                </a:lnTo>
                <a:lnTo>
                  <a:pt x="2629001" y="325767"/>
                </a:lnTo>
                <a:lnTo>
                  <a:pt x="2629001" y="339407"/>
                </a:lnTo>
                <a:lnTo>
                  <a:pt x="2631897" y="342785"/>
                </a:lnTo>
                <a:close/>
              </a:path>
              <a:path w="4572000" h="380999">
                <a:moveTo>
                  <a:pt x="2459164" y="263677"/>
                </a:moveTo>
                <a:lnTo>
                  <a:pt x="2463749" y="266280"/>
                </a:lnTo>
                <a:lnTo>
                  <a:pt x="2468308" y="271500"/>
                </a:lnTo>
                <a:lnTo>
                  <a:pt x="2469400" y="266407"/>
                </a:lnTo>
                <a:lnTo>
                  <a:pt x="2470480" y="261302"/>
                </a:lnTo>
                <a:lnTo>
                  <a:pt x="2464396" y="251929"/>
                </a:lnTo>
                <a:lnTo>
                  <a:pt x="2459164" y="263677"/>
                </a:lnTo>
                <a:close/>
              </a:path>
              <a:path w="4572000" h="380999">
                <a:moveTo>
                  <a:pt x="2447632" y="266458"/>
                </a:moveTo>
                <a:lnTo>
                  <a:pt x="2451823" y="263677"/>
                </a:lnTo>
                <a:lnTo>
                  <a:pt x="2459164" y="263677"/>
                </a:lnTo>
                <a:lnTo>
                  <a:pt x="2464396" y="251929"/>
                </a:lnTo>
                <a:lnTo>
                  <a:pt x="2458440" y="249783"/>
                </a:lnTo>
                <a:lnTo>
                  <a:pt x="2453716" y="249783"/>
                </a:lnTo>
                <a:lnTo>
                  <a:pt x="2447632" y="266458"/>
                </a:lnTo>
                <a:close/>
              </a:path>
              <a:path w="4572000" h="380999">
                <a:moveTo>
                  <a:pt x="2439695" y="294017"/>
                </a:moveTo>
                <a:lnTo>
                  <a:pt x="2443365" y="297599"/>
                </a:lnTo>
                <a:lnTo>
                  <a:pt x="2444826" y="270662"/>
                </a:lnTo>
                <a:lnTo>
                  <a:pt x="2447632" y="266458"/>
                </a:lnTo>
                <a:lnTo>
                  <a:pt x="2453716" y="249783"/>
                </a:lnTo>
                <a:lnTo>
                  <a:pt x="2447467" y="249783"/>
                </a:lnTo>
                <a:lnTo>
                  <a:pt x="2442400" y="251929"/>
                </a:lnTo>
                <a:lnTo>
                  <a:pt x="2439695" y="294017"/>
                </a:lnTo>
                <a:close/>
              </a:path>
              <a:path w="4572000" h="380999">
                <a:moveTo>
                  <a:pt x="2444826" y="279450"/>
                </a:moveTo>
                <a:lnTo>
                  <a:pt x="2444826" y="270662"/>
                </a:lnTo>
                <a:lnTo>
                  <a:pt x="2443365" y="297599"/>
                </a:lnTo>
                <a:lnTo>
                  <a:pt x="2446921" y="300240"/>
                </a:lnTo>
                <a:lnTo>
                  <a:pt x="2447188" y="283972"/>
                </a:lnTo>
                <a:lnTo>
                  <a:pt x="2444826" y="279450"/>
                </a:lnTo>
                <a:close/>
              </a:path>
              <a:path w="4572000" h="380999">
                <a:moveTo>
                  <a:pt x="2433713" y="282397"/>
                </a:moveTo>
                <a:lnTo>
                  <a:pt x="2434386" y="284975"/>
                </a:lnTo>
                <a:lnTo>
                  <a:pt x="2436749" y="289687"/>
                </a:lnTo>
                <a:lnTo>
                  <a:pt x="2439695" y="294017"/>
                </a:lnTo>
                <a:lnTo>
                  <a:pt x="2442400" y="251929"/>
                </a:lnTo>
                <a:lnTo>
                  <a:pt x="2438527" y="256209"/>
                </a:lnTo>
                <a:lnTo>
                  <a:pt x="2434653" y="260502"/>
                </a:lnTo>
                <a:lnTo>
                  <a:pt x="2433713" y="282397"/>
                </a:lnTo>
                <a:close/>
              </a:path>
              <a:path w="4572000" h="380999">
                <a:moveTo>
                  <a:pt x="2433053" y="279819"/>
                </a:moveTo>
                <a:lnTo>
                  <a:pt x="2433713" y="282397"/>
                </a:lnTo>
                <a:lnTo>
                  <a:pt x="2434653" y="260502"/>
                </a:lnTo>
                <a:lnTo>
                  <a:pt x="2432723" y="266458"/>
                </a:lnTo>
                <a:lnTo>
                  <a:pt x="2432723" y="277050"/>
                </a:lnTo>
                <a:lnTo>
                  <a:pt x="2433053" y="279819"/>
                </a:lnTo>
                <a:close/>
              </a:path>
              <a:path w="4572000" h="380999">
                <a:moveTo>
                  <a:pt x="2474607" y="319608"/>
                </a:moveTo>
                <a:lnTo>
                  <a:pt x="2474607" y="313232"/>
                </a:lnTo>
                <a:lnTo>
                  <a:pt x="2473452" y="307936"/>
                </a:lnTo>
                <a:lnTo>
                  <a:pt x="2471153" y="303707"/>
                </a:lnTo>
                <a:lnTo>
                  <a:pt x="2468854" y="299491"/>
                </a:lnTo>
                <a:lnTo>
                  <a:pt x="2472563" y="334467"/>
                </a:lnTo>
                <a:lnTo>
                  <a:pt x="2474607" y="327939"/>
                </a:lnTo>
                <a:lnTo>
                  <a:pt x="2474607" y="319608"/>
                </a:lnTo>
                <a:close/>
              </a:path>
              <a:path w="4572000" h="380999">
                <a:moveTo>
                  <a:pt x="2472563" y="334467"/>
                </a:moveTo>
                <a:lnTo>
                  <a:pt x="2468854" y="299491"/>
                </a:lnTo>
                <a:lnTo>
                  <a:pt x="2465184" y="295719"/>
                </a:lnTo>
                <a:lnTo>
                  <a:pt x="2462491" y="313385"/>
                </a:lnTo>
                <a:lnTo>
                  <a:pt x="2462491" y="319519"/>
                </a:lnTo>
                <a:lnTo>
                  <a:pt x="2464409" y="343903"/>
                </a:lnTo>
                <a:lnTo>
                  <a:pt x="2468486" y="339178"/>
                </a:lnTo>
                <a:lnTo>
                  <a:pt x="2472563" y="334467"/>
                </a:lnTo>
                <a:close/>
              </a:path>
              <a:path w="4572000" h="380999">
                <a:moveTo>
                  <a:pt x="2460142" y="292417"/>
                </a:moveTo>
                <a:lnTo>
                  <a:pt x="2457399" y="290626"/>
                </a:lnTo>
                <a:lnTo>
                  <a:pt x="2459062" y="308114"/>
                </a:lnTo>
                <a:lnTo>
                  <a:pt x="2462491" y="313385"/>
                </a:lnTo>
                <a:lnTo>
                  <a:pt x="2465184" y="295719"/>
                </a:lnTo>
                <a:lnTo>
                  <a:pt x="2460142" y="292417"/>
                </a:lnTo>
                <a:close/>
              </a:path>
              <a:path w="4572000" h="380999">
                <a:moveTo>
                  <a:pt x="2454643" y="288836"/>
                </a:moveTo>
                <a:lnTo>
                  <a:pt x="2451900" y="287045"/>
                </a:lnTo>
                <a:lnTo>
                  <a:pt x="2452204" y="303707"/>
                </a:lnTo>
                <a:lnTo>
                  <a:pt x="2459062" y="308114"/>
                </a:lnTo>
                <a:lnTo>
                  <a:pt x="2457399" y="290626"/>
                </a:lnTo>
                <a:lnTo>
                  <a:pt x="2454643" y="288836"/>
                </a:lnTo>
                <a:close/>
              </a:path>
              <a:path w="4572000" h="380999">
                <a:moveTo>
                  <a:pt x="2447188" y="283972"/>
                </a:moveTo>
                <a:lnTo>
                  <a:pt x="2446921" y="300240"/>
                </a:lnTo>
                <a:lnTo>
                  <a:pt x="2452204" y="303707"/>
                </a:lnTo>
                <a:lnTo>
                  <a:pt x="2451900" y="287045"/>
                </a:lnTo>
                <a:lnTo>
                  <a:pt x="2447188" y="283972"/>
                </a:lnTo>
                <a:close/>
              </a:path>
              <a:path w="4572000" h="380999">
                <a:moveTo>
                  <a:pt x="2462491" y="319519"/>
                </a:moveTo>
                <a:lnTo>
                  <a:pt x="2462491" y="328079"/>
                </a:lnTo>
                <a:lnTo>
                  <a:pt x="2458948" y="332371"/>
                </a:lnTo>
                <a:lnTo>
                  <a:pt x="2447937" y="332371"/>
                </a:lnTo>
                <a:lnTo>
                  <a:pt x="2442768" y="329361"/>
                </a:lnTo>
                <a:lnTo>
                  <a:pt x="2436355" y="323342"/>
                </a:lnTo>
                <a:lnTo>
                  <a:pt x="2434996" y="328549"/>
                </a:lnTo>
                <a:lnTo>
                  <a:pt x="2438311" y="343827"/>
                </a:lnTo>
                <a:lnTo>
                  <a:pt x="2444724" y="346265"/>
                </a:lnTo>
                <a:lnTo>
                  <a:pt x="2458770" y="346265"/>
                </a:lnTo>
                <a:lnTo>
                  <a:pt x="2464409" y="343903"/>
                </a:lnTo>
                <a:lnTo>
                  <a:pt x="2462491" y="319519"/>
                </a:lnTo>
                <a:close/>
              </a:path>
              <a:path w="4572000" h="380999">
                <a:moveTo>
                  <a:pt x="2433650" y="333756"/>
                </a:moveTo>
                <a:lnTo>
                  <a:pt x="2432291" y="338963"/>
                </a:lnTo>
                <a:lnTo>
                  <a:pt x="2438311" y="343827"/>
                </a:lnTo>
                <a:lnTo>
                  <a:pt x="2434996" y="328549"/>
                </a:lnTo>
                <a:lnTo>
                  <a:pt x="2433650" y="333756"/>
                </a:lnTo>
                <a:close/>
              </a:path>
              <a:path w="4572000" h="380999">
                <a:moveTo>
                  <a:pt x="2374288" y="253050"/>
                </a:moveTo>
                <a:lnTo>
                  <a:pt x="2363533" y="249783"/>
                </a:lnTo>
                <a:lnTo>
                  <a:pt x="2364663" y="263677"/>
                </a:lnTo>
                <a:lnTo>
                  <a:pt x="2368143" y="265658"/>
                </a:lnTo>
                <a:lnTo>
                  <a:pt x="2370213" y="269633"/>
                </a:lnTo>
                <a:lnTo>
                  <a:pt x="2372296" y="273596"/>
                </a:lnTo>
                <a:lnTo>
                  <a:pt x="2373337" y="280530"/>
                </a:lnTo>
                <a:lnTo>
                  <a:pt x="2384831" y="344525"/>
                </a:lnTo>
                <a:lnTo>
                  <a:pt x="2381301" y="262851"/>
                </a:lnTo>
                <a:lnTo>
                  <a:pt x="2374288" y="253050"/>
                </a:lnTo>
                <a:close/>
              </a:path>
              <a:path w="4572000" h="380999">
                <a:moveTo>
                  <a:pt x="2351544" y="267068"/>
                </a:moveTo>
                <a:lnTo>
                  <a:pt x="2354414" y="264807"/>
                </a:lnTo>
                <a:lnTo>
                  <a:pt x="2357158" y="263677"/>
                </a:lnTo>
                <a:lnTo>
                  <a:pt x="2364663" y="263677"/>
                </a:lnTo>
                <a:lnTo>
                  <a:pt x="2363533" y="249783"/>
                </a:lnTo>
                <a:lnTo>
                  <a:pt x="2354935" y="249783"/>
                </a:lnTo>
                <a:lnTo>
                  <a:pt x="2351544" y="267068"/>
                </a:lnTo>
                <a:close/>
              </a:path>
              <a:path w="4572000" h="380999">
                <a:moveTo>
                  <a:pt x="2348738" y="254355"/>
                </a:moveTo>
                <a:lnTo>
                  <a:pt x="2344953" y="263512"/>
                </a:lnTo>
                <a:lnTo>
                  <a:pt x="2346477" y="272110"/>
                </a:lnTo>
                <a:lnTo>
                  <a:pt x="2348687" y="269328"/>
                </a:lnTo>
                <a:lnTo>
                  <a:pt x="2351544" y="267068"/>
                </a:lnTo>
                <a:lnTo>
                  <a:pt x="2354935" y="249783"/>
                </a:lnTo>
                <a:lnTo>
                  <a:pt x="2348738" y="254355"/>
                </a:lnTo>
                <a:close/>
              </a:path>
              <a:path w="4572000" h="380999">
                <a:moveTo>
                  <a:pt x="2344953" y="263512"/>
                </a:moveTo>
                <a:lnTo>
                  <a:pt x="2343734" y="259511"/>
                </a:lnTo>
                <a:lnTo>
                  <a:pt x="2344953" y="344525"/>
                </a:lnTo>
                <a:lnTo>
                  <a:pt x="2344953" y="275399"/>
                </a:lnTo>
                <a:lnTo>
                  <a:pt x="2346477" y="272110"/>
                </a:lnTo>
                <a:lnTo>
                  <a:pt x="2344953" y="263512"/>
                </a:lnTo>
                <a:close/>
              </a:path>
              <a:path w="4572000" h="380999">
                <a:moveTo>
                  <a:pt x="2344953" y="344525"/>
                </a:moveTo>
                <a:lnTo>
                  <a:pt x="2343734" y="259511"/>
                </a:lnTo>
                <a:lnTo>
                  <a:pt x="2342527" y="255524"/>
                </a:lnTo>
                <a:lnTo>
                  <a:pt x="2341321" y="251523"/>
                </a:lnTo>
                <a:lnTo>
                  <a:pt x="2333447" y="251523"/>
                </a:lnTo>
                <a:lnTo>
                  <a:pt x="2333447" y="344525"/>
                </a:lnTo>
                <a:lnTo>
                  <a:pt x="2344953" y="344525"/>
                </a:lnTo>
                <a:close/>
              </a:path>
              <a:path w="4572000" h="380999">
                <a:moveTo>
                  <a:pt x="2384570" y="279184"/>
                </a:moveTo>
                <a:lnTo>
                  <a:pt x="2381301" y="262851"/>
                </a:lnTo>
                <a:lnTo>
                  <a:pt x="2384831" y="344525"/>
                </a:lnTo>
                <a:lnTo>
                  <a:pt x="2384831" y="286956"/>
                </a:lnTo>
                <a:lnTo>
                  <a:pt x="2384570" y="279184"/>
                </a:lnTo>
                <a:close/>
              </a:path>
              <a:path w="4572000" h="380999">
                <a:moveTo>
                  <a:pt x="2373337" y="290423"/>
                </a:moveTo>
                <a:lnTo>
                  <a:pt x="2373337" y="344525"/>
                </a:lnTo>
                <a:lnTo>
                  <a:pt x="2384831" y="344525"/>
                </a:lnTo>
                <a:lnTo>
                  <a:pt x="2373337" y="280530"/>
                </a:lnTo>
                <a:lnTo>
                  <a:pt x="2373337" y="290423"/>
                </a:lnTo>
                <a:close/>
              </a:path>
              <a:path w="4572000" h="380999">
                <a:moveTo>
                  <a:pt x="2305888" y="263677"/>
                </a:moveTo>
                <a:lnTo>
                  <a:pt x="2310460" y="266280"/>
                </a:lnTo>
                <a:lnTo>
                  <a:pt x="2315019" y="271500"/>
                </a:lnTo>
                <a:lnTo>
                  <a:pt x="2316111" y="266407"/>
                </a:lnTo>
                <a:lnTo>
                  <a:pt x="2317203" y="261302"/>
                </a:lnTo>
                <a:lnTo>
                  <a:pt x="2311107" y="251929"/>
                </a:lnTo>
                <a:lnTo>
                  <a:pt x="2305888" y="263677"/>
                </a:lnTo>
                <a:close/>
              </a:path>
              <a:path w="4572000" h="380999">
                <a:moveTo>
                  <a:pt x="2294356" y="266458"/>
                </a:moveTo>
                <a:lnTo>
                  <a:pt x="2298547" y="263677"/>
                </a:lnTo>
                <a:lnTo>
                  <a:pt x="2305888" y="263677"/>
                </a:lnTo>
                <a:lnTo>
                  <a:pt x="2311107" y="251929"/>
                </a:lnTo>
                <a:lnTo>
                  <a:pt x="2305164" y="249783"/>
                </a:lnTo>
                <a:lnTo>
                  <a:pt x="2300439" y="249783"/>
                </a:lnTo>
                <a:lnTo>
                  <a:pt x="2294356" y="266458"/>
                </a:lnTo>
                <a:close/>
              </a:path>
              <a:path w="4572000" h="380999">
                <a:moveTo>
                  <a:pt x="2286406" y="294017"/>
                </a:moveTo>
                <a:lnTo>
                  <a:pt x="2290076" y="297599"/>
                </a:lnTo>
                <a:lnTo>
                  <a:pt x="2291537" y="270662"/>
                </a:lnTo>
                <a:lnTo>
                  <a:pt x="2294356" y="266458"/>
                </a:lnTo>
                <a:lnTo>
                  <a:pt x="2300439" y="249783"/>
                </a:lnTo>
                <a:lnTo>
                  <a:pt x="2294178" y="249783"/>
                </a:lnTo>
                <a:lnTo>
                  <a:pt x="2289124" y="251929"/>
                </a:lnTo>
                <a:lnTo>
                  <a:pt x="2286406" y="294017"/>
                </a:lnTo>
                <a:close/>
              </a:path>
              <a:path w="4572000" h="380999">
                <a:moveTo>
                  <a:pt x="2291537" y="279450"/>
                </a:moveTo>
                <a:lnTo>
                  <a:pt x="2291537" y="270662"/>
                </a:lnTo>
                <a:lnTo>
                  <a:pt x="2290076" y="297599"/>
                </a:lnTo>
                <a:lnTo>
                  <a:pt x="2293645" y="300240"/>
                </a:lnTo>
                <a:lnTo>
                  <a:pt x="2293899" y="283972"/>
                </a:lnTo>
                <a:lnTo>
                  <a:pt x="2291537" y="279450"/>
                </a:lnTo>
                <a:close/>
              </a:path>
              <a:path w="4572000" h="380999">
                <a:moveTo>
                  <a:pt x="2280437" y="282397"/>
                </a:moveTo>
                <a:lnTo>
                  <a:pt x="2281097" y="284975"/>
                </a:lnTo>
                <a:lnTo>
                  <a:pt x="2283460" y="289687"/>
                </a:lnTo>
                <a:lnTo>
                  <a:pt x="2286406" y="294017"/>
                </a:lnTo>
                <a:lnTo>
                  <a:pt x="2289124" y="251929"/>
                </a:lnTo>
                <a:lnTo>
                  <a:pt x="2285250" y="256209"/>
                </a:lnTo>
                <a:lnTo>
                  <a:pt x="2281377" y="260502"/>
                </a:lnTo>
                <a:lnTo>
                  <a:pt x="2280437" y="282397"/>
                </a:lnTo>
                <a:close/>
              </a:path>
              <a:path w="4572000" h="380999">
                <a:moveTo>
                  <a:pt x="2279777" y="279819"/>
                </a:moveTo>
                <a:lnTo>
                  <a:pt x="2280437" y="282397"/>
                </a:lnTo>
                <a:lnTo>
                  <a:pt x="2281377" y="260502"/>
                </a:lnTo>
                <a:lnTo>
                  <a:pt x="2279434" y="266458"/>
                </a:lnTo>
                <a:lnTo>
                  <a:pt x="2279434" y="277050"/>
                </a:lnTo>
                <a:lnTo>
                  <a:pt x="2279777" y="279819"/>
                </a:lnTo>
                <a:close/>
              </a:path>
              <a:path w="4572000" h="380999">
                <a:moveTo>
                  <a:pt x="2321318" y="319608"/>
                </a:moveTo>
                <a:lnTo>
                  <a:pt x="2321318" y="313232"/>
                </a:lnTo>
                <a:lnTo>
                  <a:pt x="2320163" y="307936"/>
                </a:lnTo>
                <a:lnTo>
                  <a:pt x="2317864" y="303707"/>
                </a:lnTo>
                <a:lnTo>
                  <a:pt x="2315565" y="299491"/>
                </a:lnTo>
                <a:lnTo>
                  <a:pt x="2319286" y="334467"/>
                </a:lnTo>
                <a:lnTo>
                  <a:pt x="2321318" y="327939"/>
                </a:lnTo>
                <a:lnTo>
                  <a:pt x="2321318" y="319608"/>
                </a:lnTo>
                <a:close/>
              </a:path>
              <a:path w="4572000" h="380999">
                <a:moveTo>
                  <a:pt x="2319286" y="334467"/>
                </a:moveTo>
                <a:lnTo>
                  <a:pt x="2315565" y="299491"/>
                </a:lnTo>
                <a:lnTo>
                  <a:pt x="2311895" y="295719"/>
                </a:lnTo>
                <a:lnTo>
                  <a:pt x="2309215" y="313385"/>
                </a:lnTo>
                <a:lnTo>
                  <a:pt x="2309215" y="319519"/>
                </a:lnTo>
                <a:lnTo>
                  <a:pt x="2311133" y="343903"/>
                </a:lnTo>
                <a:lnTo>
                  <a:pt x="2315210" y="339178"/>
                </a:lnTo>
                <a:lnTo>
                  <a:pt x="2319286" y="334467"/>
                </a:lnTo>
                <a:close/>
              </a:path>
              <a:path w="4572000" h="380999">
                <a:moveTo>
                  <a:pt x="2306853" y="292417"/>
                </a:moveTo>
                <a:lnTo>
                  <a:pt x="2304110" y="290626"/>
                </a:lnTo>
                <a:lnTo>
                  <a:pt x="2305786" y="308114"/>
                </a:lnTo>
                <a:lnTo>
                  <a:pt x="2309215" y="313385"/>
                </a:lnTo>
                <a:lnTo>
                  <a:pt x="2311895" y="295719"/>
                </a:lnTo>
                <a:lnTo>
                  <a:pt x="2306853" y="292417"/>
                </a:lnTo>
                <a:close/>
              </a:path>
              <a:path w="4572000" h="380999">
                <a:moveTo>
                  <a:pt x="2301367" y="288836"/>
                </a:moveTo>
                <a:lnTo>
                  <a:pt x="2298623" y="287045"/>
                </a:lnTo>
                <a:lnTo>
                  <a:pt x="2298928" y="303707"/>
                </a:lnTo>
                <a:lnTo>
                  <a:pt x="2305786" y="308114"/>
                </a:lnTo>
                <a:lnTo>
                  <a:pt x="2304110" y="290626"/>
                </a:lnTo>
                <a:lnTo>
                  <a:pt x="2301367" y="288836"/>
                </a:lnTo>
                <a:close/>
              </a:path>
              <a:path w="4572000" h="380999">
                <a:moveTo>
                  <a:pt x="2293899" y="283972"/>
                </a:moveTo>
                <a:lnTo>
                  <a:pt x="2293645" y="300240"/>
                </a:lnTo>
                <a:lnTo>
                  <a:pt x="2298928" y="303707"/>
                </a:lnTo>
                <a:lnTo>
                  <a:pt x="2298623" y="287045"/>
                </a:lnTo>
                <a:lnTo>
                  <a:pt x="2293899" y="283972"/>
                </a:lnTo>
                <a:close/>
              </a:path>
              <a:path w="4572000" h="380999">
                <a:moveTo>
                  <a:pt x="2309215" y="319519"/>
                </a:moveTo>
                <a:lnTo>
                  <a:pt x="2309215" y="328079"/>
                </a:lnTo>
                <a:lnTo>
                  <a:pt x="2305659" y="332371"/>
                </a:lnTo>
                <a:lnTo>
                  <a:pt x="2294648" y="332371"/>
                </a:lnTo>
                <a:lnTo>
                  <a:pt x="2289479" y="329361"/>
                </a:lnTo>
                <a:lnTo>
                  <a:pt x="2283066" y="323342"/>
                </a:lnTo>
                <a:lnTo>
                  <a:pt x="2281720" y="328549"/>
                </a:lnTo>
                <a:lnTo>
                  <a:pt x="2285022" y="343827"/>
                </a:lnTo>
                <a:lnTo>
                  <a:pt x="2291435" y="346265"/>
                </a:lnTo>
                <a:lnTo>
                  <a:pt x="2305481" y="346265"/>
                </a:lnTo>
                <a:lnTo>
                  <a:pt x="2311133" y="343903"/>
                </a:lnTo>
                <a:lnTo>
                  <a:pt x="2309215" y="319519"/>
                </a:lnTo>
                <a:close/>
              </a:path>
              <a:path w="4572000" h="380999">
                <a:moveTo>
                  <a:pt x="2280361" y="333756"/>
                </a:moveTo>
                <a:lnTo>
                  <a:pt x="2279015" y="338963"/>
                </a:lnTo>
                <a:lnTo>
                  <a:pt x="2285022" y="343827"/>
                </a:lnTo>
                <a:lnTo>
                  <a:pt x="2281720" y="328549"/>
                </a:lnTo>
                <a:lnTo>
                  <a:pt x="2280361" y="333756"/>
                </a:lnTo>
                <a:close/>
              </a:path>
              <a:path w="4572000" h="380999">
                <a:moveTo>
                  <a:pt x="2107869" y="344525"/>
                </a:moveTo>
                <a:lnTo>
                  <a:pt x="2107869" y="283629"/>
                </a:lnTo>
                <a:lnTo>
                  <a:pt x="2109393" y="277139"/>
                </a:lnTo>
                <a:lnTo>
                  <a:pt x="2112441" y="271754"/>
                </a:lnTo>
                <a:lnTo>
                  <a:pt x="2115489" y="266369"/>
                </a:lnTo>
                <a:lnTo>
                  <a:pt x="2119045" y="263677"/>
                </a:lnTo>
                <a:lnTo>
                  <a:pt x="2118309" y="249783"/>
                </a:lnTo>
                <a:lnTo>
                  <a:pt x="2112073" y="255320"/>
                </a:lnTo>
                <a:lnTo>
                  <a:pt x="2107869" y="266369"/>
                </a:lnTo>
                <a:lnTo>
                  <a:pt x="2107869" y="251523"/>
                </a:lnTo>
                <a:lnTo>
                  <a:pt x="2107869" y="344525"/>
                </a:lnTo>
                <a:close/>
              </a:path>
              <a:path w="4572000" h="380999">
                <a:moveTo>
                  <a:pt x="2096376" y="251523"/>
                </a:moveTo>
                <a:lnTo>
                  <a:pt x="2096376" y="344525"/>
                </a:lnTo>
                <a:lnTo>
                  <a:pt x="2107869" y="344525"/>
                </a:lnTo>
                <a:lnTo>
                  <a:pt x="2107869" y="251523"/>
                </a:lnTo>
                <a:lnTo>
                  <a:pt x="2096376" y="251523"/>
                </a:lnTo>
                <a:close/>
              </a:path>
              <a:path w="4572000" h="380999">
                <a:moveTo>
                  <a:pt x="2131606" y="250304"/>
                </a:moveTo>
                <a:lnTo>
                  <a:pt x="2128634" y="249783"/>
                </a:lnTo>
                <a:lnTo>
                  <a:pt x="2130691" y="267411"/>
                </a:lnTo>
                <a:lnTo>
                  <a:pt x="2132291" y="262064"/>
                </a:lnTo>
                <a:lnTo>
                  <a:pt x="2133879" y="256705"/>
                </a:lnTo>
                <a:lnTo>
                  <a:pt x="2135479" y="251345"/>
                </a:lnTo>
                <a:lnTo>
                  <a:pt x="2131606" y="250304"/>
                </a:lnTo>
                <a:close/>
              </a:path>
              <a:path w="4572000" h="380999">
                <a:moveTo>
                  <a:pt x="2126576" y="249783"/>
                </a:moveTo>
                <a:lnTo>
                  <a:pt x="2118309" y="249783"/>
                </a:lnTo>
                <a:lnTo>
                  <a:pt x="2119045" y="263677"/>
                </a:lnTo>
                <a:lnTo>
                  <a:pt x="2125675" y="263677"/>
                </a:lnTo>
                <a:lnTo>
                  <a:pt x="2130691" y="267411"/>
                </a:lnTo>
                <a:lnTo>
                  <a:pt x="2128634" y="249783"/>
                </a:lnTo>
                <a:lnTo>
                  <a:pt x="2126576" y="249783"/>
                </a:lnTo>
                <a:close/>
              </a:path>
              <a:path w="4572000" h="380999">
                <a:moveTo>
                  <a:pt x="2008860" y="258991"/>
                </a:moveTo>
                <a:lnTo>
                  <a:pt x="2004593" y="252857"/>
                </a:lnTo>
                <a:lnTo>
                  <a:pt x="2003742" y="287121"/>
                </a:lnTo>
                <a:lnTo>
                  <a:pt x="2000681" y="285623"/>
                </a:lnTo>
                <a:lnTo>
                  <a:pt x="1997925" y="284873"/>
                </a:lnTo>
                <a:lnTo>
                  <a:pt x="1996122" y="297116"/>
                </a:lnTo>
                <a:lnTo>
                  <a:pt x="1997570" y="297116"/>
                </a:lnTo>
                <a:lnTo>
                  <a:pt x="2000110" y="297688"/>
                </a:lnTo>
                <a:lnTo>
                  <a:pt x="2003742" y="298843"/>
                </a:lnTo>
                <a:lnTo>
                  <a:pt x="2004834" y="333844"/>
                </a:lnTo>
                <a:lnTo>
                  <a:pt x="2008860" y="258991"/>
                </a:lnTo>
                <a:close/>
              </a:path>
              <a:path w="4572000" h="380999">
                <a:moveTo>
                  <a:pt x="1981898" y="303542"/>
                </a:moveTo>
                <a:lnTo>
                  <a:pt x="1985568" y="299250"/>
                </a:lnTo>
                <a:lnTo>
                  <a:pt x="1990305" y="297116"/>
                </a:lnTo>
                <a:lnTo>
                  <a:pt x="1996122" y="297116"/>
                </a:lnTo>
                <a:lnTo>
                  <a:pt x="1997925" y="284873"/>
                </a:lnTo>
                <a:lnTo>
                  <a:pt x="1986597" y="284873"/>
                </a:lnTo>
                <a:lnTo>
                  <a:pt x="1981898" y="303542"/>
                </a:lnTo>
                <a:close/>
              </a:path>
              <a:path w="4572000" h="380999">
                <a:moveTo>
                  <a:pt x="1979256" y="288124"/>
                </a:moveTo>
                <a:lnTo>
                  <a:pt x="1973516" y="294640"/>
                </a:lnTo>
                <a:lnTo>
                  <a:pt x="1976386" y="312889"/>
                </a:lnTo>
                <a:lnTo>
                  <a:pt x="1978228" y="307822"/>
                </a:lnTo>
                <a:lnTo>
                  <a:pt x="1981898" y="303542"/>
                </a:lnTo>
                <a:lnTo>
                  <a:pt x="1986597" y="284873"/>
                </a:lnTo>
                <a:lnTo>
                  <a:pt x="1979256" y="288124"/>
                </a:lnTo>
                <a:close/>
              </a:path>
              <a:path w="4572000" h="380999">
                <a:moveTo>
                  <a:pt x="1964893" y="318566"/>
                </a:moveTo>
                <a:lnTo>
                  <a:pt x="1966747" y="333019"/>
                </a:lnTo>
                <a:lnTo>
                  <a:pt x="1970481" y="338315"/>
                </a:lnTo>
                <a:lnTo>
                  <a:pt x="1974215" y="343611"/>
                </a:lnTo>
                <a:lnTo>
                  <a:pt x="1976386" y="328396"/>
                </a:lnTo>
                <a:lnTo>
                  <a:pt x="1976386" y="312889"/>
                </a:lnTo>
                <a:lnTo>
                  <a:pt x="1973516" y="294640"/>
                </a:lnTo>
                <a:lnTo>
                  <a:pt x="1967041" y="305523"/>
                </a:lnTo>
                <a:lnTo>
                  <a:pt x="1964893" y="318566"/>
                </a:lnTo>
                <a:close/>
              </a:path>
              <a:path w="4572000" h="380999">
                <a:moveTo>
                  <a:pt x="1989696" y="264553"/>
                </a:moveTo>
                <a:lnTo>
                  <a:pt x="1990917" y="264598"/>
                </a:lnTo>
                <a:lnTo>
                  <a:pt x="2000534" y="270706"/>
                </a:lnTo>
                <a:lnTo>
                  <a:pt x="2003742" y="287121"/>
                </a:lnTo>
                <a:lnTo>
                  <a:pt x="2004593" y="252857"/>
                </a:lnTo>
                <a:lnTo>
                  <a:pt x="1997773" y="249783"/>
                </a:lnTo>
                <a:lnTo>
                  <a:pt x="1989696" y="264553"/>
                </a:lnTo>
                <a:close/>
              </a:path>
              <a:path w="4572000" h="380999">
                <a:moveTo>
                  <a:pt x="1997773" y="249783"/>
                </a:moveTo>
                <a:lnTo>
                  <a:pt x="1984857" y="249783"/>
                </a:lnTo>
                <a:lnTo>
                  <a:pt x="1981174" y="250698"/>
                </a:lnTo>
                <a:lnTo>
                  <a:pt x="1977326" y="252526"/>
                </a:lnTo>
                <a:lnTo>
                  <a:pt x="1982520" y="264553"/>
                </a:lnTo>
                <a:lnTo>
                  <a:pt x="1989696" y="264553"/>
                </a:lnTo>
                <a:lnTo>
                  <a:pt x="1997773" y="249783"/>
                </a:lnTo>
                <a:close/>
              </a:path>
              <a:path w="4572000" h="380999">
                <a:moveTo>
                  <a:pt x="1971509" y="268287"/>
                </a:moveTo>
                <a:lnTo>
                  <a:pt x="1973122" y="272884"/>
                </a:lnTo>
                <a:lnTo>
                  <a:pt x="1976996" y="267322"/>
                </a:lnTo>
                <a:lnTo>
                  <a:pt x="1982520" y="264553"/>
                </a:lnTo>
                <a:lnTo>
                  <a:pt x="1977326" y="252526"/>
                </a:lnTo>
                <a:lnTo>
                  <a:pt x="1973465" y="254342"/>
                </a:lnTo>
                <a:lnTo>
                  <a:pt x="1971509" y="268287"/>
                </a:lnTo>
                <a:close/>
              </a:path>
              <a:path w="4572000" h="380999">
                <a:moveTo>
                  <a:pt x="1970455" y="256527"/>
                </a:moveTo>
                <a:lnTo>
                  <a:pt x="1968271" y="259080"/>
                </a:lnTo>
                <a:lnTo>
                  <a:pt x="1969884" y="263677"/>
                </a:lnTo>
                <a:lnTo>
                  <a:pt x="1971509" y="268287"/>
                </a:lnTo>
                <a:lnTo>
                  <a:pt x="1973465" y="254342"/>
                </a:lnTo>
                <a:lnTo>
                  <a:pt x="1970455" y="256527"/>
                </a:lnTo>
                <a:close/>
              </a:path>
              <a:path w="4572000" h="380999">
                <a:moveTo>
                  <a:pt x="2015089" y="282410"/>
                </a:moveTo>
                <a:lnTo>
                  <a:pt x="2013123" y="268747"/>
                </a:lnTo>
                <a:lnTo>
                  <a:pt x="2015642" y="346176"/>
                </a:lnTo>
                <a:lnTo>
                  <a:pt x="2020328" y="346176"/>
                </a:lnTo>
                <a:lnTo>
                  <a:pt x="2020328" y="337921"/>
                </a:lnTo>
                <a:lnTo>
                  <a:pt x="2016937" y="335203"/>
                </a:lnTo>
                <a:lnTo>
                  <a:pt x="2015236" y="329768"/>
                </a:lnTo>
                <a:lnTo>
                  <a:pt x="2015089" y="282410"/>
                </a:lnTo>
                <a:close/>
              </a:path>
              <a:path w="4572000" h="380999">
                <a:moveTo>
                  <a:pt x="2005838" y="338239"/>
                </a:moveTo>
                <a:lnTo>
                  <a:pt x="2007501" y="341401"/>
                </a:lnTo>
                <a:lnTo>
                  <a:pt x="2012149" y="345224"/>
                </a:lnTo>
                <a:lnTo>
                  <a:pt x="2015642" y="346176"/>
                </a:lnTo>
                <a:lnTo>
                  <a:pt x="2013123" y="268747"/>
                </a:lnTo>
                <a:lnTo>
                  <a:pt x="2008860" y="258991"/>
                </a:lnTo>
                <a:lnTo>
                  <a:pt x="2005838" y="338239"/>
                </a:lnTo>
                <a:close/>
              </a:path>
              <a:path w="4572000" h="380999">
                <a:moveTo>
                  <a:pt x="2003742" y="321335"/>
                </a:moveTo>
                <a:lnTo>
                  <a:pt x="1999259" y="329272"/>
                </a:lnTo>
                <a:lnTo>
                  <a:pt x="2000237" y="342125"/>
                </a:lnTo>
                <a:lnTo>
                  <a:pt x="2004834" y="333844"/>
                </a:lnTo>
                <a:lnTo>
                  <a:pt x="2003742" y="298843"/>
                </a:lnTo>
                <a:lnTo>
                  <a:pt x="2003742" y="321335"/>
                </a:lnTo>
                <a:close/>
              </a:path>
              <a:path w="4572000" h="380999">
                <a:moveTo>
                  <a:pt x="1976386" y="328396"/>
                </a:moveTo>
                <a:lnTo>
                  <a:pt x="1978621" y="346265"/>
                </a:lnTo>
                <a:lnTo>
                  <a:pt x="1993188" y="346265"/>
                </a:lnTo>
                <a:lnTo>
                  <a:pt x="2000237" y="342125"/>
                </a:lnTo>
                <a:lnTo>
                  <a:pt x="1999259" y="329272"/>
                </a:lnTo>
                <a:lnTo>
                  <a:pt x="1994115" y="333235"/>
                </a:lnTo>
                <a:lnTo>
                  <a:pt x="1980361" y="333235"/>
                </a:lnTo>
                <a:lnTo>
                  <a:pt x="1976386" y="328396"/>
                </a:lnTo>
                <a:close/>
              </a:path>
              <a:path w="4572000" h="380999">
                <a:moveTo>
                  <a:pt x="2015236" y="288251"/>
                </a:moveTo>
                <a:lnTo>
                  <a:pt x="2015089" y="282410"/>
                </a:lnTo>
                <a:lnTo>
                  <a:pt x="2015236" y="329768"/>
                </a:lnTo>
                <a:lnTo>
                  <a:pt x="2015236" y="288251"/>
                </a:lnTo>
                <a:close/>
              </a:path>
              <a:path w="4572000" h="380999">
                <a:moveTo>
                  <a:pt x="3481222" y="352336"/>
                </a:moveTo>
                <a:lnTo>
                  <a:pt x="3481222" y="344589"/>
                </a:lnTo>
                <a:lnTo>
                  <a:pt x="3479431" y="338518"/>
                </a:lnTo>
                <a:lnTo>
                  <a:pt x="3475863" y="334149"/>
                </a:lnTo>
                <a:lnTo>
                  <a:pt x="3472294" y="329780"/>
                </a:lnTo>
                <a:lnTo>
                  <a:pt x="3467315" y="327596"/>
                </a:lnTo>
                <a:lnTo>
                  <a:pt x="3459175" y="327596"/>
                </a:lnTo>
                <a:lnTo>
                  <a:pt x="3466236" y="341655"/>
                </a:lnTo>
                <a:lnTo>
                  <a:pt x="3470021" y="345427"/>
                </a:lnTo>
                <a:lnTo>
                  <a:pt x="3473196" y="373087"/>
                </a:lnTo>
                <a:lnTo>
                  <a:pt x="3478542" y="367830"/>
                </a:lnTo>
                <a:lnTo>
                  <a:pt x="3481222" y="360908"/>
                </a:lnTo>
                <a:lnTo>
                  <a:pt x="3481222" y="352336"/>
                </a:lnTo>
                <a:close/>
              </a:path>
              <a:path w="4572000" h="380999">
                <a:moveTo>
                  <a:pt x="3466236" y="341655"/>
                </a:moveTo>
                <a:lnTo>
                  <a:pt x="3459175" y="327596"/>
                </a:lnTo>
                <a:lnTo>
                  <a:pt x="3456444" y="328041"/>
                </a:lnTo>
                <a:lnTo>
                  <a:pt x="3452774" y="328942"/>
                </a:lnTo>
                <a:lnTo>
                  <a:pt x="3449104" y="329831"/>
                </a:lnTo>
                <a:lnTo>
                  <a:pt x="3446399" y="330288"/>
                </a:lnTo>
                <a:lnTo>
                  <a:pt x="3440709" y="330288"/>
                </a:lnTo>
                <a:lnTo>
                  <a:pt x="3438728" y="326720"/>
                </a:lnTo>
                <a:lnTo>
                  <a:pt x="3443693" y="344436"/>
                </a:lnTo>
                <a:lnTo>
                  <a:pt x="3445598" y="344436"/>
                </a:lnTo>
                <a:lnTo>
                  <a:pt x="3448240" y="343979"/>
                </a:lnTo>
                <a:lnTo>
                  <a:pt x="3451618" y="343052"/>
                </a:lnTo>
                <a:lnTo>
                  <a:pt x="3455009" y="342125"/>
                </a:lnTo>
                <a:lnTo>
                  <a:pt x="3458641" y="341655"/>
                </a:lnTo>
                <a:lnTo>
                  <a:pt x="3466236" y="341655"/>
                </a:lnTo>
                <a:close/>
              </a:path>
              <a:path w="4572000" h="380999">
                <a:moveTo>
                  <a:pt x="3435299" y="318681"/>
                </a:moveTo>
                <a:lnTo>
                  <a:pt x="3430981" y="323659"/>
                </a:lnTo>
                <a:lnTo>
                  <a:pt x="3434499" y="344436"/>
                </a:lnTo>
                <a:lnTo>
                  <a:pt x="3443693" y="344436"/>
                </a:lnTo>
                <a:lnTo>
                  <a:pt x="3438728" y="326720"/>
                </a:lnTo>
                <a:lnTo>
                  <a:pt x="3437966" y="316877"/>
                </a:lnTo>
                <a:lnTo>
                  <a:pt x="3435299" y="318681"/>
                </a:lnTo>
                <a:close/>
              </a:path>
              <a:path w="4572000" h="380999">
                <a:moveTo>
                  <a:pt x="3434499" y="344436"/>
                </a:moveTo>
                <a:lnTo>
                  <a:pt x="3430981" y="323659"/>
                </a:lnTo>
                <a:lnTo>
                  <a:pt x="3429901" y="326428"/>
                </a:lnTo>
                <a:lnTo>
                  <a:pt x="3429901" y="339458"/>
                </a:lnTo>
                <a:lnTo>
                  <a:pt x="3434499" y="344436"/>
                </a:lnTo>
                <a:close/>
              </a:path>
              <a:path w="4572000" h="380999">
                <a:moveTo>
                  <a:pt x="3473196" y="373087"/>
                </a:moveTo>
                <a:lnTo>
                  <a:pt x="3470021" y="345427"/>
                </a:lnTo>
                <a:lnTo>
                  <a:pt x="3470021" y="356768"/>
                </a:lnTo>
                <a:lnTo>
                  <a:pt x="3468522" y="359968"/>
                </a:lnTo>
                <a:lnTo>
                  <a:pt x="3467849" y="378358"/>
                </a:lnTo>
                <a:lnTo>
                  <a:pt x="3473196" y="373087"/>
                </a:lnTo>
                <a:close/>
              </a:path>
              <a:path w="4572000" h="380999">
                <a:moveTo>
                  <a:pt x="3468522" y="359968"/>
                </a:moveTo>
                <a:lnTo>
                  <a:pt x="3465512" y="362546"/>
                </a:lnTo>
                <a:lnTo>
                  <a:pt x="3462502" y="365125"/>
                </a:lnTo>
                <a:lnTo>
                  <a:pt x="3458400" y="366407"/>
                </a:lnTo>
                <a:lnTo>
                  <a:pt x="3453193" y="366407"/>
                </a:lnTo>
                <a:lnTo>
                  <a:pt x="3461080" y="381000"/>
                </a:lnTo>
                <a:lnTo>
                  <a:pt x="3467849" y="378358"/>
                </a:lnTo>
                <a:lnTo>
                  <a:pt x="3468522" y="359968"/>
                </a:lnTo>
                <a:close/>
              </a:path>
              <a:path w="4572000" h="380999">
                <a:moveTo>
                  <a:pt x="3435007" y="375640"/>
                </a:moveTo>
                <a:lnTo>
                  <a:pt x="3439642" y="377786"/>
                </a:lnTo>
                <a:lnTo>
                  <a:pt x="3444278" y="379920"/>
                </a:lnTo>
                <a:lnTo>
                  <a:pt x="3448697" y="381000"/>
                </a:lnTo>
                <a:lnTo>
                  <a:pt x="3461080" y="381000"/>
                </a:lnTo>
                <a:lnTo>
                  <a:pt x="3453193" y="366407"/>
                </a:lnTo>
                <a:lnTo>
                  <a:pt x="3447554" y="366407"/>
                </a:lnTo>
                <a:lnTo>
                  <a:pt x="3441369" y="363194"/>
                </a:lnTo>
                <a:lnTo>
                  <a:pt x="3435007" y="375640"/>
                </a:lnTo>
                <a:close/>
              </a:path>
              <a:path w="4572000" h="380999">
                <a:moveTo>
                  <a:pt x="3441369" y="363194"/>
                </a:moveTo>
                <a:lnTo>
                  <a:pt x="3434676" y="356768"/>
                </a:lnTo>
                <a:lnTo>
                  <a:pt x="3432606" y="361162"/>
                </a:lnTo>
                <a:lnTo>
                  <a:pt x="3430524" y="365569"/>
                </a:lnTo>
                <a:lnTo>
                  <a:pt x="3428441" y="369963"/>
                </a:lnTo>
                <a:lnTo>
                  <a:pt x="3431273" y="373037"/>
                </a:lnTo>
                <a:lnTo>
                  <a:pt x="3435007" y="375640"/>
                </a:lnTo>
                <a:lnTo>
                  <a:pt x="3441369" y="363194"/>
                </a:lnTo>
                <a:close/>
              </a:path>
              <a:path w="4572000" h="380999">
                <a:moveTo>
                  <a:pt x="2083701" y="352336"/>
                </a:moveTo>
                <a:lnTo>
                  <a:pt x="2083701" y="344589"/>
                </a:lnTo>
                <a:lnTo>
                  <a:pt x="2081923" y="338518"/>
                </a:lnTo>
                <a:lnTo>
                  <a:pt x="2078342" y="334149"/>
                </a:lnTo>
                <a:lnTo>
                  <a:pt x="2074773" y="329780"/>
                </a:lnTo>
                <a:lnTo>
                  <a:pt x="2069807" y="327596"/>
                </a:lnTo>
                <a:lnTo>
                  <a:pt x="2061654" y="327596"/>
                </a:lnTo>
                <a:lnTo>
                  <a:pt x="2068715" y="341655"/>
                </a:lnTo>
                <a:lnTo>
                  <a:pt x="2072500" y="345427"/>
                </a:lnTo>
                <a:lnTo>
                  <a:pt x="2075688" y="373087"/>
                </a:lnTo>
                <a:lnTo>
                  <a:pt x="2081034" y="367830"/>
                </a:lnTo>
                <a:lnTo>
                  <a:pt x="2083701" y="360908"/>
                </a:lnTo>
                <a:lnTo>
                  <a:pt x="2083701" y="352336"/>
                </a:lnTo>
                <a:close/>
              </a:path>
              <a:path w="4572000" h="380999">
                <a:moveTo>
                  <a:pt x="2068715" y="341655"/>
                </a:moveTo>
                <a:lnTo>
                  <a:pt x="2061654" y="327596"/>
                </a:lnTo>
                <a:lnTo>
                  <a:pt x="2058924" y="328041"/>
                </a:lnTo>
                <a:lnTo>
                  <a:pt x="2055253" y="328942"/>
                </a:lnTo>
                <a:lnTo>
                  <a:pt x="2051583" y="329831"/>
                </a:lnTo>
                <a:lnTo>
                  <a:pt x="2048878" y="330288"/>
                </a:lnTo>
                <a:lnTo>
                  <a:pt x="2043188" y="330288"/>
                </a:lnTo>
                <a:lnTo>
                  <a:pt x="2041220" y="326720"/>
                </a:lnTo>
                <a:lnTo>
                  <a:pt x="2046185" y="344436"/>
                </a:lnTo>
                <a:lnTo>
                  <a:pt x="2048078" y="344436"/>
                </a:lnTo>
                <a:lnTo>
                  <a:pt x="2050719" y="343979"/>
                </a:lnTo>
                <a:lnTo>
                  <a:pt x="2054110" y="343052"/>
                </a:lnTo>
                <a:lnTo>
                  <a:pt x="2057501" y="342125"/>
                </a:lnTo>
                <a:lnTo>
                  <a:pt x="2061133" y="341655"/>
                </a:lnTo>
                <a:lnTo>
                  <a:pt x="2068715" y="341655"/>
                </a:lnTo>
                <a:close/>
              </a:path>
              <a:path w="4572000" h="380999">
                <a:moveTo>
                  <a:pt x="2037778" y="318681"/>
                </a:moveTo>
                <a:lnTo>
                  <a:pt x="2033460" y="323659"/>
                </a:lnTo>
                <a:lnTo>
                  <a:pt x="2036978" y="344436"/>
                </a:lnTo>
                <a:lnTo>
                  <a:pt x="2046185" y="344436"/>
                </a:lnTo>
                <a:lnTo>
                  <a:pt x="2041220" y="326720"/>
                </a:lnTo>
                <a:lnTo>
                  <a:pt x="2040445" y="316877"/>
                </a:lnTo>
                <a:lnTo>
                  <a:pt x="2037778" y="318681"/>
                </a:lnTo>
                <a:close/>
              </a:path>
              <a:path w="4572000" h="380999">
                <a:moveTo>
                  <a:pt x="2036978" y="344436"/>
                </a:moveTo>
                <a:lnTo>
                  <a:pt x="2033460" y="323659"/>
                </a:lnTo>
                <a:lnTo>
                  <a:pt x="2032381" y="326428"/>
                </a:lnTo>
                <a:lnTo>
                  <a:pt x="2032381" y="339458"/>
                </a:lnTo>
                <a:lnTo>
                  <a:pt x="2036978" y="344436"/>
                </a:lnTo>
                <a:close/>
              </a:path>
              <a:path w="4572000" h="380999">
                <a:moveTo>
                  <a:pt x="2075688" y="373087"/>
                </a:moveTo>
                <a:lnTo>
                  <a:pt x="2072500" y="345427"/>
                </a:lnTo>
                <a:lnTo>
                  <a:pt x="2072500" y="356768"/>
                </a:lnTo>
                <a:lnTo>
                  <a:pt x="2071001" y="359968"/>
                </a:lnTo>
                <a:lnTo>
                  <a:pt x="2070341" y="378358"/>
                </a:lnTo>
                <a:lnTo>
                  <a:pt x="2075688" y="373087"/>
                </a:lnTo>
                <a:close/>
              </a:path>
              <a:path w="4572000" h="380999">
                <a:moveTo>
                  <a:pt x="2071001" y="359968"/>
                </a:moveTo>
                <a:lnTo>
                  <a:pt x="2067991" y="362546"/>
                </a:lnTo>
                <a:lnTo>
                  <a:pt x="2064994" y="365125"/>
                </a:lnTo>
                <a:lnTo>
                  <a:pt x="2060892" y="366407"/>
                </a:lnTo>
                <a:lnTo>
                  <a:pt x="2055685" y="366407"/>
                </a:lnTo>
                <a:lnTo>
                  <a:pt x="2063572" y="381000"/>
                </a:lnTo>
                <a:lnTo>
                  <a:pt x="2070341" y="378358"/>
                </a:lnTo>
                <a:lnTo>
                  <a:pt x="2071001" y="359968"/>
                </a:lnTo>
                <a:close/>
              </a:path>
              <a:path w="4572000" h="380999">
                <a:moveTo>
                  <a:pt x="2037486" y="375640"/>
                </a:moveTo>
                <a:lnTo>
                  <a:pt x="2042121" y="377786"/>
                </a:lnTo>
                <a:lnTo>
                  <a:pt x="2046770" y="379920"/>
                </a:lnTo>
                <a:lnTo>
                  <a:pt x="2051177" y="381000"/>
                </a:lnTo>
                <a:lnTo>
                  <a:pt x="2063572" y="381000"/>
                </a:lnTo>
                <a:lnTo>
                  <a:pt x="2055685" y="366407"/>
                </a:lnTo>
                <a:lnTo>
                  <a:pt x="2050034" y="366407"/>
                </a:lnTo>
                <a:lnTo>
                  <a:pt x="2043861" y="363194"/>
                </a:lnTo>
                <a:lnTo>
                  <a:pt x="2037486" y="375640"/>
                </a:lnTo>
                <a:close/>
              </a:path>
              <a:path w="4572000" h="380999">
                <a:moveTo>
                  <a:pt x="2043861" y="363194"/>
                </a:moveTo>
                <a:lnTo>
                  <a:pt x="2037156" y="356768"/>
                </a:lnTo>
                <a:lnTo>
                  <a:pt x="2035086" y="361162"/>
                </a:lnTo>
                <a:lnTo>
                  <a:pt x="2033003" y="365569"/>
                </a:lnTo>
                <a:lnTo>
                  <a:pt x="2030933" y="369963"/>
                </a:lnTo>
                <a:lnTo>
                  <a:pt x="2033752" y="373037"/>
                </a:lnTo>
                <a:lnTo>
                  <a:pt x="2037486" y="375640"/>
                </a:lnTo>
                <a:lnTo>
                  <a:pt x="2043861" y="363194"/>
                </a:lnTo>
                <a:close/>
              </a:path>
              <a:path w="4572000" h="380999">
                <a:moveTo>
                  <a:pt x="3951833" y="337121"/>
                </a:moveTo>
                <a:lnTo>
                  <a:pt x="3949103" y="335432"/>
                </a:lnTo>
                <a:lnTo>
                  <a:pt x="3947248" y="334454"/>
                </a:lnTo>
                <a:lnTo>
                  <a:pt x="3941597" y="341858"/>
                </a:lnTo>
                <a:lnTo>
                  <a:pt x="3934117" y="345567"/>
                </a:lnTo>
                <a:lnTo>
                  <a:pt x="3924795" y="345567"/>
                </a:lnTo>
                <a:lnTo>
                  <a:pt x="3934581" y="354928"/>
                </a:lnTo>
                <a:lnTo>
                  <a:pt x="3945984" y="349420"/>
                </a:lnTo>
                <a:lnTo>
                  <a:pt x="3955427" y="339483"/>
                </a:lnTo>
                <a:lnTo>
                  <a:pt x="3951833" y="337121"/>
                </a:lnTo>
                <a:close/>
              </a:path>
              <a:path w="4572000" h="380999">
                <a:moveTo>
                  <a:pt x="3934581" y="354928"/>
                </a:moveTo>
                <a:lnTo>
                  <a:pt x="3924795" y="345567"/>
                </a:lnTo>
                <a:lnTo>
                  <a:pt x="3921469" y="345396"/>
                </a:lnTo>
                <a:lnTo>
                  <a:pt x="3909517" y="341212"/>
                </a:lnTo>
                <a:lnTo>
                  <a:pt x="3900017" y="331419"/>
                </a:lnTo>
                <a:lnTo>
                  <a:pt x="3899830" y="331131"/>
                </a:lnTo>
                <a:lnTo>
                  <a:pt x="3900993" y="347360"/>
                </a:lnTo>
                <a:lnTo>
                  <a:pt x="3911904" y="353959"/>
                </a:lnTo>
                <a:lnTo>
                  <a:pt x="3924795" y="356158"/>
                </a:lnTo>
                <a:lnTo>
                  <a:pt x="3934581" y="354928"/>
                </a:lnTo>
                <a:close/>
              </a:path>
              <a:path w="4572000" h="380999">
                <a:moveTo>
                  <a:pt x="3894769" y="320743"/>
                </a:moveTo>
                <a:lnTo>
                  <a:pt x="3891733" y="308387"/>
                </a:lnTo>
                <a:lnTo>
                  <a:pt x="3893781" y="339051"/>
                </a:lnTo>
                <a:lnTo>
                  <a:pt x="3900993" y="347360"/>
                </a:lnTo>
                <a:lnTo>
                  <a:pt x="3899830" y="331131"/>
                </a:lnTo>
                <a:lnTo>
                  <a:pt x="3894769" y="320743"/>
                </a:lnTo>
                <a:close/>
              </a:path>
              <a:path w="4572000" h="380999">
                <a:moveTo>
                  <a:pt x="3890721" y="294068"/>
                </a:moveTo>
                <a:lnTo>
                  <a:pt x="3890740" y="291922"/>
                </a:lnTo>
                <a:lnTo>
                  <a:pt x="3889587" y="255485"/>
                </a:lnTo>
                <a:lnTo>
                  <a:pt x="3888282" y="328897"/>
                </a:lnTo>
                <a:lnTo>
                  <a:pt x="3893781" y="339051"/>
                </a:lnTo>
                <a:lnTo>
                  <a:pt x="3891733" y="308387"/>
                </a:lnTo>
                <a:lnTo>
                  <a:pt x="3890721" y="294068"/>
                </a:lnTo>
                <a:close/>
              </a:path>
              <a:path w="4572000" h="380999">
                <a:moveTo>
                  <a:pt x="3882136" y="294068"/>
                </a:moveTo>
                <a:lnTo>
                  <a:pt x="3882512" y="303760"/>
                </a:lnTo>
                <a:lnTo>
                  <a:pt x="3884526" y="317135"/>
                </a:lnTo>
                <a:lnTo>
                  <a:pt x="3888282" y="328897"/>
                </a:lnTo>
                <a:lnTo>
                  <a:pt x="3889587" y="255485"/>
                </a:lnTo>
                <a:lnTo>
                  <a:pt x="3885445" y="266920"/>
                </a:lnTo>
                <a:lnTo>
                  <a:pt x="3882962" y="279781"/>
                </a:lnTo>
                <a:lnTo>
                  <a:pt x="3882136" y="294068"/>
                </a:lnTo>
                <a:close/>
              </a:path>
              <a:path w="4572000" h="380999">
                <a:moveTo>
                  <a:pt x="3909250" y="318084"/>
                </a:moveTo>
                <a:lnTo>
                  <a:pt x="3911904" y="321475"/>
                </a:lnTo>
                <a:lnTo>
                  <a:pt x="3914571" y="294716"/>
                </a:lnTo>
                <a:lnTo>
                  <a:pt x="3918508" y="290080"/>
                </a:lnTo>
                <a:lnTo>
                  <a:pt x="3929456" y="290080"/>
                </a:lnTo>
                <a:lnTo>
                  <a:pt x="3929456" y="310400"/>
                </a:lnTo>
                <a:lnTo>
                  <a:pt x="3927436" y="313296"/>
                </a:lnTo>
                <a:lnTo>
                  <a:pt x="3922623" y="314744"/>
                </a:lnTo>
                <a:lnTo>
                  <a:pt x="3918407" y="313728"/>
                </a:lnTo>
                <a:lnTo>
                  <a:pt x="3915333" y="309676"/>
                </a:lnTo>
                <a:lnTo>
                  <a:pt x="3914571" y="307098"/>
                </a:lnTo>
                <a:lnTo>
                  <a:pt x="3915397" y="323164"/>
                </a:lnTo>
                <a:lnTo>
                  <a:pt x="3924401" y="323164"/>
                </a:lnTo>
                <a:lnTo>
                  <a:pt x="3928452" y="320903"/>
                </a:lnTo>
                <a:lnTo>
                  <a:pt x="3931881" y="316395"/>
                </a:lnTo>
                <a:lnTo>
                  <a:pt x="3929456" y="282003"/>
                </a:lnTo>
                <a:lnTo>
                  <a:pt x="3922039" y="282003"/>
                </a:lnTo>
                <a:lnTo>
                  <a:pt x="3916146" y="283908"/>
                </a:lnTo>
                <a:lnTo>
                  <a:pt x="3911790" y="287731"/>
                </a:lnTo>
                <a:lnTo>
                  <a:pt x="3909250" y="318084"/>
                </a:lnTo>
                <a:close/>
              </a:path>
              <a:path w="4572000" h="380999">
                <a:moveTo>
                  <a:pt x="3914571" y="307098"/>
                </a:moveTo>
                <a:lnTo>
                  <a:pt x="3914571" y="294716"/>
                </a:lnTo>
                <a:lnTo>
                  <a:pt x="3911904" y="321475"/>
                </a:lnTo>
                <a:lnTo>
                  <a:pt x="3915397" y="323164"/>
                </a:lnTo>
                <a:lnTo>
                  <a:pt x="3914571" y="307098"/>
                </a:lnTo>
                <a:close/>
              </a:path>
              <a:path w="4572000" h="380999">
                <a:moveTo>
                  <a:pt x="3907434" y="291553"/>
                </a:moveTo>
                <a:lnTo>
                  <a:pt x="3905250" y="297116"/>
                </a:lnTo>
                <a:lnTo>
                  <a:pt x="3906583" y="314693"/>
                </a:lnTo>
                <a:lnTo>
                  <a:pt x="3909250" y="318084"/>
                </a:lnTo>
                <a:lnTo>
                  <a:pt x="3911790" y="287731"/>
                </a:lnTo>
                <a:lnTo>
                  <a:pt x="3907434" y="291553"/>
                </a:lnTo>
                <a:close/>
              </a:path>
              <a:path w="4572000" h="380999">
                <a:moveTo>
                  <a:pt x="3905250" y="304406"/>
                </a:moveTo>
                <a:lnTo>
                  <a:pt x="3905250" y="310134"/>
                </a:lnTo>
                <a:lnTo>
                  <a:pt x="3906583" y="314693"/>
                </a:lnTo>
                <a:lnTo>
                  <a:pt x="3905250" y="297116"/>
                </a:lnTo>
                <a:lnTo>
                  <a:pt x="3905250" y="304406"/>
                </a:lnTo>
                <a:close/>
              </a:path>
              <a:path w="4572000" h="380999">
                <a:moveTo>
                  <a:pt x="3938090" y="243731"/>
                </a:moveTo>
                <a:lnTo>
                  <a:pt x="3947858" y="253428"/>
                </a:lnTo>
                <a:lnTo>
                  <a:pt x="3952055" y="261046"/>
                </a:lnTo>
                <a:lnTo>
                  <a:pt x="3955716" y="273059"/>
                </a:lnTo>
                <a:lnTo>
                  <a:pt x="3956939" y="286867"/>
                </a:lnTo>
                <a:lnTo>
                  <a:pt x="3956790" y="292581"/>
                </a:lnTo>
                <a:lnTo>
                  <a:pt x="3953437" y="308091"/>
                </a:lnTo>
                <a:lnTo>
                  <a:pt x="3945801" y="322465"/>
                </a:lnTo>
                <a:lnTo>
                  <a:pt x="3951732" y="322465"/>
                </a:lnTo>
                <a:lnTo>
                  <a:pt x="3956507" y="319036"/>
                </a:lnTo>
                <a:lnTo>
                  <a:pt x="3960114" y="312178"/>
                </a:lnTo>
                <a:lnTo>
                  <a:pt x="3959929" y="255283"/>
                </a:lnTo>
                <a:lnTo>
                  <a:pt x="3954335" y="245186"/>
                </a:lnTo>
                <a:lnTo>
                  <a:pt x="3948523" y="238523"/>
                </a:lnTo>
                <a:lnTo>
                  <a:pt x="3938090" y="243731"/>
                </a:lnTo>
                <a:close/>
              </a:path>
              <a:path w="4572000" h="380999">
                <a:moveTo>
                  <a:pt x="3900106" y="255257"/>
                </a:moveTo>
                <a:lnTo>
                  <a:pt x="3902517" y="251728"/>
                </a:lnTo>
                <a:lnTo>
                  <a:pt x="3912515" y="242981"/>
                </a:lnTo>
                <a:lnTo>
                  <a:pt x="3924795" y="240068"/>
                </a:lnTo>
                <a:lnTo>
                  <a:pt x="3926099" y="240097"/>
                </a:lnTo>
                <a:lnTo>
                  <a:pt x="3938090" y="243731"/>
                </a:lnTo>
                <a:lnTo>
                  <a:pt x="3948523" y="238523"/>
                </a:lnTo>
                <a:lnTo>
                  <a:pt x="3937688" y="231729"/>
                </a:lnTo>
                <a:lnTo>
                  <a:pt x="3924795" y="229463"/>
                </a:lnTo>
                <a:lnTo>
                  <a:pt x="3914334" y="230997"/>
                </a:lnTo>
                <a:lnTo>
                  <a:pt x="3903219" y="237023"/>
                </a:lnTo>
                <a:lnTo>
                  <a:pt x="3900106" y="255257"/>
                </a:lnTo>
                <a:close/>
              </a:path>
              <a:path w="4572000" h="380999">
                <a:moveTo>
                  <a:pt x="3890740" y="291922"/>
                </a:moveTo>
                <a:lnTo>
                  <a:pt x="3891966" y="278001"/>
                </a:lnTo>
                <a:lnTo>
                  <a:pt x="3895089" y="265778"/>
                </a:lnTo>
                <a:lnTo>
                  <a:pt x="3900106" y="255257"/>
                </a:lnTo>
                <a:lnTo>
                  <a:pt x="3903219" y="237023"/>
                </a:lnTo>
                <a:lnTo>
                  <a:pt x="3893934" y="247611"/>
                </a:lnTo>
                <a:lnTo>
                  <a:pt x="3890740" y="291922"/>
                </a:lnTo>
                <a:close/>
              </a:path>
              <a:path w="4572000" h="380999">
                <a:moveTo>
                  <a:pt x="3960114" y="312178"/>
                </a:moveTo>
                <a:lnTo>
                  <a:pt x="3960212" y="311990"/>
                </a:lnTo>
                <a:lnTo>
                  <a:pt x="3964196" y="300654"/>
                </a:lnTo>
                <a:lnTo>
                  <a:pt x="3965524" y="287121"/>
                </a:lnTo>
                <a:lnTo>
                  <a:pt x="3965357" y="280873"/>
                </a:lnTo>
                <a:lnTo>
                  <a:pt x="3963601" y="267180"/>
                </a:lnTo>
                <a:lnTo>
                  <a:pt x="3960114" y="312178"/>
                </a:lnTo>
                <a:close/>
              </a:path>
              <a:path w="4572000" h="380999">
                <a:moveTo>
                  <a:pt x="3953437" y="308091"/>
                </a:moveTo>
                <a:lnTo>
                  <a:pt x="3945674" y="313258"/>
                </a:lnTo>
                <a:lnTo>
                  <a:pt x="3941203" y="311734"/>
                </a:lnTo>
                <a:lnTo>
                  <a:pt x="3938295" y="308660"/>
                </a:lnTo>
                <a:lnTo>
                  <a:pt x="3937507" y="277223"/>
                </a:lnTo>
                <a:lnTo>
                  <a:pt x="3932070" y="264463"/>
                </a:lnTo>
                <a:lnTo>
                  <a:pt x="3934739" y="320446"/>
                </a:lnTo>
                <a:lnTo>
                  <a:pt x="3939387" y="322465"/>
                </a:lnTo>
                <a:lnTo>
                  <a:pt x="3945801" y="322465"/>
                </a:lnTo>
                <a:lnTo>
                  <a:pt x="3953437" y="308091"/>
                </a:lnTo>
                <a:close/>
              </a:path>
              <a:path w="4572000" h="380999">
                <a:moveTo>
                  <a:pt x="3932070" y="264463"/>
                </a:moveTo>
                <a:lnTo>
                  <a:pt x="3921467" y="260210"/>
                </a:lnTo>
                <a:lnTo>
                  <a:pt x="3922318" y="269240"/>
                </a:lnTo>
                <a:lnTo>
                  <a:pt x="3926471" y="269240"/>
                </a:lnTo>
                <a:lnTo>
                  <a:pt x="3928859" y="273494"/>
                </a:lnTo>
                <a:lnTo>
                  <a:pt x="3929456" y="282003"/>
                </a:lnTo>
                <a:lnTo>
                  <a:pt x="3931881" y="316395"/>
                </a:lnTo>
                <a:lnTo>
                  <a:pt x="3934739" y="320446"/>
                </a:lnTo>
                <a:lnTo>
                  <a:pt x="3932070" y="264463"/>
                </a:lnTo>
                <a:close/>
              </a:path>
              <a:path w="4572000" h="380999">
                <a:moveTo>
                  <a:pt x="3911307" y="271233"/>
                </a:moveTo>
                <a:lnTo>
                  <a:pt x="3912273" y="274104"/>
                </a:lnTo>
                <a:lnTo>
                  <a:pt x="3914736" y="270865"/>
                </a:lnTo>
                <a:lnTo>
                  <a:pt x="3918077" y="269240"/>
                </a:lnTo>
                <a:lnTo>
                  <a:pt x="3922318" y="269240"/>
                </a:lnTo>
                <a:lnTo>
                  <a:pt x="3921467" y="260210"/>
                </a:lnTo>
                <a:lnTo>
                  <a:pt x="3916705" y="260210"/>
                </a:lnTo>
                <a:lnTo>
                  <a:pt x="3912679" y="261975"/>
                </a:lnTo>
                <a:lnTo>
                  <a:pt x="3911307" y="271233"/>
                </a:lnTo>
                <a:close/>
              </a:path>
              <a:path w="4572000" h="380999">
                <a:moveTo>
                  <a:pt x="3912679" y="261975"/>
                </a:moveTo>
                <a:lnTo>
                  <a:pt x="3909364" y="265506"/>
                </a:lnTo>
                <a:lnTo>
                  <a:pt x="3910329" y="268376"/>
                </a:lnTo>
                <a:lnTo>
                  <a:pt x="3911307" y="271233"/>
                </a:lnTo>
                <a:lnTo>
                  <a:pt x="3912679" y="261975"/>
                </a:lnTo>
                <a:close/>
              </a:path>
              <a:path w="4572000" h="380999">
                <a:moveTo>
                  <a:pt x="2554312" y="337121"/>
                </a:moveTo>
                <a:lnTo>
                  <a:pt x="2551595" y="335432"/>
                </a:lnTo>
                <a:lnTo>
                  <a:pt x="2549740" y="334454"/>
                </a:lnTo>
                <a:lnTo>
                  <a:pt x="2544089" y="341858"/>
                </a:lnTo>
                <a:lnTo>
                  <a:pt x="2536596" y="345567"/>
                </a:lnTo>
                <a:lnTo>
                  <a:pt x="2527287" y="345567"/>
                </a:lnTo>
                <a:lnTo>
                  <a:pt x="2537057" y="354931"/>
                </a:lnTo>
                <a:lnTo>
                  <a:pt x="2548461" y="349422"/>
                </a:lnTo>
                <a:lnTo>
                  <a:pt x="2557907" y="339483"/>
                </a:lnTo>
                <a:lnTo>
                  <a:pt x="2554312" y="337121"/>
                </a:lnTo>
                <a:close/>
              </a:path>
              <a:path w="4572000" h="380999">
                <a:moveTo>
                  <a:pt x="2537057" y="354931"/>
                </a:moveTo>
                <a:lnTo>
                  <a:pt x="2527287" y="345567"/>
                </a:lnTo>
                <a:lnTo>
                  <a:pt x="2523947" y="345395"/>
                </a:lnTo>
                <a:lnTo>
                  <a:pt x="2511993" y="341209"/>
                </a:lnTo>
                <a:lnTo>
                  <a:pt x="2502496" y="331419"/>
                </a:lnTo>
                <a:lnTo>
                  <a:pt x="2502310" y="331133"/>
                </a:lnTo>
                <a:lnTo>
                  <a:pt x="2503479" y="347366"/>
                </a:lnTo>
                <a:lnTo>
                  <a:pt x="2514391" y="353960"/>
                </a:lnTo>
                <a:lnTo>
                  <a:pt x="2527287" y="356158"/>
                </a:lnTo>
                <a:lnTo>
                  <a:pt x="2537057" y="354931"/>
                </a:lnTo>
                <a:close/>
              </a:path>
              <a:path w="4572000" h="380999">
                <a:moveTo>
                  <a:pt x="2497252" y="320745"/>
                </a:moveTo>
                <a:lnTo>
                  <a:pt x="2494222" y="308388"/>
                </a:lnTo>
                <a:lnTo>
                  <a:pt x="2496261" y="339051"/>
                </a:lnTo>
                <a:lnTo>
                  <a:pt x="2503479" y="347366"/>
                </a:lnTo>
                <a:lnTo>
                  <a:pt x="2502310" y="331133"/>
                </a:lnTo>
                <a:lnTo>
                  <a:pt x="2497252" y="320745"/>
                </a:lnTo>
                <a:close/>
              </a:path>
              <a:path w="4572000" h="380999">
                <a:moveTo>
                  <a:pt x="2493213" y="294068"/>
                </a:moveTo>
                <a:lnTo>
                  <a:pt x="2493232" y="291926"/>
                </a:lnTo>
                <a:lnTo>
                  <a:pt x="2492071" y="255485"/>
                </a:lnTo>
                <a:lnTo>
                  <a:pt x="2490766" y="328897"/>
                </a:lnTo>
                <a:lnTo>
                  <a:pt x="2496261" y="339051"/>
                </a:lnTo>
                <a:lnTo>
                  <a:pt x="2494222" y="308388"/>
                </a:lnTo>
                <a:lnTo>
                  <a:pt x="2493213" y="294068"/>
                </a:lnTo>
                <a:close/>
              </a:path>
              <a:path w="4572000" h="380999">
                <a:moveTo>
                  <a:pt x="2484615" y="294068"/>
                </a:moveTo>
                <a:lnTo>
                  <a:pt x="2484993" y="303760"/>
                </a:lnTo>
                <a:lnTo>
                  <a:pt x="2487010" y="317135"/>
                </a:lnTo>
                <a:lnTo>
                  <a:pt x="2490766" y="328897"/>
                </a:lnTo>
                <a:lnTo>
                  <a:pt x="2492071" y="255485"/>
                </a:lnTo>
                <a:lnTo>
                  <a:pt x="2487930" y="266920"/>
                </a:lnTo>
                <a:lnTo>
                  <a:pt x="2485444" y="279781"/>
                </a:lnTo>
                <a:lnTo>
                  <a:pt x="2484615" y="294068"/>
                </a:lnTo>
                <a:close/>
              </a:path>
              <a:path w="4572000" h="380999">
                <a:moveTo>
                  <a:pt x="2511729" y="318084"/>
                </a:moveTo>
                <a:lnTo>
                  <a:pt x="2514396" y="321475"/>
                </a:lnTo>
                <a:lnTo>
                  <a:pt x="2517051" y="294716"/>
                </a:lnTo>
                <a:lnTo>
                  <a:pt x="2520988" y="290080"/>
                </a:lnTo>
                <a:lnTo>
                  <a:pt x="2531948" y="290080"/>
                </a:lnTo>
                <a:lnTo>
                  <a:pt x="2531948" y="310400"/>
                </a:lnTo>
                <a:lnTo>
                  <a:pt x="2529928" y="313296"/>
                </a:lnTo>
                <a:lnTo>
                  <a:pt x="2527642" y="314744"/>
                </a:lnTo>
                <a:lnTo>
                  <a:pt x="2530932" y="320903"/>
                </a:lnTo>
                <a:lnTo>
                  <a:pt x="2534361" y="316395"/>
                </a:lnTo>
                <a:lnTo>
                  <a:pt x="2531948" y="282003"/>
                </a:lnTo>
                <a:lnTo>
                  <a:pt x="2524518" y="282003"/>
                </a:lnTo>
                <a:lnTo>
                  <a:pt x="2518625" y="283908"/>
                </a:lnTo>
                <a:lnTo>
                  <a:pt x="2514269" y="287731"/>
                </a:lnTo>
                <a:lnTo>
                  <a:pt x="2511729" y="318084"/>
                </a:lnTo>
                <a:close/>
              </a:path>
              <a:path w="4572000" h="380999">
                <a:moveTo>
                  <a:pt x="2517051" y="307098"/>
                </a:moveTo>
                <a:lnTo>
                  <a:pt x="2517051" y="294716"/>
                </a:lnTo>
                <a:lnTo>
                  <a:pt x="2514396" y="321475"/>
                </a:lnTo>
                <a:lnTo>
                  <a:pt x="2517876" y="323164"/>
                </a:lnTo>
                <a:lnTo>
                  <a:pt x="2517825" y="309676"/>
                </a:lnTo>
                <a:lnTo>
                  <a:pt x="2517051" y="307098"/>
                </a:lnTo>
                <a:close/>
              </a:path>
              <a:path w="4572000" h="380999">
                <a:moveTo>
                  <a:pt x="2509913" y="291553"/>
                </a:moveTo>
                <a:lnTo>
                  <a:pt x="2507729" y="297116"/>
                </a:lnTo>
                <a:lnTo>
                  <a:pt x="2509062" y="314693"/>
                </a:lnTo>
                <a:lnTo>
                  <a:pt x="2511729" y="318084"/>
                </a:lnTo>
                <a:lnTo>
                  <a:pt x="2514269" y="287731"/>
                </a:lnTo>
                <a:lnTo>
                  <a:pt x="2509913" y="291553"/>
                </a:lnTo>
                <a:close/>
              </a:path>
              <a:path w="4572000" h="380999">
                <a:moveTo>
                  <a:pt x="2507729" y="304406"/>
                </a:moveTo>
                <a:lnTo>
                  <a:pt x="2507729" y="310134"/>
                </a:lnTo>
                <a:lnTo>
                  <a:pt x="2509062" y="314693"/>
                </a:lnTo>
                <a:lnTo>
                  <a:pt x="2507729" y="297116"/>
                </a:lnTo>
                <a:lnTo>
                  <a:pt x="2507729" y="304406"/>
                </a:lnTo>
                <a:close/>
              </a:path>
              <a:path w="4572000" h="380999">
                <a:moveTo>
                  <a:pt x="2540571" y="243728"/>
                </a:moveTo>
                <a:lnTo>
                  <a:pt x="2550337" y="253428"/>
                </a:lnTo>
                <a:lnTo>
                  <a:pt x="2554540" y="261046"/>
                </a:lnTo>
                <a:lnTo>
                  <a:pt x="2558199" y="273059"/>
                </a:lnTo>
                <a:lnTo>
                  <a:pt x="2559418" y="286867"/>
                </a:lnTo>
                <a:lnTo>
                  <a:pt x="2559270" y="292574"/>
                </a:lnTo>
                <a:lnTo>
                  <a:pt x="2555924" y="308089"/>
                </a:lnTo>
                <a:lnTo>
                  <a:pt x="2548280" y="322465"/>
                </a:lnTo>
                <a:lnTo>
                  <a:pt x="2554211" y="322465"/>
                </a:lnTo>
                <a:lnTo>
                  <a:pt x="2558986" y="319036"/>
                </a:lnTo>
                <a:lnTo>
                  <a:pt x="2562593" y="312178"/>
                </a:lnTo>
                <a:lnTo>
                  <a:pt x="2562410" y="255282"/>
                </a:lnTo>
                <a:lnTo>
                  <a:pt x="2556814" y="245186"/>
                </a:lnTo>
                <a:lnTo>
                  <a:pt x="2551009" y="238529"/>
                </a:lnTo>
                <a:lnTo>
                  <a:pt x="2540571" y="243728"/>
                </a:lnTo>
                <a:close/>
              </a:path>
              <a:path w="4572000" h="380999">
                <a:moveTo>
                  <a:pt x="2502585" y="255257"/>
                </a:moveTo>
                <a:lnTo>
                  <a:pt x="2505007" y="251719"/>
                </a:lnTo>
                <a:lnTo>
                  <a:pt x="2515010" y="242978"/>
                </a:lnTo>
                <a:lnTo>
                  <a:pt x="2527287" y="240068"/>
                </a:lnTo>
                <a:lnTo>
                  <a:pt x="2528579" y="240097"/>
                </a:lnTo>
                <a:lnTo>
                  <a:pt x="2540571" y="243728"/>
                </a:lnTo>
                <a:lnTo>
                  <a:pt x="2551009" y="238529"/>
                </a:lnTo>
                <a:lnTo>
                  <a:pt x="2540175" y="231730"/>
                </a:lnTo>
                <a:lnTo>
                  <a:pt x="2527287" y="229463"/>
                </a:lnTo>
                <a:lnTo>
                  <a:pt x="2516813" y="230999"/>
                </a:lnTo>
                <a:lnTo>
                  <a:pt x="2505701" y="237026"/>
                </a:lnTo>
                <a:lnTo>
                  <a:pt x="2502585" y="255257"/>
                </a:lnTo>
                <a:close/>
              </a:path>
              <a:path w="4572000" h="380999">
                <a:moveTo>
                  <a:pt x="2493232" y="291926"/>
                </a:moveTo>
                <a:lnTo>
                  <a:pt x="2494453" y="278003"/>
                </a:lnTo>
                <a:lnTo>
                  <a:pt x="2497571" y="265779"/>
                </a:lnTo>
                <a:lnTo>
                  <a:pt x="2502585" y="255257"/>
                </a:lnTo>
                <a:lnTo>
                  <a:pt x="2505701" y="237026"/>
                </a:lnTo>
                <a:lnTo>
                  <a:pt x="2496413" y="247611"/>
                </a:lnTo>
                <a:lnTo>
                  <a:pt x="2493232" y="291926"/>
                </a:lnTo>
                <a:close/>
              </a:path>
              <a:path w="4572000" h="380999">
                <a:moveTo>
                  <a:pt x="2562593" y="312178"/>
                </a:moveTo>
                <a:lnTo>
                  <a:pt x="2562693" y="311987"/>
                </a:lnTo>
                <a:lnTo>
                  <a:pt x="2566687" y="300653"/>
                </a:lnTo>
                <a:lnTo>
                  <a:pt x="2568016" y="287121"/>
                </a:lnTo>
                <a:lnTo>
                  <a:pt x="2567848" y="280869"/>
                </a:lnTo>
                <a:lnTo>
                  <a:pt x="2566088" y="267178"/>
                </a:lnTo>
                <a:lnTo>
                  <a:pt x="2562593" y="312178"/>
                </a:lnTo>
                <a:close/>
              </a:path>
              <a:path w="4572000" h="380999">
                <a:moveTo>
                  <a:pt x="2555924" y="308089"/>
                </a:moveTo>
                <a:lnTo>
                  <a:pt x="2548166" y="313258"/>
                </a:lnTo>
                <a:lnTo>
                  <a:pt x="2543683" y="311734"/>
                </a:lnTo>
                <a:lnTo>
                  <a:pt x="2540774" y="308660"/>
                </a:lnTo>
                <a:lnTo>
                  <a:pt x="2539988" y="277223"/>
                </a:lnTo>
                <a:lnTo>
                  <a:pt x="2534554" y="264463"/>
                </a:lnTo>
                <a:lnTo>
                  <a:pt x="2537231" y="320446"/>
                </a:lnTo>
                <a:lnTo>
                  <a:pt x="2541866" y="322465"/>
                </a:lnTo>
                <a:lnTo>
                  <a:pt x="2548280" y="322465"/>
                </a:lnTo>
                <a:lnTo>
                  <a:pt x="2555924" y="308089"/>
                </a:lnTo>
                <a:close/>
              </a:path>
              <a:path w="4572000" h="380999">
                <a:moveTo>
                  <a:pt x="2534554" y="264463"/>
                </a:moveTo>
                <a:lnTo>
                  <a:pt x="2523947" y="260210"/>
                </a:lnTo>
                <a:lnTo>
                  <a:pt x="2524798" y="269240"/>
                </a:lnTo>
                <a:lnTo>
                  <a:pt x="2528951" y="269240"/>
                </a:lnTo>
                <a:lnTo>
                  <a:pt x="2531338" y="273494"/>
                </a:lnTo>
                <a:lnTo>
                  <a:pt x="2531948" y="282003"/>
                </a:lnTo>
                <a:lnTo>
                  <a:pt x="2534361" y="316395"/>
                </a:lnTo>
                <a:lnTo>
                  <a:pt x="2537231" y="320446"/>
                </a:lnTo>
                <a:lnTo>
                  <a:pt x="2534554" y="264463"/>
                </a:lnTo>
                <a:close/>
              </a:path>
              <a:path w="4572000" h="380999">
                <a:moveTo>
                  <a:pt x="2513787" y="271233"/>
                </a:moveTo>
                <a:lnTo>
                  <a:pt x="2514752" y="274104"/>
                </a:lnTo>
                <a:lnTo>
                  <a:pt x="2517216" y="270865"/>
                </a:lnTo>
                <a:lnTo>
                  <a:pt x="2520569" y="269240"/>
                </a:lnTo>
                <a:lnTo>
                  <a:pt x="2524798" y="269240"/>
                </a:lnTo>
                <a:lnTo>
                  <a:pt x="2523947" y="260210"/>
                </a:lnTo>
                <a:lnTo>
                  <a:pt x="2519197" y="260210"/>
                </a:lnTo>
                <a:lnTo>
                  <a:pt x="2515158" y="261975"/>
                </a:lnTo>
                <a:lnTo>
                  <a:pt x="2513787" y="271233"/>
                </a:lnTo>
                <a:close/>
              </a:path>
              <a:path w="4572000" h="380999">
                <a:moveTo>
                  <a:pt x="2515158" y="261975"/>
                </a:moveTo>
                <a:lnTo>
                  <a:pt x="2511844" y="265506"/>
                </a:lnTo>
                <a:lnTo>
                  <a:pt x="2512822" y="268376"/>
                </a:lnTo>
                <a:lnTo>
                  <a:pt x="2513787" y="271233"/>
                </a:lnTo>
                <a:lnTo>
                  <a:pt x="2515158" y="261975"/>
                </a:lnTo>
                <a:close/>
              </a:path>
              <a:path w="4572000" h="380999">
                <a:moveTo>
                  <a:pt x="2517825" y="309676"/>
                </a:moveTo>
                <a:lnTo>
                  <a:pt x="2517876" y="323164"/>
                </a:lnTo>
                <a:lnTo>
                  <a:pt x="2526880" y="323164"/>
                </a:lnTo>
                <a:lnTo>
                  <a:pt x="2530932" y="320903"/>
                </a:lnTo>
                <a:lnTo>
                  <a:pt x="2527642" y="314744"/>
                </a:lnTo>
                <a:lnTo>
                  <a:pt x="2525102" y="314744"/>
                </a:lnTo>
                <a:lnTo>
                  <a:pt x="2520886" y="313728"/>
                </a:lnTo>
                <a:lnTo>
                  <a:pt x="2517825" y="309676"/>
                </a:lnTo>
                <a:close/>
              </a:path>
              <a:path w="4572000" h="380999">
                <a:moveTo>
                  <a:pt x="3817734" y="226517"/>
                </a:moveTo>
                <a:lnTo>
                  <a:pt x="3817734" y="223735"/>
                </a:lnTo>
                <a:lnTo>
                  <a:pt x="3817035" y="221348"/>
                </a:lnTo>
                <a:lnTo>
                  <a:pt x="3814254" y="217360"/>
                </a:lnTo>
                <a:lnTo>
                  <a:pt x="3810584" y="216357"/>
                </a:lnTo>
                <a:lnTo>
                  <a:pt x="3808615" y="216357"/>
                </a:lnTo>
                <a:lnTo>
                  <a:pt x="3805567" y="219303"/>
                </a:lnTo>
                <a:lnTo>
                  <a:pt x="3803510" y="223685"/>
                </a:lnTo>
                <a:lnTo>
                  <a:pt x="3805593" y="233768"/>
                </a:lnTo>
                <a:lnTo>
                  <a:pt x="3808653" y="236766"/>
                </a:lnTo>
                <a:lnTo>
                  <a:pt x="3812565" y="236766"/>
                </a:lnTo>
                <a:lnTo>
                  <a:pt x="3815638" y="233768"/>
                </a:lnTo>
                <a:lnTo>
                  <a:pt x="3817734" y="229349"/>
                </a:lnTo>
                <a:lnTo>
                  <a:pt x="3817734" y="226517"/>
                </a:lnTo>
                <a:close/>
              </a:path>
              <a:path w="4572000" h="380999">
                <a:moveTo>
                  <a:pt x="3803510" y="226517"/>
                </a:moveTo>
                <a:lnTo>
                  <a:pt x="3803510" y="229349"/>
                </a:lnTo>
                <a:lnTo>
                  <a:pt x="3805593" y="233768"/>
                </a:lnTo>
                <a:lnTo>
                  <a:pt x="3803510" y="223685"/>
                </a:lnTo>
                <a:lnTo>
                  <a:pt x="3803510" y="226517"/>
                </a:lnTo>
                <a:close/>
              </a:path>
              <a:path w="4572000" h="380999">
                <a:moveTo>
                  <a:pt x="3664445" y="226517"/>
                </a:moveTo>
                <a:lnTo>
                  <a:pt x="3664445" y="223735"/>
                </a:lnTo>
                <a:lnTo>
                  <a:pt x="3663746" y="221348"/>
                </a:lnTo>
                <a:lnTo>
                  <a:pt x="3660965" y="217360"/>
                </a:lnTo>
                <a:lnTo>
                  <a:pt x="3657307" y="216357"/>
                </a:lnTo>
                <a:lnTo>
                  <a:pt x="3655326" y="216357"/>
                </a:lnTo>
                <a:lnTo>
                  <a:pt x="3652278" y="219303"/>
                </a:lnTo>
                <a:lnTo>
                  <a:pt x="3650221" y="223685"/>
                </a:lnTo>
                <a:lnTo>
                  <a:pt x="3652316" y="233768"/>
                </a:lnTo>
                <a:lnTo>
                  <a:pt x="3655364" y="236766"/>
                </a:lnTo>
                <a:lnTo>
                  <a:pt x="3659276" y="236766"/>
                </a:lnTo>
                <a:lnTo>
                  <a:pt x="3662362" y="233768"/>
                </a:lnTo>
                <a:lnTo>
                  <a:pt x="3664445" y="229349"/>
                </a:lnTo>
                <a:lnTo>
                  <a:pt x="3664445" y="226517"/>
                </a:lnTo>
                <a:close/>
              </a:path>
              <a:path w="4572000" h="380999">
                <a:moveTo>
                  <a:pt x="3650221" y="226517"/>
                </a:moveTo>
                <a:lnTo>
                  <a:pt x="3650221" y="229349"/>
                </a:lnTo>
                <a:lnTo>
                  <a:pt x="3652316" y="233768"/>
                </a:lnTo>
                <a:lnTo>
                  <a:pt x="3650221" y="223685"/>
                </a:lnTo>
                <a:lnTo>
                  <a:pt x="3650221" y="226517"/>
                </a:lnTo>
                <a:close/>
              </a:path>
              <a:path w="4572000" h="380999">
                <a:moveTo>
                  <a:pt x="3560127" y="226517"/>
                </a:moveTo>
                <a:lnTo>
                  <a:pt x="3560127" y="223735"/>
                </a:lnTo>
                <a:lnTo>
                  <a:pt x="3559429" y="221348"/>
                </a:lnTo>
                <a:lnTo>
                  <a:pt x="3556647" y="217360"/>
                </a:lnTo>
                <a:lnTo>
                  <a:pt x="3552977" y="216357"/>
                </a:lnTo>
                <a:lnTo>
                  <a:pt x="3551008" y="216357"/>
                </a:lnTo>
                <a:lnTo>
                  <a:pt x="3547960" y="219303"/>
                </a:lnTo>
                <a:lnTo>
                  <a:pt x="3545903" y="223685"/>
                </a:lnTo>
                <a:lnTo>
                  <a:pt x="3547986" y="233768"/>
                </a:lnTo>
                <a:lnTo>
                  <a:pt x="3551047" y="236766"/>
                </a:lnTo>
                <a:lnTo>
                  <a:pt x="3554958" y="236766"/>
                </a:lnTo>
                <a:lnTo>
                  <a:pt x="3558032" y="233768"/>
                </a:lnTo>
                <a:lnTo>
                  <a:pt x="3560127" y="229349"/>
                </a:lnTo>
                <a:lnTo>
                  <a:pt x="3560127" y="226517"/>
                </a:lnTo>
                <a:close/>
              </a:path>
              <a:path w="4572000" h="380999">
                <a:moveTo>
                  <a:pt x="3545903" y="226517"/>
                </a:moveTo>
                <a:lnTo>
                  <a:pt x="3545903" y="229349"/>
                </a:lnTo>
                <a:lnTo>
                  <a:pt x="3547986" y="233768"/>
                </a:lnTo>
                <a:lnTo>
                  <a:pt x="3545903" y="223685"/>
                </a:lnTo>
                <a:lnTo>
                  <a:pt x="3545903" y="226517"/>
                </a:lnTo>
                <a:close/>
              </a:path>
              <a:path w="4572000" h="380999">
                <a:moveTo>
                  <a:pt x="2991815" y="226517"/>
                </a:moveTo>
                <a:lnTo>
                  <a:pt x="2991815" y="223735"/>
                </a:lnTo>
                <a:lnTo>
                  <a:pt x="2991129" y="221348"/>
                </a:lnTo>
                <a:lnTo>
                  <a:pt x="2988335" y="217360"/>
                </a:lnTo>
                <a:lnTo>
                  <a:pt x="2984677" y="216357"/>
                </a:lnTo>
                <a:lnTo>
                  <a:pt x="2982696" y="216357"/>
                </a:lnTo>
                <a:lnTo>
                  <a:pt x="2979661" y="219303"/>
                </a:lnTo>
                <a:lnTo>
                  <a:pt x="2977603" y="223685"/>
                </a:lnTo>
                <a:lnTo>
                  <a:pt x="2979686" y="233768"/>
                </a:lnTo>
                <a:lnTo>
                  <a:pt x="2982747" y="236766"/>
                </a:lnTo>
                <a:lnTo>
                  <a:pt x="2986659" y="236766"/>
                </a:lnTo>
                <a:lnTo>
                  <a:pt x="2989732" y="233768"/>
                </a:lnTo>
                <a:lnTo>
                  <a:pt x="2991815" y="229349"/>
                </a:lnTo>
                <a:lnTo>
                  <a:pt x="2991815" y="226517"/>
                </a:lnTo>
                <a:close/>
              </a:path>
              <a:path w="4572000" h="380999">
                <a:moveTo>
                  <a:pt x="2977603" y="226517"/>
                </a:moveTo>
                <a:lnTo>
                  <a:pt x="2977603" y="229349"/>
                </a:lnTo>
                <a:lnTo>
                  <a:pt x="2979686" y="233768"/>
                </a:lnTo>
                <a:lnTo>
                  <a:pt x="2977603" y="223685"/>
                </a:lnTo>
                <a:lnTo>
                  <a:pt x="2977603" y="226517"/>
                </a:lnTo>
                <a:close/>
              </a:path>
              <a:path w="4572000" h="380999">
                <a:moveTo>
                  <a:pt x="2601175" y="226517"/>
                </a:moveTo>
                <a:lnTo>
                  <a:pt x="2601175" y="223735"/>
                </a:lnTo>
                <a:lnTo>
                  <a:pt x="2600477" y="221348"/>
                </a:lnTo>
                <a:lnTo>
                  <a:pt x="2597696" y="217360"/>
                </a:lnTo>
                <a:lnTo>
                  <a:pt x="2594038" y="216357"/>
                </a:lnTo>
                <a:lnTo>
                  <a:pt x="2592057" y="216357"/>
                </a:lnTo>
                <a:lnTo>
                  <a:pt x="2589009" y="219303"/>
                </a:lnTo>
                <a:lnTo>
                  <a:pt x="2586951" y="223685"/>
                </a:lnTo>
                <a:lnTo>
                  <a:pt x="2589047" y="233768"/>
                </a:lnTo>
                <a:lnTo>
                  <a:pt x="2592095" y="236766"/>
                </a:lnTo>
                <a:lnTo>
                  <a:pt x="2596007" y="236766"/>
                </a:lnTo>
                <a:lnTo>
                  <a:pt x="2599093" y="233768"/>
                </a:lnTo>
                <a:lnTo>
                  <a:pt x="2601175" y="229349"/>
                </a:lnTo>
                <a:lnTo>
                  <a:pt x="2601175" y="226517"/>
                </a:lnTo>
                <a:close/>
              </a:path>
              <a:path w="4572000" h="380999">
                <a:moveTo>
                  <a:pt x="2586951" y="226517"/>
                </a:moveTo>
                <a:lnTo>
                  <a:pt x="2586951" y="229349"/>
                </a:lnTo>
                <a:lnTo>
                  <a:pt x="2589047" y="233768"/>
                </a:lnTo>
                <a:lnTo>
                  <a:pt x="2586951" y="223685"/>
                </a:lnTo>
                <a:lnTo>
                  <a:pt x="2586951" y="226517"/>
                </a:lnTo>
                <a:close/>
              </a:path>
              <a:path w="4572000" h="380999">
                <a:moveTo>
                  <a:pt x="2420213" y="226517"/>
                </a:moveTo>
                <a:lnTo>
                  <a:pt x="2420213" y="223735"/>
                </a:lnTo>
                <a:lnTo>
                  <a:pt x="2419515" y="221348"/>
                </a:lnTo>
                <a:lnTo>
                  <a:pt x="2416733" y="217360"/>
                </a:lnTo>
                <a:lnTo>
                  <a:pt x="2413076" y="216357"/>
                </a:lnTo>
                <a:lnTo>
                  <a:pt x="2411095" y="216357"/>
                </a:lnTo>
                <a:lnTo>
                  <a:pt x="2408047" y="219303"/>
                </a:lnTo>
                <a:lnTo>
                  <a:pt x="2405989" y="223685"/>
                </a:lnTo>
                <a:lnTo>
                  <a:pt x="2408072" y="233768"/>
                </a:lnTo>
                <a:lnTo>
                  <a:pt x="2411133" y="236766"/>
                </a:lnTo>
                <a:lnTo>
                  <a:pt x="2415044" y="236766"/>
                </a:lnTo>
                <a:lnTo>
                  <a:pt x="2418118" y="233768"/>
                </a:lnTo>
                <a:lnTo>
                  <a:pt x="2420213" y="229349"/>
                </a:lnTo>
                <a:lnTo>
                  <a:pt x="2420213" y="226517"/>
                </a:lnTo>
                <a:close/>
              </a:path>
              <a:path w="4572000" h="380999">
                <a:moveTo>
                  <a:pt x="2405989" y="226517"/>
                </a:moveTo>
                <a:lnTo>
                  <a:pt x="2405989" y="229349"/>
                </a:lnTo>
                <a:lnTo>
                  <a:pt x="2408072" y="233768"/>
                </a:lnTo>
                <a:lnTo>
                  <a:pt x="2405989" y="223685"/>
                </a:lnTo>
                <a:lnTo>
                  <a:pt x="2405989" y="226517"/>
                </a:lnTo>
                <a:close/>
              </a:path>
              <a:path w="4572000" h="380999">
                <a:moveTo>
                  <a:pt x="2266924" y="226517"/>
                </a:moveTo>
                <a:lnTo>
                  <a:pt x="2266924" y="223735"/>
                </a:lnTo>
                <a:lnTo>
                  <a:pt x="2266238" y="221348"/>
                </a:lnTo>
                <a:lnTo>
                  <a:pt x="2263444" y="217360"/>
                </a:lnTo>
                <a:lnTo>
                  <a:pt x="2259787" y="216357"/>
                </a:lnTo>
                <a:lnTo>
                  <a:pt x="2257806" y="216357"/>
                </a:lnTo>
                <a:lnTo>
                  <a:pt x="2254770" y="219303"/>
                </a:lnTo>
                <a:lnTo>
                  <a:pt x="2252700" y="223685"/>
                </a:lnTo>
                <a:lnTo>
                  <a:pt x="2254796" y="233768"/>
                </a:lnTo>
                <a:lnTo>
                  <a:pt x="2257856" y="236766"/>
                </a:lnTo>
                <a:lnTo>
                  <a:pt x="2261768" y="236766"/>
                </a:lnTo>
                <a:lnTo>
                  <a:pt x="2264841" y="233768"/>
                </a:lnTo>
                <a:lnTo>
                  <a:pt x="2266924" y="229349"/>
                </a:lnTo>
                <a:lnTo>
                  <a:pt x="2266924" y="226517"/>
                </a:lnTo>
                <a:close/>
              </a:path>
              <a:path w="4572000" h="380999">
                <a:moveTo>
                  <a:pt x="2252700" y="226517"/>
                </a:moveTo>
                <a:lnTo>
                  <a:pt x="2252700" y="229349"/>
                </a:lnTo>
                <a:lnTo>
                  <a:pt x="2254796" y="233768"/>
                </a:lnTo>
                <a:lnTo>
                  <a:pt x="2252700" y="223685"/>
                </a:lnTo>
                <a:lnTo>
                  <a:pt x="2252700" y="226517"/>
                </a:lnTo>
                <a:close/>
              </a:path>
              <a:path w="4572000" h="380999">
                <a:moveTo>
                  <a:pt x="2162606" y="226517"/>
                </a:moveTo>
                <a:lnTo>
                  <a:pt x="2162606" y="223735"/>
                </a:lnTo>
                <a:lnTo>
                  <a:pt x="2161908" y="221348"/>
                </a:lnTo>
                <a:lnTo>
                  <a:pt x="2159127" y="217360"/>
                </a:lnTo>
                <a:lnTo>
                  <a:pt x="2155469" y="216357"/>
                </a:lnTo>
                <a:lnTo>
                  <a:pt x="2153488" y="216357"/>
                </a:lnTo>
                <a:lnTo>
                  <a:pt x="2150440" y="219303"/>
                </a:lnTo>
                <a:lnTo>
                  <a:pt x="2148382" y="223685"/>
                </a:lnTo>
                <a:lnTo>
                  <a:pt x="2150465" y="233768"/>
                </a:lnTo>
                <a:lnTo>
                  <a:pt x="2153526" y="236766"/>
                </a:lnTo>
                <a:lnTo>
                  <a:pt x="2157437" y="236766"/>
                </a:lnTo>
                <a:lnTo>
                  <a:pt x="2160524" y="233768"/>
                </a:lnTo>
                <a:lnTo>
                  <a:pt x="2162606" y="229349"/>
                </a:lnTo>
                <a:lnTo>
                  <a:pt x="2162606" y="226517"/>
                </a:lnTo>
                <a:close/>
              </a:path>
              <a:path w="4572000" h="380999">
                <a:moveTo>
                  <a:pt x="2148382" y="226517"/>
                </a:moveTo>
                <a:lnTo>
                  <a:pt x="2148382" y="229349"/>
                </a:lnTo>
                <a:lnTo>
                  <a:pt x="2150465" y="233768"/>
                </a:lnTo>
                <a:lnTo>
                  <a:pt x="2148382" y="223685"/>
                </a:lnTo>
                <a:lnTo>
                  <a:pt x="2148382" y="226517"/>
                </a:lnTo>
                <a:close/>
              </a:path>
              <a:path w="4572000" h="380999">
                <a:moveTo>
                  <a:pt x="4105910" y="213398"/>
                </a:moveTo>
                <a:lnTo>
                  <a:pt x="4117403" y="344525"/>
                </a:lnTo>
                <a:lnTo>
                  <a:pt x="4117403" y="275399"/>
                </a:lnTo>
                <a:lnTo>
                  <a:pt x="4118902" y="272275"/>
                </a:lnTo>
                <a:lnTo>
                  <a:pt x="4121048" y="269544"/>
                </a:lnTo>
                <a:lnTo>
                  <a:pt x="4123855" y="267195"/>
                </a:lnTo>
                <a:lnTo>
                  <a:pt x="4126661" y="264858"/>
                </a:lnTo>
                <a:lnTo>
                  <a:pt x="4129455" y="263677"/>
                </a:lnTo>
                <a:lnTo>
                  <a:pt x="4136555" y="263677"/>
                </a:lnTo>
                <a:lnTo>
                  <a:pt x="4139907" y="265684"/>
                </a:lnTo>
                <a:lnTo>
                  <a:pt x="4142282" y="269671"/>
                </a:lnTo>
                <a:lnTo>
                  <a:pt x="4142244" y="249783"/>
                </a:lnTo>
                <a:lnTo>
                  <a:pt x="4131754" y="249783"/>
                </a:lnTo>
                <a:lnTo>
                  <a:pt x="4128236" y="250926"/>
                </a:lnTo>
                <a:lnTo>
                  <a:pt x="4124820" y="253212"/>
                </a:lnTo>
                <a:lnTo>
                  <a:pt x="4121416" y="255498"/>
                </a:lnTo>
                <a:lnTo>
                  <a:pt x="4118940" y="258356"/>
                </a:lnTo>
                <a:lnTo>
                  <a:pt x="4117403" y="261772"/>
                </a:lnTo>
                <a:lnTo>
                  <a:pt x="4117403" y="213398"/>
                </a:lnTo>
                <a:lnTo>
                  <a:pt x="4105910" y="213398"/>
                </a:lnTo>
                <a:close/>
              </a:path>
              <a:path w="4572000" h="380999">
                <a:moveTo>
                  <a:pt x="4147616" y="253034"/>
                </a:moveTo>
                <a:lnTo>
                  <a:pt x="4142244" y="249783"/>
                </a:lnTo>
                <a:lnTo>
                  <a:pt x="4142282" y="269671"/>
                </a:lnTo>
                <a:lnTo>
                  <a:pt x="4144670" y="273672"/>
                </a:lnTo>
                <a:lnTo>
                  <a:pt x="4145851" y="279133"/>
                </a:lnTo>
                <a:lnTo>
                  <a:pt x="4157357" y="344525"/>
                </a:lnTo>
                <a:lnTo>
                  <a:pt x="4151515" y="259511"/>
                </a:lnTo>
                <a:lnTo>
                  <a:pt x="4147616" y="253034"/>
                </a:lnTo>
                <a:close/>
              </a:path>
              <a:path w="4572000" h="380999">
                <a:moveTo>
                  <a:pt x="4157357" y="344525"/>
                </a:moveTo>
                <a:lnTo>
                  <a:pt x="4157331" y="283879"/>
                </a:lnTo>
                <a:lnTo>
                  <a:pt x="4155693" y="270146"/>
                </a:lnTo>
                <a:lnTo>
                  <a:pt x="4151515" y="259511"/>
                </a:lnTo>
                <a:lnTo>
                  <a:pt x="4157357" y="344525"/>
                </a:lnTo>
                <a:close/>
              </a:path>
              <a:path w="4572000" h="380999">
                <a:moveTo>
                  <a:pt x="4145851" y="286080"/>
                </a:moveTo>
                <a:lnTo>
                  <a:pt x="4145851" y="344525"/>
                </a:lnTo>
                <a:lnTo>
                  <a:pt x="4157357" y="344525"/>
                </a:lnTo>
                <a:lnTo>
                  <a:pt x="4145851" y="279133"/>
                </a:lnTo>
                <a:lnTo>
                  <a:pt x="4145851" y="286080"/>
                </a:lnTo>
                <a:close/>
              </a:path>
              <a:path w="4572000" h="380999">
                <a:moveTo>
                  <a:pt x="3597097" y="250685"/>
                </a:moveTo>
                <a:lnTo>
                  <a:pt x="3594087" y="252476"/>
                </a:lnTo>
                <a:lnTo>
                  <a:pt x="3591077" y="254279"/>
                </a:lnTo>
                <a:lnTo>
                  <a:pt x="3587940" y="258381"/>
                </a:lnTo>
                <a:lnTo>
                  <a:pt x="3587940" y="213398"/>
                </a:lnTo>
                <a:lnTo>
                  <a:pt x="3586251" y="337832"/>
                </a:lnTo>
                <a:lnTo>
                  <a:pt x="3590036" y="342138"/>
                </a:lnTo>
                <a:lnTo>
                  <a:pt x="3587940" y="324637"/>
                </a:lnTo>
                <a:lnTo>
                  <a:pt x="3587940" y="270979"/>
                </a:lnTo>
                <a:lnTo>
                  <a:pt x="3590353" y="268020"/>
                </a:lnTo>
                <a:lnTo>
                  <a:pt x="3595395" y="264553"/>
                </a:lnTo>
                <a:lnTo>
                  <a:pt x="3597097" y="250685"/>
                </a:lnTo>
                <a:close/>
              </a:path>
              <a:path w="4572000" h="380999">
                <a:moveTo>
                  <a:pt x="3587940" y="213398"/>
                </a:moveTo>
                <a:lnTo>
                  <a:pt x="3576447" y="213398"/>
                </a:lnTo>
                <a:lnTo>
                  <a:pt x="3582200" y="346265"/>
                </a:lnTo>
                <a:lnTo>
                  <a:pt x="3583546" y="343458"/>
                </a:lnTo>
                <a:lnTo>
                  <a:pt x="3584892" y="340652"/>
                </a:lnTo>
                <a:lnTo>
                  <a:pt x="3586251" y="337832"/>
                </a:lnTo>
                <a:lnTo>
                  <a:pt x="3587940" y="213398"/>
                </a:lnTo>
                <a:close/>
              </a:path>
              <a:path w="4572000" h="380999">
                <a:moveTo>
                  <a:pt x="3632784" y="296329"/>
                </a:moveTo>
                <a:lnTo>
                  <a:pt x="3632225" y="286309"/>
                </a:lnTo>
                <a:lnTo>
                  <a:pt x="3629509" y="273697"/>
                </a:lnTo>
                <a:lnTo>
                  <a:pt x="3624529" y="262991"/>
                </a:lnTo>
                <a:lnTo>
                  <a:pt x="3620681" y="286664"/>
                </a:lnTo>
                <a:lnTo>
                  <a:pt x="3620681" y="297205"/>
                </a:lnTo>
                <a:lnTo>
                  <a:pt x="3624503" y="332930"/>
                </a:lnTo>
                <a:lnTo>
                  <a:pt x="3628992" y="323277"/>
                </a:lnTo>
                <a:lnTo>
                  <a:pt x="3631836" y="310943"/>
                </a:lnTo>
                <a:lnTo>
                  <a:pt x="3632784" y="296329"/>
                </a:lnTo>
                <a:close/>
              </a:path>
              <a:path w="4572000" h="380999">
                <a:moveTo>
                  <a:pt x="3619017" y="254190"/>
                </a:moveTo>
                <a:lnTo>
                  <a:pt x="3611829" y="249783"/>
                </a:lnTo>
                <a:lnTo>
                  <a:pt x="3614750" y="272542"/>
                </a:lnTo>
                <a:lnTo>
                  <a:pt x="3618712" y="278447"/>
                </a:lnTo>
                <a:lnTo>
                  <a:pt x="3620681" y="286664"/>
                </a:lnTo>
                <a:lnTo>
                  <a:pt x="3624529" y="262991"/>
                </a:lnTo>
                <a:lnTo>
                  <a:pt x="3619017" y="254190"/>
                </a:lnTo>
                <a:close/>
              </a:path>
              <a:path w="4572000" h="380999">
                <a:moveTo>
                  <a:pt x="3611829" y="249783"/>
                </a:moveTo>
                <a:lnTo>
                  <a:pt x="3602951" y="249783"/>
                </a:lnTo>
                <a:lnTo>
                  <a:pt x="3605479" y="263677"/>
                </a:lnTo>
                <a:lnTo>
                  <a:pt x="3610800" y="266636"/>
                </a:lnTo>
                <a:lnTo>
                  <a:pt x="3614750" y="272542"/>
                </a:lnTo>
                <a:lnTo>
                  <a:pt x="3611829" y="249783"/>
                </a:lnTo>
                <a:close/>
              </a:path>
              <a:path w="4572000" h="380999">
                <a:moveTo>
                  <a:pt x="3600043" y="249783"/>
                </a:moveTo>
                <a:lnTo>
                  <a:pt x="3597097" y="250685"/>
                </a:lnTo>
                <a:lnTo>
                  <a:pt x="3598773" y="263677"/>
                </a:lnTo>
                <a:lnTo>
                  <a:pt x="3605479" y="263677"/>
                </a:lnTo>
                <a:lnTo>
                  <a:pt x="3602951" y="249783"/>
                </a:lnTo>
                <a:lnTo>
                  <a:pt x="3600043" y="249783"/>
                </a:lnTo>
                <a:close/>
              </a:path>
              <a:path w="4572000" h="380999">
                <a:moveTo>
                  <a:pt x="3624503" y="332930"/>
                </a:moveTo>
                <a:lnTo>
                  <a:pt x="3620681" y="297205"/>
                </a:lnTo>
                <a:lnTo>
                  <a:pt x="3620649" y="300119"/>
                </a:lnTo>
                <a:lnTo>
                  <a:pt x="3619205" y="314528"/>
                </a:lnTo>
                <a:lnTo>
                  <a:pt x="3615601" y="324294"/>
                </a:lnTo>
                <a:lnTo>
                  <a:pt x="3615045" y="342746"/>
                </a:lnTo>
                <a:lnTo>
                  <a:pt x="3624503" y="332930"/>
                </a:lnTo>
                <a:close/>
              </a:path>
              <a:path w="4572000" h="380999">
                <a:moveTo>
                  <a:pt x="3602050" y="346265"/>
                </a:moveTo>
                <a:lnTo>
                  <a:pt x="3602820" y="346255"/>
                </a:lnTo>
                <a:lnTo>
                  <a:pt x="3615045" y="342746"/>
                </a:lnTo>
                <a:lnTo>
                  <a:pt x="3615601" y="324294"/>
                </a:lnTo>
                <a:lnTo>
                  <a:pt x="3612210" y="329679"/>
                </a:lnTo>
                <a:lnTo>
                  <a:pt x="3606609" y="332371"/>
                </a:lnTo>
                <a:lnTo>
                  <a:pt x="3602050" y="346265"/>
                </a:lnTo>
                <a:close/>
              </a:path>
              <a:path w="4572000" h="380999">
                <a:moveTo>
                  <a:pt x="3602050" y="346265"/>
                </a:moveTo>
                <a:lnTo>
                  <a:pt x="3606609" y="332371"/>
                </a:lnTo>
                <a:lnTo>
                  <a:pt x="3598773" y="332371"/>
                </a:lnTo>
                <a:lnTo>
                  <a:pt x="3595103" y="331317"/>
                </a:lnTo>
                <a:lnTo>
                  <a:pt x="3592245" y="329196"/>
                </a:lnTo>
                <a:lnTo>
                  <a:pt x="3589375" y="327088"/>
                </a:lnTo>
                <a:lnTo>
                  <a:pt x="3587940" y="324637"/>
                </a:lnTo>
                <a:lnTo>
                  <a:pt x="3590036" y="342138"/>
                </a:lnTo>
                <a:lnTo>
                  <a:pt x="3592995" y="343789"/>
                </a:lnTo>
                <a:lnTo>
                  <a:pt x="3595966" y="345440"/>
                </a:lnTo>
                <a:lnTo>
                  <a:pt x="3598976" y="346265"/>
                </a:lnTo>
                <a:lnTo>
                  <a:pt x="3602050" y="346265"/>
                </a:lnTo>
                <a:close/>
              </a:path>
              <a:path w="4572000" h="380999">
                <a:moveTo>
                  <a:pt x="2707144" y="250685"/>
                </a:moveTo>
                <a:lnTo>
                  <a:pt x="2704134" y="252476"/>
                </a:lnTo>
                <a:lnTo>
                  <a:pt x="2701137" y="254279"/>
                </a:lnTo>
                <a:lnTo>
                  <a:pt x="2698000" y="258381"/>
                </a:lnTo>
                <a:lnTo>
                  <a:pt x="2698000" y="213398"/>
                </a:lnTo>
                <a:lnTo>
                  <a:pt x="2696298" y="337832"/>
                </a:lnTo>
                <a:lnTo>
                  <a:pt x="2700083" y="342138"/>
                </a:lnTo>
                <a:lnTo>
                  <a:pt x="2698000" y="324637"/>
                </a:lnTo>
                <a:lnTo>
                  <a:pt x="2698000" y="270979"/>
                </a:lnTo>
                <a:lnTo>
                  <a:pt x="2700401" y="268020"/>
                </a:lnTo>
                <a:lnTo>
                  <a:pt x="2705442" y="264553"/>
                </a:lnTo>
                <a:lnTo>
                  <a:pt x="2707144" y="250685"/>
                </a:lnTo>
                <a:close/>
              </a:path>
              <a:path w="4572000" h="380999">
                <a:moveTo>
                  <a:pt x="2698000" y="213398"/>
                </a:moveTo>
                <a:lnTo>
                  <a:pt x="2686494" y="213398"/>
                </a:lnTo>
                <a:lnTo>
                  <a:pt x="2692247" y="346265"/>
                </a:lnTo>
                <a:lnTo>
                  <a:pt x="2693593" y="343458"/>
                </a:lnTo>
                <a:lnTo>
                  <a:pt x="2694952" y="340652"/>
                </a:lnTo>
                <a:lnTo>
                  <a:pt x="2696298" y="337832"/>
                </a:lnTo>
                <a:lnTo>
                  <a:pt x="2698000" y="213398"/>
                </a:lnTo>
                <a:close/>
              </a:path>
              <a:path w="4572000" h="380999">
                <a:moveTo>
                  <a:pt x="2742844" y="296329"/>
                </a:moveTo>
                <a:lnTo>
                  <a:pt x="2742283" y="286307"/>
                </a:lnTo>
                <a:lnTo>
                  <a:pt x="2739560" y="273696"/>
                </a:lnTo>
                <a:lnTo>
                  <a:pt x="2734576" y="262991"/>
                </a:lnTo>
                <a:lnTo>
                  <a:pt x="2730741" y="286664"/>
                </a:lnTo>
                <a:lnTo>
                  <a:pt x="2730741" y="297205"/>
                </a:lnTo>
                <a:lnTo>
                  <a:pt x="2734551" y="332930"/>
                </a:lnTo>
                <a:lnTo>
                  <a:pt x="2739043" y="323275"/>
                </a:lnTo>
                <a:lnTo>
                  <a:pt x="2741893" y="310942"/>
                </a:lnTo>
                <a:lnTo>
                  <a:pt x="2742844" y="296329"/>
                </a:lnTo>
                <a:close/>
              </a:path>
              <a:path w="4572000" h="380999">
                <a:moveTo>
                  <a:pt x="2729077" y="254190"/>
                </a:moveTo>
                <a:lnTo>
                  <a:pt x="2721876" y="249783"/>
                </a:lnTo>
                <a:lnTo>
                  <a:pt x="2724810" y="272542"/>
                </a:lnTo>
                <a:lnTo>
                  <a:pt x="2728760" y="278447"/>
                </a:lnTo>
                <a:lnTo>
                  <a:pt x="2730741" y="286664"/>
                </a:lnTo>
                <a:lnTo>
                  <a:pt x="2734576" y="262991"/>
                </a:lnTo>
                <a:lnTo>
                  <a:pt x="2729077" y="254190"/>
                </a:lnTo>
                <a:close/>
              </a:path>
              <a:path w="4572000" h="380999">
                <a:moveTo>
                  <a:pt x="2721876" y="249783"/>
                </a:moveTo>
                <a:lnTo>
                  <a:pt x="2712999" y="249783"/>
                </a:lnTo>
                <a:lnTo>
                  <a:pt x="2715526" y="263677"/>
                </a:lnTo>
                <a:lnTo>
                  <a:pt x="2720848" y="266636"/>
                </a:lnTo>
                <a:lnTo>
                  <a:pt x="2724810" y="272542"/>
                </a:lnTo>
                <a:lnTo>
                  <a:pt x="2721876" y="249783"/>
                </a:lnTo>
                <a:close/>
              </a:path>
              <a:path w="4572000" h="380999">
                <a:moveTo>
                  <a:pt x="2710103" y="249783"/>
                </a:moveTo>
                <a:lnTo>
                  <a:pt x="2707144" y="250685"/>
                </a:lnTo>
                <a:lnTo>
                  <a:pt x="2708833" y="263677"/>
                </a:lnTo>
                <a:lnTo>
                  <a:pt x="2715526" y="263677"/>
                </a:lnTo>
                <a:lnTo>
                  <a:pt x="2712999" y="249783"/>
                </a:lnTo>
                <a:lnTo>
                  <a:pt x="2710103" y="249783"/>
                </a:lnTo>
                <a:close/>
              </a:path>
              <a:path w="4572000" h="380999">
                <a:moveTo>
                  <a:pt x="2734551" y="332930"/>
                </a:moveTo>
                <a:lnTo>
                  <a:pt x="2730741" y="297205"/>
                </a:lnTo>
                <a:lnTo>
                  <a:pt x="2730709" y="300122"/>
                </a:lnTo>
                <a:lnTo>
                  <a:pt x="2729258" y="314529"/>
                </a:lnTo>
                <a:lnTo>
                  <a:pt x="2725648" y="324294"/>
                </a:lnTo>
                <a:lnTo>
                  <a:pt x="2725097" y="342746"/>
                </a:lnTo>
                <a:lnTo>
                  <a:pt x="2734551" y="332930"/>
                </a:lnTo>
                <a:close/>
              </a:path>
              <a:path w="4572000" h="380999">
                <a:moveTo>
                  <a:pt x="2712097" y="346265"/>
                </a:moveTo>
                <a:lnTo>
                  <a:pt x="2712868" y="346255"/>
                </a:lnTo>
                <a:lnTo>
                  <a:pt x="2725097" y="342746"/>
                </a:lnTo>
                <a:lnTo>
                  <a:pt x="2725648" y="324294"/>
                </a:lnTo>
                <a:lnTo>
                  <a:pt x="2722270" y="329679"/>
                </a:lnTo>
                <a:lnTo>
                  <a:pt x="2716657" y="332371"/>
                </a:lnTo>
                <a:lnTo>
                  <a:pt x="2712097" y="346265"/>
                </a:lnTo>
                <a:close/>
              </a:path>
              <a:path w="4572000" h="380999">
                <a:moveTo>
                  <a:pt x="2712097" y="346265"/>
                </a:moveTo>
                <a:lnTo>
                  <a:pt x="2716657" y="332371"/>
                </a:lnTo>
                <a:lnTo>
                  <a:pt x="2708833" y="332371"/>
                </a:lnTo>
                <a:lnTo>
                  <a:pt x="2705150" y="331317"/>
                </a:lnTo>
                <a:lnTo>
                  <a:pt x="2702293" y="329196"/>
                </a:lnTo>
                <a:lnTo>
                  <a:pt x="2699423" y="327088"/>
                </a:lnTo>
                <a:lnTo>
                  <a:pt x="2698000" y="324637"/>
                </a:lnTo>
                <a:lnTo>
                  <a:pt x="2700083" y="342138"/>
                </a:lnTo>
                <a:lnTo>
                  <a:pt x="2703042" y="343789"/>
                </a:lnTo>
                <a:lnTo>
                  <a:pt x="2706014" y="345440"/>
                </a:lnTo>
                <a:lnTo>
                  <a:pt x="2709024" y="346265"/>
                </a:lnTo>
                <a:lnTo>
                  <a:pt x="2712097" y="346265"/>
                </a:lnTo>
                <a:close/>
              </a:path>
              <a:path w="4572000" h="380999">
                <a:moveTo>
                  <a:pt x="2199576" y="250685"/>
                </a:moveTo>
                <a:lnTo>
                  <a:pt x="2196566" y="252476"/>
                </a:lnTo>
                <a:lnTo>
                  <a:pt x="2193569" y="254279"/>
                </a:lnTo>
                <a:lnTo>
                  <a:pt x="2190432" y="258381"/>
                </a:lnTo>
                <a:lnTo>
                  <a:pt x="2190432" y="213398"/>
                </a:lnTo>
                <a:lnTo>
                  <a:pt x="2188730" y="337832"/>
                </a:lnTo>
                <a:lnTo>
                  <a:pt x="2192515" y="342138"/>
                </a:lnTo>
                <a:lnTo>
                  <a:pt x="2190432" y="324637"/>
                </a:lnTo>
                <a:lnTo>
                  <a:pt x="2190432" y="270979"/>
                </a:lnTo>
                <a:lnTo>
                  <a:pt x="2192832" y="268020"/>
                </a:lnTo>
                <a:lnTo>
                  <a:pt x="2197887" y="264553"/>
                </a:lnTo>
                <a:lnTo>
                  <a:pt x="2199576" y="250685"/>
                </a:lnTo>
                <a:close/>
              </a:path>
              <a:path w="4572000" h="380999">
                <a:moveTo>
                  <a:pt x="2190432" y="213398"/>
                </a:moveTo>
                <a:lnTo>
                  <a:pt x="2178926" y="213398"/>
                </a:lnTo>
                <a:lnTo>
                  <a:pt x="2184679" y="346265"/>
                </a:lnTo>
                <a:lnTo>
                  <a:pt x="2186025" y="343458"/>
                </a:lnTo>
                <a:lnTo>
                  <a:pt x="2187384" y="340652"/>
                </a:lnTo>
                <a:lnTo>
                  <a:pt x="2188730" y="337832"/>
                </a:lnTo>
                <a:lnTo>
                  <a:pt x="2190432" y="213398"/>
                </a:lnTo>
                <a:close/>
              </a:path>
              <a:path w="4572000" h="380999">
                <a:moveTo>
                  <a:pt x="2235276" y="296329"/>
                </a:moveTo>
                <a:lnTo>
                  <a:pt x="2234715" y="286307"/>
                </a:lnTo>
                <a:lnTo>
                  <a:pt x="2231992" y="273696"/>
                </a:lnTo>
                <a:lnTo>
                  <a:pt x="2227008" y="262991"/>
                </a:lnTo>
                <a:lnTo>
                  <a:pt x="2223173" y="286664"/>
                </a:lnTo>
                <a:lnTo>
                  <a:pt x="2223173" y="297205"/>
                </a:lnTo>
                <a:lnTo>
                  <a:pt x="2226983" y="332930"/>
                </a:lnTo>
                <a:lnTo>
                  <a:pt x="2231475" y="323275"/>
                </a:lnTo>
                <a:lnTo>
                  <a:pt x="2234325" y="310942"/>
                </a:lnTo>
                <a:lnTo>
                  <a:pt x="2235276" y="296329"/>
                </a:lnTo>
                <a:close/>
              </a:path>
              <a:path w="4572000" h="380999">
                <a:moveTo>
                  <a:pt x="2221509" y="254190"/>
                </a:moveTo>
                <a:lnTo>
                  <a:pt x="2214308" y="249783"/>
                </a:lnTo>
                <a:lnTo>
                  <a:pt x="2217242" y="272542"/>
                </a:lnTo>
                <a:lnTo>
                  <a:pt x="2221191" y="278447"/>
                </a:lnTo>
                <a:lnTo>
                  <a:pt x="2223173" y="286664"/>
                </a:lnTo>
                <a:lnTo>
                  <a:pt x="2227008" y="262991"/>
                </a:lnTo>
                <a:lnTo>
                  <a:pt x="2221509" y="254190"/>
                </a:lnTo>
                <a:close/>
              </a:path>
              <a:path w="4572000" h="380999">
                <a:moveTo>
                  <a:pt x="2214308" y="249783"/>
                </a:moveTo>
                <a:lnTo>
                  <a:pt x="2205431" y="249783"/>
                </a:lnTo>
                <a:lnTo>
                  <a:pt x="2207958" y="263677"/>
                </a:lnTo>
                <a:lnTo>
                  <a:pt x="2213279" y="266636"/>
                </a:lnTo>
                <a:lnTo>
                  <a:pt x="2217242" y="272542"/>
                </a:lnTo>
                <a:lnTo>
                  <a:pt x="2214308" y="249783"/>
                </a:lnTo>
                <a:close/>
              </a:path>
              <a:path w="4572000" h="380999">
                <a:moveTo>
                  <a:pt x="2202535" y="249783"/>
                </a:moveTo>
                <a:lnTo>
                  <a:pt x="2199576" y="250685"/>
                </a:lnTo>
                <a:lnTo>
                  <a:pt x="2201265" y="263677"/>
                </a:lnTo>
                <a:lnTo>
                  <a:pt x="2207958" y="263677"/>
                </a:lnTo>
                <a:lnTo>
                  <a:pt x="2205431" y="249783"/>
                </a:lnTo>
                <a:lnTo>
                  <a:pt x="2202535" y="249783"/>
                </a:lnTo>
                <a:close/>
              </a:path>
              <a:path w="4572000" h="380999">
                <a:moveTo>
                  <a:pt x="2226983" y="332930"/>
                </a:moveTo>
                <a:lnTo>
                  <a:pt x="2223173" y="297205"/>
                </a:lnTo>
                <a:lnTo>
                  <a:pt x="2223141" y="300122"/>
                </a:lnTo>
                <a:lnTo>
                  <a:pt x="2221690" y="314529"/>
                </a:lnTo>
                <a:lnTo>
                  <a:pt x="2218080" y="324294"/>
                </a:lnTo>
                <a:lnTo>
                  <a:pt x="2217529" y="342746"/>
                </a:lnTo>
                <a:lnTo>
                  <a:pt x="2226983" y="332930"/>
                </a:lnTo>
                <a:close/>
              </a:path>
              <a:path w="4572000" h="380999">
                <a:moveTo>
                  <a:pt x="2204529" y="346265"/>
                </a:moveTo>
                <a:lnTo>
                  <a:pt x="2205300" y="346255"/>
                </a:lnTo>
                <a:lnTo>
                  <a:pt x="2217529" y="342746"/>
                </a:lnTo>
                <a:lnTo>
                  <a:pt x="2218080" y="324294"/>
                </a:lnTo>
                <a:lnTo>
                  <a:pt x="2214702" y="329679"/>
                </a:lnTo>
                <a:lnTo>
                  <a:pt x="2209088" y="332371"/>
                </a:lnTo>
                <a:lnTo>
                  <a:pt x="2204529" y="346265"/>
                </a:lnTo>
                <a:close/>
              </a:path>
              <a:path w="4572000" h="380999">
                <a:moveTo>
                  <a:pt x="2204529" y="346265"/>
                </a:moveTo>
                <a:lnTo>
                  <a:pt x="2209088" y="332371"/>
                </a:lnTo>
                <a:lnTo>
                  <a:pt x="2201265" y="332371"/>
                </a:lnTo>
                <a:lnTo>
                  <a:pt x="2197582" y="331317"/>
                </a:lnTo>
                <a:lnTo>
                  <a:pt x="2194725" y="329196"/>
                </a:lnTo>
                <a:lnTo>
                  <a:pt x="2191854" y="327088"/>
                </a:lnTo>
                <a:lnTo>
                  <a:pt x="2190432" y="324637"/>
                </a:lnTo>
                <a:lnTo>
                  <a:pt x="2192515" y="342138"/>
                </a:lnTo>
                <a:lnTo>
                  <a:pt x="2195474" y="343789"/>
                </a:lnTo>
                <a:lnTo>
                  <a:pt x="2198446" y="345440"/>
                </a:lnTo>
                <a:lnTo>
                  <a:pt x="2201456" y="346265"/>
                </a:lnTo>
                <a:lnTo>
                  <a:pt x="2204529" y="346265"/>
                </a:lnTo>
                <a:close/>
              </a:path>
              <a:path w="4572000" h="380999">
                <a:moveTo>
                  <a:pt x="2199576" y="250685"/>
                </a:moveTo>
                <a:lnTo>
                  <a:pt x="2197887" y="264553"/>
                </a:lnTo>
                <a:lnTo>
                  <a:pt x="2201265" y="263677"/>
                </a:lnTo>
                <a:lnTo>
                  <a:pt x="2199576" y="250685"/>
                </a:lnTo>
                <a:close/>
              </a:path>
              <a:path w="4572000" h="380999">
                <a:moveTo>
                  <a:pt x="2184679" y="346265"/>
                </a:moveTo>
                <a:lnTo>
                  <a:pt x="2178926" y="213398"/>
                </a:lnTo>
                <a:lnTo>
                  <a:pt x="2178926" y="346265"/>
                </a:lnTo>
                <a:lnTo>
                  <a:pt x="2184679" y="346265"/>
                </a:lnTo>
                <a:close/>
              </a:path>
              <a:path w="4572000" h="380999">
                <a:moveTo>
                  <a:pt x="2707144" y="250685"/>
                </a:moveTo>
                <a:lnTo>
                  <a:pt x="2705442" y="264553"/>
                </a:lnTo>
                <a:lnTo>
                  <a:pt x="2708833" y="263677"/>
                </a:lnTo>
                <a:lnTo>
                  <a:pt x="2707144" y="250685"/>
                </a:lnTo>
                <a:close/>
              </a:path>
              <a:path w="4572000" h="380999">
                <a:moveTo>
                  <a:pt x="2692247" y="346265"/>
                </a:moveTo>
                <a:lnTo>
                  <a:pt x="2686494" y="213398"/>
                </a:lnTo>
                <a:lnTo>
                  <a:pt x="2686494" y="346265"/>
                </a:lnTo>
                <a:lnTo>
                  <a:pt x="2692247" y="346265"/>
                </a:lnTo>
                <a:close/>
              </a:path>
              <a:path w="4572000" h="380999">
                <a:moveTo>
                  <a:pt x="3597097" y="250685"/>
                </a:moveTo>
                <a:lnTo>
                  <a:pt x="3595395" y="264553"/>
                </a:lnTo>
                <a:lnTo>
                  <a:pt x="3598773" y="263677"/>
                </a:lnTo>
                <a:lnTo>
                  <a:pt x="3597097" y="250685"/>
                </a:lnTo>
                <a:close/>
              </a:path>
              <a:path w="4572000" h="380999">
                <a:moveTo>
                  <a:pt x="3582200" y="346265"/>
                </a:moveTo>
                <a:lnTo>
                  <a:pt x="3576447" y="213398"/>
                </a:lnTo>
                <a:lnTo>
                  <a:pt x="3576447" y="346265"/>
                </a:lnTo>
                <a:lnTo>
                  <a:pt x="3582200" y="346265"/>
                </a:lnTo>
                <a:close/>
              </a:path>
              <a:path w="4572000" h="380999">
                <a:moveTo>
                  <a:pt x="4117403" y="344525"/>
                </a:moveTo>
                <a:lnTo>
                  <a:pt x="4105910" y="213398"/>
                </a:lnTo>
                <a:lnTo>
                  <a:pt x="4105910" y="344525"/>
                </a:lnTo>
                <a:lnTo>
                  <a:pt x="4117403" y="344525"/>
                </a:lnTo>
                <a:close/>
              </a:path>
              <a:path w="4572000" h="380999">
                <a:moveTo>
                  <a:pt x="2540774" y="287909"/>
                </a:moveTo>
                <a:lnTo>
                  <a:pt x="2539988" y="277223"/>
                </a:lnTo>
                <a:lnTo>
                  <a:pt x="2540774" y="308660"/>
                </a:lnTo>
                <a:lnTo>
                  <a:pt x="2540774" y="287909"/>
                </a:lnTo>
                <a:close/>
              </a:path>
              <a:path w="4572000" h="380999">
                <a:moveTo>
                  <a:pt x="2562410" y="255282"/>
                </a:moveTo>
                <a:lnTo>
                  <a:pt x="2562593" y="312178"/>
                </a:lnTo>
                <a:lnTo>
                  <a:pt x="2566088" y="267178"/>
                </a:lnTo>
                <a:lnTo>
                  <a:pt x="2562410" y="255282"/>
                </a:lnTo>
                <a:close/>
              </a:path>
              <a:path w="4572000" h="380999">
                <a:moveTo>
                  <a:pt x="2492071" y="255485"/>
                </a:moveTo>
                <a:lnTo>
                  <a:pt x="2493232" y="291926"/>
                </a:lnTo>
                <a:lnTo>
                  <a:pt x="2496413" y="247611"/>
                </a:lnTo>
                <a:lnTo>
                  <a:pt x="2492071" y="255485"/>
                </a:lnTo>
                <a:close/>
              </a:path>
              <a:path w="4572000" h="380999">
                <a:moveTo>
                  <a:pt x="3938295" y="287909"/>
                </a:moveTo>
                <a:lnTo>
                  <a:pt x="3937507" y="277223"/>
                </a:lnTo>
                <a:lnTo>
                  <a:pt x="3938295" y="308660"/>
                </a:lnTo>
                <a:lnTo>
                  <a:pt x="3938295" y="287909"/>
                </a:lnTo>
                <a:close/>
              </a:path>
              <a:path w="4572000" h="380999">
                <a:moveTo>
                  <a:pt x="3959929" y="255283"/>
                </a:moveTo>
                <a:lnTo>
                  <a:pt x="3960114" y="312178"/>
                </a:lnTo>
                <a:lnTo>
                  <a:pt x="3963601" y="267180"/>
                </a:lnTo>
                <a:lnTo>
                  <a:pt x="3959929" y="255283"/>
                </a:lnTo>
                <a:close/>
              </a:path>
              <a:path w="4572000" h="380999">
                <a:moveTo>
                  <a:pt x="3889587" y="255485"/>
                </a:moveTo>
                <a:lnTo>
                  <a:pt x="3890740" y="291922"/>
                </a:lnTo>
                <a:lnTo>
                  <a:pt x="3893934" y="247611"/>
                </a:lnTo>
                <a:lnTo>
                  <a:pt x="3889587" y="255485"/>
                </a:lnTo>
                <a:close/>
              </a:path>
              <a:path w="4572000" h="380999">
                <a:moveTo>
                  <a:pt x="1978621" y="346265"/>
                </a:moveTo>
                <a:lnTo>
                  <a:pt x="1976386" y="328396"/>
                </a:lnTo>
                <a:lnTo>
                  <a:pt x="1974215" y="343611"/>
                </a:lnTo>
                <a:lnTo>
                  <a:pt x="1978621" y="346265"/>
                </a:lnTo>
                <a:close/>
              </a:path>
              <a:path w="4572000" h="380999">
                <a:moveTo>
                  <a:pt x="2008860" y="258991"/>
                </a:moveTo>
                <a:lnTo>
                  <a:pt x="2004834" y="333844"/>
                </a:lnTo>
                <a:lnTo>
                  <a:pt x="2005838" y="338239"/>
                </a:lnTo>
                <a:lnTo>
                  <a:pt x="2008860" y="258991"/>
                </a:lnTo>
                <a:close/>
              </a:path>
              <a:path w="4572000" h="380999">
                <a:moveTo>
                  <a:pt x="1966747" y="333019"/>
                </a:moveTo>
                <a:lnTo>
                  <a:pt x="1964893" y="318566"/>
                </a:lnTo>
                <a:lnTo>
                  <a:pt x="1964893" y="326428"/>
                </a:lnTo>
                <a:lnTo>
                  <a:pt x="1966747" y="333019"/>
                </a:lnTo>
                <a:close/>
              </a:path>
              <a:path w="4572000" h="380999">
                <a:moveTo>
                  <a:pt x="2311107" y="251929"/>
                </a:moveTo>
                <a:lnTo>
                  <a:pt x="2317203" y="261302"/>
                </a:lnTo>
                <a:lnTo>
                  <a:pt x="2318296" y="256209"/>
                </a:lnTo>
                <a:lnTo>
                  <a:pt x="2311107" y="251929"/>
                </a:lnTo>
                <a:close/>
              </a:path>
              <a:path w="4572000" h="380999">
                <a:moveTo>
                  <a:pt x="2464396" y="251929"/>
                </a:moveTo>
                <a:lnTo>
                  <a:pt x="2470480" y="261302"/>
                </a:lnTo>
                <a:lnTo>
                  <a:pt x="2471572" y="256209"/>
                </a:lnTo>
                <a:lnTo>
                  <a:pt x="2464396" y="251929"/>
                </a:lnTo>
                <a:close/>
              </a:path>
              <a:path w="4572000" h="380999">
                <a:moveTo>
                  <a:pt x="2811348" y="346265"/>
                </a:moveTo>
                <a:lnTo>
                  <a:pt x="2809113" y="328396"/>
                </a:lnTo>
                <a:lnTo>
                  <a:pt x="2806941" y="343611"/>
                </a:lnTo>
                <a:lnTo>
                  <a:pt x="2811348" y="346265"/>
                </a:lnTo>
                <a:close/>
              </a:path>
              <a:path w="4572000" h="380999">
                <a:moveTo>
                  <a:pt x="2841586" y="258991"/>
                </a:moveTo>
                <a:lnTo>
                  <a:pt x="2837561" y="333844"/>
                </a:lnTo>
                <a:lnTo>
                  <a:pt x="2838564" y="338239"/>
                </a:lnTo>
                <a:lnTo>
                  <a:pt x="2841586" y="258991"/>
                </a:lnTo>
                <a:close/>
              </a:path>
              <a:path w="4572000" h="380999">
                <a:moveTo>
                  <a:pt x="2799473" y="333019"/>
                </a:moveTo>
                <a:lnTo>
                  <a:pt x="2797606" y="318566"/>
                </a:lnTo>
                <a:lnTo>
                  <a:pt x="2797606" y="326428"/>
                </a:lnTo>
                <a:lnTo>
                  <a:pt x="2799473" y="333019"/>
                </a:lnTo>
                <a:close/>
              </a:path>
              <a:path w="4572000" h="380999">
                <a:moveTo>
                  <a:pt x="2913761" y="333032"/>
                </a:moveTo>
                <a:lnTo>
                  <a:pt x="2909100" y="343395"/>
                </a:lnTo>
                <a:lnTo>
                  <a:pt x="2915285" y="337667"/>
                </a:lnTo>
                <a:lnTo>
                  <a:pt x="2913761" y="333032"/>
                </a:lnTo>
                <a:close/>
              </a:path>
              <a:path w="4572000" h="380999">
                <a:moveTo>
                  <a:pt x="3237801" y="280936"/>
                </a:moveTo>
                <a:lnTo>
                  <a:pt x="3234690" y="262204"/>
                </a:lnTo>
                <a:lnTo>
                  <a:pt x="3237357" y="287642"/>
                </a:lnTo>
                <a:lnTo>
                  <a:pt x="3237801" y="280936"/>
                </a:lnTo>
                <a:close/>
              </a:path>
              <a:path w="4572000" h="380999">
                <a:moveTo>
                  <a:pt x="3376142" y="346265"/>
                </a:moveTo>
                <a:lnTo>
                  <a:pt x="3373907" y="328396"/>
                </a:lnTo>
                <a:lnTo>
                  <a:pt x="3371735" y="343611"/>
                </a:lnTo>
                <a:lnTo>
                  <a:pt x="3376142" y="346265"/>
                </a:lnTo>
                <a:close/>
              </a:path>
              <a:path w="4572000" h="380999">
                <a:moveTo>
                  <a:pt x="3406368" y="258991"/>
                </a:moveTo>
                <a:lnTo>
                  <a:pt x="3402342" y="333844"/>
                </a:lnTo>
                <a:lnTo>
                  <a:pt x="3403358" y="338239"/>
                </a:lnTo>
                <a:lnTo>
                  <a:pt x="3406368" y="258991"/>
                </a:lnTo>
                <a:close/>
              </a:path>
              <a:path w="4572000" h="380999">
                <a:moveTo>
                  <a:pt x="3364268" y="333019"/>
                </a:moveTo>
                <a:lnTo>
                  <a:pt x="3362401" y="318566"/>
                </a:lnTo>
                <a:lnTo>
                  <a:pt x="3362401" y="326428"/>
                </a:lnTo>
                <a:lnTo>
                  <a:pt x="3364268" y="333019"/>
                </a:lnTo>
                <a:close/>
              </a:path>
              <a:path w="4572000" h="380999">
                <a:moveTo>
                  <a:pt x="4051249" y="346265"/>
                </a:moveTo>
                <a:lnTo>
                  <a:pt x="4049014" y="328396"/>
                </a:lnTo>
                <a:lnTo>
                  <a:pt x="4046842" y="343611"/>
                </a:lnTo>
                <a:lnTo>
                  <a:pt x="4051249" y="346265"/>
                </a:lnTo>
                <a:close/>
              </a:path>
              <a:path w="4572000" h="380999">
                <a:moveTo>
                  <a:pt x="4081475" y="258991"/>
                </a:moveTo>
                <a:lnTo>
                  <a:pt x="4077449" y="333844"/>
                </a:lnTo>
                <a:lnTo>
                  <a:pt x="4078465" y="338239"/>
                </a:lnTo>
                <a:lnTo>
                  <a:pt x="4081475" y="258991"/>
                </a:lnTo>
                <a:close/>
              </a:path>
              <a:path w="4572000" h="380999">
                <a:moveTo>
                  <a:pt x="4039374" y="333019"/>
                </a:moveTo>
                <a:lnTo>
                  <a:pt x="4037507" y="318566"/>
                </a:lnTo>
                <a:lnTo>
                  <a:pt x="4037507" y="326428"/>
                </a:lnTo>
                <a:lnTo>
                  <a:pt x="4039374" y="333019"/>
                </a:lnTo>
                <a:close/>
              </a:path>
              <a:path w="4572000" h="380999">
                <a:moveTo>
                  <a:pt x="4566577" y="344525"/>
                </a:moveTo>
                <a:lnTo>
                  <a:pt x="4555070" y="285648"/>
                </a:lnTo>
                <a:lnTo>
                  <a:pt x="4555070" y="344525"/>
                </a:lnTo>
                <a:lnTo>
                  <a:pt x="4566577" y="344525"/>
                </a:lnTo>
                <a:close/>
              </a:path>
              <a:path w="4572000" h="380999">
                <a:moveTo>
                  <a:pt x="3984917" y="381000"/>
                </a:moveTo>
                <a:lnTo>
                  <a:pt x="3979024" y="366229"/>
                </a:lnTo>
                <a:lnTo>
                  <a:pt x="3979024" y="381000"/>
                </a:lnTo>
                <a:lnTo>
                  <a:pt x="3984917" y="381000"/>
                </a:lnTo>
                <a:close/>
              </a:path>
              <a:path w="4572000" h="380999">
                <a:moveTo>
                  <a:pt x="3060738" y="344436"/>
                </a:moveTo>
                <a:lnTo>
                  <a:pt x="3049231" y="337578"/>
                </a:lnTo>
                <a:lnTo>
                  <a:pt x="3049231" y="344436"/>
                </a:lnTo>
                <a:lnTo>
                  <a:pt x="3060738" y="344436"/>
                </a:lnTo>
                <a:close/>
              </a:path>
              <a:path w="4572000" h="380999">
                <a:moveTo>
                  <a:pt x="3212782" y="344436"/>
                </a:moveTo>
                <a:lnTo>
                  <a:pt x="3201276" y="337578"/>
                </a:lnTo>
                <a:lnTo>
                  <a:pt x="3201276" y="344436"/>
                </a:lnTo>
                <a:lnTo>
                  <a:pt x="3212782" y="344436"/>
                </a:lnTo>
                <a:close/>
              </a:path>
              <a:path w="4572000" h="380999">
                <a:moveTo>
                  <a:pt x="2760560" y="339826"/>
                </a:moveTo>
                <a:lnTo>
                  <a:pt x="2759671" y="333146"/>
                </a:lnTo>
                <a:lnTo>
                  <a:pt x="2759671" y="336740"/>
                </a:lnTo>
                <a:lnTo>
                  <a:pt x="2760560" y="339826"/>
                </a:lnTo>
                <a:close/>
              </a:path>
              <a:path w="4572000" h="380999">
                <a:moveTo>
                  <a:pt x="2932430" y="339826"/>
                </a:moveTo>
                <a:lnTo>
                  <a:pt x="2931541" y="333146"/>
                </a:lnTo>
                <a:lnTo>
                  <a:pt x="2931541" y="336740"/>
                </a:lnTo>
                <a:lnTo>
                  <a:pt x="2932430" y="339826"/>
                </a:lnTo>
                <a:close/>
              </a:path>
              <a:path w="4572000" h="380999">
                <a:moveTo>
                  <a:pt x="4311764" y="339826"/>
                </a:moveTo>
                <a:lnTo>
                  <a:pt x="4310888" y="333146"/>
                </a:lnTo>
                <a:lnTo>
                  <a:pt x="4310888" y="336740"/>
                </a:lnTo>
                <a:lnTo>
                  <a:pt x="4311764" y="339826"/>
                </a:lnTo>
                <a:close/>
              </a:path>
              <a:path w="4572000" h="380999">
                <a:moveTo>
                  <a:pt x="3080473" y="371881"/>
                </a:moveTo>
                <a:lnTo>
                  <a:pt x="3086379" y="361632"/>
                </a:lnTo>
                <a:lnTo>
                  <a:pt x="3079445" y="369798"/>
                </a:lnTo>
                <a:lnTo>
                  <a:pt x="3080473" y="371881"/>
                </a:lnTo>
                <a:close/>
              </a:path>
              <a:path w="4572000" h="380999">
                <a:moveTo>
                  <a:pt x="1443494" y="344525"/>
                </a:moveTo>
                <a:lnTo>
                  <a:pt x="1431988" y="285648"/>
                </a:lnTo>
                <a:lnTo>
                  <a:pt x="1431988" y="344525"/>
                </a:lnTo>
                <a:lnTo>
                  <a:pt x="1443494" y="344525"/>
                </a:lnTo>
                <a:close/>
              </a:path>
              <a:path w="4572000" h="380999">
                <a:moveTo>
                  <a:pt x="1470228" y="346265"/>
                </a:moveTo>
                <a:lnTo>
                  <a:pt x="1467993" y="328396"/>
                </a:lnTo>
                <a:lnTo>
                  <a:pt x="1465821" y="343611"/>
                </a:lnTo>
                <a:lnTo>
                  <a:pt x="1470228" y="346265"/>
                </a:lnTo>
                <a:close/>
              </a:path>
              <a:path w="4572000" h="380999">
                <a:moveTo>
                  <a:pt x="1500466" y="258991"/>
                </a:moveTo>
                <a:lnTo>
                  <a:pt x="1496441" y="333844"/>
                </a:lnTo>
                <a:lnTo>
                  <a:pt x="1497444" y="338239"/>
                </a:lnTo>
                <a:lnTo>
                  <a:pt x="1500466" y="258991"/>
                </a:lnTo>
                <a:close/>
              </a:path>
              <a:path w="4572000" h="380999">
                <a:moveTo>
                  <a:pt x="1458353" y="333019"/>
                </a:moveTo>
                <a:lnTo>
                  <a:pt x="1456486" y="318566"/>
                </a:lnTo>
                <a:lnTo>
                  <a:pt x="1456486" y="326428"/>
                </a:lnTo>
                <a:lnTo>
                  <a:pt x="1458353" y="333019"/>
                </a:lnTo>
                <a:close/>
              </a:path>
              <a:path w="4572000" h="380999">
                <a:moveTo>
                  <a:pt x="1639239" y="269481"/>
                </a:moveTo>
                <a:lnTo>
                  <a:pt x="1638350" y="262813"/>
                </a:lnTo>
                <a:lnTo>
                  <a:pt x="1638350" y="266407"/>
                </a:lnTo>
                <a:lnTo>
                  <a:pt x="1639239" y="269481"/>
                </a:lnTo>
                <a:close/>
              </a:path>
              <a:path w="4572000" h="380999">
                <a:moveTo>
                  <a:pt x="1794827" y="280936"/>
                </a:moveTo>
                <a:lnTo>
                  <a:pt x="1791728" y="262204"/>
                </a:lnTo>
                <a:lnTo>
                  <a:pt x="1794383" y="287642"/>
                </a:lnTo>
                <a:lnTo>
                  <a:pt x="1794827" y="280936"/>
                </a:lnTo>
                <a:close/>
              </a:path>
              <a:path w="4572000" h="380999">
                <a:moveTo>
                  <a:pt x="1769808" y="344436"/>
                </a:moveTo>
                <a:lnTo>
                  <a:pt x="1758315" y="337578"/>
                </a:lnTo>
                <a:lnTo>
                  <a:pt x="1758315" y="344436"/>
                </a:lnTo>
                <a:lnTo>
                  <a:pt x="1769808" y="344436"/>
                </a:lnTo>
                <a:close/>
              </a:path>
              <a:path w="4572000" h="380999">
                <a:moveTo>
                  <a:pt x="1727166" y="284614"/>
                </a:moveTo>
                <a:lnTo>
                  <a:pt x="1722310" y="264591"/>
                </a:lnTo>
                <a:lnTo>
                  <a:pt x="1725690" y="298262"/>
                </a:lnTo>
                <a:lnTo>
                  <a:pt x="1727166" y="284614"/>
                </a:lnTo>
                <a:close/>
              </a:path>
              <a:path w="4572000" h="380999">
                <a:moveTo>
                  <a:pt x="1639239" y="339826"/>
                </a:moveTo>
                <a:lnTo>
                  <a:pt x="1638350" y="333146"/>
                </a:lnTo>
                <a:lnTo>
                  <a:pt x="1638350" y="336740"/>
                </a:lnTo>
                <a:lnTo>
                  <a:pt x="1639239" y="339826"/>
                </a:lnTo>
                <a:close/>
              </a:path>
              <a:path w="4572000" h="380999">
                <a:moveTo>
                  <a:pt x="1252562" y="280936"/>
                </a:moveTo>
                <a:lnTo>
                  <a:pt x="1249451" y="262204"/>
                </a:lnTo>
                <a:lnTo>
                  <a:pt x="1252118" y="287642"/>
                </a:lnTo>
                <a:lnTo>
                  <a:pt x="1252562" y="280936"/>
                </a:lnTo>
                <a:close/>
              </a:path>
              <a:path w="4572000" h="380999">
                <a:moveTo>
                  <a:pt x="4255541" y="23291"/>
                </a:moveTo>
                <a:lnTo>
                  <a:pt x="4254309" y="14554"/>
                </a:lnTo>
                <a:lnTo>
                  <a:pt x="4252937" y="20231"/>
                </a:lnTo>
                <a:lnTo>
                  <a:pt x="4255541" y="23291"/>
                </a:lnTo>
                <a:close/>
              </a:path>
              <a:path w="4572000" h="380999">
                <a:moveTo>
                  <a:pt x="4455883" y="66306"/>
                </a:moveTo>
                <a:lnTo>
                  <a:pt x="4454512" y="3378"/>
                </a:lnTo>
                <a:lnTo>
                  <a:pt x="4454512" y="64947"/>
                </a:lnTo>
                <a:lnTo>
                  <a:pt x="4455883" y="66306"/>
                </a:lnTo>
                <a:close/>
              </a:path>
              <a:path w="4572000" h="380999">
                <a:moveTo>
                  <a:pt x="4132275" y="67957"/>
                </a:moveTo>
                <a:lnTo>
                  <a:pt x="4136720" y="102171"/>
                </a:lnTo>
                <a:lnTo>
                  <a:pt x="4136072" y="63131"/>
                </a:lnTo>
                <a:lnTo>
                  <a:pt x="4132275" y="67957"/>
                </a:lnTo>
                <a:close/>
              </a:path>
              <a:path w="4572000" h="380999">
                <a:moveTo>
                  <a:pt x="4139920" y="32131"/>
                </a:moveTo>
                <a:lnTo>
                  <a:pt x="4140593" y="60350"/>
                </a:lnTo>
                <a:lnTo>
                  <a:pt x="4143203" y="42743"/>
                </a:lnTo>
                <a:lnTo>
                  <a:pt x="4139920" y="32131"/>
                </a:lnTo>
                <a:close/>
              </a:path>
              <a:path w="4572000" h="380999">
                <a:moveTo>
                  <a:pt x="4363371" y="10759"/>
                </a:moveTo>
                <a:lnTo>
                  <a:pt x="4362284" y="104419"/>
                </a:lnTo>
                <a:lnTo>
                  <a:pt x="4366693" y="93987"/>
                </a:lnTo>
                <a:lnTo>
                  <a:pt x="4363371" y="10759"/>
                </a:lnTo>
                <a:close/>
              </a:path>
              <a:path w="4572000" h="380999">
                <a:moveTo>
                  <a:pt x="4563046" y="131114"/>
                </a:moveTo>
                <a:lnTo>
                  <a:pt x="4551540" y="96469"/>
                </a:lnTo>
                <a:lnTo>
                  <a:pt x="4551540" y="131114"/>
                </a:lnTo>
                <a:lnTo>
                  <a:pt x="4563046" y="131114"/>
                </a:lnTo>
                <a:close/>
              </a:path>
              <a:path w="4572000" h="380999">
                <a:moveTo>
                  <a:pt x="4555344" y="9423"/>
                </a:moveTo>
                <a:lnTo>
                  <a:pt x="4563046" y="131114"/>
                </a:lnTo>
                <a:lnTo>
                  <a:pt x="4558804" y="3378"/>
                </a:lnTo>
                <a:lnTo>
                  <a:pt x="4555344" y="9423"/>
                </a:lnTo>
                <a:close/>
              </a:path>
              <a:path w="4572000" h="380999">
                <a:moveTo>
                  <a:pt x="4551540" y="96469"/>
                </a:moveTo>
                <a:lnTo>
                  <a:pt x="4511179" y="86575"/>
                </a:lnTo>
                <a:lnTo>
                  <a:pt x="4511179" y="96469"/>
                </a:lnTo>
                <a:lnTo>
                  <a:pt x="4551540" y="96469"/>
                </a:lnTo>
                <a:close/>
              </a:path>
              <a:path w="4572000" h="380999">
                <a:moveTo>
                  <a:pt x="4190434" y="96843"/>
                </a:moveTo>
                <a:lnTo>
                  <a:pt x="4190164" y="65667"/>
                </a:lnTo>
                <a:lnTo>
                  <a:pt x="4189387" y="77800"/>
                </a:lnTo>
                <a:lnTo>
                  <a:pt x="4190434" y="96843"/>
                </a:lnTo>
                <a:close/>
              </a:path>
              <a:path w="4572000" h="380999">
                <a:moveTo>
                  <a:pt x="4385648" y="96850"/>
                </a:moveTo>
                <a:lnTo>
                  <a:pt x="4385375" y="65667"/>
                </a:lnTo>
                <a:lnTo>
                  <a:pt x="4384598" y="77800"/>
                </a:lnTo>
                <a:lnTo>
                  <a:pt x="4385648" y="96850"/>
                </a:lnTo>
                <a:close/>
              </a:path>
              <a:path w="4572000" h="380999">
                <a:moveTo>
                  <a:pt x="3884726" y="23291"/>
                </a:moveTo>
                <a:lnTo>
                  <a:pt x="3883494" y="14554"/>
                </a:lnTo>
                <a:lnTo>
                  <a:pt x="3882123" y="20231"/>
                </a:lnTo>
                <a:lnTo>
                  <a:pt x="3884726" y="23291"/>
                </a:lnTo>
                <a:close/>
              </a:path>
              <a:path w="4572000" h="380999">
                <a:moveTo>
                  <a:pt x="3937203" y="131114"/>
                </a:moveTo>
                <a:lnTo>
                  <a:pt x="3882732" y="127647"/>
                </a:lnTo>
                <a:lnTo>
                  <a:pt x="3882732" y="131114"/>
                </a:lnTo>
                <a:lnTo>
                  <a:pt x="3937203" y="131114"/>
                </a:lnTo>
                <a:close/>
              </a:path>
              <a:path w="4572000" h="380999">
                <a:moveTo>
                  <a:pt x="2691485" y="66306"/>
                </a:moveTo>
                <a:lnTo>
                  <a:pt x="2690114" y="3378"/>
                </a:lnTo>
                <a:lnTo>
                  <a:pt x="2690114" y="64947"/>
                </a:lnTo>
                <a:lnTo>
                  <a:pt x="2691485" y="66306"/>
                </a:lnTo>
                <a:close/>
              </a:path>
              <a:path w="4572000" h="380999">
                <a:moveTo>
                  <a:pt x="3957675" y="69024"/>
                </a:moveTo>
                <a:lnTo>
                  <a:pt x="3953560" y="3378"/>
                </a:lnTo>
                <a:lnTo>
                  <a:pt x="3953560" y="64947"/>
                </a:lnTo>
                <a:lnTo>
                  <a:pt x="3957675" y="69024"/>
                </a:lnTo>
                <a:close/>
              </a:path>
              <a:path w="4572000" h="380999">
                <a:moveTo>
                  <a:pt x="4050944" y="131114"/>
                </a:moveTo>
                <a:lnTo>
                  <a:pt x="4038841" y="33604"/>
                </a:lnTo>
                <a:lnTo>
                  <a:pt x="4038841" y="131114"/>
                </a:lnTo>
                <a:lnTo>
                  <a:pt x="4050944" y="131114"/>
                </a:lnTo>
                <a:close/>
              </a:path>
              <a:path w="4572000" h="380999">
                <a:moveTo>
                  <a:pt x="4047312" y="3378"/>
                </a:moveTo>
                <a:lnTo>
                  <a:pt x="4050944" y="131114"/>
                </a:lnTo>
                <a:lnTo>
                  <a:pt x="4050944" y="3378"/>
                </a:lnTo>
                <a:lnTo>
                  <a:pt x="4047312" y="3378"/>
                </a:lnTo>
                <a:close/>
              </a:path>
              <a:path w="4572000" h="380999">
                <a:moveTo>
                  <a:pt x="4026814" y="44373"/>
                </a:moveTo>
                <a:lnTo>
                  <a:pt x="4020807" y="33515"/>
                </a:lnTo>
                <a:lnTo>
                  <a:pt x="4020807" y="49758"/>
                </a:lnTo>
                <a:lnTo>
                  <a:pt x="4026814" y="44373"/>
                </a:lnTo>
                <a:close/>
              </a:path>
              <a:path w="4572000" h="380999">
                <a:moveTo>
                  <a:pt x="1492182" y="96076"/>
                </a:moveTo>
                <a:lnTo>
                  <a:pt x="1490268" y="59042"/>
                </a:lnTo>
                <a:lnTo>
                  <a:pt x="1487194" y="84397"/>
                </a:lnTo>
                <a:lnTo>
                  <a:pt x="1492182" y="96076"/>
                </a:lnTo>
                <a:close/>
              </a:path>
              <a:path w="4572000" h="380999">
                <a:moveTo>
                  <a:pt x="1470355" y="131114"/>
                </a:moveTo>
                <a:lnTo>
                  <a:pt x="1458252" y="3898"/>
                </a:lnTo>
                <a:lnTo>
                  <a:pt x="1458252" y="131114"/>
                </a:lnTo>
                <a:lnTo>
                  <a:pt x="1470355" y="131114"/>
                </a:lnTo>
                <a:close/>
              </a:path>
              <a:path w="4572000" h="380999">
                <a:moveTo>
                  <a:pt x="3522522" y="131114"/>
                </a:moveTo>
                <a:lnTo>
                  <a:pt x="3510419" y="3898"/>
                </a:lnTo>
                <a:lnTo>
                  <a:pt x="3510419" y="131114"/>
                </a:lnTo>
                <a:lnTo>
                  <a:pt x="3522522" y="131114"/>
                </a:lnTo>
                <a:close/>
              </a:path>
              <a:path w="4572000" h="380999">
                <a:moveTo>
                  <a:pt x="3825100" y="18923"/>
                </a:moveTo>
                <a:lnTo>
                  <a:pt x="3830290" y="86756"/>
                </a:lnTo>
                <a:lnTo>
                  <a:pt x="3829456" y="65214"/>
                </a:lnTo>
                <a:lnTo>
                  <a:pt x="3825100" y="18923"/>
                </a:lnTo>
                <a:close/>
              </a:path>
              <a:path w="4572000" h="380999">
                <a:moveTo>
                  <a:pt x="1539024" y="132854"/>
                </a:moveTo>
                <a:lnTo>
                  <a:pt x="1536788" y="114998"/>
                </a:lnTo>
                <a:lnTo>
                  <a:pt x="1534617" y="130200"/>
                </a:lnTo>
                <a:lnTo>
                  <a:pt x="1539024" y="132854"/>
                </a:lnTo>
                <a:close/>
              </a:path>
              <a:path w="4572000" h="380999">
                <a:moveTo>
                  <a:pt x="1569250" y="45580"/>
                </a:moveTo>
                <a:lnTo>
                  <a:pt x="1565224" y="120434"/>
                </a:lnTo>
                <a:lnTo>
                  <a:pt x="1566240" y="124841"/>
                </a:lnTo>
                <a:lnTo>
                  <a:pt x="1569250" y="45580"/>
                </a:lnTo>
                <a:close/>
              </a:path>
              <a:path w="4572000" h="380999">
                <a:moveTo>
                  <a:pt x="1527149" y="119608"/>
                </a:moveTo>
                <a:lnTo>
                  <a:pt x="1525282" y="105156"/>
                </a:lnTo>
                <a:lnTo>
                  <a:pt x="1525282" y="113030"/>
                </a:lnTo>
                <a:lnTo>
                  <a:pt x="1527149" y="119608"/>
                </a:lnTo>
                <a:close/>
              </a:path>
              <a:path w="4572000" h="380999">
                <a:moveTo>
                  <a:pt x="1680235" y="131114"/>
                </a:moveTo>
                <a:lnTo>
                  <a:pt x="1668729" y="72237"/>
                </a:lnTo>
                <a:lnTo>
                  <a:pt x="1668729" y="131114"/>
                </a:lnTo>
                <a:lnTo>
                  <a:pt x="1680235" y="131114"/>
                </a:lnTo>
                <a:close/>
              </a:path>
              <a:path w="4572000" h="380999">
                <a:moveTo>
                  <a:pt x="1774177" y="67525"/>
                </a:moveTo>
                <a:lnTo>
                  <a:pt x="1771065" y="48793"/>
                </a:lnTo>
                <a:lnTo>
                  <a:pt x="1773732" y="74244"/>
                </a:lnTo>
                <a:lnTo>
                  <a:pt x="1774177" y="67525"/>
                </a:lnTo>
                <a:close/>
              </a:path>
              <a:path w="4572000" h="380999">
                <a:moveTo>
                  <a:pt x="2426970" y="67525"/>
                </a:moveTo>
                <a:lnTo>
                  <a:pt x="2423858" y="48793"/>
                </a:lnTo>
                <a:lnTo>
                  <a:pt x="2426525" y="74244"/>
                </a:lnTo>
                <a:lnTo>
                  <a:pt x="2426970" y="67525"/>
                </a:lnTo>
                <a:close/>
              </a:path>
              <a:path w="4572000" h="380999">
                <a:moveTo>
                  <a:pt x="2555252" y="67525"/>
                </a:moveTo>
                <a:lnTo>
                  <a:pt x="2552153" y="48793"/>
                </a:lnTo>
                <a:lnTo>
                  <a:pt x="2554808" y="74244"/>
                </a:lnTo>
                <a:lnTo>
                  <a:pt x="2555252" y="67525"/>
                </a:lnTo>
                <a:close/>
              </a:path>
              <a:path w="4572000" h="380999">
                <a:moveTo>
                  <a:pt x="3279940" y="67525"/>
                </a:moveTo>
                <a:lnTo>
                  <a:pt x="3276828" y="48793"/>
                </a:lnTo>
                <a:lnTo>
                  <a:pt x="3279495" y="74244"/>
                </a:lnTo>
                <a:lnTo>
                  <a:pt x="3279940" y="67525"/>
                </a:lnTo>
                <a:close/>
              </a:path>
              <a:path w="4572000" h="380999">
                <a:moveTo>
                  <a:pt x="3584994" y="132854"/>
                </a:moveTo>
                <a:lnTo>
                  <a:pt x="3582758" y="114998"/>
                </a:lnTo>
                <a:lnTo>
                  <a:pt x="3580587" y="130200"/>
                </a:lnTo>
                <a:lnTo>
                  <a:pt x="3584994" y="132854"/>
                </a:lnTo>
                <a:close/>
              </a:path>
              <a:path w="4572000" h="380999">
                <a:moveTo>
                  <a:pt x="3615220" y="45580"/>
                </a:moveTo>
                <a:lnTo>
                  <a:pt x="3611206" y="120434"/>
                </a:lnTo>
                <a:lnTo>
                  <a:pt x="3612210" y="124841"/>
                </a:lnTo>
                <a:lnTo>
                  <a:pt x="3615220" y="45580"/>
                </a:lnTo>
                <a:close/>
              </a:path>
              <a:path w="4572000" h="380999">
                <a:moveTo>
                  <a:pt x="3573119" y="119608"/>
                </a:moveTo>
                <a:lnTo>
                  <a:pt x="3571252" y="105156"/>
                </a:lnTo>
                <a:lnTo>
                  <a:pt x="3571252" y="113030"/>
                </a:lnTo>
                <a:lnTo>
                  <a:pt x="3573119" y="119608"/>
                </a:lnTo>
                <a:close/>
              </a:path>
              <a:path w="4572000" h="380999">
                <a:moveTo>
                  <a:pt x="3743667" y="56083"/>
                </a:moveTo>
                <a:lnTo>
                  <a:pt x="3742791" y="49403"/>
                </a:lnTo>
                <a:lnTo>
                  <a:pt x="3742791" y="52997"/>
                </a:lnTo>
                <a:lnTo>
                  <a:pt x="3743667" y="56083"/>
                </a:lnTo>
                <a:close/>
              </a:path>
              <a:path w="4572000" h="380999">
                <a:moveTo>
                  <a:pt x="2298509" y="131114"/>
                </a:moveTo>
                <a:lnTo>
                  <a:pt x="2287003" y="96469"/>
                </a:lnTo>
                <a:lnTo>
                  <a:pt x="2287003" y="131114"/>
                </a:lnTo>
                <a:lnTo>
                  <a:pt x="2298509" y="131114"/>
                </a:lnTo>
                <a:close/>
              </a:path>
              <a:path w="4572000" h="380999">
                <a:moveTo>
                  <a:pt x="2287003" y="96469"/>
                </a:moveTo>
                <a:lnTo>
                  <a:pt x="2246642" y="86575"/>
                </a:lnTo>
                <a:lnTo>
                  <a:pt x="2246642" y="96469"/>
                </a:lnTo>
                <a:lnTo>
                  <a:pt x="2287003" y="96469"/>
                </a:lnTo>
                <a:close/>
              </a:path>
              <a:path w="4572000" h="380999">
                <a:moveTo>
                  <a:pt x="3645649" y="131114"/>
                </a:moveTo>
                <a:lnTo>
                  <a:pt x="3637844" y="119731"/>
                </a:lnTo>
                <a:lnTo>
                  <a:pt x="3632212" y="131114"/>
                </a:lnTo>
                <a:lnTo>
                  <a:pt x="3645649" y="131114"/>
                </a:lnTo>
                <a:close/>
              </a:path>
              <a:path w="4572000" h="380999">
                <a:moveTo>
                  <a:pt x="3639392" y="49121"/>
                </a:moveTo>
                <a:lnTo>
                  <a:pt x="3647097" y="38112"/>
                </a:lnTo>
                <a:lnTo>
                  <a:pt x="3634155" y="38112"/>
                </a:lnTo>
                <a:lnTo>
                  <a:pt x="3639392" y="49121"/>
                </a:lnTo>
                <a:close/>
              </a:path>
              <a:path w="4572000" h="380999">
                <a:moveTo>
                  <a:pt x="2837180" y="131114"/>
                </a:moveTo>
                <a:lnTo>
                  <a:pt x="2849283" y="116357"/>
                </a:lnTo>
                <a:lnTo>
                  <a:pt x="2837180" y="3898"/>
                </a:lnTo>
                <a:lnTo>
                  <a:pt x="2837180" y="131114"/>
                </a:lnTo>
                <a:close/>
              </a:path>
              <a:path w="4572000" h="380999">
                <a:moveTo>
                  <a:pt x="2875699" y="73291"/>
                </a:moveTo>
                <a:lnTo>
                  <a:pt x="2873248" y="59397"/>
                </a:lnTo>
                <a:lnTo>
                  <a:pt x="2872371" y="69354"/>
                </a:lnTo>
                <a:lnTo>
                  <a:pt x="2875699" y="73291"/>
                </a:lnTo>
                <a:close/>
              </a:path>
              <a:path w="4572000" h="380999">
                <a:moveTo>
                  <a:pt x="1866811" y="158470"/>
                </a:moveTo>
                <a:lnTo>
                  <a:pt x="1872716" y="148221"/>
                </a:lnTo>
                <a:lnTo>
                  <a:pt x="1865782" y="156387"/>
                </a:lnTo>
                <a:lnTo>
                  <a:pt x="1866811" y="158470"/>
                </a:lnTo>
                <a:close/>
              </a:path>
              <a:path w="4572000" h="380999">
                <a:moveTo>
                  <a:pt x="2756750" y="158470"/>
                </a:moveTo>
                <a:lnTo>
                  <a:pt x="2762669" y="148221"/>
                </a:lnTo>
                <a:lnTo>
                  <a:pt x="2755722" y="156387"/>
                </a:lnTo>
                <a:lnTo>
                  <a:pt x="2756750" y="158470"/>
                </a:lnTo>
                <a:close/>
              </a:path>
              <a:path w="4572000" h="380999">
                <a:moveTo>
                  <a:pt x="68897" y="119608"/>
                </a:moveTo>
                <a:lnTo>
                  <a:pt x="67030" y="105156"/>
                </a:lnTo>
                <a:lnTo>
                  <a:pt x="67030" y="113030"/>
                </a:lnTo>
                <a:lnTo>
                  <a:pt x="68897" y="119608"/>
                </a:lnTo>
                <a:close/>
              </a:path>
              <a:path w="4572000" h="380999">
                <a:moveTo>
                  <a:pt x="748347" y="119608"/>
                </a:moveTo>
                <a:lnTo>
                  <a:pt x="746480" y="105156"/>
                </a:lnTo>
                <a:lnTo>
                  <a:pt x="746480" y="113030"/>
                </a:lnTo>
                <a:lnTo>
                  <a:pt x="748347" y="119608"/>
                </a:lnTo>
                <a:close/>
              </a:path>
              <a:path w="4572000" h="380999">
                <a:moveTo>
                  <a:pt x="964425" y="119608"/>
                </a:moveTo>
                <a:lnTo>
                  <a:pt x="962558" y="105156"/>
                </a:lnTo>
                <a:lnTo>
                  <a:pt x="962558" y="113030"/>
                </a:lnTo>
                <a:lnTo>
                  <a:pt x="964425" y="119608"/>
                </a:lnTo>
                <a:close/>
              </a:path>
              <a:path w="4572000" h="380999">
                <a:moveTo>
                  <a:pt x="1091679" y="119608"/>
                </a:moveTo>
                <a:lnTo>
                  <a:pt x="1089812" y="105156"/>
                </a:lnTo>
                <a:lnTo>
                  <a:pt x="1089812" y="113030"/>
                </a:lnTo>
                <a:lnTo>
                  <a:pt x="1091679" y="119608"/>
                </a:lnTo>
                <a:close/>
              </a:path>
              <a:path w="4572000" h="380999">
                <a:moveTo>
                  <a:pt x="359359" y="131114"/>
                </a:moveTo>
                <a:lnTo>
                  <a:pt x="347853" y="118262"/>
                </a:lnTo>
                <a:lnTo>
                  <a:pt x="347853" y="131114"/>
                </a:lnTo>
                <a:lnTo>
                  <a:pt x="359359" y="131114"/>
                </a:lnTo>
                <a:close/>
              </a:path>
              <a:path w="4572000" h="380999">
                <a:moveTo>
                  <a:pt x="567067" y="131114"/>
                </a:moveTo>
                <a:lnTo>
                  <a:pt x="579170" y="116357"/>
                </a:lnTo>
                <a:lnTo>
                  <a:pt x="567067" y="3898"/>
                </a:lnTo>
                <a:lnTo>
                  <a:pt x="567067" y="131114"/>
                </a:lnTo>
                <a:close/>
              </a:path>
              <a:path w="4572000" h="380999">
                <a:moveTo>
                  <a:pt x="605586" y="73291"/>
                </a:moveTo>
                <a:lnTo>
                  <a:pt x="603135" y="59397"/>
                </a:lnTo>
                <a:lnTo>
                  <a:pt x="602259" y="69354"/>
                </a:lnTo>
                <a:lnTo>
                  <a:pt x="605586" y="73291"/>
                </a:lnTo>
                <a:close/>
              </a:path>
              <a:path w="4572000" h="380999">
                <a:moveTo>
                  <a:pt x="585597" y="2768"/>
                </a:moveTo>
                <a:lnTo>
                  <a:pt x="577837" y="3149"/>
                </a:lnTo>
                <a:lnTo>
                  <a:pt x="567067" y="3898"/>
                </a:lnTo>
                <a:lnTo>
                  <a:pt x="579170" y="116357"/>
                </a:lnTo>
                <a:lnTo>
                  <a:pt x="579170" y="67818"/>
                </a:lnTo>
                <a:lnTo>
                  <a:pt x="582409" y="67665"/>
                </a:lnTo>
                <a:lnTo>
                  <a:pt x="584860" y="54876"/>
                </a:lnTo>
                <a:lnTo>
                  <a:pt x="581710" y="54698"/>
                </a:lnTo>
                <a:lnTo>
                  <a:pt x="579170" y="54356"/>
                </a:lnTo>
                <a:lnTo>
                  <a:pt x="579170" y="17792"/>
                </a:lnTo>
                <a:lnTo>
                  <a:pt x="582358" y="17386"/>
                </a:lnTo>
                <a:lnTo>
                  <a:pt x="585965" y="17195"/>
                </a:lnTo>
                <a:lnTo>
                  <a:pt x="600532" y="17195"/>
                </a:lnTo>
                <a:lnTo>
                  <a:pt x="605790" y="23063"/>
                </a:lnTo>
                <a:lnTo>
                  <a:pt x="605764" y="36324"/>
                </a:lnTo>
                <a:lnTo>
                  <a:pt x="601159" y="50235"/>
                </a:lnTo>
                <a:lnTo>
                  <a:pt x="596696" y="67386"/>
                </a:lnTo>
                <a:lnTo>
                  <a:pt x="602259" y="69354"/>
                </a:lnTo>
                <a:lnTo>
                  <a:pt x="603135" y="59397"/>
                </a:lnTo>
                <a:lnTo>
                  <a:pt x="606844" y="58178"/>
                </a:lnTo>
                <a:lnTo>
                  <a:pt x="610235" y="55130"/>
                </a:lnTo>
                <a:lnTo>
                  <a:pt x="613295" y="50279"/>
                </a:lnTo>
                <a:lnTo>
                  <a:pt x="616369" y="45415"/>
                </a:lnTo>
                <a:lnTo>
                  <a:pt x="617905" y="40030"/>
                </a:lnTo>
                <a:lnTo>
                  <a:pt x="617905" y="24053"/>
                </a:lnTo>
                <a:lnTo>
                  <a:pt x="615505" y="16306"/>
                </a:lnTo>
                <a:lnTo>
                  <a:pt x="610692" y="10896"/>
                </a:lnTo>
                <a:lnTo>
                  <a:pt x="605891" y="5486"/>
                </a:lnTo>
                <a:lnTo>
                  <a:pt x="599122" y="2768"/>
                </a:lnTo>
                <a:lnTo>
                  <a:pt x="585597" y="2768"/>
                </a:lnTo>
                <a:close/>
              </a:path>
              <a:path w="4572000" h="380999">
                <a:moveTo>
                  <a:pt x="596696" y="67386"/>
                </a:moveTo>
                <a:lnTo>
                  <a:pt x="601159" y="50235"/>
                </a:lnTo>
                <a:lnTo>
                  <a:pt x="588606" y="54876"/>
                </a:lnTo>
                <a:lnTo>
                  <a:pt x="584860" y="54876"/>
                </a:lnTo>
                <a:lnTo>
                  <a:pt x="582409" y="67665"/>
                </a:lnTo>
                <a:lnTo>
                  <a:pt x="585660" y="67525"/>
                </a:lnTo>
                <a:lnTo>
                  <a:pt x="588911" y="67386"/>
                </a:lnTo>
                <a:lnTo>
                  <a:pt x="596696" y="67386"/>
                </a:lnTo>
                <a:close/>
              </a:path>
              <a:path w="4572000" h="380999">
                <a:moveTo>
                  <a:pt x="588733" y="117221"/>
                </a:moveTo>
                <a:lnTo>
                  <a:pt x="586511" y="117221"/>
                </a:lnTo>
                <a:lnTo>
                  <a:pt x="583323" y="116928"/>
                </a:lnTo>
                <a:lnTo>
                  <a:pt x="579170" y="116357"/>
                </a:lnTo>
                <a:lnTo>
                  <a:pt x="567067" y="131114"/>
                </a:lnTo>
                <a:lnTo>
                  <a:pt x="601560" y="131114"/>
                </a:lnTo>
                <a:lnTo>
                  <a:pt x="609015" y="127787"/>
                </a:lnTo>
                <a:lnTo>
                  <a:pt x="614718" y="121132"/>
                </a:lnTo>
                <a:lnTo>
                  <a:pt x="616279" y="119160"/>
                </a:lnTo>
                <a:lnTo>
                  <a:pt x="621537" y="108160"/>
                </a:lnTo>
                <a:lnTo>
                  <a:pt x="623290" y="94386"/>
                </a:lnTo>
                <a:lnTo>
                  <a:pt x="623290" y="84721"/>
                </a:lnTo>
                <a:lnTo>
                  <a:pt x="621677" y="77076"/>
                </a:lnTo>
                <a:lnTo>
                  <a:pt x="618477" y="71462"/>
                </a:lnTo>
                <a:lnTo>
                  <a:pt x="615264" y="65849"/>
                </a:lnTo>
                <a:lnTo>
                  <a:pt x="610158" y="61823"/>
                </a:lnTo>
                <a:lnTo>
                  <a:pt x="603135" y="59397"/>
                </a:lnTo>
                <a:lnTo>
                  <a:pt x="605586" y="73291"/>
                </a:lnTo>
                <a:lnTo>
                  <a:pt x="608914" y="77216"/>
                </a:lnTo>
                <a:lnTo>
                  <a:pt x="610577" y="83324"/>
                </a:lnTo>
                <a:lnTo>
                  <a:pt x="610577" y="100520"/>
                </a:lnTo>
                <a:lnTo>
                  <a:pt x="608838" y="107022"/>
                </a:lnTo>
                <a:lnTo>
                  <a:pt x="605345" y="111099"/>
                </a:lnTo>
                <a:lnTo>
                  <a:pt x="601853" y="115189"/>
                </a:lnTo>
                <a:lnTo>
                  <a:pt x="596315" y="117221"/>
                </a:lnTo>
                <a:lnTo>
                  <a:pt x="588733" y="117221"/>
                </a:lnTo>
                <a:close/>
              </a:path>
              <a:path w="4572000" h="380999">
                <a:moveTo>
                  <a:pt x="1045743" y="51689"/>
                </a:moveTo>
                <a:lnTo>
                  <a:pt x="1048994" y="49669"/>
                </a:lnTo>
                <a:lnTo>
                  <a:pt x="1056703" y="49669"/>
                </a:lnTo>
                <a:lnTo>
                  <a:pt x="1059802" y="51689"/>
                </a:lnTo>
                <a:lnTo>
                  <a:pt x="1062278" y="55740"/>
                </a:lnTo>
                <a:lnTo>
                  <a:pt x="1064755" y="59791"/>
                </a:lnTo>
                <a:lnTo>
                  <a:pt x="1065999" y="64719"/>
                </a:lnTo>
                <a:lnTo>
                  <a:pt x="1065999" y="77216"/>
                </a:lnTo>
                <a:lnTo>
                  <a:pt x="1064856" y="82651"/>
                </a:lnTo>
                <a:lnTo>
                  <a:pt x="1062558" y="86791"/>
                </a:lnTo>
                <a:lnTo>
                  <a:pt x="1062393" y="104927"/>
                </a:lnTo>
                <a:lnTo>
                  <a:pt x="1067739" y="101269"/>
                </a:lnTo>
                <a:lnTo>
                  <a:pt x="1071816" y="94907"/>
                </a:lnTo>
                <a:lnTo>
                  <a:pt x="1075893" y="88544"/>
                </a:lnTo>
                <a:lnTo>
                  <a:pt x="1077925" y="80670"/>
                </a:lnTo>
                <a:lnTo>
                  <a:pt x="1077925" y="62433"/>
                </a:lnTo>
                <a:lnTo>
                  <a:pt x="1076452" y="55257"/>
                </a:lnTo>
                <a:lnTo>
                  <a:pt x="1073505" y="49758"/>
                </a:lnTo>
                <a:lnTo>
                  <a:pt x="1075804" y="47269"/>
                </a:lnTo>
                <a:lnTo>
                  <a:pt x="1080401" y="42291"/>
                </a:lnTo>
                <a:lnTo>
                  <a:pt x="1077899" y="38900"/>
                </a:lnTo>
                <a:lnTo>
                  <a:pt x="1075397" y="35509"/>
                </a:lnTo>
                <a:lnTo>
                  <a:pt x="1072896" y="32131"/>
                </a:lnTo>
                <a:lnTo>
                  <a:pt x="1067155" y="42024"/>
                </a:lnTo>
                <a:lnTo>
                  <a:pt x="1063561" y="38265"/>
                </a:lnTo>
                <a:lnTo>
                  <a:pt x="1058583" y="36385"/>
                </a:lnTo>
                <a:lnTo>
                  <a:pt x="1045260" y="36385"/>
                </a:lnTo>
                <a:lnTo>
                  <a:pt x="1039431" y="39624"/>
                </a:lnTo>
                <a:lnTo>
                  <a:pt x="1040688" y="59791"/>
                </a:lnTo>
                <a:lnTo>
                  <a:pt x="1043216" y="55740"/>
                </a:lnTo>
                <a:lnTo>
                  <a:pt x="1045743" y="51689"/>
                </a:lnTo>
                <a:close/>
              </a:path>
              <a:path w="4572000" h="380999">
                <a:moveTo>
                  <a:pt x="318198" y="38112"/>
                </a:moveTo>
                <a:lnTo>
                  <a:pt x="306705" y="38112"/>
                </a:lnTo>
                <a:lnTo>
                  <a:pt x="306705" y="99351"/>
                </a:lnTo>
                <a:lnTo>
                  <a:pt x="308132" y="113541"/>
                </a:lnTo>
                <a:lnTo>
                  <a:pt x="312356" y="124079"/>
                </a:lnTo>
                <a:lnTo>
                  <a:pt x="316141" y="129933"/>
                </a:lnTo>
                <a:lnTo>
                  <a:pt x="321576" y="132854"/>
                </a:lnTo>
                <a:lnTo>
                  <a:pt x="332384" y="132854"/>
                </a:lnTo>
                <a:lnTo>
                  <a:pt x="336194" y="131330"/>
                </a:lnTo>
                <a:lnTo>
                  <a:pt x="340080" y="128295"/>
                </a:lnTo>
                <a:lnTo>
                  <a:pt x="343979" y="125260"/>
                </a:lnTo>
                <a:lnTo>
                  <a:pt x="346570" y="121907"/>
                </a:lnTo>
                <a:lnTo>
                  <a:pt x="347853" y="118262"/>
                </a:lnTo>
                <a:lnTo>
                  <a:pt x="359359" y="131114"/>
                </a:lnTo>
                <a:lnTo>
                  <a:pt x="359359" y="38112"/>
                </a:lnTo>
                <a:lnTo>
                  <a:pt x="347853" y="38112"/>
                </a:lnTo>
                <a:lnTo>
                  <a:pt x="347853" y="103416"/>
                </a:lnTo>
                <a:lnTo>
                  <a:pt x="346849" y="107530"/>
                </a:lnTo>
                <a:lnTo>
                  <a:pt x="344766" y="111150"/>
                </a:lnTo>
                <a:lnTo>
                  <a:pt x="341630" y="114274"/>
                </a:lnTo>
                <a:lnTo>
                  <a:pt x="338480" y="117398"/>
                </a:lnTo>
                <a:lnTo>
                  <a:pt x="335013" y="118960"/>
                </a:lnTo>
                <a:lnTo>
                  <a:pt x="322541" y="118960"/>
                </a:lnTo>
                <a:lnTo>
                  <a:pt x="318198" y="111785"/>
                </a:lnTo>
                <a:lnTo>
                  <a:pt x="318198" y="38112"/>
                </a:lnTo>
                <a:close/>
              </a:path>
              <a:path w="4572000" h="380999">
                <a:moveTo>
                  <a:pt x="1095375" y="43129"/>
                </a:moveTo>
                <a:lnTo>
                  <a:pt x="1093203" y="45669"/>
                </a:lnTo>
                <a:lnTo>
                  <a:pt x="1094816" y="50279"/>
                </a:lnTo>
                <a:lnTo>
                  <a:pt x="1096429" y="54876"/>
                </a:lnTo>
                <a:lnTo>
                  <a:pt x="1098042" y="59474"/>
                </a:lnTo>
                <a:lnTo>
                  <a:pt x="1101915" y="53924"/>
                </a:lnTo>
                <a:lnTo>
                  <a:pt x="1107440" y="51142"/>
                </a:lnTo>
                <a:lnTo>
                  <a:pt x="1115852" y="51187"/>
                </a:lnTo>
                <a:lnTo>
                  <a:pt x="1125460" y="57304"/>
                </a:lnTo>
                <a:lnTo>
                  <a:pt x="1128661" y="73723"/>
                </a:lnTo>
                <a:lnTo>
                  <a:pt x="1125601" y="72212"/>
                </a:lnTo>
                <a:lnTo>
                  <a:pt x="1122857" y="71462"/>
                </a:lnTo>
                <a:lnTo>
                  <a:pt x="1111516" y="71462"/>
                </a:lnTo>
                <a:lnTo>
                  <a:pt x="1104188" y="74714"/>
                </a:lnTo>
                <a:lnTo>
                  <a:pt x="1098435" y="81229"/>
                </a:lnTo>
                <a:lnTo>
                  <a:pt x="1091960" y="92112"/>
                </a:lnTo>
                <a:lnTo>
                  <a:pt x="1089812" y="105156"/>
                </a:lnTo>
                <a:lnTo>
                  <a:pt x="1091679" y="119608"/>
                </a:lnTo>
                <a:lnTo>
                  <a:pt x="1095413" y="124904"/>
                </a:lnTo>
                <a:lnTo>
                  <a:pt x="1099146" y="130200"/>
                </a:lnTo>
                <a:lnTo>
                  <a:pt x="1101305" y="114998"/>
                </a:lnTo>
                <a:lnTo>
                  <a:pt x="1101305" y="99479"/>
                </a:lnTo>
                <a:lnTo>
                  <a:pt x="1103147" y="94411"/>
                </a:lnTo>
                <a:lnTo>
                  <a:pt x="1106817" y="90131"/>
                </a:lnTo>
                <a:lnTo>
                  <a:pt x="1110488" y="85852"/>
                </a:lnTo>
                <a:lnTo>
                  <a:pt x="1115225" y="83705"/>
                </a:lnTo>
                <a:lnTo>
                  <a:pt x="1122489" y="83705"/>
                </a:lnTo>
                <a:lnTo>
                  <a:pt x="1125042" y="84289"/>
                </a:lnTo>
                <a:lnTo>
                  <a:pt x="1128661" y="85445"/>
                </a:lnTo>
                <a:lnTo>
                  <a:pt x="1128661" y="107937"/>
                </a:lnTo>
                <a:lnTo>
                  <a:pt x="1124191" y="115862"/>
                </a:lnTo>
                <a:lnTo>
                  <a:pt x="1125156" y="128714"/>
                </a:lnTo>
                <a:lnTo>
                  <a:pt x="1129753" y="120434"/>
                </a:lnTo>
                <a:lnTo>
                  <a:pt x="1130769" y="124841"/>
                </a:lnTo>
                <a:lnTo>
                  <a:pt x="1133779" y="45580"/>
                </a:lnTo>
                <a:lnTo>
                  <a:pt x="1129525" y="39446"/>
                </a:lnTo>
                <a:lnTo>
                  <a:pt x="1122692" y="36385"/>
                </a:lnTo>
                <a:lnTo>
                  <a:pt x="1109789" y="36385"/>
                </a:lnTo>
                <a:lnTo>
                  <a:pt x="1106106" y="37287"/>
                </a:lnTo>
                <a:lnTo>
                  <a:pt x="1102245" y="39116"/>
                </a:lnTo>
                <a:lnTo>
                  <a:pt x="1098397" y="40944"/>
                </a:lnTo>
                <a:lnTo>
                  <a:pt x="1095375" y="43129"/>
                </a:lnTo>
                <a:close/>
              </a:path>
              <a:path w="4572000" h="380999">
                <a:moveTo>
                  <a:pt x="1140019" y="68996"/>
                </a:moveTo>
                <a:lnTo>
                  <a:pt x="1138045" y="55341"/>
                </a:lnTo>
                <a:lnTo>
                  <a:pt x="1133779" y="45580"/>
                </a:lnTo>
                <a:lnTo>
                  <a:pt x="1130769" y="124841"/>
                </a:lnTo>
                <a:lnTo>
                  <a:pt x="1132433" y="127990"/>
                </a:lnTo>
                <a:lnTo>
                  <a:pt x="1137069" y="131813"/>
                </a:lnTo>
                <a:lnTo>
                  <a:pt x="1140574" y="132765"/>
                </a:lnTo>
                <a:lnTo>
                  <a:pt x="1145247" y="132765"/>
                </a:lnTo>
                <a:lnTo>
                  <a:pt x="1145247" y="124523"/>
                </a:lnTo>
                <a:lnTo>
                  <a:pt x="1141857" y="121793"/>
                </a:lnTo>
                <a:lnTo>
                  <a:pt x="1140167" y="116357"/>
                </a:lnTo>
                <a:lnTo>
                  <a:pt x="1140167" y="74853"/>
                </a:lnTo>
                <a:lnTo>
                  <a:pt x="1140019" y="68996"/>
                </a:lnTo>
                <a:close/>
              </a:path>
              <a:path w="4572000" h="380999">
                <a:moveTo>
                  <a:pt x="1101305" y="114998"/>
                </a:moveTo>
                <a:lnTo>
                  <a:pt x="1099146" y="130200"/>
                </a:lnTo>
                <a:lnTo>
                  <a:pt x="1103553" y="132854"/>
                </a:lnTo>
                <a:lnTo>
                  <a:pt x="1118120" y="132854"/>
                </a:lnTo>
                <a:lnTo>
                  <a:pt x="1125156" y="128714"/>
                </a:lnTo>
                <a:lnTo>
                  <a:pt x="1124191" y="115862"/>
                </a:lnTo>
                <a:lnTo>
                  <a:pt x="1119047" y="119824"/>
                </a:lnTo>
                <a:lnTo>
                  <a:pt x="1105281" y="119824"/>
                </a:lnTo>
                <a:lnTo>
                  <a:pt x="1101305" y="114998"/>
                </a:lnTo>
                <a:close/>
              </a:path>
              <a:path w="4572000" h="380999">
                <a:moveTo>
                  <a:pt x="995438" y="36385"/>
                </a:moveTo>
                <a:lnTo>
                  <a:pt x="982535" y="36385"/>
                </a:lnTo>
                <a:lnTo>
                  <a:pt x="978852" y="37287"/>
                </a:lnTo>
                <a:lnTo>
                  <a:pt x="974991" y="39116"/>
                </a:lnTo>
                <a:lnTo>
                  <a:pt x="971143" y="40944"/>
                </a:lnTo>
                <a:lnTo>
                  <a:pt x="968121" y="43129"/>
                </a:lnTo>
                <a:lnTo>
                  <a:pt x="965949" y="45669"/>
                </a:lnTo>
                <a:lnTo>
                  <a:pt x="970788" y="59474"/>
                </a:lnTo>
                <a:lnTo>
                  <a:pt x="974661" y="53924"/>
                </a:lnTo>
                <a:lnTo>
                  <a:pt x="980186" y="51142"/>
                </a:lnTo>
                <a:lnTo>
                  <a:pt x="988598" y="51187"/>
                </a:lnTo>
                <a:lnTo>
                  <a:pt x="998206" y="57304"/>
                </a:lnTo>
                <a:lnTo>
                  <a:pt x="1001407" y="73723"/>
                </a:lnTo>
                <a:lnTo>
                  <a:pt x="998347" y="72212"/>
                </a:lnTo>
                <a:lnTo>
                  <a:pt x="995603" y="71462"/>
                </a:lnTo>
                <a:lnTo>
                  <a:pt x="984262" y="71462"/>
                </a:lnTo>
                <a:lnTo>
                  <a:pt x="976934" y="74714"/>
                </a:lnTo>
                <a:lnTo>
                  <a:pt x="971181" y="81229"/>
                </a:lnTo>
                <a:lnTo>
                  <a:pt x="964706" y="92112"/>
                </a:lnTo>
                <a:lnTo>
                  <a:pt x="962558" y="105156"/>
                </a:lnTo>
                <a:lnTo>
                  <a:pt x="964425" y="119608"/>
                </a:lnTo>
                <a:lnTo>
                  <a:pt x="968159" y="124904"/>
                </a:lnTo>
                <a:lnTo>
                  <a:pt x="971892" y="130200"/>
                </a:lnTo>
                <a:lnTo>
                  <a:pt x="974051" y="114998"/>
                </a:lnTo>
                <a:lnTo>
                  <a:pt x="974051" y="99479"/>
                </a:lnTo>
                <a:lnTo>
                  <a:pt x="975893" y="94411"/>
                </a:lnTo>
                <a:lnTo>
                  <a:pt x="979563" y="90131"/>
                </a:lnTo>
                <a:lnTo>
                  <a:pt x="983234" y="85852"/>
                </a:lnTo>
                <a:lnTo>
                  <a:pt x="987983" y="83705"/>
                </a:lnTo>
                <a:lnTo>
                  <a:pt x="995235" y="83705"/>
                </a:lnTo>
                <a:lnTo>
                  <a:pt x="997788" y="84289"/>
                </a:lnTo>
                <a:lnTo>
                  <a:pt x="1001407" y="85445"/>
                </a:lnTo>
                <a:lnTo>
                  <a:pt x="1001407" y="107937"/>
                </a:lnTo>
                <a:lnTo>
                  <a:pt x="996937" y="115862"/>
                </a:lnTo>
                <a:lnTo>
                  <a:pt x="997902" y="128714"/>
                </a:lnTo>
                <a:lnTo>
                  <a:pt x="1002499" y="120434"/>
                </a:lnTo>
                <a:lnTo>
                  <a:pt x="1003515" y="124841"/>
                </a:lnTo>
                <a:lnTo>
                  <a:pt x="1006525" y="45580"/>
                </a:lnTo>
                <a:lnTo>
                  <a:pt x="1002271" y="39446"/>
                </a:lnTo>
                <a:lnTo>
                  <a:pt x="995438" y="36385"/>
                </a:lnTo>
                <a:close/>
              </a:path>
              <a:path w="4572000" h="380999">
                <a:moveTo>
                  <a:pt x="1012765" y="68996"/>
                </a:moveTo>
                <a:lnTo>
                  <a:pt x="1010791" y="55341"/>
                </a:lnTo>
                <a:lnTo>
                  <a:pt x="1006525" y="45580"/>
                </a:lnTo>
                <a:lnTo>
                  <a:pt x="1003515" y="124841"/>
                </a:lnTo>
                <a:lnTo>
                  <a:pt x="1005179" y="127990"/>
                </a:lnTo>
                <a:lnTo>
                  <a:pt x="1009815" y="131813"/>
                </a:lnTo>
                <a:lnTo>
                  <a:pt x="1013320" y="132765"/>
                </a:lnTo>
                <a:lnTo>
                  <a:pt x="1017993" y="132765"/>
                </a:lnTo>
                <a:lnTo>
                  <a:pt x="1017993" y="124523"/>
                </a:lnTo>
                <a:lnTo>
                  <a:pt x="1014603" y="121793"/>
                </a:lnTo>
                <a:lnTo>
                  <a:pt x="1012913" y="116357"/>
                </a:lnTo>
                <a:lnTo>
                  <a:pt x="1012913" y="74853"/>
                </a:lnTo>
                <a:lnTo>
                  <a:pt x="1012765" y="68996"/>
                </a:lnTo>
                <a:close/>
              </a:path>
              <a:path w="4572000" h="380999">
                <a:moveTo>
                  <a:pt x="974051" y="114998"/>
                </a:moveTo>
                <a:lnTo>
                  <a:pt x="971892" y="130200"/>
                </a:lnTo>
                <a:lnTo>
                  <a:pt x="976299" y="132854"/>
                </a:lnTo>
                <a:lnTo>
                  <a:pt x="990866" y="132854"/>
                </a:lnTo>
                <a:lnTo>
                  <a:pt x="997902" y="128714"/>
                </a:lnTo>
                <a:lnTo>
                  <a:pt x="996937" y="115862"/>
                </a:lnTo>
                <a:lnTo>
                  <a:pt x="991793" y="119824"/>
                </a:lnTo>
                <a:lnTo>
                  <a:pt x="978027" y="119824"/>
                </a:lnTo>
                <a:lnTo>
                  <a:pt x="974051" y="114998"/>
                </a:lnTo>
                <a:close/>
              </a:path>
              <a:path w="4572000" h="380999">
                <a:moveTo>
                  <a:pt x="911745" y="45262"/>
                </a:moveTo>
                <a:lnTo>
                  <a:pt x="910463" y="48793"/>
                </a:lnTo>
                <a:lnTo>
                  <a:pt x="906741" y="40525"/>
                </a:lnTo>
                <a:lnTo>
                  <a:pt x="900252" y="36385"/>
                </a:lnTo>
                <a:lnTo>
                  <a:pt x="884313" y="36385"/>
                </a:lnTo>
                <a:lnTo>
                  <a:pt x="878763" y="40551"/>
                </a:lnTo>
                <a:lnTo>
                  <a:pt x="874331" y="48882"/>
                </a:lnTo>
                <a:lnTo>
                  <a:pt x="873061" y="45300"/>
                </a:lnTo>
                <a:lnTo>
                  <a:pt x="871791" y="41706"/>
                </a:lnTo>
                <a:lnTo>
                  <a:pt x="870508" y="38112"/>
                </a:lnTo>
                <a:lnTo>
                  <a:pt x="863015" y="38112"/>
                </a:lnTo>
                <a:lnTo>
                  <a:pt x="863015" y="131114"/>
                </a:lnTo>
                <a:lnTo>
                  <a:pt x="874509" y="131114"/>
                </a:lnTo>
                <a:lnTo>
                  <a:pt x="874509" y="62522"/>
                </a:lnTo>
                <a:lnTo>
                  <a:pt x="875601" y="59448"/>
                </a:lnTo>
                <a:lnTo>
                  <a:pt x="877443" y="56642"/>
                </a:lnTo>
                <a:lnTo>
                  <a:pt x="880046" y="54089"/>
                </a:lnTo>
                <a:lnTo>
                  <a:pt x="882650" y="51549"/>
                </a:lnTo>
                <a:lnTo>
                  <a:pt x="887399" y="50279"/>
                </a:lnTo>
                <a:lnTo>
                  <a:pt x="891349" y="50279"/>
                </a:lnTo>
                <a:lnTo>
                  <a:pt x="894537" y="51587"/>
                </a:lnTo>
                <a:lnTo>
                  <a:pt x="896937" y="54229"/>
                </a:lnTo>
                <a:lnTo>
                  <a:pt x="899337" y="56857"/>
                </a:lnTo>
                <a:lnTo>
                  <a:pt x="900531" y="60464"/>
                </a:lnTo>
                <a:lnTo>
                  <a:pt x="900531" y="131114"/>
                </a:lnTo>
                <a:lnTo>
                  <a:pt x="912037" y="131114"/>
                </a:lnTo>
                <a:lnTo>
                  <a:pt x="912037" y="62344"/>
                </a:lnTo>
                <a:lnTo>
                  <a:pt x="912914" y="59220"/>
                </a:lnTo>
                <a:lnTo>
                  <a:pt x="914577" y="56426"/>
                </a:lnTo>
                <a:lnTo>
                  <a:pt x="919416" y="51498"/>
                </a:lnTo>
                <a:lnTo>
                  <a:pt x="922020" y="50279"/>
                </a:lnTo>
                <a:lnTo>
                  <a:pt x="925059" y="50281"/>
                </a:lnTo>
                <a:lnTo>
                  <a:pt x="934809" y="55875"/>
                </a:lnTo>
                <a:lnTo>
                  <a:pt x="938060" y="72237"/>
                </a:lnTo>
                <a:lnTo>
                  <a:pt x="938060" y="131114"/>
                </a:lnTo>
                <a:lnTo>
                  <a:pt x="949553" y="131114"/>
                </a:lnTo>
                <a:lnTo>
                  <a:pt x="949553" y="58635"/>
                </a:lnTo>
                <a:lnTo>
                  <a:pt x="947724" y="50634"/>
                </a:lnTo>
                <a:lnTo>
                  <a:pt x="944054" y="44932"/>
                </a:lnTo>
                <a:lnTo>
                  <a:pt x="940371" y="39230"/>
                </a:lnTo>
                <a:lnTo>
                  <a:pt x="935189" y="36385"/>
                </a:lnTo>
                <a:lnTo>
                  <a:pt x="924788" y="36385"/>
                </a:lnTo>
                <a:lnTo>
                  <a:pt x="921169" y="37566"/>
                </a:lnTo>
                <a:lnTo>
                  <a:pt x="917663" y="39941"/>
                </a:lnTo>
                <a:lnTo>
                  <a:pt x="914146" y="42316"/>
                </a:lnTo>
                <a:lnTo>
                  <a:pt x="911745" y="45262"/>
                </a:lnTo>
                <a:close/>
              </a:path>
              <a:path w="4572000" h="380999">
                <a:moveTo>
                  <a:pt x="851014" y="36906"/>
                </a:moveTo>
                <a:lnTo>
                  <a:pt x="848042" y="36385"/>
                </a:lnTo>
                <a:lnTo>
                  <a:pt x="837717" y="36385"/>
                </a:lnTo>
                <a:lnTo>
                  <a:pt x="831481" y="41910"/>
                </a:lnTo>
                <a:lnTo>
                  <a:pt x="827278" y="52971"/>
                </a:lnTo>
                <a:lnTo>
                  <a:pt x="827278" y="38112"/>
                </a:lnTo>
                <a:lnTo>
                  <a:pt x="815784" y="38112"/>
                </a:lnTo>
                <a:lnTo>
                  <a:pt x="815784" y="131114"/>
                </a:lnTo>
                <a:lnTo>
                  <a:pt x="827278" y="131114"/>
                </a:lnTo>
                <a:lnTo>
                  <a:pt x="827278" y="70218"/>
                </a:lnTo>
                <a:lnTo>
                  <a:pt x="828802" y="63728"/>
                </a:lnTo>
                <a:lnTo>
                  <a:pt x="831850" y="58343"/>
                </a:lnTo>
                <a:lnTo>
                  <a:pt x="834898" y="52971"/>
                </a:lnTo>
                <a:lnTo>
                  <a:pt x="838454" y="50279"/>
                </a:lnTo>
                <a:lnTo>
                  <a:pt x="845083" y="50279"/>
                </a:lnTo>
                <a:lnTo>
                  <a:pt x="850099" y="54013"/>
                </a:lnTo>
                <a:lnTo>
                  <a:pt x="851700" y="48653"/>
                </a:lnTo>
                <a:lnTo>
                  <a:pt x="853287" y="43294"/>
                </a:lnTo>
                <a:lnTo>
                  <a:pt x="854887" y="37947"/>
                </a:lnTo>
                <a:lnTo>
                  <a:pt x="851014" y="36906"/>
                </a:lnTo>
                <a:close/>
              </a:path>
              <a:path w="4572000" h="380999">
                <a:moveTo>
                  <a:pt x="779360" y="36385"/>
                </a:moveTo>
                <a:lnTo>
                  <a:pt x="766445" y="36385"/>
                </a:lnTo>
                <a:lnTo>
                  <a:pt x="762762" y="37287"/>
                </a:lnTo>
                <a:lnTo>
                  <a:pt x="758913" y="39116"/>
                </a:lnTo>
                <a:lnTo>
                  <a:pt x="755053" y="40944"/>
                </a:lnTo>
                <a:lnTo>
                  <a:pt x="752043" y="43129"/>
                </a:lnTo>
                <a:lnTo>
                  <a:pt x="749858" y="45669"/>
                </a:lnTo>
                <a:lnTo>
                  <a:pt x="754710" y="59474"/>
                </a:lnTo>
                <a:lnTo>
                  <a:pt x="758583" y="53924"/>
                </a:lnTo>
                <a:lnTo>
                  <a:pt x="764108" y="51142"/>
                </a:lnTo>
                <a:lnTo>
                  <a:pt x="772516" y="51188"/>
                </a:lnTo>
                <a:lnTo>
                  <a:pt x="782129" y="57307"/>
                </a:lnTo>
                <a:lnTo>
                  <a:pt x="785329" y="73723"/>
                </a:lnTo>
                <a:lnTo>
                  <a:pt x="782269" y="72212"/>
                </a:lnTo>
                <a:lnTo>
                  <a:pt x="779526" y="71462"/>
                </a:lnTo>
                <a:lnTo>
                  <a:pt x="768184" y="71462"/>
                </a:lnTo>
                <a:lnTo>
                  <a:pt x="760844" y="74714"/>
                </a:lnTo>
                <a:lnTo>
                  <a:pt x="755103" y="81229"/>
                </a:lnTo>
                <a:lnTo>
                  <a:pt x="748629" y="92112"/>
                </a:lnTo>
                <a:lnTo>
                  <a:pt x="746480" y="105156"/>
                </a:lnTo>
                <a:lnTo>
                  <a:pt x="748347" y="119608"/>
                </a:lnTo>
                <a:lnTo>
                  <a:pt x="752068" y="124904"/>
                </a:lnTo>
                <a:lnTo>
                  <a:pt x="755802" y="130200"/>
                </a:lnTo>
                <a:lnTo>
                  <a:pt x="757974" y="114998"/>
                </a:lnTo>
                <a:lnTo>
                  <a:pt x="757974" y="99479"/>
                </a:lnTo>
                <a:lnTo>
                  <a:pt x="759815" y="94411"/>
                </a:lnTo>
                <a:lnTo>
                  <a:pt x="763485" y="90131"/>
                </a:lnTo>
                <a:lnTo>
                  <a:pt x="767156" y="85852"/>
                </a:lnTo>
                <a:lnTo>
                  <a:pt x="771893" y="83705"/>
                </a:lnTo>
                <a:lnTo>
                  <a:pt x="779157" y="83705"/>
                </a:lnTo>
                <a:lnTo>
                  <a:pt x="781697" y="84289"/>
                </a:lnTo>
                <a:lnTo>
                  <a:pt x="785329" y="85445"/>
                </a:lnTo>
                <a:lnTo>
                  <a:pt x="785329" y="107937"/>
                </a:lnTo>
                <a:lnTo>
                  <a:pt x="780846" y="115862"/>
                </a:lnTo>
                <a:lnTo>
                  <a:pt x="781824" y="128714"/>
                </a:lnTo>
                <a:lnTo>
                  <a:pt x="786422" y="120434"/>
                </a:lnTo>
                <a:lnTo>
                  <a:pt x="787425" y="124841"/>
                </a:lnTo>
                <a:lnTo>
                  <a:pt x="790448" y="45580"/>
                </a:lnTo>
                <a:lnTo>
                  <a:pt x="786193" y="39446"/>
                </a:lnTo>
                <a:lnTo>
                  <a:pt x="779360" y="36385"/>
                </a:lnTo>
                <a:close/>
              </a:path>
              <a:path w="4572000" h="380999">
                <a:moveTo>
                  <a:pt x="796675" y="68999"/>
                </a:moveTo>
                <a:lnTo>
                  <a:pt x="794709" y="55342"/>
                </a:lnTo>
                <a:lnTo>
                  <a:pt x="790448" y="45580"/>
                </a:lnTo>
                <a:lnTo>
                  <a:pt x="787425" y="124841"/>
                </a:lnTo>
                <a:lnTo>
                  <a:pt x="789089" y="127990"/>
                </a:lnTo>
                <a:lnTo>
                  <a:pt x="793737" y="131813"/>
                </a:lnTo>
                <a:lnTo>
                  <a:pt x="797229" y="132765"/>
                </a:lnTo>
                <a:lnTo>
                  <a:pt x="801916" y="132765"/>
                </a:lnTo>
                <a:lnTo>
                  <a:pt x="801916" y="124523"/>
                </a:lnTo>
                <a:lnTo>
                  <a:pt x="798525" y="121793"/>
                </a:lnTo>
                <a:lnTo>
                  <a:pt x="796823" y="116357"/>
                </a:lnTo>
                <a:lnTo>
                  <a:pt x="796823" y="74853"/>
                </a:lnTo>
                <a:lnTo>
                  <a:pt x="796675" y="68999"/>
                </a:lnTo>
                <a:close/>
              </a:path>
              <a:path w="4572000" h="380999">
                <a:moveTo>
                  <a:pt x="757974" y="114998"/>
                </a:moveTo>
                <a:lnTo>
                  <a:pt x="755802" y="130200"/>
                </a:lnTo>
                <a:lnTo>
                  <a:pt x="760209" y="132854"/>
                </a:lnTo>
                <a:lnTo>
                  <a:pt x="774776" y="132854"/>
                </a:lnTo>
                <a:lnTo>
                  <a:pt x="781824" y="128714"/>
                </a:lnTo>
                <a:lnTo>
                  <a:pt x="780846" y="115862"/>
                </a:lnTo>
                <a:lnTo>
                  <a:pt x="775703" y="119824"/>
                </a:lnTo>
                <a:lnTo>
                  <a:pt x="761949" y="119824"/>
                </a:lnTo>
                <a:lnTo>
                  <a:pt x="757974" y="114998"/>
                </a:lnTo>
                <a:close/>
              </a:path>
              <a:path w="4572000" h="380999">
                <a:moveTo>
                  <a:pt x="401027" y="106108"/>
                </a:moveTo>
                <a:lnTo>
                  <a:pt x="401027" y="114681"/>
                </a:lnTo>
                <a:lnTo>
                  <a:pt x="397484" y="118960"/>
                </a:lnTo>
                <a:lnTo>
                  <a:pt x="386461" y="118960"/>
                </a:lnTo>
                <a:lnTo>
                  <a:pt x="381304" y="115951"/>
                </a:lnTo>
                <a:lnTo>
                  <a:pt x="374891" y="109931"/>
                </a:lnTo>
                <a:lnTo>
                  <a:pt x="373532" y="115138"/>
                </a:lnTo>
                <a:lnTo>
                  <a:pt x="372186" y="120345"/>
                </a:lnTo>
                <a:lnTo>
                  <a:pt x="370827" y="125564"/>
                </a:lnTo>
                <a:lnTo>
                  <a:pt x="376847" y="130429"/>
                </a:lnTo>
                <a:lnTo>
                  <a:pt x="383260" y="132854"/>
                </a:lnTo>
                <a:lnTo>
                  <a:pt x="397294" y="132854"/>
                </a:lnTo>
                <a:lnTo>
                  <a:pt x="402945" y="130492"/>
                </a:lnTo>
                <a:lnTo>
                  <a:pt x="407022" y="125780"/>
                </a:lnTo>
                <a:lnTo>
                  <a:pt x="411099" y="121056"/>
                </a:lnTo>
                <a:lnTo>
                  <a:pt x="413131" y="114528"/>
                </a:lnTo>
                <a:lnTo>
                  <a:pt x="413131" y="99822"/>
                </a:lnTo>
                <a:lnTo>
                  <a:pt x="411988" y="94526"/>
                </a:lnTo>
                <a:lnTo>
                  <a:pt x="409689" y="90309"/>
                </a:lnTo>
                <a:lnTo>
                  <a:pt x="407390" y="86080"/>
                </a:lnTo>
                <a:lnTo>
                  <a:pt x="403707" y="82321"/>
                </a:lnTo>
                <a:lnTo>
                  <a:pt x="398665" y="79019"/>
                </a:lnTo>
                <a:lnTo>
                  <a:pt x="395922" y="77216"/>
                </a:lnTo>
                <a:lnTo>
                  <a:pt x="393179" y="75425"/>
                </a:lnTo>
                <a:lnTo>
                  <a:pt x="390436" y="73634"/>
                </a:lnTo>
                <a:lnTo>
                  <a:pt x="385724" y="70561"/>
                </a:lnTo>
                <a:lnTo>
                  <a:pt x="383362" y="66052"/>
                </a:lnTo>
                <a:lnTo>
                  <a:pt x="383362" y="57251"/>
                </a:lnTo>
                <a:lnTo>
                  <a:pt x="386168" y="53047"/>
                </a:lnTo>
                <a:lnTo>
                  <a:pt x="390359" y="50279"/>
                </a:lnTo>
                <a:lnTo>
                  <a:pt x="397700" y="50279"/>
                </a:lnTo>
                <a:lnTo>
                  <a:pt x="402285" y="52882"/>
                </a:lnTo>
                <a:lnTo>
                  <a:pt x="406844" y="58089"/>
                </a:lnTo>
                <a:lnTo>
                  <a:pt x="407936" y="52997"/>
                </a:lnTo>
                <a:lnTo>
                  <a:pt x="409016" y="47904"/>
                </a:lnTo>
                <a:lnTo>
                  <a:pt x="410108" y="42811"/>
                </a:lnTo>
                <a:lnTo>
                  <a:pt x="402932" y="38519"/>
                </a:lnTo>
                <a:lnTo>
                  <a:pt x="396976" y="36385"/>
                </a:lnTo>
                <a:lnTo>
                  <a:pt x="386003" y="36385"/>
                </a:lnTo>
                <a:lnTo>
                  <a:pt x="380936" y="38519"/>
                </a:lnTo>
                <a:lnTo>
                  <a:pt x="377063" y="42811"/>
                </a:lnTo>
                <a:lnTo>
                  <a:pt x="373189" y="47091"/>
                </a:lnTo>
                <a:lnTo>
                  <a:pt x="371259" y="53047"/>
                </a:lnTo>
                <a:lnTo>
                  <a:pt x="371259" y="63652"/>
                </a:lnTo>
                <a:lnTo>
                  <a:pt x="371589" y="66408"/>
                </a:lnTo>
                <a:lnTo>
                  <a:pt x="372249" y="68986"/>
                </a:lnTo>
                <a:lnTo>
                  <a:pt x="372922" y="71564"/>
                </a:lnTo>
                <a:lnTo>
                  <a:pt x="375285" y="76276"/>
                </a:lnTo>
                <a:lnTo>
                  <a:pt x="378218" y="80606"/>
                </a:lnTo>
                <a:lnTo>
                  <a:pt x="381901" y="84201"/>
                </a:lnTo>
                <a:lnTo>
                  <a:pt x="385457" y="86829"/>
                </a:lnTo>
                <a:lnTo>
                  <a:pt x="390740" y="90309"/>
                </a:lnTo>
                <a:lnTo>
                  <a:pt x="397598" y="94703"/>
                </a:lnTo>
                <a:lnTo>
                  <a:pt x="401027" y="99974"/>
                </a:lnTo>
                <a:lnTo>
                  <a:pt x="401027" y="106108"/>
                </a:lnTo>
                <a:close/>
              </a:path>
              <a:path w="4572000" h="380999">
                <a:moveTo>
                  <a:pt x="294779" y="84836"/>
                </a:moveTo>
                <a:lnTo>
                  <a:pt x="294030" y="71098"/>
                </a:lnTo>
                <a:lnTo>
                  <a:pt x="291470" y="58551"/>
                </a:lnTo>
                <a:lnTo>
                  <a:pt x="287096" y="48717"/>
                </a:lnTo>
                <a:lnTo>
                  <a:pt x="281965" y="40487"/>
                </a:lnTo>
                <a:lnTo>
                  <a:pt x="274802" y="36385"/>
                </a:lnTo>
                <a:lnTo>
                  <a:pt x="259435" y="36385"/>
                </a:lnTo>
                <a:lnTo>
                  <a:pt x="254165" y="39509"/>
                </a:lnTo>
                <a:lnTo>
                  <a:pt x="249809" y="45758"/>
                </a:lnTo>
                <a:lnTo>
                  <a:pt x="249809" y="38112"/>
                </a:lnTo>
                <a:lnTo>
                  <a:pt x="238315" y="38112"/>
                </a:lnTo>
                <a:lnTo>
                  <a:pt x="238315" y="167589"/>
                </a:lnTo>
                <a:lnTo>
                  <a:pt x="249809" y="167589"/>
                </a:lnTo>
                <a:lnTo>
                  <a:pt x="249809" y="125996"/>
                </a:lnTo>
                <a:lnTo>
                  <a:pt x="252704" y="129374"/>
                </a:lnTo>
                <a:lnTo>
                  <a:pt x="256755" y="118249"/>
                </a:lnTo>
                <a:lnTo>
                  <a:pt x="252069" y="115417"/>
                </a:lnTo>
                <a:lnTo>
                  <a:pt x="249809" y="112356"/>
                </a:lnTo>
                <a:lnTo>
                  <a:pt x="249809" y="58178"/>
                </a:lnTo>
                <a:lnTo>
                  <a:pt x="253034" y="54330"/>
                </a:lnTo>
                <a:lnTo>
                  <a:pt x="257721" y="51079"/>
                </a:lnTo>
                <a:lnTo>
                  <a:pt x="261315" y="50279"/>
                </a:lnTo>
                <a:lnTo>
                  <a:pt x="268770" y="50279"/>
                </a:lnTo>
                <a:lnTo>
                  <a:pt x="274205" y="52997"/>
                </a:lnTo>
                <a:lnTo>
                  <a:pt x="277583" y="58432"/>
                </a:lnTo>
                <a:lnTo>
                  <a:pt x="281486" y="69407"/>
                </a:lnTo>
                <a:lnTo>
                  <a:pt x="282676" y="84226"/>
                </a:lnTo>
                <a:lnTo>
                  <a:pt x="282581" y="88686"/>
                </a:lnTo>
                <a:lnTo>
                  <a:pt x="279619" y="105504"/>
                </a:lnTo>
                <a:lnTo>
                  <a:pt x="272507" y="115596"/>
                </a:lnTo>
                <a:lnTo>
                  <a:pt x="264642" y="132854"/>
                </a:lnTo>
                <a:lnTo>
                  <a:pt x="277855" y="129319"/>
                </a:lnTo>
                <a:lnTo>
                  <a:pt x="287032" y="119443"/>
                </a:lnTo>
                <a:lnTo>
                  <a:pt x="290807" y="111197"/>
                </a:lnTo>
                <a:lnTo>
                  <a:pt x="293787" y="99011"/>
                </a:lnTo>
                <a:lnTo>
                  <a:pt x="294779" y="84836"/>
                </a:lnTo>
                <a:close/>
              </a:path>
              <a:path w="4572000" h="380999">
                <a:moveTo>
                  <a:pt x="252704" y="129374"/>
                </a:moveTo>
                <a:lnTo>
                  <a:pt x="255828" y="130771"/>
                </a:lnTo>
                <a:lnTo>
                  <a:pt x="258953" y="132156"/>
                </a:lnTo>
                <a:lnTo>
                  <a:pt x="261899" y="132854"/>
                </a:lnTo>
                <a:lnTo>
                  <a:pt x="264642" y="132854"/>
                </a:lnTo>
                <a:lnTo>
                  <a:pt x="272507" y="115596"/>
                </a:lnTo>
                <a:lnTo>
                  <a:pt x="261251" y="118960"/>
                </a:lnTo>
                <a:lnTo>
                  <a:pt x="256755" y="118249"/>
                </a:lnTo>
                <a:lnTo>
                  <a:pt x="252704" y="129374"/>
                </a:lnTo>
                <a:close/>
              </a:path>
              <a:path w="4572000" h="380999">
                <a:moveTo>
                  <a:pt x="184175" y="45262"/>
                </a:moveTo>
                <a:lnTo>
                  <a:pt x="182880" y="48793"/>
                </a:lnTo>
                <a:lnTo>
                  <a:pt x="179171" y="40525"/>
                </a:lnTo>
                <a:lnTo>
                  <a:pt x="172669" y="36385"/>
                </a:lnTo>
                <a:lnTo>
                  <a:pt x="156743" y="36385"/>
                </a:lnTo>
                <a:lnTo>
                  <a:pt x="151193" y="40551"/>
                </a:lnTo>
                <a:lnTo>
                  <a:pt x="146748" y="48882"/>
                </a:lnTo>
                <a:lnTo>
                  <a:pt x="145478" y="45300"/>
                </a:lnTo>
                <a:lnTo>
                  <a:pt x="144208" y="41706"/>
                </a:lnTo>
                <a:lnTo>
                  <a:pt x="142938" y="38112"/>
                </a:lnTo>
                <a:lnTo>
                  <a:pt x="135432" y="38112"/>
                </a:lnTo>
                <a:lnTo>
                  <a:pt x="135432" y="131114"/>
                </a:lnTo>
                <a:lnTo>
                  <a:pt x="146939" y="131114"/>
                </a:lnTo>
                <a:lnTo>
                  <a:pt x="146939" y="62522"/>
                </a:lnTo>
                <a:lnTo>
                  <a:pt x="148018" y="59448"/>
                </a:lnTo>
                <a:lnTo>
                  <a:pt x="149872" y="56642"/>
                </a:lnTo>
                <a:lnTo>
                  <a:pt x="152476" y="54089"/>
                </a:lnTo>
                <a:lnTo>
                  <a:pt x="155067" y="51549"/>
                </a:lnTo>
                <a:lnTo>
                  <a:pt x="159829" y="50279"/>
                </a:lnTo>
                <a:lnTo>
                  <a:pt x="163779" y="50279"/>
                </a:lnTo>
                <a:lnTo>
                  <a:pt x="166954" y="51587"/>
                </a:lnTo>
                <a:lnTo>
                  <a:pt x="169354" y="54229"/>
                </a:lnTo>
                <a:lnTo>
                  <a:pt x="171754" y="56857"/>
                </a:lnTo>
                <a:lnTo>
                  <a:pt x="172961" y="60464"/>
                </a:lnTo>
                <a:lnTo>
                  <a:pt x="172961" y="131114"/>
                </a:lnTo>
                <a:lnTo>
                  <a:pt x="184454" y="131114"/>
                </a:lnTo>
                <a:lnTo>
                  <a:pt x="184454" y="62344"/>
                </a:lnTo>
                <a:lnTo>
                  <a:pt x="185343" y="59220"/>
                </a:lnTo>
                <a:lnTo>
                  <a:pt x="186994" y="56426"/>
                </a:lnTo>
                <a:lnTo>
                  <a:pt x="191846" y="51498"/>
                </a:lnTo>
                <a:lnTo>
                  <a:pt x="194437" y="50279"/>
                </a:lnTo>
                <a:lnTo>
                  <a:pt x="197481" y="50281"/>
                </a:lnTo>
                <a:lnTo>
                  <a:pt x="207226" y="55872"/>
                </a:lnTo>
                <a:lnTo>
                  <a:pt x="210477" y="72237"/>
                </a:lnTo>
                <a:lnTo>
                  <a:pt x="210477" y="131114"/>
                </a:lnTo>
                <a:lnTo>
                  <a:pt x="221983" y="131114"/>
                </a:lnTo>
                <a:lnTo>
                  <a:pt x="221983" y="58635"/>
                </a:lnTo>
                <a:lnTo>
                  <a:pt x="220141" y="50634"/>
                </a:lnTo>
                <a:lnTo>
                  <a:pt x="216471" y="44932"/>
                </a:lnTo>
                <a:lnTo>
                  <a:pt x="212801" y="39230"/>
                </a:lnTo>
                <a:lnTo>
                  <a:pt x="207619" y="36385"/>
                </a:lnTo>
                <a:lnTo>
                  <a:pt x="197205" y="36385"/>
                </a:lnTo>
                <a:lnTo>
                  <a:pt x="193598" y="37566"/>
                </a:lnTo>
                <a:lnTo>
                  <a:pt x="190080" y="39941"/>
                </a:lnTo>
                <a:lnTo>
                  <a:pt x="186575" y="42316"/>
                </a:lnTo>
                <a:lnTo>
                  <a:pt x="184175" y="45262"/>
                </a:lnTo>
                <a:close/>
              </a:path>
              <a:path w="4572000" h="380999">
                <a:moveTo>
                  <a:pt x="99910" y="36385"/>
                </a:moveTo>
                <a:lnTo>
                  <a:pt x="87007" y="36385"/>
                </a:lnTo>
                <a:lnTo>
                  <a:pt x="83324" y="37287"/>
                </a:lnTo>
                <a:lnTo>
                  <a:pt x="79463" y="39116"/>
                </a:lnTo>
                <a:lnTo>
                  <a:pt x="75615" y="40944"/>
                </a:lnTo>
                <a:lnTo>
                  <a:pt x="72605" y="43129"/>
                </a:lnTo>
                <a:lnTo>
                  <a:pt x="70421" y="45669"/>
                </a:lnTo>
                <a:lnTo>
                  <a:pt x="75260" y="59474"/>
                </a:lnTo>
                <a:lnTo>
                  <a:pt x="79133" y="53924"/>
                </a:lnTo>
                <a:lnTo>
                  <a:pt x="84658" y="51142"/>
                </a:lnTo>
                <a:lnTo>
                  <a:pt x="93077" y="51188"/>
                </a:lnTo>
                <a:lnTo>
                  <a:pt x="102687" y="57307"/>
                </a:lnTo>
                <a:lnTo>
                  <a:pt x="105892" y="73723"/>
                </a:lnTo>
                <a:lnTo>
                  <a:pt x="102819" y="72212"/>
                </a:lnTo>
                <a:lnTo>
                  <a:pt x="100076" y="71462"/>
                </a:lnTo>
                <a:lnTo>
                  <a:pt x="88734" y="71462"/>
                </a:lnTo>
                <a:lnTo>
                  <a:pt x="81407" y="74714"/>
                </a:lnTo>
                <a:lnTo>
                  <a:pt x="75653" y="81229"/>
                </a:lnTo>
                <a:lnTo>
                  <a:pt x="69179" y="92112"/>
                </a:lnTo>
                <a:lnTo>
                  <a:pt x="67030" y="105156"/>
                </a:lnTo>
                <a:lnTo>
                  <a:pt x="68897" y="119608"/>
                </a:lnTo>
                <a:lnTo>
                  <a:pt x="72631" y="124904"/>
                </a:lnTo>
                <a:lnTo>
                  <a:pt x="76365" y="130200"/>
                </a:lnTo>
                <a:lnTo>
                  <a:pt x="78536" y="114998"/>
                </a:lnTo>
                <a:lnTo>
                  <a:pt x="78536" y="99479"/>
                </a:lnTo>
                <a:lnTo>
                  <a:pt x="80365" y="94411"/>
                </a:lnTo>
                <a:lnTo>
                  <a:pt x="84035" y="90131"/>
                </a:lnTo>
                <a:lnTo>
                  <a:pt x="87706" y="85852"/>
                </a:lnTo>
                <a:lnTo>
                  <a:pt x="92456" y="83705"/>
                </a:lnTo>
                <a:lnTo>
                  <a:pt x="99720" y="83705"/>
                </a:lnTo>
                <a:lnTo>
                  <a:pt x="102260" y="84289"/>
                </a:lnTo>
                <a:lnTo>
                  <a:pt x="105892" y="85445"/>
                </a:lnTo>
                <a:lnTo>
                  <a:pt x="105892" y="107937"/>
                </a:lnTo>
                <a:lnTo>
                  <a:pt x="101409" y="115862"/>
                </a:lnTo>
                <a:lnTo>
                  <a:pt x="102374" y="128714"/>
                </a:lnTo>
                <a:lnTo>
                  <a:pt x="106972" y="120434"/>
                </a:lnTo>
                <a:lnTo>
                  <a:pt x="107988" y="124841"/>
                </a:lnTo>
                <a:lnTo>
                  <a:pt x="110998" y="45580"/>
                </a:lnTo>
                <a:lnTo>
                  <a:pt x="106743" y="39446"/>
                </a:lnTo>
                <a:lnTo>
                  <a:pt x="99910" y="36385"/>
                </a:lnTo>
                <a:close/>
              </a:path>
              <a:path w="4572000" h="380999">
                <a:moveTo>
                  <a:pt x="117237" y="68996"/>
                </a:moveTo>
                <a:lnTo>
                  <a:pt x="115263" y="55341"/>
                </a:lnTo>
                <a:lnTo>
                  <a:pt x="110998" y="45580"/>
                </a:lnTo>
                <a:lnTo>
                  <a:pt x="107988" y="124841"/>
                </a:lnTo>
                <a:lnTo>
                  <a:pt x="109651" y="127990"/>
                </a:lnTo>
                <a:lnTo>
                  <a:pt x="114287" y="131813"/>
                </a:lnTo>
                <a:lnTo>
                  <a:pt x="117792" y="132765"/>
                </a:lnTo>
                <a:lnTo>
                  <a:pt x="122466" y="132765"/>
                </a:lnTo>
                <a:lnTo>
                  <a:pt x="122466" y="124523"/>
                </a:lnTo>
                <a:lnTo>
                  <a:pt x="119075" y="121793"/>
                </a:lnTo>
                <a:lnTo>
                  <a:pt x="117386" y="116357"/>
                </a:lnTo>
                <a:lnTo>
                  <a:pt x="117386" y="74853"/>
                </a:lnTo>
                <a:lnTo>
                  <a:pt x="117237" y="68996"/>
                </a:lnTo>
                <a:close/>
              </a:path>
              <a:path w="4572000" h="380999">
                <a:moveTo>
                  <a:pt x="78536" y="114998"/>
                </a:moveTo>
                <a:lnTo>
                  <a:pt x="76365" y="130200"/>
                </a:lnTo>
                <a:lnTo>
                  <a:pt x="80772" y="132854"/>
                </a:lnTo>
                <a:lnTo>
                  <a:pt x="95338" y="132854"/>
                </a:lnTo>
                <a:lnTo>
                  <a:pt x="102374" y="128714"/>
                </a:lnTo>
                <a:lnTo>
                  <a:pt x="101409" y="115862"/>
                </a:lnTo>
                <a:lnTo>
                  <a:pt x="96266" y="119824"/>
                </a:lnTo>
                <a:lnTo>
                  <a:pt x="82511" y="119824"/>
                </a:lnTo>
                <a:lnTo>
                  <a:pt x="78536" y="114998"/>
                </a:lnTo>
                <a:close/>
              </a:path>
              <a:path w="4572000" h="380999">
                <a:moveTo>
                  <a:pt x="1041527" y="149783"/>
                </a:moveTo>
                <a:lnTo>
                  <a:pt x="1034834" y="143357"/>
                </a:lnTo>
                <a:lnTo>
                  <a:pt x="1032751" y="147764"/>
                </a:lnTo>
                <a:lnTo>
                  <a:pt x="1030681" y="152158"/>
                </a:lnTo>
                <a:lnTo>
                  <a:pt x="1028598" y="156565"/>
                </a:lnTo>
                <a:lnTo>
                  <a:pt x="1031430" y="159626"/>
                </a:lnTo>
                <a:lnTo>
                  <a:pt x="1035151" y="162229"/>
                </a:lnTo>
                <a:lnTo>
                  <a:pt x="1039799" y="164376"/>
                </a:lnTo>
                <a:lnTo>
                  <a:pt x="1044435" y="166522"/>
                </a:lnTo>
                <a:lnTo>
                  <a:pt x="1048854" y="167589"/>
                </a:lnTo>
                <a:lnTo>
                  <a:pt x="1061237" y="167589"/>
                </a:lnTo>
                <a:lnTo>
                  <a:pt x="1068006" y="164960"/>
                </a:lnTo>
                <a:lnTo>
                  <a:pt x="1073353" y="159689"/>
                </a:lnTo>
                <a:lnTo>
                  <a:pt x="1078699" y="154419"/>
                </a:lnTo>
                <a:lnTo>
                  <a:pt x="1081379" y="147497"/>
                </a:lnTo>
                <a:lnTo>
                  <a:pt x="1081379" y="131178"/>
                </a:lnTo>
                <a:lnTo>
                  <a:pt x="1079588" y="125107"/>
                </a:lnTo>
                <a:lnTo>
                  <a:pt x="1076020" y="120738"/>
                </a:lnTo>
                <a:lnTo>
                  <a:pt x="1072451" y="116370"/>
                </a:lnTo>
                <a:lnTo>
                  <a:pt x="1067473" y="114185"/>
                </a:lnTo>
                <a:lnTo>
                  <a:pt x="1059319" y="114185"/>
                </a:lnTo>
                <a:lnTo>
                  <a:pt x="1056601" y="114630"/>
                </a:lnTo>
                <a:lnTo>
                  <a:pt x="1052931" y="115531"/>
                </a:lnTo>
                <a:lnTo>
                  <a:pt x="1049261" y="116433"/>
                </a:lnTo>
                <a:lnTo>
                  <a:pt x="1046556" y="116878"/>
                </a:lnTo>
                <a:lnTo>
                  <a:pt x="1040866" y="116878"/>
                </a:lnTo>
                <a:lnTo>
                  <a:pt x="1038885" y="113322"/>
                </a:lnTo>
                <a:lnTo>
                  <a:pt x="1039837" y="110172"/>
                </a:lnTo>
                <a:lnTo>
                  <a:pt x="1043635" y="108038"/>
                </a:lnTo>
                <a:lnTo>
                  <a:pt x="1046276" y="107238"/>
                </a:lnTo>
                <a:lnTo>
                  <a:pt x="1049439" y="106768"/>
                </a:lnTo>
                <a:lnTo>
                  <a:pt x="1052601" y="106311"/>
                </a:lnTo>
                <a:lnTo>
                  <a:pt x="1055776" y="105854"/>
                </a:lnTo>
                <a:lnTo>
                  <a:pt x="1062393" y="104927"/>
                </a:lnTo>
                <a:lnTo>
                  <a:pt x="1062558" y="86791"/>
                </a:lnTo>
                <a:lnTo>
                  <a:pt x="1060246" y="90932"/>
                </a:lnTo>
                <a:lnTo>
                  <a:pt x="1057059" y="93002"/>
                </a:lnTo>
                <a:lnTo>
                  <a:pt x="1048829" y="93002"/>
                </a:lnTo>
                <a:lnTo>
                  <a:pt x="1045540" y="90868"/>
                </a:lnTo>
                <a:lnTo>
                  <a:pt x="1043089" y="86614"/>
                </a:lnTo>
                <a:lnTo>
                  <a:pt x="1040650" y="82359"/>
                </a:lnTo>
                <a:lnTo>
                  <a:pt x="1039431" y="76987"/>
                </a:lnTo>
                <a:lnTo>
                  <a:pt x="1039431" y="64719"/>
                </a:lnTo>
                <a:lnTo>
                  <a:pt x="1040688" y="59791"/>
                </a:lnTo>
                <a:lnTo>
                  <a:pt x="1039431" y="39624"/>
                </a:lnTo>
                <a:lnTo>
                  <a:pt x="1034707" y="46101"/>
                </a:lnTo>
                <a:lnTo>
                  <a:pt x="1029995" y="52590"/>
                </a:lnTo>
                <a:lnTo>
                  <a:pt x="1027633" y="60693"/>
                </a:lnTo>
                <a:lnTo>
                  <a:pt x="1027633" y="70421"/>
                </a:lnTo>
                <a:lnTo>
                  <a:pt x="1028624" y="81688"/>
                </a:lnTo>
                <a:lnTo>
                  <a:pt x="1033141" y="93840"/>
                </a:lnTo>
                <a:lnTo>
                  <a:pt x="1041311" y="102374"/>
                </a:lnTo>
                <a:lnTo>
                  <a:pt x="1038123" y="103479"/>
                </a:lnTo>
                <a:lnTo>
                  <a:pt x="1035443" y="105270"/>
                </a:lnTo>
                <a:lnTo>
                  <a:pt x="1031125" y="110248"/>
                </a:lnTo>
                <a:lnTo>
                  <a:pt x="1030046" y="113030"/>
                </a:lnTo>
                <a:lnTo>
                  <a:pt x="1030046" y="126047"/>
                </a:lnTo>
                <a:lnTo>
                  <a:pt x="1034656" y="131025"/>
                </a:lnTo>
                <a:lnTo>
                  <a:pt x="1045743" y="131025"/>
                </a:lnTo>
                <a:lnTo>
                  <a:pt x="1048385" y="130568"/>
                </a:lnTo>
                <a:lnTo>
                  <a:pt x="1051775" y="129641"/>
                </a:lnTo>
                <a:lnTo>
                  <a:pt x="1055166" y="128714"/>
                </a:lnTo>
                <a:lnTo>
                  <a:pt x="1058799" y="128257"/>
                </a:lnTo>
                <a:lnTo>
                  <a:pt x="1066380" y="128257"/>
                </a:lnTo>
                <a:lnTo>
                  <a:pt x="1070178" y="132016"/>
                </a:lnTo>
                <a:lnTo>
                  <a:pt x="1070178" y="143357"/>
                </a:lnTo>
                <a:lnTo>
                  <a:pt x="1068679" y="146558"/>
                </a:lnTo>
                <a:lnTo>
                  <a:pt x="1065669" y="149136"/>
                </a:lnTo>
                <a:lnTo>
                  <a:pt x="1062659" y="151714"/>
                </a:lnTo>
                <a:lnTo>
                  <a:pt x="1058557" y="152996"/>
                </a:lnTo>
                <a:lnTo>
                  <a:pt x="1047699" y="152996"/>
                </a:lnTo>
                <a:lnTo>
                  <a:pt x="1041527" y="149783"/>
                </a:lnTo>
                <a:close/>
              </a:path>
              <a:path w="4572000" h="380999">
                <a:moveTo>
                  <a:pt x="686790" y="114617"/>
                </a:moveTo>
                <a:lnTo>
                  <a:pt x="686790" y="19532"/>
                </a:lnTo>
                <a:lnTo>
                  <a:pt x="691680" y="18961"/>
                </a:lnTo>
                <a:lnTo>
                  <a:pt x="694677" y="18669"/>
                </a:lnTo>
                <a:lnTo>
                  <a:pt x="698367" y="18765"/>
                </a:lnTo>
                <a:lnTo>
                  <a:pt x="709615" y="22330"/>
                </a:lnTo>
                <a:lnTo>
                  <a:pt x="717650" y="31026"/>
                </a:lnTo>
                <a:lnTo>
                  <a:pt x="722470" y="44855"/>
                </a:lnTo>
                <a:lnTo>
                  <a:pt x="724077" y="63817"/>
                </a:lnTo>
                <a:lnTo>
                  <a:pt x="724076" y="64552"/>
                </a:lnTo>
                <a:lnTo>
                  <a:pt x="723219" y="79269"/>
                </a:lnTo>
                <a:lnTo>
                  <a:pt x="720798" y="91689"/>
                </a:lnTo>
                <a:lnTo>
                  <a:pt x="719711" y="121247"/>
                </a:lnTo>
                <a:lnTo>
                  <a:pt x="727182" y="111498"/>
                </a:lnTo>
                <a:lnTo>
                  <a:pt x="732519" y="98430"/>
                </a:lnTo>
                <a:lnTo>
                  <a:pt x="735722" y="82046"/>
                </a:lnTo>
                <a:lnTo>
                  <a:pt x="736790" y="62344"/>
                </a:lnTo>
                <a:lnTo>
                  <a:pt x="736568" y="54865"/>
                </a:lnTo>
                <a:lnTo>
                  <a:pt x="734797" y="41235"/>
                </a:lnTo>
                <a:lnTo>
                  <a:pt x="731259" y="29355"/>
                </a:lnTo>
                <a:lnTo>
                  <a:pt x="725957" y="19227"/>
                </a:lnTo>
                <a:lnTo>
                  <a:pt x="720219" y="12302"/>
                </a:lnTo>
                <a:lnTo>
                  <a:pt x="709488" y="5351"/>
                </a:lnTo>
                <a:lnTo>
                  <a:pt x="696544" y="3035"/>
                </a:lnTo>
                <a:lnTo>
                  <a:pt x="693356" y="3035"/>
                </a:lnTo>
                <a:lnTo>
                  <a:pt x="686066" y="3327"/>
                </a:lnTo>
                <a:lnTo>
                  <a:pt x="674687" y="3898"/>
                </a:lnTo>
                <a:lnTo>
                  <a:pt x="674687" y="131114"/>
                </a:lnTo>
                <a:lnTo>
                  <a:pt x="692543" y="131114"/>
                </a:lnTo>
                <a:lnTo>
                  <a:pt x="698369" y="130795"/>
                </a:lnTo>
                <a:lnTo>
                  <a:pt x="692848" y="115493"/>
                </a:lnTo>
                <a:lnTo>
                  <a:pt x="689495" y="115201"/>
                </a:lnTo>
                <a:lnTo>
                  <a:pt x="686790" y="114617"/>
                </a:lnTo>
                <a:close/>
              </a:path>
              <a:path w="4572000" h="380999">
                <a:moveTo>
                  <a:pt x="720798" y="91689"/>
                </a:moveTo>
                <a:lnTo>
                  <a:pt x="716813" y="101815"/>
                </a:lnTo>
                <a:lnTo>
                  <a:pt x="711974" y="110934"/>
                </a:lnTo>
                <a:lnTo>
                  <a:pt x="705319" y="115493"/>
                </a:lnTo>
                <a:lnTo>
                  <a:pt x="692848" y="115493"/>
                </a:lnTo>
                <a:lnTo>
                  <a:pt x="698369" y="130795"/>
                </a:lnTo>
                <a:lnTo>
                  <a:pt x="710106" y="127680"/>
                </a:lnTo>
                <a:lnTo>
                  <a:pt x="719711" y="121247"/>
                </a:lnTo>
                <a:lnTo>
                  <a:pt x="720798" y="91689"/>
                </a:lnTo>
                <a:close/>
              </a:path>
              <a:path w="4572000" h="380999">
                <a:moveTo>
                  <a:pt x="465480" y="3898"/>
                </a:moveTo>
                <a:lnTo>
                  <a:pt x="465480" y="131114"/>
                </a:lnTo>
                <a:lnTo>
                  <a:pt x="477583" y="131114"/>
                </a:lnTo>
                <a:lnTo>
                  <a:pt x="477583" y="3898"/>
                </a:lnTo>
                <a:lnTo>
                  <a:pt x="465480" y="3898"/>
                </a:lnTo>
                <a:close/>
              </a:path>
              <a:path w="4572000" h="380999">
                <a:moveTo>
                  <a:pt x="0" y="3898"/>
                </a:moveTo>
                <a:lnTo>
                  <a:pt x="0" y="131114"/>
                </a:lnTo>
                <a:lnTo>
                  <a:pt x="12103" y="131114"/>
                </a:lnTo>
                <a:lnTo>
                  <a:pt x="12103" y="96647"/>
                </a:lnTo>
                <a:lnTo>
                  <a:pt x="12716" y="95396"/>
                </a:lnTo>
                <a:lnTo>
                  <a:pt x="18313" y="83990"/>
                </a:lnTo>
                <a:lnTo>
                  <a:pt x="23901" y="72593"/>
                </a:lnTo>
                <a:lnTo>
                  <a:pt x="28942" y="84397"/>
                </a:lnTo>
                <a:lnTo>
                  <a:pt x="33930" y="96076"/>
                </a:lnTo>
                <a:lnTo>
                  <a:pt x="32016" y="59042"/>
                </a:lnTo>
                <a:lnTo>
                  <a:pt x="36515" y="49686"/>
                </a:lnTo>
                <a:lnTo>
                  <a:pt x="42017" y="38242"/>
                </a:lnTo>
                <a:lnTo>
                  <a:pt x="47517" y="26796"/>
                </a:lnTo>
                <a:lnTo>
                  <a:pt x="53018" y="15349"/>
                </a:lnTo>
                <a:lnTo>
                  <a:pt x="58521" y="3898"/>
                </a:lnTo>
                <a:lnTo>
                  <a:pt x="45021" y="3898"/>
                </a:lnTo>
                <a:lnTo>
                  <a:pt x="44830" y="4300"/>
                </a:lnTo>
                <a:lnTo>
                  <a:pt x="39376" y="15770"/>
                </a:lnTo>
                <a:lnTo>
                  <a:pt x="33921" y="27238"/>
                </a:lnTo>
                <a:lnTo>
                  <a:pt x="28466" y="38706"/>
                </a:lnTo>
                <a:lnTo>
                  <a:pt x="23012" y="50175"/>
                </a:lnTo>
                <a:lnTo>
                  <a:pt x="17557" y="61643"/>
                </a:lnTo>
                <a:lnTo>
                  <a:pt x="12103" y="73113"/>
                </a:lnTo>
                <a:lnTo>
                  <a:pt x="12103" y="3898"/>
                </a:lnTo>
                <a:lnTo>
                  <a:pt x="0" y="3898"/>
                </a:lnTo>
                <a:close/>
              </a:path>
              <a:path w="4572000" h="380999">
                <a:moveTo>
                  <a:pt x="48895" y="131114"/>
                </a:moveTo>
                <a:lnTo>
                  <a:pt x="62280" y="131114"/>
                </a:lnTo>
                <a:lnTo>
                  <a:pt x="61517" y="129300"/>
                </a:lnTo>
                <a:lnTo>
                  <a:pt x="56598" y="117593"/>
                </a:lnTo>
                <a:lnTo>
                  <a:pt x="51679" y="105885"/>
                </a:lnTo>
                <a:lnTo>
                  <a:pt x="46762" y="94175"/>
                </a:lnTo>
                <a:lnTo>
                  <a:pt x="41846" y="82465"/>
                </a:lnTo>
                <a:lnTo>
                  <a:pt x="36931" y="70753"/>
                </a:lnTo>
                <a:lnTo>
                  <a:pt x="32016" y="59042"/>
                </a:lnTo>
                <a:lnTo>
                  <a:pt x="33930" y="96076"/>
                </a:lnTo>
                <a:lnTo>
                  <a:pt x="38918" y="107755"/>
                </a:lnTo>
                <a:lnTo>
                  <a:pt x="43906" y="119435"/>
                </a:lnTo>
                <a:lnTo>
                  <a:pt x="48895" y="131114"/>
                </a:lnTo>
                <a:close/>
              </a:path>
              <a:path w="4572000" h="380999">
                <a:moveTo>
                  <a:pt x="516559" y="18669"/>
                </a:moveTo>
                <a:lnTo>
                  <a:pt x="526729" y="20016"/>
                </a:lnTo>
                <a:lnTo>
                  <a:pt x="537122" y="27622"/>
                </a:lnTo>
                <a:lnTo>
                  <a:pt x="540588" y="41935"/>
                </a:lnTo>
                <a:lnTo>
                  <a:pt x="539152" y="53166"/>
                </a:lnTo>
                <a:lnTo>
                  <a:pt x="531756" y="63831"/>
                </a:lnTo>
                <a:lnTo>
                  <a:pt x="518071" y="67386"/>
                </a:lnTo>
                <a:lnTo>
                  <a:pt x="517791" y="67386"/>
                </a:lnTo>
                <a:lnTo>
                  <a:pt x="515086" y="67094"/>
                </a:lnTo>
                <a:lnTo>
                  <a:pt x="509955" y="66509"/>
                </a:lnTo>
                <a:lnTo>
                  <a:pt x="509955" y="19532"/>
                </a:lnTo>
                <a:lnTo>
                  <a:pt x="509955" y="131114"/>
                </a:lnTo>
                <a:lnTo>
                  <a:pt x="509955" y="82143"/>
                </a:lnTo>
                <a:lnTo>
                  <a:pt x="514565" y="82727"/>
                </a:lnTo>
                <a:lnTo>
                  <a:pt x="517550" y="83007"/>
                </a:lnTo>
                <a:lnTo>
                  <a:pt x="518922" y="83007"/>
                </a:lnTo>
                <a:lnTo>
                  <a:pt x="523731" y="82777"/>
                </a:lnTo>
                <a:lnTo>
                  <a:pt x="536559" y="79020"/>
                </a:lnTo>
                <a:lnTo>
                  <a:pt x="545720" y="70658"/>
                </a:lnTo>
                <a:lnTo>
                  <a:pt x="551215" y="57690"/>
                </a:lnTo>
                <a:lnTo>
                  <a:pt x="553046" y="40119"/>
                </a:lnTo>
                <a:lnTo>
                  <a:pt x="552946" y="36428"/>
                </a:lnTo>
                <a:lnTo>
                  <a:pt x="549838" y="21817"/>
                </a:lnTo>
                <a:lnTo>
                  <a:pt x="542385" y="11382"/>
                </a:lnTo>
                <a:lnTo>
                  <a:pt x="530586" y="5121"/>
                </a:lnTo>
                <a:lnTo>
                  <a:pt x="516559" y="18669"/>
                </a:lnTo>
                <a:close/>
              </a:path>
              <a:path w="4572000" h="380999">
                <a:moveTo>
                  <a:pt x="497852" y="3898"/>
                </a:moveTo>
                <a:lnTo>
                  <a:pt x="497852" y="131114"/>
                </a:lnTo>
                <a:lnTo>
                  <a:pt x="509955" y="131114"/>
                </a:lnTo>
                <a:lnTo>
                  <a:pt x="509955" y="19532"/>
                </a:lnTo>
                <a:lnTo>
                  <a:pt x="512749" y="18961"/>
                </a:lnTo>
                <a:lnTo>
                  <a:pt x="516559" y="18669"/>
                </a:lnTo>
                <a:lnTo>
                  <a:pt x="530586" y="5121"/>
                </a:lnTo>
                <a:lnTo>
                  <a:pt x="514438" y="3035"/>
                </a:lnTo>
                <a:lnTo>
                  <a:pt x="512546" y="3035"/>
                </a:lnTo>
                <a:lnTo>
                  <a:pt x="507022" y="3327"/>
                </a:lnTo>
                <a:lnTo>
                  <a:pt x="497852" y="3898"/>
                </a:lnTo>
                <a:close/>
              </a:path>
              <a:path w="4572000" h="380999">
                <a:moveTo>
                  <a:pt x="1197267" y="71983"/>
                </a:moveTo>
                <a:lnTo>
                  <a:pt x="1197267" y="87185"/>
                </a:lnTo>
                <a:lnTo>
                  <a:pt x="1223175" y="87185"/>
                </a:lnTo>
                <a:lnTo>
                  <a:pt x="1223175" y="71983"/>
                </a:lnTo>
                <a:lnTo>
                  <a:pt x="1197267" y="71983"/>
                </a:lnTo>
                <a:close/>
              </a:path>
              <a:path w="4572000" h="380999">
                <a:moveTo>
                  <a:pt x="2759113" y="117652"/>
                </a:moveTo>
                <a:lnTo>
                  <a:pt x="2759113" y="122110"/>
                </a:lnTo>
                <a:lnTo>
                  <a:pt x="2760853" y="125526"/>
                </a:lnTo>
                <a:lnTo>
                  <a:pt x="2764320" y="127901"/>
                </a:lnTo>
                <a:lnTo>
                  <a:pt x="2765526" y="130454"/>
                </a:lnTo>
                <a:lnTo>
                  <a:pt x="2766136" y="132994"/>
                </a:lnTo>
                <a:lnTo>
                  <a:pt x="2766136" y="141274"/>
                </a:lnTo>
                <a:lnTo>
                  <a:pt x="2762669" y="148221"/>
                </a:lnTo>
                <a:lnTo>
                  <a:pt x="2756750" y="158470"/>
                </a:lnTo>
                <a:lnTo>
                  <a:pt x="2758808" y="162636"/>
                </a:lnTo>
                <a:lnTo>
                  <a:pt x="2766072" y="154876"/>
                </a:lnTo>
                <a:lnTo>
                  <a:pt x="2770822" y="147916"/>
                </a:lnTo>
                <a:lnTo>
                  <a:pt x="2773070" y="141757"/>
                </a:lnTo>
                <a:lnTo>
                  <a:pt x="2775305" y="135585"/>
                </a:lnTo>
                <a:lnTo>
                  <a:pt x="2776423" y="128663"/>
                </a:lnTo>
                <a:lnTo>
                  <a:pt x="2776423" y="117259"/>
                </a:lnTo>
                <a:lnTo>
                  <a:pt x="2775546" y="114007"/>
                </a:lnTo>
                <a:lnTo>
                  <a:pt x="2773794" y="111226"/>
                </a:lnTo>
                <a:lnTo>
                  <a:pt x="2772041" y="108458"/>
                </a:lnTo>
                <a:lnTo>
                  <a:pt x="2767838" y="107061"/>
                </a:lnTo>
                <a:lnTo>
                  <a:pt x="2765336" y="107061"/>
                </a:lnTo>
                <a:lnTo>
                  <a:pt x="2761602" y="110058"/>
                </a:lnTo>
                <a:lnTo>
                  <a:pt x="2759113" y="114592"/>
                </a:lnTo>
                <a:lnTo>
                  <a:pt x="2759113" y="117652"/>
                </a:lnTo>
                <a:close/>
              </a:path>
              <a:path w="4572000" h="380999">
                <a:moveTo>
                  <a:pt x="1869173" y="117652"/>
                </a:moveTo>
                <a:lnTo>
                  <a:pt x="1869173" y="122110"/>
                </a:lnTo>
                <a:lnTo>
                  <a:pt x="1870900" y="125526"/>
                </a:lnTo>
                <a:lnTo>
                  <a:pt x="1874367" y="127901"/>
                </a:lnTo>
                <a:lnTo>
                  <a:pt x="1875586" y="130454"/>
                </a:lnTo>
                <a:lnTo>
                  <a:pt x="1876183" y="132994"/>
                </a:lnTo>
                <a:lnTo>
                  <a:pt x="1876183" y="141274"/>
                </a:lnTo>
                <a:lnTo>
                  <a:pt x="1872716" y="148221"/>
                </a:lnTo>
                <a:lnTo>
                  <a:pt x="1866811" y="158470"/>
                </a:lnTo>
                <a:lnTo>
                  <a:pt x="1868868" y="162636"/>
                </a:lnTo>
                <a:lnTo>
                  <a:pt x="1876132" y="154876"/>
                </a:lnTo>
                <a:lnTo>
                  <a:pt x="1880882" y="147916"/>
                </a:lnTo>
                <a:lnTo>
                  <a:pt x="1883117" y="141757"/>
                </a:lnTo>
                <a:lnTo>
                  <a:pt x="1885353" y="135585"/>
                </a:lnTo>
                <a:lnTo>
                  <a:pt x="1886483" y="128663"/>
                </a:lnTo>
                <a:lnTo>
                  <a:pt x="1886483" y="117259"/>
                </a:lnTo>
                <a:lnTo>
                  <a:pt x="1885594" y="114007"/>
                </a:lnTo>
                <a:lnTo>
                  <a:pt x="1883841" y="111226"/>
                </a:lnTo>
                <a:lnTo>
                  <a:pt x="1882089" y="108458"/>
                </a:lnTo>
                <a:lnTo>
                  <a:pt x="1877885" y="107061"/>
                </a:lnTo>
                <a:lnTo>
                  <a:pt x="1875383" y="107061"/>
                </a:lnTo>
                <a:lnTo>
                  <a:pt x="1871649" y="110058"/>
                </a:lnTo>
                <a:lnTo>
                  <a:pt x="1869173" y="114592"/>
                </a:lnTo>
                <a:lnTo>
                  <a:pt x="1869173" y="117652"/>
                </a:lnTo>
                <a:close/>
              </a:path>
              <a:path w="4572000" h="380999">
                <a:moveTo>
                  <a:pt x="3760939" y="119748"/>
                </a:moveTo>
                <a:lnTo>
                  <a:pt x="3760939" y="116154"/>
                </a:lnTo>
                <a:lnTo>
                  <a:pt x="3760050" y="113080"/>
                </a:lnTo>
                <a:lnTo>
                  <a:pt x="3758285" y="110540"/>
                </a:lnTo>
                <a:lnTo>
                  <a:pt x="3756507" y="107988"/>
                </a:lnTo>
                <a:lnTo>
                  <a:pt x="3751859" y="106718"/>
                </a:lnTo>
                <a:lnTo>
                  <a:pt x="3747223" y="107988"/>
                </a:lnTo>
                <a:lnTo>
                  <a:pt x="3745445" y="110540"/>
                </a:lnTo>
                <a:lnTo>
                  <a:pt x="3743667" y="113080"/>
                </a:lnTo>
                <a:lnTo>
                  <a:pt x="3742791" y="116154"/>
                </a:lnTo>
                <a:lnTo>
                  <a:pt x="3742791" y="123329"/>
                </a:lnTo>
                <a:lnTo>
                  <a:pt x="3743667" y="126415"/>
                </a:lnTo>
                <a:lnTo>
                  <a:pt x="3745445" y="128993"/>
                </a:lnTo>
                <a:lnTo>
                  <a:pt x="3747223" y="131572"/>
                </a:lnTo>
                <a:lnTo>
                  <a:pt x="3751859" y="132854"/>
                </a:lnTo>
                <a:lnTo>
                  <a:pt x="3756507" y="131572"/>
                </a:lnTo>
                <a:lnTo>
                  <a:pt x="3758285" y="128993"/>
                </a:lnTo>
                <a:lnTo>
                  <a:pt x="3760050" y="126415"/>
                </a:lnTo>
                <a:lnTo>
                  <a:pt x="3760939" y="123329"/>
                </a:lnTo>
                <a:lnTo>
                  <a:pt x="3760939" y="119748"/>
                </a:lnTo>
                <a:close/>
              </a:path>
              <a:path w="4572000" h="380999">
                <a:moveTo>
                  <a:pt x="3155657" y="119748"/>
                </a:moveTo>
                <a:lnTo>
                  <a:pt x="3155657" y="116154"/>
                </a:lnTo>
                <a:lnTo>
                  <a:pt x="3154768" y="113080"/>
                </a:lnTo>
                <a:lnTo>
                  <a:pt x="3153003" y="110540"/>
                </a:lnTo>
                <a:lnTo>
                  <a:pt x="3151225" y="107988"/>
                </a:lnTo>
                <a:lnTo>
                  <a:pt x="3146590" y="106718"/>
                </a:lnTo>
                <a:lnTo>
                  <a:pt x="3141941" y="107988"/>
                </a:lnTo>
                <a:lnTo>
                  <a:pt x="3140163" y="110540"/>
                </a:lnTo>
                <a:lnTo>
                  <a:pt x="3138398" y="113080"/>
                </a:lnTo>
                <a:lnTo>
                  <a:pt x="3137509" y="116154"/>
                </a:lnTo>
                <a:lnTo>
                  <a:pt x="3137509" y="123329"/>
                </a:lnTo>
                <a:lnTo>
                  <a:pt x="3138398" y="126415"/>
                </a:lnTo>
                <a:lnTo>
                  <a:pt x="3140163" y="128993"/>
                </a:lnTo>
                <a:lnTo>
                  <a:pt x="3141941" y="131572"/>
                </a:lnTo>
                <a:lnTo>
                  <a:pt x="3146590" y="132854"/>
                </a:lnTo>
                <a:lnTo>
                  <a:pt x="3151225" y="131572"/>
                </a:lnTo>
                <a:lnTo>
                  <a:pt x="3153003" y="128993"/>
                </a:lnTo>
                <a:lnTo>
                  <a:pt x="3154768" y="126415"/>
                </a:lnTo>
                <a:lnTo>
                  <a:pt x="3155657" y="123329"/>
                </a:lnTo>
                <a:lnTo>
                  <a:pt x="3155657" y="119748"/>
                </a:lnTo>
                <a:close/>
              </a:path>
              <a:path w="4572000" h="380999">
                <a:moveTo>
                  <a:pt x="1396834" y="119748"/>
                </a:moveTo>
                <a:lnTo>
                  <a:pt x="1396834" y="116154"/>
                </a:lnTo>
                <a:lnTo>
                  <a:pt x="1395945" y="113080"/>
                </a:lnTo>
                <a:lnTo>
                  <a:pt x="1394167" y="110540"/>
                </a:lnTo>
                <a:lnTo>
                  <a:pt x="1392402" y="107988"/>
                </a:lnTo>
                <a:lnTo>
                  <a:pt x="1387754" y="106718"/>
                </a:lnTo>
                <a:lnTo>
                  <a:pt x="1383118" y="107988"/>
                </a:lnTo>
                <a:lnTo>
                  <a:pt x="1381340" y="110540"/>
                </a:lnTo>
                <a:lnTo>
                  <a:pt x="1379562" y="113080"/>
                </a:lnTo>
                <a:lnTo>
                  <a:pt x="1378673" y="116154"/>
                </a:lnTo>
                <a:lnTo>
                  <a:pt x="1378673" y="123329"/>
                </a:lnTo>
                <a:lnTo>
                  <a:pt x="1379562" y="126415"/>
                </a:lnTo>
                <a:lnTo>
                  <a:pt x="1381340" y="128993"/>
                </a:lnTo>
                <a:lnTo>
                  <a:pt x="1383118" y="131572"/>
                </a:lnTo>
                <a:lnTo>
                  <a:pt x="1387754" y="132854"/>
                </a:lnTo>
                <a:lnTo>
                  <a:pt x="1392402" y="131572"/>
                </a:lnTo>
                <a:lnTo>
                  <a:pt x="1394167" y="128993"/>
                </a:lnTo>
                <a:lnTo>
                  <a:pt x="1395945" y="126415"/>
                </a:lnTo>
                <a:lnTo>
                  <a:pt x="1396834" y="123329"/>
                </a:lnTo>
                <a:lnTo>
                  <a:pt x="1396834" y="119748"/>
                </a:lnTo>
                <a:close/>
              </a:path>
              <a:path w="4572000" h="380999">
                <a:moveTo>
                  <a:pt x="2855709" y="2768"/>
                </a:moveTo>
                <a:lnTo>
                  <a:pt x="2847949" y="3149"/>
                </a:lnTo>
                <a:lnTo>
                  <a:pt x="2837180" y="3898"/>
                </a:lnTo>
                <a:lnTo>
                  <a:pt x="2849283" y="116357"/>
                </a:lnTo>
                <a:lnTo>
                  <a:pt x="2849283" y="67818"/>
                </a:lnTo>
                <a:lnTo>
                  <a:pt x="2852521" y="67665"/>
                </a:lnTo>
                <a:lnTo>
                  <a:pt x="2854972" y="54876"/>
                </a:lnTo>
                <a:lnTo>
                  <a:pt x="2851823" y="54698"/>
                </a:lnTo>
                <a:lnTo>
                  <a:pt x="2849283" y="54356"/>
                </a:lnTo>
                <a:lnTo>
                  <a:pt x="2849283" y="17792"/>
                </a:lnTo>
                <a:lnTo>
                  <a:pt x="2852470" y="17386"/>
                </a:lnTo>
                <a:lnTo>
                  <a:pt x="2856077" y="17195"/>
                </a:lnTo>
                <a:lnTo>
                  <a:pt x="2870644" y="17195"/>
                </a:lnTo>
                <a:lnTo>
                  <a:pt x="2875902" y="23063"/>
                </a:lnTo>
                <a:lnTo>
                  <a:pt x="2875877" y="36324"/>
                </a:lnTo>
                <a:lnTo>
                  <a:pt x="2871272" y="50235"/>
                </a:lnTo>
                <a:lnTo>
                  <a:pt x="2866809" y="67386"/>
                </a:lnTo>
                <a:lnTo>
                  <a:pt x="2872371" y="69354"/>
                </a:lnTo>
                <a:lnTo>
                  <a:pt x="2873248" y="59397"/>
                </a:lnTo>
                <a:lnTo>
                  <a:pt x="2876956" y="58178"/>
                </a:lnTo>
                <a:lnTo>
                  <a:pt x="2880347" y="55130"/>
                </a:lnTo>
                <a:lnTo>
                  <a:pt x="2883408" y="50279"/>
                </a:lnTo>
                <a:lnTo>
                  <a:pt x="2886481" y="45415"/>
                </a:lnTo>
                <a:lnTo>
                  <a:pt x="2888018" y="40030"/>
                </a:lnTo>
                <a:lnTo>
                  <a:pt x="2888018" y="24053"/>
                </a:lnTo>
                <a:lnTo>
                  <a:pt x="2885617" y="16306"/>
                </a:lnTo>
                <a:lnTo>
                  <a:pt x="2880817" y="10896"/>
                </a:lnTo>
                <a:lnTo>
                  <a:pt x="2876003" y="5486"/>
                </a:lnTo>
                <a:lnTo>
                  <a:pt x="2869234" y="2768"/>
                </a:lnTo>
                <a:lnTo>
                  <a:pt x="2855709" y="2768"/>
                </a:lnTo>
                <a:close/>
              </a:path>
              <a:path w="4572000" h="380999">
                <a:moveTo>
                  <a:pt x="2866809" y="67386"/>
                </a:moveTo>
                <a:lnTo>
                  <a:pt x="2871272" y="50235"/>
                </a:lnTo>
                <a:lnTo>
                  <a:pt x="2858719" y="54876"/>
                </a:lnTo>
                <a:lnTo>
                  <a:pt x="2854972" y="54876"/>
                </a:lnTo>
                <a:lnTo>
                  <a:pt x="2852521" y="67665"/>
                </a:lnTo>
                <a:lnTo>
                  <a:pt x="2855772" y="67525"/>
                </a:lnTo>
                <a:lnTo>
                  <a:pt x="2859024" y="67386"/>
                </a:lnTo>
                <a:lnTo>
                  <a:pt x="2866809" y="67386"/>
                </a:lnTo>
                <a:close/>
              </a:path>
              <a:path w="4572000" h="380999">
                <a:moveTo>
                  <a:pt x="2858846" y="117221"/>
                </a:moveTo>
                <a:lnTo>
                  <a:pt x="2856623" y="117221"/>
                </a:lnTo>
                <a:lnTo>
                  <a:pt x="2853436" y="116928"/>
                </a:lnTo>
                <a:lnTo>
                  <a:pt x="2849283" y="116357"/>
                </a:lnTo>
                <a:lnTo>
                  <a:pt x="2837180" y="131114"/>
                </a:lnTo>
                <a:lnTo>
                  <a:pt x="2871673" y="131114"/>
                </a:lnTo>
                <a:lnTo>
                  <a:pt x="2879128" y="127787"/>
                </a:lnTo>
                <a:lnTo>
                  <a:pt x="2884830" y="121132"/>
                </a:lnTo>
                <a:lnTo>
                  <a:pt x="2886391" y="119160"/>
                </a:lnTo>
                <a:lnTo>
                  <a:pt x="2891650" y="108160"/>
                </a:lnTo>
                <a:lnTo>
                  <a:pt x="2893402" y="94386"/>
                </a:lnTo>
                <a:lnTo>
                  <a:pt x="2893402" y="84721"/>
                </a:lnTo>
                <a:lnTo>
                  <a:pt x="2891790" y="77076"/>
                </a:lnTo>
                <a:lnTo>
                  <a:pt x="2888589" y="71462"/>
                </a:lnTo>
                <a:lnTo>
                  <a:pt x="2885376" y="65849"/>
                </a:lnTo>
                <a:lnTo>
                  <a:pt x="2880271" y="61823"/>
                </a:lnTo>
                <a:lnTo>
                  <a:pt x="2873248" y="59397"/>
                </a:lnTo>
                <a:lnTo>
                  <a:pt x="2875699" y="73291"/>
                </a:lnTo>
                <a:lnTo>
                  <a:pt x="2879026" y="77216"/>
                </a:lnTo>
                <a:lnTo>
                  <a:pt x="2880690" y="83324"/>
                </a:lnTo>
                <a:lnTo>
                  <a:pt x="2880690" y="100520"/>
                </a:lnTo>
                <a:lnTo>
                  <a:pt x="2878950" y="107022"/>
                </a:lnTo>
                <a:lnTo>
                  <a:pt x="2875457" y="111099"/>
                </a:lnTo>
                <a:lnTo>
                  <a:pt x="2871965" y="115189"/>
                </a:lnTo>
                <a:lnTo>
                  <a:pt x="2866428" y="117221"/>
                </a:lnTo>
                <a:lnTo>
                  <a:pt x="2858846" y="117221"/>
                </a:lnTo>
                <a:close/>
              </a:path>
              <a:path w="4572000" h="380999">
                <a:moveTo>
                  <a:pt x="3059525" y="119373"/>
                </a:moveTo>
                <a:lnTo>
                  <a:pt x="3050386" y="115135"/>
                </a:lnTo>
                <a:lnTo>
                  <a:pt x="3044901" y="103479"/>
                </a:lnTo>
                <a:lnTo>
                  <a:pt x="3043072" y="84404"/>
                </a:lnTo>
                <a:lnTo>
                  <a:pt x="3043073" y="83915"/>
                </a:lnTo>
                <a:lnTo>
                  <a:pt x="3044279" y="69792"/>
                </a:lnTo>
                <a:lnTo>
                  <a:pt x="3047758" y="59042"/>
                </a:lnTo>
                <a:lnTo>
                  <a:pt x="3050882" y="52908"/>
                </a:lnTo>
                <a:lnTo>
                  <a:pt x="3055073" y="49834"/>
                </a:lnTo>
                <a:lnTo>
                  <a:pt x="3060765" y="49840"/>
                </a:lnTo>
                <a:lnTo>
                  <a:pt x="3070063" y="53878"/>
                </a:lnTo>
                <a:lnTo>
                  <a:pt x="3075642" y="65398"/>
                </a:lnTo>
                <a:lnTo>
                  <a:pt x="3077502" y="84404"/>
                </a:lnTo>
                <a:lnTo>
                  <a:pt x="3077499" y="85171"/>
                </a:lnTo>
                <a:lnTo>
                  <a:pt x="3076310" y="99225"/>
                </a:lnTo>
                <a:lnTo>
                  <a:pt x="3072942" y="110020"/>
                </a:lnTo>
                <a:lnTo>
                  <a:pt x="3069894" y="116268"/>
                </a:lnTo>
                <a:lnTo>
                  <a:pt x="3069361" y="132854"/>
                </a:lnTo>
                <a:lnTo>
                  <a:pt x="3076498" y="128524"/>
                </a:lnTo>
                <a:lnTo>
                  <a:pt x="3081743" y="119875"/>
                </a:lnTo>
                <a:lnTo>
                  <a:pt x="3085768" y="111196"/>
                </a:lnTo>
                <a:lnTo>
                  <a:pt x="3088654" y="98959"/>
                </a:lnTo>
                <a:lnTo>
                  <a:pt x="3089617" y="84404"/>
                </a:lnTo>
                <a:lnTo>
                  <a:pt x="3088938" y="71859"/>
                </a:lnTo>
                <a:lnTo>
                  <a:pt x="3086380" y="59261"/>
                </a:lnTo>
                <a:lnTo>
                  <a:pt x="3081921" y="49098"/>
                </a:lnTo>
                <a:lnTo>
                  <a:pt x="3076803" y="40614"/>
                </a:lnTo>
                <a:lnTo>
                  <a:pt x="3069602" y="36385"/>
                </a:lnTo>
                <a:lnTo>
                  <a:pt x="3051530" y="36385"/>
                </a:lnTo>
                <a:lnTo>
                  <a:pt x="3044431" y="40792"/>
                </a:lnTo>
                <a:lnTo>
                  <a:pt x="3039046" y="49618"/>
                </a:lnTo>
                <a:lnTo>
                  <a:pt x="3035055" y="57956"/>
                </a:lnTo>
                <a:lnTo>
                  <a:pt x="3031990" y="70129"/>
                </a:lnTo>
                <a:lnTo>
                  <a:pt x="3030969" y="84404"/>
                </a:lnTo>
                <a:lnTo>
                  <a:pt x="3031656" y="96843"/>
                </a:lnTo>
                <a:lnTo>
                  <a:pt x="3034230" y="109416"/>
                </a:lnTo>
                <a:lnTo>
                  <a:pt x="3038716" y="119748"/>
                </a:lnTo>
                <a:lnTo>
                  <a:pt x="3043872" y="128485"/>
                </a:lnTo>
                <a:lnTo>
                  <a:pt x="3051086" y="132854"/>
                </a:lnTo>
                <a:lnTo>
                  <a:pt x="3059525" y="119373"/>
                </a:lnTo>
                <a:close/>
              </a:path>
              <a:path w="4572000" h="380999">
                <a:moveTo>
                  <a:pt x="3069894" y="116268"/>
                </a:moveTo>
                <a:lnTo>
                  <a:pt x="3065691" y="119392"/>
                </a:lnTo>
                <a:lnTo>
                  <a:pt x="3059525" y="119373"/>
                </a:lnTo>
                <a:lnTo>
                  <a:pt x="3051086" y="132854"/>
                </a:lnTo>
                <a:lnTo>
                  <a:pt x="3069361" y="132854"/>
                </a:lnTo>
                <a:lnTo>
                  <a:pt x="3069894" y="116268"/>
                </a:lnTo>
                <a:close/>
              </a:path>
              <a:path w="4572000" h="380999">
                <a:moveTo>
                  <a:pt x="2930823" y="119373"/>
                </a:moveTo>
                <a:lnTo>
                  <a:pt x="2921684" y="115135"/>
                </a:lnTo>
                <a:lnTo>
                  <a:pt x="2916199" y="103479"/>
                </a:lnTo>
                <a:lnTo>
                  <a:pt x="2914370" y="84404"/>
                </a:lnTo>
                <a:lnTo>
                  <a:pt x="2914371" y="83915"/>
                </a:lnTo>
                <a:lnTo>
                  <a:pt x="2915577" y="69792"/>
                </a:lnTo>
                <a:lnTo>
                  <a:pt x="2919056" y="59042"/>
                </a:lnTo>
                <a:lnTo>
                  <a:pt x="2922193" y="52908"/>
                </a:lnTo>
                <a:lnTo>
                  <a:pt x="2926372" y="49834"/>
                </a:lnTo>
                <a:lnTo>
                  <a:pt x="2932068" y="49840"/>
                </a:lnTo>
                <a:lnTo>
                  <a:pt x="2941372" y="53880"/>
                </a:lnTo>
                <a:lnTo>
                  <a:pt x="2946953" y="65400"/>
                </a:lnTo>
                <a:lnTo>
                  <a:pt x="2948813" y="84404"/>
                </a:lnTo>
                <a:lnTo>
                  <a:pt x="2948810" y="85174"/>
                </a:lnTo>
                <a:lnTo>
                  <a:pt x="2947614" y="99226"/>
                </a:lnTo>
                <a:lnTo>
                  <a:pt x="2944241" y="110020"/>
                </a:lnTo>
                <a:lnTo>
                  <a:pt x="2941193" y="116268"/>
                </a:lnTo>
                <a:lnTo>
                  <a:pt x="2940659" y="132854"/>
                </a:lnTo>
                <a:lnTo>
                  <a:pt x="2947797" y="128524"/>
                </a:lnTo>
                <a:lnTo>
                  <a:pt x="2953042" y="119875"/>
                </a:lnTo>
                <a:lnTo>
                  <a:pt x="2957066" y="111196"/>
                </a:lnTo>
                <a:lnTo>
                  <a:pt x="2959953" y="98959"/>
                </a:lnTo>
                <a:lnTo>
                  <a:pt x="2960916" y="84404"/>
                </a:lnTo>
                <a:lnTo>
                  <a:pt x="2960237" y="71861"/>
                </a:lnTo>
                <a:lnTo>
                  <a:pt x="2957682" y="59262"/>
                </a:lnTo>
                <a:lnTo>
                  <a:pt x="2953232" y="49098"/>
                </a:lnTo>
                <a:lnTo>
                  <a:pt x="2948101" y="40614"/>
                </a:lnTo>
                <a:lnTo>
                  <a:pt x="2940900" y="36385"/>
                </a:lnTo>
                <a:lnTo>
                  <a:pt x="2922828" y="36385"/>
                </a:lnTo>
                <a:lnTo>
                  <a:pt x="2915729" y="40792"/>
                </a:lnTo>
                <a:lnTo>
                  <a:pt x="2910344" y="49618"/>
                </a:lnTo>
                <a:lnTo>
                  <a:pt x="2906353" y="57956"/>
                </a:lnTo>
                <a:lnTo>
                  <a:pt x="2903289" y="70129"/>
                </a:lnTo>
                <a:lnTo>
                  <a:pt x="2902267" y="84404"/>
                </a:lnTo>
                <a:lnTo>
                  <a:pt x="2902954" y="96843"/>
                </a:lnTo>
                <a:lnTo>
                  <a:pt x="2905528" y="109416"/>
                </a:lnTo>
                <a:lnTo>
                  <a:pt x="2910014" y="119748"/>
                </a:lnTo>
                <a:lnTo>
                  <a:pt x="2915183" y="128485"/>
                </a:lnTo>
                <a:lnTo>
                  <a:pt x="2922384" y="132854"/>
                </a:lnTo>
                <a:lnTo>
                  <a:pt x="2930823" y="119373"/>
                </a:lnTo>
                <a:close/>
              </a:path>
              <a:path w="4572000" h="380999">
                <a:moveTo>
                  <a:pt x="2941193" y="116268"/>
                </a:moveTo>
                <a:lnTo>
                  <a:pt x="2936989" y="119392"/>
                </a:lnTo>
                <a:lnTo>
                  <a:pt x="2930823" y="119373"/>
                </a:lnTo>
                <a:lnTo>
                  <a:pt x="2922384" y="132854"/>
                </a:lnTo>
                <a:lnTo>
                  <a:pt x="2940659" y="132854"/>
                </a:lnTo>
                <a:lnTo>
                  <a:pt x="2941193" y="116268"/>
                </a:lnTo>
                <a:close/>
              </a:path>
              <a:path w="4572000" h="380999">
                <a:moveTo>
                  <a:pt x="2982722" y="82359"/>
                </a:moveTo>
                <a:lnTo>
                  <a:pt x="2981490" y="76987"/>
                </a:lnTo>
                <a:lnTo>
                  <a:pt x="2976778" y="46101"/>
                </a:lnTo>
                <a:lnTo>
                  <a:pt x="2972054" y="52590"/>
                </a:lnTo>
                <a:lnTo>
                  <a:pt x="2969691" y="60693"/>
                </a:lnTo>
                <a:lnTo>
                  <a:pt x="2969691" y="70421"/>
                </a:lnTo>
                <a:lnTo>
                  <a:pt x="2970683" y="81688"/>
                </a:lnTo>
                <a:lnTo>
                  <a:pt x="2975200" y="93840"/>
                </a:lnTo>
                <a:lnTo>
                  <a:pt x="2983369" y="102374"/>
                </a:lnTo>
                <a:lnTo>
                  <a:pt x="2980182" y="103479"/>
                </a:lnTo>
                <a:lnTo>
                  <a:pt x="2980956" y="113322"/>
                </a:lnTo>
                <a:lnTo>
                  <a:pt x="2981896" y="110172"/>
                </a:lnTo>
                <a:lnTo>
                  <a:pt x="2985693" y="108038"/>
                </a:lnTo>
                <a:lnTo>
                  <a:pt x="2988335" y="107238"/>
                </a:lnTo>
                <a:lnTo>
                  <a:pt x="2991497" y="106768"/>
                </a:lnTo>
                <a:lnTo>
                  <a:pt x="2994672" y="106311"/>
                </a:lnTo>
                <a:lnTo>
                  <a:pt x="2997835" y="105854"/>
                </a:lnTo>
                <a:lnTo>
                  <a:pt x="3004451" y="104927"/>
                </a:lnTo>
                <a:lnTo>
                  <a:pt x="2999130" y="93002"/>
                </a:lnTo>
                <a:lnTo>
                  <a:pt x="2990900" y="93002"/>
                </a:lnTo>
                <a:lnTo>
                  <a:pt x="2987598" y="90868"/>
                </a:lnTo>
                <a:lnTo>
                  <a:pt x="2985160" y="86614"/>
                </a:lnTo>
                <a:lnTo>
                  <a:pt x="2982722" y="82359"/>
                </a:lnTo>
                <a:close/>
              </a:path>
              <a:path w="4572000" h="380999">
                <a:moveTo>
                  <a:pt x="3019983" y="71285"/>
                </a:moveTo>
                <a:lnTo>
                  <a:pt x="3019983" y="62433"/>
                </a:lnTo>
                <a:lnTo>
                  <a:pt x="3018510" y="55257"/>
                </a:lnTo>
                <a:lnTo>
                  <a:pt x="3015564" y="49758"/>
                </a:lnTo>
                <a:lnTo>
                  <a:pt x="3017875" y="47269"/>
                </a:lnTo>
                <a:lnTo>
                  <a:pt x="3022473" y="42291"/>
                </a:lnTo>
                <a:lnTo>
                  <a:pt x="3019971" y="38900"/>
                </a:lnTo>
                <a:lnTo>
                  <a:pt x="3017469" y="35509"/>
                </a:lnTo>
                <a:lnTo>
                  <a:pt x="3014967" y="32131"/>
                </a:lnTo>
                <a:lnTo>
                  <a:pt x="3013049" y="35420"/>
                </a:lnTo>
                <a:lnTo>
                  <a:pt x="3011131" y="38722"/>
                </a:lnTo>
                <a:lnTo>
                  <a:pt x="3009214" y="42024"/>
                </a:lnTo>
                <a:lnTo>
                  <a:pt x="3005620" y="38265"/>
                </a:lnTo>
                <a:lnTo>
                  <a:pt x="3000641" y="36385"/>
                </a:lnTo>
                <a:lnTo>
                  <a:pt x="2987332" y="36385"/>
                </a:lnTo>
                <a:lnTo>
                  <a:pt x="2981490" y="39624"/>
                </a:lnTo>
                <a:lnTo>
                  <a:pt x="2976778" y="46101"/>
                </a:lnTo>
                <a:lnTo>
                  <a:pt x="2981490" y="76987"/>
                </a:lnTo>
                <a:lnTo>
                  <a:pt x="2981490" y="64719"/>
                </a:lnTo>
                <a:lnTo>
                  <a:pt x="2982760" y="59791"/>
                </a:lnTo>
                <a:lnTo>
                  <a:pt x="2985274" y="55740"/>
                </a:lnTo>
                <a:lnTo>
                  <a:pt x="2987802" y="51689"/>
                </a:lnTo>
                <a:lnTo>
                  <a:pt x="2991053" y="49669"/>
                </a:lnTo>
                <a:lnTo>
                  <a:pt x="2998762" y="49669"/>
                </a:lnTo>
                <a:lnTo>
                  <a:pt x="3001860" y="51689"/>
                </a:lnTo>
                <a:lnTo>
                  <a:pt x="3004337" y="55740"/>
                </a:lnTo>
                <a:lnTo>
                  <a:pt x="3006826" y="59791"/>
                </a:lnTo>
                <a:lnTo>
                  <a:pt x="3008071" y="64719"/>
                </a:lnTo>
                <a:lnTo>
                  <a:pt x="3008071" y="77216"/>
                </a:lnTo>
                <a:lnTo>
                  <a:pt x="3006915" y="82651"/>
                </a:lnTo>
                <a:lnTo>
                  <a:pt x="3004616" y="86791"/>
                </a:lnTo>
                <a:lnTo>
                  <a:pt x="3002318" y="90932"/>
                </a:lnTo>
                <a:lnTo>
                  <a:pt x="2999130" y="93002"/>
                </a:lnTo>
                <a:lnTo>
                  <a:pt x="3004451" y="104927"/>
                </a:lnTo>
                <a:lnTo>
                  <a:pt x="3009798" y="101269"/>
                </a:lnTo>
                <a:lnTo>
                  <a:pt x="3013875" y="94907"/>
                </a:lnTo>
                <a:lnTo>
                  <a:pt x="3017951" y="88544"/>
                </a:lnTo>
                <a:lnTo>
                  <a:pt x="3019983" y="80670"/>
                </a:lnTo>
                <a:lnTo>
                  <a:pt x="3019983" y="71285"/>
                </a:lnTo>
                <a:close/>
              </a:path>
              <a:path w="4572000" h="380999">
                <a:moveTo>
                  <a:pt x="2163419" y="82359"/>
                </a:moveTo>
                <a:lnTo>
                  <a:pt x="2162200" y="76987"/>
                </a:lnTo>
                <a:lnTo>
                  <a:pt x="2157476" y="46101"/>
                </a:lnTo>
                <a:lnTo>
                  <a:pt x="2152751" y="52590"/>
                </a:lnTo>
                <a:lnTo>
                  <a:pt x="2150402" y="60693"/>
                </a:lnTo>
                <a:lnTo>
                  <a:pt x="2150402" y="70421"/>
                </a:lnTo>
                <a:lnTo>
                  <a:pt x="2151393" y="81688"/>
                </a:lnTo>
                <a:lnTo>
                  <a:pt x="2155910" y="93840"/>
                </a:lnTo>
                <a:lnTo>
                  <a:pt x="2164080" y="102374"/>
                </a:lnTo>
                <a:lnTo>
                  <a:pt x="2160892" y="103479"/>
                </a:lnTo>
                <a:lnTo>
                  <a:pt x="2161654" y="113322"/>
                </a:lnTo>
                <a:lnTo>
                  <a:pt x="2162606" y="110172"/>
                </a:lnTo>
                <a:lnTo>
                  <a:pt x="2166391" y="108038"/>
                </a:lnTo>
                <a:lnTo>
                  <a:pt x="2169033" y="107238"/>
                </a:lnTo>
                <a:lnTo>
                  <a:pt x="2172208" y="106768"/>
                </a:lnTo>
                <a:lnTo>
                  <a:pt x="2175370" y="106311"/>
                </a:lnTo>
                <a:lnTo>
                  <a:pt x="2178532" y="105854"/>
                </a:lnTo>
                <a:lnTo>
                  <a:pt x="2185162" y="104927"/>
                </a:lnTo>
                <a:lnTo>
                  <a:pt x="2179828" y="93002"/>
                </a:lnTo>
                <a:lnTo>
                  <a:pt x="2171598" y="93002"/>
                </a:lnTo>
                <a:lnTo>
                  <a:pt x="2168296" y="90868"/>
                </a:lnTo>
                <a:lnTo>
                  <a:pt x="2165858" y="86614"/>
                </a:lnTo>
                <a:lnTo>
                  <a:pt x="2163419" y="82359"/>
                </a:lnTo>
                <a:close/>
              </a:path>
              <a:path w="4572000" h="380999">
                <a:moveTo>
                  <a:pt x="2200694" y="71285"/>
                </a:moveTo>
                <a:lnTo>
                  <a:pt x="2200694" y="62433"/>
                </a:lnTo>
                <a:lnTo>
                  <a:pt x="2199220" y="55257"/>
                </a:lnTo>
                <a:lnTo>
                  <a:pt x="2196274" y="49758"/>
                </a:lnTo>
                <a:lnTo>
                  <a:pt x="2203170" y="42291"/>
                </a:lnTo>
                <a:lnTo>
                  <a:pt x="2200668" y="38900"/>
                </a:lnTo>
                <a:lnTo>
                  <a:pt x="2198166" y="35509"/>
                </a:lnTo>
                <a:lnTo>
                  <a:pt x="2195664" y="32131"/>
                </a:lnTo>
                <a:lnTo>
                  <a:pt x="2193747" y="35420"/>
                </a:lnTo>
                <a:lnTo>
                  <a:pt x="2191829" y="38722"/>
                </a:lnTo>
                <a:lnTo>
                  <a:pt x="2189911" y="42024"/>
                </a:lnTo>
                <a:lnTo>
                  <a:pt x="2186330" y="38265"/>
                </a:lnTo>
                <a:lnTo>
                  <a:pt x="2181339" y="36385"/>
                </a:lnTo>
                <a:lnTo>
                  <a:pt x="2168029" y="36385"/>
                </a:lnTo>
                <a:lnTo>
                  <a:pt x="2162200" y="39624"/>
                </a:lnTo>
                <a:lnTo>
                  <a:pt x="2157476" y="46101"/>
                </a:lnTo>
                <a:lnTo>
                  <a:pt x="2162200" y="76987"/>
                </a:lnTo>
                <a:lnTo>
                  <a:pt x="2162200" y="64719"/>
                </a:lnTo>
                <a:lnTo>
                  <a:pt x="2163457" y="59791"/>
                </a:lnTo>
                <a:lnTo>
                  <a:pt x="2165985" y="55740"/>
                </a:lnTo>
                <a:lnTo>
                  <a:pt x="2168499" y="51689"/>
                </a:lnTo>
                <a:lnTo>
                  <a:pt x="2171763" y="49669"/>
                </a:lnTo>
                <a:lnTo>
                  <a:pt x="2179472" y="49669"/>
                </a:lnTo>
                <a:lnTo>
                  <a:pt x="2182558" y="51689"/>
                </a:lnTo>
                <a:lnTo>
                  <a:pt x="2185047" y="55740"/>
                </a:lnTo>
                <a:lnTo>
                  <a:pt x="2187524" y="59791"/>
                </a:lnTo>
                <a:lnTo>
                  <a:pt x="2188768" y="64719"/>
                </a:lnTo>
                <a:lnTo>
                  <a:pt x="2188768" y="77216"/>
                </a:lnTo>
                <a:lnTo>
                  <a:pt x="2187613" y="82651"/>
                </a:lnTo>
                <a:lnTo>
                  <a:pt x="2185314" y="86791"/>
                </a:lnTo>
                <a:lnTo>
                  <a:pt x="2183015" y="90932"/>
                </a:lnTo>
                <a:lnTo>
                  <a:pt x="2179828" y="93002"/>
                </a:lnTo>
                <a:lnTo>
                  <a:pt x="2185162" y="104927"/>
                </a:lnTo>
                <a:lnTo>
                  <a:pt x="2190496" y="101269"/>
                </a:lnTo>
                <a:lnTo>
                  <a:pt x="2194572" y="94907"/>
                </a:lnTo>
                <a:lnTo>
                  <a:pt x="2198649" y="88544"/>
                </a:lnTo>
                <a:lnTo>
                  <a:pt x="2200694" y="80670"/>
                </a:lnTo>
                <a:lnTo>
                  <a:pt x="2200694" y="71285"/>
                </a:lnTo>
                <a:close/>
              </a:path>
              <a:path w="4572000" h="380999">
                <a:moveTo>
                  <a:pt x="3667074" y="83527"/>
                </a:moveTo>
                <a:lnTo>
                  <a:pt x="3667238" y="83211"/>
                </a:lnTo>
                <a:lnTo>
                  <a:pt x="3673083" y="71937"/>
                </a:lnTo>
                <a:lnTo>
                  <a:pt x="3678929" y="60662"/>
                </a:lnTo>
                <a:lnTo>
                  <a:pt x="3684774" y="49387"/>
                </a:lnTo>
                <a:lnTo>
                  <a:pt x="3690620" y="38112"/>
                </a:lnTo>
                <a:lnTo>
                  <a:pt x="3677907" y="38112"/>
                </a:lnTo>
                <a:lnTo>
                  <a:pt x="3673154" y="47445"/>
                </a:lnTo>
                <a:lnTo>
                  <a:pt x="3667389" y="58761"/>
                </a:lnTo>
                <a:lnTo>
                  <a:pt x="3661625" y="70078"/>
                </a:lnTo>
                <a:lnTo>
                  <a:pt x="3657610" y="61236"/>
                </a:lnTo>
                <a:lnTo>
                  <a:pt x="3652356" y="49674"/>
                </a:lnTo>
                <a:lnTo>
                  <a:pt x="3647097" y="38112"/>
                </a:lnTo>
                <a:lnTo>
                  <a:pt x="3639392" y="49121"/>
                </a:lnTo>
                <a:lnTo>
                  <a:pt x="3644847" y="60590"/>
                </a:lnTo>
                <a:lnTo>
                  <a:pt x="3650303" y="72059"/>
                </a:lnTo>
                <a:lnTo>
                  <a:pt x="3655758" y="83527"/>
                </a:lnTo>
                <a:lnTo>
                  <a:pt x="3654741" y="85583"/>
                </a:lnTo>
                <a:lnTo>
                  <a:pt x="3649109" y="96966"/>
                </a:lnTo>
                <a:lnTo>
                  <a:pt x="3643477" y="108349"/>
                </a:lnTo>
                <a:lnTo>
                  <a:pt x="3637844" y="119731"/>
                </a:lnTo>
                <a:lnTo>
                  <a:pt x="3645649" y="131114"/>
                </a:lnTo>
                <a:lnTo>
                  <a:pt x="3650708" y="120273"/>
                </a:lnTo>
                <a:lnTo>
                  <a:pt x="3656077" y="108766"/>
                </a:lnTo>
                <a:lnTo>
                  <a:pt x="3661448" y="97256"/>
                </a:lnTo>
                <a:lnTo>
                  <a:pt x="3667368" y="108596"/>
                </a:lnTo>
                <a:lnTo>
                  <a:pt x="3673243" y="119854"/>
                </a:lnTo>
                <a:lnTo>
                  <a:pt x="3679113" y="131114"/>
                </a:lnTo>
                <a:lnTo>
                  <a:pt x="3692855" y="131114"/>
                </a:lnTo>
                <a:lnTo>
                  <a:pt x="3691272" y="128194"/>
                </a:lnTo>
                <a:lnTo>
                  <a:pt x="3685222" y="117027"/>
                </a:lnTo>
                <a:lnTo>
                  <a:pt x="3679173" y="105860"/>
                </a:lnTo>
                <a:lnTo>
                  <a:pt x="3673125" y="94694"/>
                </a:lnTo>
                <a:lnTo>
                  <a:pt x="3667074" y="83527"/>
                </a:lnTo>
                <a:close/>
              </a:path>
              <a:path w="4572000" h="380999">
                <a:moveTo>
                  <a:pt x="2056206" y="52006"/>
                </a:moveTo>
                <a:lnTo>
                  <a:pt x="2056206" y="131114"/>
                </a:lnTo>
                <a:lnTo>
                  <a:pt x="2067712" y="131114"/>
                </a:lnTo>
                <a:lnTo>
                  <a:pt x="2067712" y="38112"/>
                </a:lnTo>
                <a:lnTo>
                  <a:pt x="2047316" y="38112"/>
                </a:lnTo>
                <a:lnTo>
                  <a:pt x="2047316" y="52006"/>
                </a:lnTo>
                <a:lnTo>
                  <a:pt x="2056206" y="52006"/>
                </a:lnTo>
                <a:close/>
              </a:path>
            </a:pathLst>
          </a:custGeom>
          <a:solidFill>
            <a:srgbClr val="FE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160"/>
          <p:cNvSpPr/>
          <p:nvPr/>
        </p:nvSpPr>
        <p:spPr>
          <a:xfrm>
            <a:off x="4967333" y="6328502"/>
            <a:ext cx="0" cy="127215"/>
          </a:xfrm>
          <a:custGeom>
            <a:avLst/>
            <a:gdLst/>
            <a:ahLst/>
            <a:cxnLst/>
            <a:rect l="l" t="t" r="r" b="b"/>
            <a:pathLst>
              <a:path h="127215">
                <a:moveTo>
                  <a:pt x="0" y="0"/>
                </a:moveTo>
                <a:lnTo>
                  <a:pt x="0" y="127215"/>
                </a:lnTo>
              </a:path>
            </a:pathLst>
          </a:custGeom>
          <a:ln w="13373">
            <a:solidFill>
              <a:srgbClr val="FE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161"/>
          <p:cNvSpPr/>
          <p:nvPr/>
        </p:nvSpPr>
        <p:spPr>
          <a:xfrm>
            <a:off x="5693068" y="6404188"/>
            <a:ext cx="25908" cy="0"/>
          </a:xfrm>
          <a:custGeom>
            <a:avLst/>
            <a:gdLst/>
            <a:ahLst/>
            <a:cxnLst/>
            <a:rect l="l" t="t" r="r" b="b"/>
            <a:pathLst>
              <a:path w="25908">
                <a:moveTo>
                  <a:pt x="0" y="0"/>
                </a:moveTo>
                <a:lnTo>
                  <a:pt x="25907" y="0"/>
                </a:lnTo>
              </a:path>
            </a:pathLst>
          </a:custGeom>
          <a:ln w="16471">
            <a:solidFill>
              <a:srgbClr val="FE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162"/>
          <p:cNvSpPr/>
          <p:nvPr/>
        </p:nvSpPr>
        <p:spPr>
          <a:xfrm>
            <a:off x="8579194" y="6404188"/>
            <a:ext cx="25907" cy="0"/>
          </a:xfrm>
          <a:custGeom>
            <a:avLst/>
            <a:gdLst/>
            <a:ahLst/>
            <a:cxnLst/>
            <a:rect l="l" t="t" r="r" b="b"/>
            <a:pathLst>
              <a:path w="25907">
                <a:moveTo>
                  <a:pt x="0" y="0"/>
                </a:moveTo>
                <a:lnTo>
                  <a:pt x="25907" y="0"/>
                </a:lnTo>
              </a:path>
            </a:pathLst>
          </a:custGeom>
          <a:ln w="16471">
            <a:solidFill>
              <a:srgbClr val="FE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165"/>
          <p:cNvSpPr/>
          <p:nvPr/>
        </p:nvSpPr>
        <p:spPr>
          <a:xfrm>
            <a:off x="2905125" y="1289050"/>
            <a:ext cx="0" cy="4905692"/>
          </a:xfrm>
          <a:custGeom>
            <a:avLst/>
            <a:gdLst/>
            <a:ahLst/>
            <a:cxnLst/>
            <a:rect l="l" t="t" r="r" b="b"/>
            <a:pathLst>
              <a:path h="4905692">
                <a:moveTo>
                  <a:pt x="0" y="0"/>
                </a:moveTo>
                <a:lnTo>
                  <a:pt x="0" y="49056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166"/>
          <p:cNvSpPr/>
          <p:nvPr/>
        </p:nvSpPr>
        <p:spPr>
          <a:xfrm>
            <a:off x="5700712" y="1608137"/>
            <a:ext cx="0" cy="4586605"/>
          </a:xfrm>
          <a:custGeom>
            <a:avLst/>
            <a:gdLst/>
            <a:ahLst/>
            <a:cxnLst/>
            <a:rect l="l" t="t" r="r" b="b"/>
            <a:pathLst>
              <a:path h="4586605">
                <a:moveTo>
                  <a:pt x="0" y="0"/>
                </a:moveTo>
                <a:lnTo>
                  <a:pt x="0" y="458660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67"/>
          <p:cNvSpPr/>
          <p:nvPr/>
        </p:nvSpPr>
        <p:spPr>
          <a:xfrm>
            <a:off x="6696075" y="1608137"/>
            <a:ext cx="0" cy="4586605"/>
          </a:xfrm>
          <a:custGeom>
            <a:avLst/>
            <a:gdLst/>
            <a:ahLst/>
            <a:cxnLst/>
            <a:rect l="l" t="t" r="r" b="b"/>
            <a:pathLst>
              <a:path h="4586605">
                <a:moveTo>
                  <a:pt x="0" y="0"/>
                </a:moveTo>
                <a:lnTo>
                  <a:pt x="0" y="458660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68"/>
          <p:cNvSpPr/>
          <p:nvPr/>
        </p:nvSpPr>
        <p:spPr>
          <a:xfrm>
            <a:off x="7691438" y="1608137"/>
            <a:ext cx="0" cy="4586605"/>
          </a:xfrm>
          <a:custGeom>
            <a:avLst/>
            <a:gdLst/>
            <a:ahLst/>
            <a:cxnLst/>
            <a:rect l="l" t="t" r="r" b="b"/>
            <a:pathLst>
              <a:path h="4586605">
                <a:moveTo>
                  <a:pt x="0" y="0"/>
                </a:moveTo>
                <a:lnTo>
                  <a:pt x="0" y="458660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69"/>
          <p:cNvSpPr/>
          <p:nvPr/>
        </p:nvSpPr>
        <p:spPr>
          <a:xfrm>
            <a:off x="985837" y="1289050"/>
            <a:ext cx="0" cy="1063307"/>
          </a:xfrm>
          <a:custGeom>
            <a:avLst/>
            <a:gdLst/>
            <a:ahLst/>
            <a:cxnLst/>
            <a:rect l="l" t="t" r="r" b="b"/>
            <a:pathLst>
              <a:path h="1063307">
                <a:moveTo>
                  <a:pt x="0" y="0"/>
                </a:moveTo>
                <a:lnTo>
                  <a:pt x="0" y="106330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70"/>
          <p:cNvSpPr/>
          <p:nvPr/>
        </p:nvSpPr>
        <p:spPr>
          <a:xfrm>
            <a:off x="1627187" y="1608137"/>
            <a:ext cx="0" cy="3811904"/>
          </a:xfrm>
          <a:custGeom>
            <a:avLst/>
            <a:gdLst/>
            <a:ahLst/>
            <a:cxnLst/>
            <a:rect l="l" t="t" r="r" b="b"/>
            <a:pathLst>
              <a:path h="3811904">
                <a:moveTo>
                  <a:pt x="0" y="0"/>
                </a:moveTo>
                <a:lnTo>
                  <a:pt x="0" y="381190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71"/>
          <p:cNvSpPr/>
          <p:nvPr/>
        </p:nvSpPr>
        <p:spPr>
          <a:xfrm>
            <a:off x="2266950" y="1608137"/>
            <a:ext cx="0" cy="3811904"/>
          </a:xfrm>
          <a:custGeom>
            <a:avLst/>
            <a:gdLst/>
            <a:ahLst/>
            <a:cxnLst/>
            <a:rect l="l" t="t" r="r" b="b"/>
            <a:pathLst>
              <a:path h="3811904">
                <a:moveTo>
                  <a:pt x="0" y="0"/>
                </a:moveTo>
                <a:lnTo>
                  <a:pt x="0" y="381190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72"/>
          <p:cNvSpPr/>
          <p:nvPr/>
        </p:nvSpPr>
        <p:spPr>
          <a:xfrm>
            <a:off x="979487" y="1614487"/>
            <a:ext cx="1931987" cy="0"/>
          </a:xfrm>
          <a:custGeom>
            <a:avLst/>
            <a:gdLst/>
            <a:ahLst/>
            <a:cxnLst/>
            <a:rect l="l" t="t" r="r" b="b"/>
            <a:pathLst>
              <a:path w="1931987">
                <a:moveTo>
                  <a:pt x="0" y="0"/>
                </a:moveTo>
                <a:lnTo>
                  <a:pt x="19319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73"/>
          <p:cNvSpPr/>
          <p:nvPr/>
        </p:nvSpPr>
        <p:spPr>
          <a:xfrm>
            <a:off x="3205162" y="1289050"/>
            <a:ext cx="0" cy="1063307"/>
          </a:xfrm>
          <a:custGeom>
            <a:avLst/>
            <a:gdLst/>
            <a:ahLst/>
            <a:cxnLst/>
            <a:rect l="l" t="t" r="r" b="b"/>
            <a:pathLst>
              <a:path h="1063307">
                <a:moveTo>
                  <a:pt x="0" y="0"/>
                </a:moveTo>
                <a:lnTo>
                  <a:pt x="0" y="106330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74"/>
          <p:cNvSpPr/>
          <p:nvPr/>
        </p:nvSpPr>
        <p:spPr>
          <a:xfrm>
            <a:off x="3944937" y="1608137"/>
            <a:ext cx="0" cy="3811904"/>
          </a:xfrm>
          <a:custGeom>
            <a:avLst/>
            <a:gdLst/>
            <a:ahLst/>
            <a:cxnLst/>
            <a:rect l="l" t="t" r="r" b="b"/>
            <a:pathLst>
              <a:path h="3811904">
                <a:moveTo>
                  <a:pt x="0" y="0"/>
                </a:moveTo>
                <a:lnTo>
                  <a:pt x="0" y="381190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5"/>
          <p:cNvSpPr/>
          <p:nvPr/>
        </p:nvSpPr>
        <p:spPr>
          <a:xfrm>
            <a:off x="4665662" y="1608137"/>
            <a:ext cx="0" cy="3811904"/>
          </a:xfrm>
          <a:custGeom>
            <a:avLst/>
            <a:gdLst/>
            <a:ahLst/>
            <a:cxnLst/>
            <a:rect l="l" t="t" r="r" b="b"/>
            <a:pathLst>
              <a:path h="3811904">
                <a:moveTo>
                  <a:pt x="0" y="0"/>
                </a:moveTo>
                <a:lnTo>
                  <a:pt x="0" y="381190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76"/>
          <p:cNvSpPr/>
          <p:nvPr/>
        </p:nvSpPr>
        <p:spPr>
          <a:xfrm>
            <a:off x="3198812" y="1614487"/>
            <a:ext cx="5494337" cy="0"/>
          </a:xfrm>
          <a:custGeom>
            <a:avLst/>
            <a:gdLst/>
            <a:ahLst/>
            <a:cxnLst/>
            <a:rect l="l" t="t" r="r" b="b"/>
            <a:pathLst>
              <a:path w="5494337">
                <a:moveTo>
                  <a:pt x="0" y="0"/>
                </a:moveTo>
                <a:lnTo>
                  <a:pt x="549433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77"/>
          <p:cNvSpPr/>
          <p:nvPr/>
        </p:nvSpPr>
        <p:spPr>
          <a:xfrm>
            <a:off x="979487" y="2346007"/>
            <a:ext cx="1931987" cy="0"/>
          </a:xfrm>
          <a:custGeom>
            <a:avLst/>
            <a:gdLst/>
            <a:ahLst/>
            <a:cxnLst/>
            <a:rect l="l" t="t" r="r" b="b"/>
            <a:pathLst>
              <a:path w="1931987">
                <a:moveTo>
                  <a:pt x="0" y="0"/>
                </a:moveTo>
                <a:lnTo>
                  <a:pt x="19319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78"/>
          <p:cNvSpPr/>
          <p:nvPr/>
        </p:nvSpPr>
        <p:spPr>
          <a:xfrm>
            <a:off x="3198812" y="2346007"/>
            <a:ext cx="5494337" cy="0"/>
          </a:xfrm>
          <a:custGeom>
            <a:avLst/>
            <a:gdLst/>
            <a:ahLst/>
            <a:cxnLst/>
            <a:rect l="l" t="t" r="r" b="b"/>
            <a:pathLst>
              <a:path w="5494337">
                <a:moveTo>
                  <a:pt x="0" y="0"/>
                </a:moveTo>
                <a:lnTo>
                  <a:pt x="549433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79"/>
          <p:cNvSpPr/>
          <p:nvPr/>
        </p:nvSpPr>
        <p:spPr>
          <a:xfrm>
            <a:off x="985837" y="2857817"/>
            <a:ext cx="0" cy="2562225"/>
          </a:xfrm>
          <a:custGeom>
            <a:avLst/>
            <a:gdLst/>
            <a:ahLst/>
            <a:cxnLst/>
            <a:rect l="l" t="t" r="r" b="b"/>
            <a:pathLst>
              <a:path h="2562225">
                <a:moveTo>
                  <a:pt x="0" y="0"/>
                </a:moveTo>
                <a:lnTo>
                  <a:pt x="0" y="25622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80"/>
          <p:cNvSpPr/>
          <p:nvPr/>
        </p:nvSpPr>
        <p:spPr>
          <a:xfrm>
            <a:off x="450850" y="2864167"/>
            <a:ext cx="2460625" cy="0"/>
          </a:xfrm>
          <a:custGeom>
            <a:avLst/>
            <a:gdLst/>
            <a:ahLst/>
            <a:cxnLst/>
            <a:rect l="l" t="t" r="r" b="b"/>
            <a:pathLst>
              <a:path w="2460625">
                <a:moveTo>
                  <a:pt x="0" y="0"/>
                </a:moveTo>
                <a:lnTo>
                  <a:pt x="24606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81"/>
          <p:cNvSpPr/>
          <p:nvPr/>
        </p:nvSpPr>
        <p:spPr>
          <a:xfrm>
            <a:off x="3205162" y="2864167"/>
            <a:ext cx="5487987" cy="0"/>
          </a:xfrm>
          <a:custGeom>
            <a:avLst/>
            <a:gdLst/>
            <a:ahLst/>
            <a:cxnLst/>
            <a:rect l="l" t="t" r="r" b="b"/>
            <a:pathLst>
              <a:path w="5487987">
                <a:moveTo>
                  <a:pt x="0" y="0"/>
                </a:moveTo>
                <a:lnTo>
                  <a:pt x="54879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82"/>
          <p:cNvSpPr/>
          <p:nvPr/>
        </p:nvSpPr>
        <p:spPr>
          <a:xfrm>
            <a:off x="450850" y="3183256"/>
            <a:ext cx="2460625" cy="0"/>
          </a:xfrm>
          <a:custGeom>
            <a:avLst/>
            <a:gdLst/>
            <a:ahLst/>
            <a:cxnLst/>
            <a:rect l="l" t="t" r="r" b="b"/>
            <a:pathLst>
              <a:path w="2460625">
                <a:moveTo>
                  <a:pt x="0" y="0"/>
                </a:moveTo>
                <a:lnTo>
                  <a:pt x="24606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83"/>
          <p:cNvSpPr/>
          <p:nvPr/>
        </p:nvSpPr>
        <p:spPr>
          <a:xfrm>
            <a:off x="3205162" y="3183256"/>
            <a:ext cx="5487987" cy="0"/>
          </a:xfrm>
          <a:custGeom>
            <a:avLst/>
            <a:gdLst/>
            <a:ahLst/>
            <a:cxnLst/>
            <a:rect l="l" t="t" r="r" b="b"/>
            <a:pathLst>
              <a:path w="5487987">
                <a:moveTo>
                  <a:pt x="0" y="0"/>
                </a:moveTo>
                <a:lnTo>
                  <a:pt x="54879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84"/>
          <p:cNvSpPr/>
          <p:nvPr/>
        </p:nvSpPr>
        <p:spPr>
          <a:xfrm>
            <a:off x="450850" y="3502343"/>
            <a:ext cx="2460625" cy="0"/>
          </a:xfrm>
          <a:custGeom>
            <a:avLst/>
            <a:gdLst/>
            <a:ahLst/>
            <a:cxnLst/>
            <a:rect l="l" t="t" r="r" b="b"/>
            <a:pathLst>
              <a:path w="2460625">
                <a:moveTo>
                  <a:pt x="0" y="0"/>
                </a:moveTo>
                <a:lnTo>
                  <a:pt x="24606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85"/>
          <p:cNvSpPr/>
          <p:nvPr/>
        </p:nvSpPr>
        <p:spPr>
          <a:xfrm>
            <a:off x="3205162" y="3502343"/>
            <a:ext cx="5487987" cy="0"/>
          </a:xfrm>
          <a:custGeom>
            <a:avLst/>
            <a:gdLst/>
            <a:ahLst/>
            <a:cxnLst/>
            <a:rect l="l" t="t" r="r" b="b"/>
            <a:pathLst>
              <a:path w="5487987">
                <a:moveTo>
                  <a:pt x="0" y="0"/>
                </a:moveTo>
                <a:lnTo>
                  <a:pt x="54879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6"/>
          <p:cNvSpPr/>
          <p:nvPr/>
        </p:nvSpPr>
        <p:spPr>
          <a:xfrm>
            <a:off x="450850" y="3819843"/>
            <a:ext cx="2460625" cy="0"/>
          </a:xfrm>
          <a:custGeom>
            <a:avLst/>
            <a:gdLst/>
            <a:ahLst/>
            <a:cxnLst/>
            <a:rect l="l" t="t" r="r" b="b"/>
            <a:pathLst>
              <a:path w="2460625">
                <a:moveTo>
                  <a:pt x="0" y="0"/>
                </a:moveTo>
                <a:lnTo>
                  <a:pt x="24606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87"/>
          <p:cNvSpPr/>
          <p:nvPr/>
        </p:nvSpPr>
        <p:spPr>
          <a:xfrm>
            <a:off x="3205162" y="3819843"/>
            <a:ext cx="5487987" cy="0"/>
          </a:xfrm>
          <a:custGeom>
            <a:avLst/>
            <a:gdLst/>
            <a:ahLst/>
            <a:cxnLst/>
            <a:rect l="l" t="t" r="r" b="b"/>
            <a:pathLst>
              <a:path w="5487987">
                <a:moveTo>
                  <a:pt x="0" y="0"/>
                </a:moveTo>
                <a:lnTo>
                  <a:pt x="54879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188"/>
          <p:cNvSpPr/>
          <p:nvPr/>
        </p:nvSpPr>
        <p:spPr>
          <a:xfrm>
            <a:off x="450850" y="4138932"/>
            <a:ext cx="2460625" cy="0"/>
          </a:xfrm>
          <a:custGeom>
            <a:avLst/>
            <a:gdLst/>
            <a:ahLst/>
            <a:cxnLst/>
            <a:rect l="l" t="t" r="r" b="b"/>
            <a:pathLst>
              <a:path w="2460625">
                <a:moveTo>
                  <a:pt x="0" y="0"/>
                </a:moveTo>
                <a:lnTo>
                  <a:pt x="24606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189"/>
          <p:cNvSpPr/>
          <p:nvPr/>
        </p:nvSpPr>
        <p:spPr>
          <a:xfrm>
            <a:off x="3205162" y="4138932"/>
            <a:ext cx="5487987" cy="0"/>
          </a:xfrm>
          <a:custGeom>
            <a:avLst/>
            <a:gdLst/>
            <a:ahLst/>
            <a:cxnLst/>
            <a:rect l="l" t="t" r="r" b="b"/>
            <a:pathLst>
              <a:path w="5487987">
                <a:moveTo>
                  <a:pt x="0" y="0"/>
                </a:moveTo>
                <a:lnTo>
                  <a:pt x="54879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190"/>
          <p:cNvSpPr/>
          <p:nvPr/>
        </p:nvSpPr>
        <p:spPr>
          <a:xfrm>
            <a:off x="450850" y="4458020"/>
            <a:ext cx="2460625" cy="0"/>
          </a:xfrm>
          <a:custGeom>
            <a:avLst/>
            <a:gdLst/>
            <a:ahLst/>
            <a:cxnLst/>
            <a:rect l="l" t="t" r="r" b="b"/>
            <a:pathLst>
              <a:path w="2460625">
                <a:moveTo>
                  <a:pt x="0" y="0"/>
                </a:moveTo>
                <a:lnTo>
                  <a:pt x="24606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191"/>
          <p:cNvSpPr/>
          <p:nvPr/>
        </p:nvSpPr>
        <p:spPr>
          <a:xfrm>
            <a:off x="3205162" y="4458020"/>
            <a:ext cx="5487987" cy="0"/>
          </a:xfrm>
          <a:custGeom>
            <a:avLst/>
            <a:gdLst/>
            <a:ahLst/>
            <a:cxnLst/>
            <a:rect l="l" t="t" r="r" b="b"/>
            <a:pathLst>
              <a:path w="5487987">
                <a:moveTo>
                  <a:pt x="0" y="0"/>
                </a:moveTo>
                <a:lnTo>
                  <a:pt x="54879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192"/>
          <p:cNvSpPr/>
          <p:nvPr/>
        </p:nvSpPr>
        <p:spPr>
          <a:xfrm>
            <a:off x="450850" y="4775520"/>
            <a:ext cx="2460625" cy="0"/>
          </a:xfrm>
          <a:custGeom>
            <a:avLst/>
            <a:gdLst/>
            <a:ahLst/>
            <a:cxnLst/>
            <a:rect l="l" t="t" r="r" b="b"/>
            <a:pathLst>
              <a:path w="2460625">
                <a:moveTo>
                  <a:pt x="0" y="0"/>
                </a:moveTo>
                <a:lnTo>
                  <a:pt x="24606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193"/>
          <p:cNvSpPr/>
          <p:nvPr/>
        </p:nvSpPr>
        <p:spPr>
          <a:xfrm>
            <a:off x="3205162" y="4775520"/>
            <a:ext cx="5487987" cy="0"/>
          </a:xfrm>
          <a:custGeom>
            <a:avLst/>
            <a:gdLst/>
            <a:ahLst/>
            <a:cxnLst/>
            <a:rect l="l" t="t" r="r" b="b"/>
            <a:pathLst>
              <a:path w="5487987">
                <a:moveTo>
                  <a:pt x="0" y="0"/>
                </a:moveTo>
                <a:lnTo>
                  <a:pt x="54879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194"/>
          <p:cNvSpPr/>
          <p:nvPr/>
        </p:nvSpPr>
        <p:spPr>
          <a:xfrm>
            <a:off x="450850" y="5094607"/>
            <a:ext cx="2460625" cy="0"/>
          </a:xfrm>
          <a:custGeom>
            <a:avLst/>
            <a:gdLst/>
            <a:ahLst/>
            <a:cxnLst/>
            <a:rect l="l" t="t" r="r" b="b"/>
            <a:pathLst>
              <a:path w="2460625">
                <a:moveTo>
                  <a:pt x="0" y="0"/>
                </a:moveTo>
                <a:lnTo>
                  <a:pt x="24606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195"/>
          <p:cNvSpPr/>
          <p:nvPr/>
        </p:nvSpPr>
        <p:spPr>
          <a:xfrm>
            <a:off x="3205162" y="5094607"/>
            <a:ext cx="5487987" cy="0"/>
          </a:xfrm>
          <a:custGeom>
            <a:avLst/>
            <a:gdLst/>
            <a:ahLst/>
            <a:cxnLst/>
            <a:rect l="l" t="t" r="r" b="b"/>
            <a:pathLst>
              <a:path w="5487987">
                <a:moveTo>
                  <a:pt x="0" y="0"/>
                </a:moveTo>
                <a:lnTo>
                  <a:pt x="54879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196"/>
          <p:cNvSpPr/>
          <p:nvPr/>
        </p:nvSpPr>
        <p:spPr>
          <a:xfrm>
            <a:off x="450850" y="5413696"/>
            <a:ext cx="2460625" cy="0"/>
          </a:xfrm>
          <a:custGeom>
            <a:avLst/>
            <a:gdLst/>
            <a:ahLst/>
            <a:cxnLst/>
            <a:rect l="l" t="t" r="r" b="b"/>
            <a:pathLst>
              <a:path w="2460625">
                <a:moveTo>
                  <a:pt x="0" y="0"/>
                </a:moveTo>
                <a:lnTo>
                  <a:pt x="24606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197"/>
          <p:cNvSpPr/>
          <p:nvPr/>
        </p:nvSpPr>
        <p:spPr>
          <a:xfrm>
            <a:off x="3205162" y="5413696"/>
            <a:ext cx="5487987" cy="0"/>
          </a:xfrm>
          <a:custGeom>
            <a:avLst/>
            <a:gdLst/>
            <a:ahLst/>
            <a:cxnLst/>
            <a:rect l="l" t="t" r="r" b="b"/>
            <a:pathLst>
              <a:path w="5487987">
                <a:moveTo>
                  <a:pt x="0" y="0"/>
                </a:moveTo>
                <a:lnTo>
                  <a:pt x="548798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198"/>
          <p:cNvSpPr/>
          <p:nvPr/>
        </p:nvSpPr>
        <p:spPr>
          <a:xfrm>
            <a:off x="457200" y="1289050"/>
            <a:ext cx="0" cy="4905692"/>
          </a:xfrm>
          <a:custGeom>
            <a:avLst/>
            <a:gdLst/>
            <a:ahLst/>
            <a:cxnLst/>
            <a:rect l="l" t="t" r="r" b="b"/>
            <a:pathLst>
              <a:path h="4905692">
                <a:moveTo>
                  <a:pt x="0" y="0"/>
                </a:moveTo>
                <a:lnTo>
                  <a:pt x="0" y="49056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199"/>
          <p:cNvSpPr/>
          <p:nvPr/>
        </p:nvSpPr>
        <p:spPr>
          <a:xfrm>
            <a:off x="8686800" y="1289050"/>
            <a:ext cx="0" cy="4905692"/>
          </a:xfrm>
          <a:custGeom>
            <a:avLst/>
            <a:gdLst/>
            <a:ahLst/>
            <a:cxnLst/>
            <a:rect l="l" t="t" r="r" b="b"/>
            <a:pathLst>
              <a:path h="4905692">
                <a:moveTo>
                  <a:pt x="0" y="0"/>
                </a:moveTo>
                <a:lnTo>
                  <a:pt x="0" y="49056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200"/>
          <p:cNvSpPr/>
          <p:nvPr/>
        </p:nvSpPr>
        <p:spPr>
          <a:xfrm>
            <a:off x="450850" y="1295400"/>
            <a:ext cx="8242300" cy="0"/>
          </a:xfrm>
          <a:custGeom>
            <a:avLst/>
            <a:gdLst/>
            <a:ahLst/>
            <a:cxnLst/>
            <a:rect l="l" t="t" r="r" b="b"/>
            <a:pathLst>
              <a:path w="8242300">
                <a:moveTo>
                  <a:pt x="0" y="0"/>
                </a:moveTo>
                <a:lnTo>
                  <a:pt x="82423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201"/>
          <p:cNvSpPr/>
          <p:nvPr/>
        </p:nvSpPr>
        <p:spPr>
          <a:xfrm>
            <a:off x="450850" y="6188396"/>
            <a:ext cx="8242300" cy="0"/>
          </a:xfrm>
          <a:custGeom>
            <a:avLst/>
            <a:gdLst/>
            <a:ahLst/>
            <a:cxnLst/>
            <a:rect l="l" t="t" r="r" b="b"/>
            <a:pathLst>
              <a:path w="8242300">
                <a:moveTo>
                  <a:pt x="0" y="0"/>
                </a:moveTo>
                <a:lnTo>
                  <a:pt x="82423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111"/>
          <p:cNvSpPr txBox="1"/>
          <p:nvPr/>
        </p:nvSpPr>
        <p:spPr>
          <a:xfrm>
            <a:off x="922274" y="828673"/>
            <a:ext cx="6363467" cy="2791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-154" dirty="0" smtClean="0">
                <a:latin typeface="Arial"/>
                <a:cs typeface="Arial"/>
              </a:rPr>
              <a:t>T</a:t>
            </a:r>
            <a:r>
              <a:rPr sz="2000" b="1" spc="0" dirty="0" smtClean="0">
                <a:latin typeface="Arial"/>
                <a:cs typeface="Arial"/>
              </a:rPr>
              <a:t>abel</a:t>
            </a:r>
            <a:r>
              <a:rPr sz="2000" b="1" spc="-34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1.</a:t>
            </a:r>
            <a:r>
              <a:rPr sz="2000" b="1" spc="-16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Perhitungan</a:t>
            </a:r>
            <a:r>
              <a:rPr sz="2000" b="1" spc="-5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Nilai</a:t>
            </a:r>
            <a:r>
              <a:rPr sz="2000" b="1" spc="-14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NPV</a:t>
            </a:r>
            <a:r>
              <a:rPr sz="2000" b="1" spc="-12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Pada</a:t>
            </a:r>
            <a:r>
              <a:rPr sz="2000" b="1" spc="-19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Ko</a:t>
            </a:r>
            <a:r>
              <a:rPr sz="2000" b="1" spc="4" dirty="0" smtClean="0">
                <a:latin typeface="Arial"/>
                <a:cs typeface="Arial"/>
              </a:rPr>
              <a:t>n</a:t>
            </a:r>
            <a:r>
              <a:rPr sz="2000" b="1" spc="0" dirty="0" smtClean="0">
                <a:latin typeface="Arial"/>
                <a:cs typeface="Arial"/>
              </a:rPr>
              <a:t>disi</a:t>
            </a:r>
            <a:r>
              <a:rPr sz="2000" b="1" spc="-11" dirty="0" smtClean="0">
                <a:latin typeface="Arial"/>
                <a:cs typeface="Arial"/>
              </a:rPr>
              <a:t> </a:t>
            </a:r>
            <a:r>
              <a:rPr sz="2000" b="1" spc="0" dirty="0" smtClean="0">
                <a:latin typeface="Arial"/>
                <a:cs typeface="Arial"/>
              </a:rPr>
              <a:t>Normal</a:t>
            </a:r>
            <a:endParaRPr sz="2000">
              <a:latin typeface="Arial"/>
              <a:cs typeface="Arial"/>
            </a:endParaRPr>
          </a:p>
        </p:txBody>
      </p:sp>
      <p:sp>
        <p:nvSpPr>
          <p:cNvPr id="82" name="object 110"/>
          <p:cNvSpPr txBox="1"/>
          <p:nvPr/>
        </p:nvSpPr>
        <p:spPr>
          <a:xfrm>
            <a:off x="8146094" y="2616195"/>
            <a:ext cx="111154" cy="202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83" name="object 109"/>
          <p:cNvSpPr txBox="1"/>
          <p:nvPr/>
        </p:nvSpPr>
        <p:spPr>
          <a:xfrm>
            <a:off x="457200" y="1295400"/>
            <a:ext cx="528637" cy="1050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91440">
              <a:lnSpc>
                <a:spcPct val="95825"/>
              </a:lnSpc>
              <a:spcBef>
                <a:spcPts val="4379"/>
              </a:spcBef>
            </a:pPr>
            <a:r>
              <a:rPr sz="1400" b="1" spc="-4" dirty="0" smtClean="0">
                <a:latin typeface="Arial"/>
                <a:cs typeface="Arial"/>
              </a:rPr>
              <a:t>Th</a:t>
            </a:r>
            <a:r>
              <a:rPr sz="1400" b="1" spc="0" dirty="0" smtClean="0"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84" name="object 108"/>
          <p:cNvSpPr txBox="1"/>
          <p:nvPr/>
        </p:nvSpPr>
        <p:spPr>
          <a:xfrm>
            <a:off x="985837" y="1295400"/>
            <a:ext cx="1919287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0380">
              <a:lnSpc>
                <a:spcPct val="95825"/>
              </a:lnSpc>
              <a:spcBef>
                <a:spcPts val="420"/>
              </a:spcBef>
            </a:pPr>
            <a:r>
              <a:rPr sz="1400" b="1" i="1" spc="0" dirty="0" smtClean="0">
                <a:latin typeface="Arial"/>
                <a:cs typeface="Arial"/>
              </a:rPr>
              <a:t>Di</a:t>
            </a:r>
            <a:r>
              <a:rPr sz="1400" b="1" i="1" spc="4" dirty="0" smtClean="0">
                <a:latin typeface="Arial"/>
                <a:cs typeface="Arial"/>
              </a:rPr>
              <a:t>sc</a:t>
            </a:r>
            <a:r>
              <a:rPr sz="1400" b="1" i="1" spc="-4" dirty="0" smtClean="0">
                <a:latin typeface="Arial"/>
                <a:cs typeface="Arial"/>
              </a:rPr>
              <a:t>oun</a:t>
            </a:r>
            <a:r>
              <a:rPr sz="1400" b="1" i="1" spc="0" dirty="0" smtClean="0">
                <a:latin typeface="Arial"/>
                <a:cs typeface="Arial"/>
              </a:rPr>
              <a:t>t</a:t>
            </a:r>
            <a:r>
              <a:rPr sz="1400" b="1" i="1" spc="-63" dirty="0" smtClean="0">
                <a:latin typeface="Arial"/>
                <a:cs typeface="Arial"/>
              </a:rPr>
              <a:t> </a:t>
            </a:r>
            <a:r>
              <a:rPr sz="1400" b="1" i="1" spc="4" dirty="0" smtClean="0">
                <a:latin typeface="Arial"/>
                <a:cs typeface="Arial"/>
              </a:rPr>
              <a:t>fact</a:t>
            </a:r>
            <a:r>
              <a:rPr sz="1400" b="1" i="1" spc="-4" dirty="0" smtClean="0">
                <a:latin typeface="Arial"/>
                <a:cs typeface="Arial"/>
              </a:rPr>
              <a:t>o</a:t>
            </a:r>
            <a:r>
              <a:rPr sz="1400" b="1" i="1" spc="0" dirty="0" smtClean="0">
                <a:latin typeface="Arial"/>
                <a:cs typeface="Arial"/>
              </a:rPr>
              <a:t>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5" name="object 107"/>
          <p:cNvSpPr txBox="1"/>
          <p:nvPr/>
        </p:nvSpPr>
        <p:spPr>
          <a:xfrm>
            <a:off x="2905125" y="1295400"/>
            <a:ext cx="300037" cy="1050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6" name="object 106"/>
          <p:cNvSpPr txBox="1"/>
          <p:nvPr/>
        </p:nvSpPr>
        <p:spPr>
          <a:xfrm>
            <a:off x="3205162" y="1295400"/>
            <a:ext cx="5481637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52987">
              <a:lnSpc>
                <a:spcPct val="95825"/>
              </a:lnSpc>
              <a:spcBef>
                <a:spcPts val="420"/>
              </a:spcBef>
            </a:pPr>
            <a:r>
              <a:rPr sz="1400" b="1" spc="0" dirty="0" smtClean="0">
                <a:latin typeface="Arial"/>
                <a:cs typeface="Arial"/>
              </a:rPr>
              <a:t>Nil</a:t>
            </a:r>
            <a:r>
              <a:rPr sz="1400" b="1" spc="4" dirty="0" smtClean="0">
                <a:latin typeface="Arial"/>
                <a:cs typeface="Arial"/>
              </a:rPr>
              <a:t>a</a:t>
            </a:r>
            <a:r>
              <a:rPr sz="1400" b="1" spc="0" dirty="0" smtClean="0">
                <a:latin typeface="Arial"/>
                <a:cs typeface="Arial"/>
              </a:rPr>
              <a:t>i</a:t>
            </a:r>
            <a:r>
              <a:rPr sz="1400" b="1" spc="-36" dirty="0" smtClean="0">
                <a:latin typeface="Arial"/>
                <a:cs typeface="Arial"/>
              </a:rPr>
              <a:t> </a:t>
            </a:r>
            <a:r>
              <a:rPr sz="1400" b="1" spc="0" dirty="0" smtClean="0">
                <a:latin typeface="Arial"/>
                <a:cs typeface="Arial"/>
              </a:rPr>
              <a:t>N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0" dirty="0" smtClean="0">
                <a:latin typeface="Arial"/>
                <a:cs typeface="Arial"/>
              </a:rPr>
              <a:t>V </a:t>
            </a:r>
            <a:r>
              <a:rPr sz="1400" b="1" spc="-4" dirty="0" smtClean="0">
                <a:latin typeface="Arial"/>
                <a:cs typeface="Arial"/>
              </a:rPr>
              <a:t>un</a:t>
            </a:r>
            <a:r>
              <a:rPr sz="1400" b="1" spc="4" dirty="0" smtClean="0">
                <a:latin typeface="Arial"/>
                <a:cs typeface="Arial"/>
              </a:rPr>
              <a:t>t</a:t>
            </a:r>
            <a:r>
              <a:rPr sz="1400" b="1" spc="-4" dirty="0" smtClean="0">
                <a:latin typeface="Arial"/>
                <a:cs typeface="Arial"/>
              </a:rPr>
              <a:t>u</a:t>
            </a:r>
            <a:r>
              <a:rPr sz="1400" b="1" spc="0" dirty="0" smtClean="0">
                <a:latin typeface="Arial"/>
                <a:cs typeface="Arial"/>
              </a:rPr>
              <a:t>k</a:t>
            </a:r>
            <a:r>
              <a:rPr sz="1400" b="1" spc="-27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4" dirty="0" smtClean="0">
                <a:latin typeface="Arial"/>
                <a:cs typeface="Arial"/>
              </a:rPr>
              <a:t>e</a:t>
            </a:r>
            <a:r>
              <a:rPr sz="1400" b="1" spc="0" dirty="0" smtClean="0">
                <a:latin typeface="Arial"/>
                <a:cs typeface="Arial"/>
              </a:rPr>
              <a:t>r</a:t>
            </a:r>
            <a:r>
              <a:rPr sz="1400" b="1" spc="-4" dirty="0" smtClean="0">
                <a:latin typeface="Arial"/>
                <a:cs typeface="Arial"/>
              </a:rPr>
              <a:t>h</a:t>
            </a:r>
            <a:r>
              <a:rPr sz="1400" b="1" spc="0" dirty="0" smtClean="0">
                <a:latin typeface="Arial"/>
                <a:cs typeface="Arial"/>
              </a:rPr>
              <a:t>i</a:t>
            </a:r>
            <a:r>
              <a:rPr sz="1400" b="1" spc="4" dirty="0" smtClean="0">
                <a:latin typeface="Arial"/>
                <a:cs typeface="Arial"/>
              </a:rPr>
              <a:t>t</a:t>
            </a:r>
            <a:r>
              <a:rPr sz="1400" b="1" spc="-4" dirty="0" smtClean="0">
                <a:latin typeface="Arial"/>
                <a:cs typeface="Arial"/>
              </a:rPr>
              <a:t>ung</a:t>
            </a:r>
            <a:r>
              <a:rPr sz="1400" b="1" spc="4" dirty="0" smtClean="0">
                <a:latin typeface="Arial"/>
                <a:cs typeface="Arial"/>
              </a:rPr>
              <a:t>a</a:t>
            </a:r>
            <a:r>
              <a:rPr sz="1400" b="1" spc="0" dirty="0" smtClean="0">
                <a:latin typeface="Arial"/>
                <a:cs typeface="Arial"/>
              </a:rPr>
              <a:t>n</a:t>
            </a:r>
            <a:r>
              <a:rPr sz="1400" b="1" spc="-55" dirty="0" smtClean="0">
                <a:latin typeface="Arial"/>
                <a:cs typeface="Arial"/>
              </a:rPr>
              <a:t> </a:t>
            </a:r>
            <a:r>
              <a:rPr sz="1400" b="1" spc="4" dirty="0" smtClean="0">
                <a:latin typeface="Arial"/>
                <a:cs typeface="Arial"/>
              </a:rPr>
              <a:t>a</a:t>
            </a:r>
            <a:r>
              <a:rPr sz="1400" b="1" spc="0" dirty="0" smtClean="0">
                <a:latin typeface="Arial"/>
                <a:cs typeface="Arial"/>
              </a:rPr>
              <a:t>w</a:t>
            </a:r>
            <a:r>
              <a:rPr sz="1400" b="1" spc="4" dirty="0" smtClean="0">
                <a:latin typeface="Arial"/>
                <a:cs typeface="Arial"/>
              </a:rPr>
              <a:t>a</a:t>
            </a:r>
            <a:r>
              <a:rPr sz="1400" b="1" spc="0" dirty="0" smtClean="0">
                <a:latin typeface="Arial"/>
                <a:cs typeface="Arial"/>
              </a:rPr>
              <a:t>l</a:t>
            </a:r>
            <a:r>
              <a:rPr sz="1400" b="1" spc="-36" dirty="0" smtClean="0">
                <a:latin typeface="Arial"/>
                <a:cs typeface="Arial"/>
              </a:rPr>
              <a:t> </a:t>
            </a:r>
            <a:r>
              <a:rPr sz="1400" b="1" spc="4" dirty="0" smtClean="0">
                <a:latin typeface="Arial"/>
                <a:cs typeface="Arial"/>
              </a:rPr>
              <a:t>(</a:t>
            </a:r>
            <a:r>
              <a:rPr sz="1400" b="1" spc="0" dirty="0" smtClean="0">
                <a:latin typeface="Arial"/>
                <a:cs typeface="Arial"/>
              </a:rPr>
              <a:t>R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0" dirty="0" smtClean="0">
                <a:latin typeface="Arial"/>
                <a:cs typeface="Arial"/>
              </a:rPr>
              <a:t>.</a:t>
            </a:r>
            <a:r>
              <a:rPr sz="1400" b="1" spc="4" dirty="0" smtClean="0">
                <a:latin typeface="Arial"/>
                <a:cs typeface="Arial"/>
              </a:rPr>
              <a:t>000</a:t>
            </a:r>
            <a:r>
              <a:rPr sz="1400" b="1" spc="0" dirty="0" smtClean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87" name="object 105"/>
          <p:cNvSpPr txBox="1"/>
          <p:nvPr/>
        </p:nvSpPr>
        <p:spPr>
          <a:xfrm>
            <a:off x="985837" y="1614487"/>
            <a:ext cx="641350" cy="731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44620">
              <a:lnSpc>
                <a:spcPct val="95825"/>
              </a:lnSpc>
              <a:spcBef>
                <a:spcPts val="1047"/>
              </a:spcBef>
            </a:pPr>
            <a:r>
              <a:rPr sz="1400" b="1" spc="4" dirty="0" smtClean="0">
                <a:latin typeface="Arial"/>
                <a:cs typeface="Arial"/>
              </a:rPr>
              <a:t>1</a:t>
            </a:r>
            <a:r>
              <a:rPr sz="1400" b="1" spc="9" dirty="0" smtClean="0">
                <a:latin typeface="Arial"/>
                <a:cs typeface="Arial"/>
              </a:rPr>
              <a:t>7</a:t>
            </a:r>
            <a:r>
              <a:rPr sz="1400" b="1" spc="0" dirty="0" smtClean="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88" name="object 104"/>
          <p:cNvSpPr txBox="1"/>
          <p:nvPr/>
        </p:nvSpPr>
        <p:spPr>
          <a:xfrm>
            <a:off x="1627187" y="1614487"/>
            <a:ext cx="639762" cy="731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43679">
              <a:lnSpc>
                <a:spcPct val="95825"/>
              </a:lnSpc>
              <a:spcBef>
                <a:spcPts val="1047"/>
              </a:spcBef>
            </a:pPr>
            <a:r>
              <a:rPr sz="1400" b="1" spc="4" dirty="0" smtClean="0">
                <a:latin typeface="Arial"/>
                <a:cs typeface="Arial"/>
              </a:rPr>
              <a:t>4</a:t>
            </a:r>
            <a:r>
              <a:rPr sz="1400" b="1" spc="9" dirty="0" smtClean="0">
                <a:latin typeface="Arial"/>
                <a:cs typeface="Arial"/>
              </a:rPr>
              <a:t>0</a:t>
            </a:r>
            <a:r>
              <a:rPr sz="1400" b="1" spc="0" dirty="0" smtClean="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103"/>
          <p:cNvSpPr txBox="1"/>
          <p:nvPr/>
        </p:nvSpPr>
        <p:spPr>
          <a:xfrm>
            <a:off x="2266950" y="1614487"/>
            <a:ext cx="638175" cy="731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43082">
              <a:lnSpc>
                <a:spcPct val="95825"/>
              </a:lnSpc>
              <a:spcBef>
                <a:spcPts val="1047"/>
              </a:spcBef>
            </a:pPr>
            <a:r>
              <a:rPr sz="1400" b="1" spc="4" dirty="0" smtClean="0">
                <a:latin typeface="Arial"/>
                <a:cs typeface="Arial"/>
              </a:rPr>
              <a:t>5</a:t>
            </a:r>
            <a:r>
              <a:rPr sz="1400" b="1" spc="9" dirty="0" smtClean="0">
                <a:latin typeface="Arial"/>
                <a:cs typeface="Arial"/>
              </a:rPr>
              <a:t>5</a:t>
            </a:r>
            <a:r>
              <a:rPr sz="1400" b="1" spc="0" dirty="0" smtClean="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90" name="object 102"/>
          <p:cNvSpPr txBox="1"/>
          <p:nvPr/>
        </p:nvSpPr>
        <p:spPr>
          <a:xfrm>
            <a:off x="3205162" y="1614487"/>
            <a:ext cx="739775" cy="731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2769" marR="82869" indent="-887" algn="ctr">
              <a:lnSpc>
                <a:spcPct val="98795"/>
              </a:lnSpc>
              <a:spcBef>
                <a:spcPts val="405"/>
              </a:spcBef>
            </a:pPr>
            <a:r>
              <a:rPr sz="1400" b="1" spc="-104" dirty="0" smtClean="0">
                <a:latin typeface="Arial"/>
                <a:cs typeface="Arial"/>
              </a:rPr>
              <a:t>T</a:t>
            </a:r>
            <a:r>
              <a:rPr sz="1400" b="1" spc="-4" dirty="0" smtClean="0">
                <a:latin typeface="Arial"/>
                <a:cs typeface="Arial"/>
              </a:rPr>
              <a:t>o</a:t>
            </a:r>
            <a:r>
              <a:rPr sz="1400" b="1" spc="4" dirty="0" smtClean="0">
                <a:latin typeface="Arial"/>
                <a:cs typeface="Arial"/>
              </a:rPr>
              <a:t>tal </a:t>
            </a:r>
            <a:r>
              <a:rPr sz="1400" b="1" i="1" spc="0" dirty="0" smtClean="0">
                <a:latin typeface="Arial"/>
                <a:cs typeface="Arial"/>
              </a:rPr>
              <a:t>B</a:t>
            </a:r>
            <a:r>
              <a:rPr sz="1400" b="1" i="1" spc="4" dirty="0" smtClean="0">
                <a:latin typeface="Arial"/>
                <a:cs typeface="Arial"/>
              </a:rPr>
              <a:t>e</a:t>
            </a:r>
            <a:r>
              <a:rPr sz="1400" b="1" i="1" spc="-4" dirty="0" smtClean="0">
                <a:latin typeface="Arial"/>
                <a:cs typeface="Arial"/>
              </a:rPr>
              <a:t>n</a:t>
            </a:r>
            <a:r>
              <a:rPr sz="1400" b="1" i="1" spc="4" dirty="0" smtClean="0">
                <a:latin typeface="Arial"/>
                <a:cs typeface="Arial"/>
              </a:rPr>
              <a:t>efi </a:t>
            </a:r>
            <a:r>
              <a:rPr sz="1400" b="1" i="1" spc="0" dirty="0" smtClean="0"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</p:txBody>
      </p:sp>
      <p:sp>
        <p:nvSpPr>
          <p:cNvPr id="91" name="object 101"/>
          <p:cNvSpPr txBox="1"/>
          <p:nvPr/>
        </p:nvSpPr>
        <p:spPr>
          <a:xfrm>
            <a:off x="3944937" y="1614487"/>
            <a:ext cx="720725" cy="731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49"/>
              </a:spcBef>
            </a:pPr>
            <a:endParaRPr sz="1200"/>
          </a:p>
          <a:p>
            <a:pPr marL="154622">
              <a:lnSpc>
                <a:spcPct val="95825"/>
              </a:lnSpc>
            </a:pPr>
            <a:r>
              <a:rPr sz="1400" b="1" spc="-104" dirty="0" smtClean="0">
                <a:latin typeface="Arial"/>
                <a:cs typeface="Arial"/>
              </a:rPr>
              <a:t>T</a:t>
            </a:r>
            <a:r>
              <a:rPr sz="1400" b="1" spc="-4" dirty="0" smtClean="0">
                <a:latin typeface="Arial"/>
                <a:cs typeface="Arial"/>
              </a:rPr>
              <a:t>o</a:t>
            </a:r>
            <a:r>
              <a:rPr sz="1400" b="1" spc="4" dirty="0" smtClean="0">
                <a:latin typeface="Arial"/>
                <a:cs typeface="Arial"/>
              </a:rPr>
              <a:t>tal</a:t>
            </a:r>
            <a:endParaRPr sz="1400">
              <a:latin typeface="Arial"/>
              <a:cs typeface="Arial"/>
            </a:endParaRPr>
          </a:p>
          <a:p>
            <a:pPr marL="124084">
              <a:lnSpc>
                <a:spcPct val="95825"/>
              </a:lnSpc>
              <a:spcBef>
                <a:spcPts val="25"/>
              </a:spcBef>
            </a:pPr>
            <a:r>
              <a:rPr sz="1400" b="1" spc="0" dirty="0" smtClean="0">
                <a:latin typeface="Arial"/>
                <a:cs typeface="Arial"/>
              </a:rPr>
              <a:t>Bi</a:t>
            </a:r>
            <a:r>
              <a:rPr sz="1400" b="1" spc="4" dirty="0" smtClean="0">
                <a:latin typeface="Arial"/>
                <a:cs typeface="Arial"/>
              </a:rPr>
              <a:t>a</a:t>
            </a:r>
            <a:r>
              <a:rPr sz="1400" b="1" spc="-14" dirty="0" smtClean="0">
                <a:latin typeface="Arial"/>
                <a:cs typeface="Arial"/>
              </a:rPr>
              <a:t>ya</a:t>
            </a:r>
            <a:endParaRPr sz="1400">
              <a:latin typeface="Arial"/>
              <a:cs typeface="Arial"/>
            </a:endParaRPr>
          </a:p>
        </p:txBody>
      </p:sp>
      <p:sp>
        <p:nvSpPr>
          <p:cNvPr id="92" name="object 100"/>
          <p:cNvSpPr txBox="1"/>
          <p:nvPr/>
        </p:nvSpPr>
        <p:spPr>
          <a:xfrm>
            <a:off x="4665662" y="1614487"/>
            <a:ext cx="1035050" cy="731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30723">
              <a:lnSpc>
                <a:spcPct val="95825"/>
              </a:lnSpc>
              <a:spcBef>
                <a:spcPts val="1047"/>
              </a:spcBef>
            </a:pPr>
            <a:r>
              <a:rPr sz="1400" b="1" spc="-4" dirty="0" smtClean="0">
                <a:latin typeface="Arial"/>
                <a:cs typeface="Arial"/>
              </a:rPr>
              <a:t>S</a:t>
            </a:r>
            <a:r>
              <a:rPr sz="1400" b="1" spc="4" dirty="0" smtClean="0">
                <a:latin typeface="Arial"/>
                <a:cs typeface="Arial"/>
              </a:rPr>
              <a:t>e</a:t>
            </a:r>
            <a:r>
              <a:rPr sz="1400" b="1" spc="0" dirty="0" smtClean="0">
                <a:latin typeface="Arial"/>
                <a:cs typeface="Arial"/>
              </a:rPr>
              <a:t>li</a:t>
            </a:r>
            <a:r>
              <a:rPr sz="1400" b="1" spc="4" dirty="0" smtClean="0">
                <a:latin typeface="Arial"/>
                <a:cs typeface="Arial"/>
              </a:rPr>
              <a:t>s</a:t>
            </a:r>
            <a:r>
              <a:rPr sz="1400" b="1" spc="0" dirty="0" smtClean="0">
                <a:latin typeface="Arial"/>
                <a:cs typeface="Arial"/>
              </a:rPr>
              <a:t>ih</a:t>
            </a:r>
            <a:endParaRPr sz="1400">
              <a:latin typeface="Arial"/>
              <a:cs typeface="Arial"/>
            </a:endParaRPr>
          </a:p>
        </p:txBody>
      </p:sp>
      <p:sp>
        <p:nvSpPr>
          <p:cNvPr id="93" name="object 99"/>
          <p:cNvSpPr txBox="1"/>
          <p:nvPr/>
        </p:nvSpPr>
        <p:spPr>
          <a:xfrm>
            <a:off x="5700712" y="1614487"/>
            <a:ext cx="995362" cy="731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13231">
              <a:lnSpc>
                <a:spcPct val="95825"/>
              </a:lnSpc>
              <a:spcBef>
                <a:spcPts val="1047"/>
              </a:spcBef>
            </a:pPr>
            <a:r>
              <a:rPr sz="1400" b="1" spc="0" dirty="0" smtClean="0">
                <a:latin typeface="Arial"/>
                <a:cs typeface="Arial"/>
              </a:rPr>
              <a:t>N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0" dirty="0" smtClean="0">
                <a:latin typeface="Arial"/>
                <a:cs typeface="Arial"/>
              </a:rPr>
              <a:t>V </a:t>
            </a:r>
            <a:r>
              <a:rPr sz="1400" b="1" spc="4" dirty="0" smtClean="0">
                <a:latin typeface="Arial"/>
                <a:cs typeface="Arial"/>
              </a:rPr>
              <a:t>1</a:t>
            </a:r>
            <a:r>
              <a:rPr sz="1400" b="1" spc="9" dirty="0" smtClean="0">
                <a:latin typeface="Arial"/>
                <a:cs typeface="Arial"/>
              </a:rPr>
              <a:t>7</a:t>
            </a:r>
            <a:r>
              <a:rPr sz="1400" b="1" spc="0" dirty="0" smtClean="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94" name="object 98"/>
          <p:cNvSpPr txBox="1"/>
          <p:nvPr/>
        </p:nvSpPr>
        <p:spPr>
          <a:xfrm>
            <a:off x="6696075" y="1614487"/>
            <a:ext cx="995363" cy="731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13192">
              <a:lnSpc>
                <a:spcPct val="95825"/>
              </a:lnSpc>
              <a:spcBef>
                <a:spcPts val="1047"/>
              </a:spcBef>
            </a:pPr>
            <a:r>
              <a:rPr sz="1400" b="1" spc="0" dirty="0" smtClean="0">
                <a:latin typeface="Arial"/>
                <a:cs typeface="Arial"/>
              </a:rPr>
              <a:t>N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0" dirty="0" smtClean="0">
                <a:latin typeface="Arial"/>
                <a:cs typeface="Arial"/>
              </a:rPr>
              <a:t>V </a:t>
            </a:r>
            <a:r>
              <a:rPr sz="1400" b="1" spc="4" dirty="0" smtClean="0">
                <a:latin typeface="Arial"/>
                <a:cs typeface="Arial"/>
              </a:rPr>
              <a:t>4</a:t>
            </a:r>
            <a:r>
              <a:rPr sz="1400" b="1" spc="9" dirty="0" smtClean="0">
                <a:latin typeface="Arial"/>
                <a:cs typeface="Arial"/>
              </a:rPr>
              <a:t>0</a:t>
            </a:r>
            <a:r>
              <a:rPr sz="1400" b="1" spc="0" dirty="0" smtClean="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95" name="object 97"/>
          <p:cNvSpPr txBox="1"/>
          <p:nvPr/>
        </p:nvSpPr>
        <p:spPr>
          <a:xfrm>
            <a:off x="7691438" y="1614487"/>
            <a:ext cx="995361" cy="731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13151">
              <a:lnSpc>
                <a:spcPct val="95825"/>
              </a:lnSpc>
              <a:spcBef>
                <a:spcPts val="1047"/>
              </a:spcBef>
            </a:pPr>
            <a:r>
              <a:rPr sz="1400" b="1" spc="0" dirty="0" smtClean="0">
                <a:latin typeface="Arial"/>
                <a:cs typeface="Arial"/>
              </a:rPr>
              <a:t>N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0" dirty="0" smtClean="0">
                <a:latin typeface="Arial"/>
                <a:cs typeface="Arial"/>
              </a:rPr>
              <a:t>V </a:t>
            </a:r>
            <a:r>
              <a:rPr sz="1400" b="1" spc="4" dirty="0" smtClean="0">
                <a:latin typeface="Arial"/>
                <a:cs typeface="Arial"/>
              </a:rPr>
              <a:t>5</a:t>
            </a:r>
            <a:r>
              <a:rPr sz="1400" b="1" spc="9" dirty="0" smtClean="0">
                <a:latin typeface="Arial"/>
                <a:cs typeface="Arial"/>
              </a:rPr>
              <a:t>5</a:t>
            </a:r>
            <a:r>
              <a:rPr sz="1400" b="1" spc="0" dirty="0" smtClean="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57200" y="2346007"/>
            <a:ext cx="1169987" cy="518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"/>
              </a:spcBef>
            </a:pPr>
            <a:endParaRPr sz="1200"/>
          </a:p>
          <a:p>
            <a:pPr marL="740193">
              <a:lnSpc>
                <a:spcPct val="95825"/>
              </a:lnSpc>
            </a:pPr>
            <a:r>
              <a:rPr sz="1400" spc="4" dirty="0" smtClean="0">
                <a:latin typeface="Arial"/>
                <a:cs typeface="Arial"/>
              </a:rPr>
              <a:t>(1)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7" name="object 95"/>
          <p:cNvSpPr txBox="1"/>
          <p:nvPr/>
        </p:nvSpPr>
        <p:spPr>
          <a:xfrm>
            <a:off x="1627187" y="2346007"/>
            <a:ext cx="639762" cy="518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"/>
              </a:spcBef>
            </a:pPr>
            <a:endParaRPr sz="1200"/>
          </a:p>
          <a:p>
            <a:pPr marL="210614">
              <a:lnSpc>
                <a:spcPct val="95825"/>
              </a:lnSpc>
            </a:pPr>
            <a:r>
              <a:rPr sz="1400" spc="4" dirty="0" smtClean="0">
                <a:latin typeface="Arial"/>
                <a:cs typeface="Arial"/>
              </a:rPr>
              <a:t>(2)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8" name="object 94"/>
          <p:cNvSpPr txBox="1"/>
          <p:nvPr/>
        </p:nvSpPr>
        <p:spPr>
          <a:xfrm>
            <a:off x="2266950" y="2346007"/>
            <a:ext cx="638175" cy="518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"/>
              </a:spcBef>
            </a:pPr>
            <a:endParaRPr sz="1200"/>
          </a:p>
          <a:p>
            <a:pPr marL="210017">
              <a:lnSpc>
                <a:spcPct val="95825"/>
              </a:lnSpc>
            </a:pPr>
            <a:r>
              <a:rPr sz="1400" spc="4" dirty="0" smtClean="0">
                <a:latin typeface="Arial"/>
                <a:cs typeface="Arial"/>
              </a:rPr>
              <a:t>(3)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9" name="object 93"/>
          <p:cNvSpPr txBox="1"/>
          <p:nvPr/>
        </p:nvSpPr>
        <p:spPr>
          <a:xfrm>
            <a:off x="2905125" y="2346007"/>
            <a:ext cx="300037" cy="38423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0" name="object 92"/>
          <p:cNvSpPr txBox="1"/>
          <p:nvPr/>
        </p:nvSpPr>
        <p:spPr>
          <a:xfrm>
            <a:off x="3205162" y="2346007"/>
            <a:ext cx="739775" cy="518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"/>
              </a:spcBef>
            </a:pPr>
            <a:endParaRPr sz="1200"/>
          </a:p>
          <a:p>
            <a:pPr marL="234364" marR="235351" algn="ctr">
              <a:lnSpc>
                <a:spcPct val="95825"/>
              </a:lnSpc>
            </a:pPr>
            <a:r>
              <a:rPr sz="1400" spc="4" dirty="0" smtClean="0">
                <a:latin typeface="Arial"/>
                <a:cs typeface="Arial"/>
              </a:rPr>
              <a:t>(4)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1" name="object 91"/>
          <p:cNvSpPr txBox="1"/>
          <p:nvPr/>
        </p:nvSpPr>
        <p:spPr>
          <a:xfrm>
            <a:off x="3944937" y="2346007"/>
            <a:ext cx="720725" cy="518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"/>
              </a:spcBef>
            </a:pPr>
            <a:endParaRPr sz="1200"/>
          </a:p>
          <a:p>
            <a:pPr marL="225191" marR="225475" algn="ctr">
              <a:lnSpc>
                <a:spcPct val="95825"/>
              </a:lnSpc>
            </a:pPr>
            <a:r>
              <a:rPr sz="1400" spc="4" dirty="0" smtClean="0">
                <a:latin typeface="Arial"/>
                <a:cs typeface="Arial"/>
              </a:rPr>
              <a:t>(5)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2" name="object 90"/>
          <p:cNvSpPr txBox="1"/>
          <p:nvPr/>
        </p:nvSpPr>
        <p:spPr>
          <a:xfrm>
            <a:off x="4665662" y="2346007"/>
            <a:ext cx="1035050" cy="518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6"/>
              </a:spcBef>
            </a:pPr>
            <a:endParaRPr sz="1200"/>
          </a:p>
          <a:p>
            <a:pPr marL="111057">
              <a:lnSpc>
                <a:spcPct val="95825"/>
              </a:lnSpc>
            </a:pPr>
            <a:r>
              <a:rPr sz="1400" spc="4" dirty="0" smtClean="0">
                <a:latin typeface="Arial"/>
                <a:cs typeface="Arial"/>
              </a:rPr>
              <a:t>(6)</a:t>
            </a:r>
            <a:r>
              <a:rPr sz="1400" spc="0" dirty="0" smtClean="0">
                <a:latin typeface="Arial"/>
                <a:cs typeface="Arial"/>
              </a:rPr>
              <a:t>=</a:t>
            </a:r>
            <a:r>
              <a:rPr sz="1400" spc="-4" dirty="0" smtClean="0">
                <a:latin typeface="Arial"/>
                <a:cs typeface="Arial"/>
              </a:rPr>
              <a:t>(4)-(5)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3" name="object 89"/>
          <p:cNvSpPr txBox="1"/>
          <p:nvPr/>
        </p:nvSpPr>
        <p:spPr>
          <a:xfrm>
            <a:off x="5700712" y="2346007"/>
            <a:ext cx="995362" cy="518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9346" marR="88938" algn="ctr">
              <a:lnSpc>
                <a:spcPct val="95825"/>
              </a:lnSpc>
              <a:spcBef>
                <a:spcPts val="405"/>
              </a:spcBef>
            </a:pPr>
            <a:r>
              <a:rPr sz="1400" spc="4" dirty="0" smtClean="0">
                <a:latin typeface="Arial"/>
                <a:cs typeface="Arial"/>
              </a:rPr>
              <a:t>(7)</a:t>
            </a:r>
            <a:r>
              <a:rPr sz="1400" spc="0" dirty="0" smtClean="0">
                <a:latin typeface="Arial"/>
                <a:cs typeface="Arial"/>
              </a:rPr>
              <a:t>=</a:t>
            </a:r>
            <a:r>
              <a:rPr sz="1400" spc="-4" dirty="0" smtClean="0">
                <a:latin typeface="Arial"/>
                <a:cs typeface="Arial"/>
              </a:rPr>
              <a:t>(1)</a:t>
            </a:r>
            <a:r>
              <a:rPr sz="1400" spc="0" dirty="0" smtClean="0">
                <a:latin typeface="Arial"/>
                <a:cs typeface="Arial"/>
              </a:rPr>
              <a:t>*</a:t>
            </a:r>
            <a:r>
              <a:rPr sz="1400" spc="4" dirty="0" smtClean="0">
                <a:latin typeface="Arial"/>
                <a:cs typeface="Arial"/>
              </a:rPr>
              <a:t>(6</a:t>
            </a:r>
            <a:endParaRPr sz="1400">
              <a:latin typeface="Arial"/>
              <a:cs typeface="Arial"/>
            </a:endParaRPr>
          </a:p>
          <a:p>
            <a:pPr marL="441419" marR="442787" algn="ctr">
              <a:lnSpc>
                <a:spcPct val="95825"/>
              </a:lnSpc>
              <a:spcBef>
                <a:spcPts val="25"/>
              </a:spcBef>
            </a:pPr>
            <a:r>
              <a:rPr sz="1400" spc="0" dirty="0" smtClean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4" name="object 88"/>
          <p:cNvSpPr txBox="1"/>
          <p:nvPr/>
        </p:nvSpPr>
        <p:spPr>
          <a:xfrm>
            <a:off x="6696075" y="2346007"/>
            <a:ext cx="995363" cy="518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9306" marR="88979" algn="ctr">
              <a:lnSpc>
                <a:spcPct val="95825"/>
              </a:lnSpc>
              <a:spcBef>
                <a:spcPts val="405"/>
              </a:spcBef>
            </a:pPr>
            <a:r>
              <a:rPr sz="1400" spc="4" dirty="0" smtClean="0">
                <a:latin typeface="Arial"/>
                <a:cs typeface="Arial"/>
              </a:rPr>
              <a:t>(8)</a:t>
            </a:r>
            <a:r>
              <a:rPr sz="1400" spc="0" dirty="0" smtClean="0">
                <a:latin typeface="Arial"/>
                <a:cs typeface="Arial"/>
              </a:rPr>
              <a:t>=</a:t>
            </a:r>
            <a:r>
              <a:rPr sz="1400" spc="-4" dirty="0" smtClean="0">
                <a:latin typeface="Arial"/>
                <a:cs typeface="Arial"/>
              </a:rPr>
              <a:t>(2)</a:t>
            </a:r>
            <a:r>
              <a:rPr sz="1400" spc="0" dirty="0" smtClean="0">
                <a:latin typeface="Arial"/>
                <a:cs typeface="Arial"/>
              </a:rPr>
              <a:t>*</a:t>
            </a:r>
            <a:r>
              <a:rPr sz="1400" spc="4" dirty="0" smtClean="0">
                <a:latin typeface="Arial"/>
                <a:cs typeface="Arial"/>
              </a:rPr>
              <a:t>(6</a:t>
            </a:r>
            <a:endParaRPr sz="1400">
              <a:latin typeface="Arial"/>
              <a:cs typeface="Arial"/>
            </a:endParaRPr>
          </a:p>
          <a:p>
            <a:pPr marL="441380" marR="442828" algn="ctr">
              <a:lnSpc>
                <a:spcPct val="95825"/>
              </a:lnSpc>
              <a:spcBef>
                <a:spcPts val="25"/>
              </a:spcBef>
            </a:pPr>
            <a:r>
              <a:rPr sz="1400" spc="0" dirty="0" smtClean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5" name="object 87"/>
          <p:cNvSpPr txBox="1"/>
          <p:nvPr/>
        </p:nvSpPr>
        <p:spPr>
          <a:xfrm>
            <a:off x="7691438" y="2346007"/>
            <a:ext cx="995361" cy="518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5281">
              <a:lnSpc>
                <a:spcPct val="95825"/>
              </a:lnSpc>
              <a:spcBef>
                <a:spcPts val="405"/>
              </a:spcBef>
            </a:pPr>
            <a:r>
              <a:rPr sz="1400" spc="4" dirty="0" smtClean="0">
                <a:latin typeface="Arial"/>
                <a:cs typeface="Arial"/>
              </a:rPr>
              <a:t>(9)</a:t>
            </a:r>
            <a:r>
              <a:rPr sz="1400" spc="0" dirty="0" smtClean="0">
                <a:latin typeface="Arial"/>
                <a:cs typeface="Arial"/>
              </a:rPr>
              <a:t>=</a:t>
            </a:r>
            <a:r>
              <a:rPr sz="1400" spc="-4" dirty="0" smtClean="0">
                <a:latin typeface="Arial"/>
                <a:cs typeface="Arial"/>
              </a:rPr>
              <a:t>(3)</a:t>
            </a:r>
            <a:r>
              <a:rPr sz="1400" spc="0" dirty="0" smtClean="0">
                <a:latin typeface="Arial"/>
                <a:cs typeface="Arial"/>
              </a:rPr>
              <a:t>*</a:t>
            </a:r>
            <a:r>
              <a:rPr sz="1400" spc="4" dirty="0" smtClean="0">
                <a:latin typeface="Arial"/>
                <a:cs typeface="Arial"/>
              </a:rPr>
              <a:t>(6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6" name="object 86"/>
          <p:cNvSpPr txBox="1"/>
          <p:nvPr/>
        </p:nvSpPr>
        <p:spPr>
          <a:xfrm>
            <a:off x="457200" y="2864167"/>
            <a:ext cx="528637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8285" marR="189604" algn="ctr">
              <a:lnSpc>
                <a:spcPct val="95825"/>
              </a:lnSpc>
              <a:spcBef>
                <a:spcPts val="420"/>
              </a:spcBef>
            </a:pPr>
            <a:r>
              <a:rPr sz="1400" spc="0" dirty="0" smtClean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7" name="object 85"/>
          <p:cNvSpPr txBox="1"/>
          <p:nvPr/>
        </p:nvSpPr>
        <p:spPr>
          <a:xfrm>
            <a:off x="985837" y="2864167"/>
            <a:ext cx="641350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926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855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8" name="object 84"/>
          <p:cNvSpPr txBox="1"/>
          <p:nvPr/>
        </p:nvSpPr>
        <p:spPr>
          <a:xfrm>
            <a:off x="1627187" y="2864167"/>
            <a:ext cx="639762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984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714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9" name="object 83"/>
          <p:cNvSpPr txBox="1"/>
          <p:nvPr/>
        </p:nvSpPr>
        <p:spPr>
          <a:xfrm>
            <a:off x="2266950" y="2864167"/>
            <a:ext cx="638175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387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645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0" name="object 82"/>
          <p:cNvSpPr txBox="1"/>
          <p:nvPr/>
        </p:nvSpPr>
        <p:spPr>
          <a:xfrm>
            <a:off x="3205162" y="2864167"/>
            <a:ext cx="739775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6751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480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1" name="object 81"/>
          <p:cNvSpPr txBox="1"/>
          <p:nvPr/>
        </p:nvSpPr>
        <p:spPr>
          <a:xfrm>
            <a:off x="3944937" y="2864167"/>
            <a:ext cx="720725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2366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78985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2" name="object 80"/>
          <p:cNvSpPr txBox="1"/>
          <p:nvPr/>
        </p:nvSpPr>
        <p:spPr>
          <a:xfrm>
            <a:off x="4665662" y="2864167"/>
            <a:ext cx="1035050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6337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(74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-4" dirty="0" smtClean="0">
                <a:latin typeface="Arial"/>
                <a:cs typeface="Arial"/>
              </a:rPr>
              <a:t>50</a:t>
            </a:r>
            <a:r>
              <a:rPr sz="1400" spc="4" dirty="0" smtClean="0">
                <a:latin typeface="Arial"/>
                <a:cs typeface="Arial"/>
              </a:rPr>
              <a:t>5)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3" name="object 79"/>
          <p:cNvSpPr txBox="1"/>
          <p:nvPr/>
        </p:nvSpPr>
        <p:spPr>
          <a:xfrm>
            <a:off x="5700712" y="2864167"/>
            <a:ext cx="995362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6317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(63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-4" dirty="0" smtClean="0">
                <a:latin typeface="Arial"/>
                <a:cs typeface="Arial"/>
              </a:rPr>
              <a:t>67</a:t>
            </a:r>
            <a:r>
              <a:rPr sz="1400" spc="4" dirty="0" smtClean="0">
                <a:latin typeface="Arial"/>
                <a:cs typeface="Arial"/>
              </a:rPr>
              <a:t>9)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4" name="object 78"/>
          <p:cNvSpPr txBox="1"/>
          <p:nvPr/>
        </p:nvSpPr>
        <p:spPr>
          <a:xfrm>
            <a:off x="6696075" y="2864167"/>
            <a:ext cx="995363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6278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(53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-4" dirty="0" smtClean="0">
                <a:latin typeface="Arial"/>
                <a:cs typeface="Arial"/>
              </a:rPr>
              <a:t>21</a:t>
            </a:r>
            <a:r>
              <a:rPr sz="1400" spc="4" dirty="0" smtClean="0">
                <a:latin typeface="Arial"/>
                <a:cs typeface="Arial"/>
              </a:rPr>
              <a:t>8)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5" name="object 77"/>
          <p:cNvSpPr txBox="1"/>
          <p:nvPr/>
        </p:nvSpPr>
        <p:spPr>
          <a:xfrm>
            <a:off x="7691438" y="2864167"/>
            <a:ext cx="995361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6237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(48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-4" dirty="0" smtClean="0">
                <a:latin typeface="Arial"/>
                <a:cs typeface="Arial"/>
              </a:rPr>
              <a:t>06</a:t>
            </a:r>
            <a:r>
              <a:rPr sz="1400" spc="4" dirty="0" smtClean="0">
                <a:latin typeface="Arial"/>
                <a:cs typeface="Arial"/>
              </a:rPr>
              <a:t>8)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6" name="object 76"/>
          <p:cNvSpPr txBox="1"/>
          <p:nvPr/>
        </p:nvSpPr>
        <p:spPr>
          <a:xfrm>
            <a:off x="457200" y="3183256"/>
            <a:ext cx="528637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8108" marR="189781" algn="ctr">
              <a:lnSpc>
                <a:spcPct val="95825"/>
              </a:lnSpc>
              <a:spcBef>
                <a:spcPts val="420"/>
              </a:spcBef>
            </a:pPr>
            <a:r>
              <a:rPr sz="1400" spc="0" dirty="0" smtClean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7" name="object 75"/>
          <p:cNvSpPr txBox="1"/>
          <p:nvPr/>
        </p:nvSpPr>
        <p:spPr>
          <a:xfrm>
            <a:off x="985837" y="3183256"/>
            <a:ext cx="641350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748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731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8" name="object 74"/>
          <p:cNvSpPr txBox="1"/>
          <p:nvPr/>
        </p:nvSpPr>
        <p:spPr>
          <a:xfrm>
            <a:off x="1627187" y="3183256"/>
            <a:ext cx="639762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807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510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9" name="object 73"/>
          <p:cNvSpPr txBox="1"/>
          <p:nvPr/>
        </p:nvSpPr>
        <p:spPr>
          <a:xfrm>
            <a:off x="2266950" y="3183256"/>
            <a:ext cx="638175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210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416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0" name="object 72"/>
          <p:cNvSpPr txBox="1"/>
          <p:nvPr/>
        </p:nvSpPr>
        <p:spPr>
          <a:xfrm>
            <a:off x="3205162" y="3183256"/>
            <a:ext cx="739775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748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66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1" name="object 71"/>
          <p:cNvSpPr txBox="1"/>
          <p:nvPr/>
        </p:nvSpPr>
        <p:spPr>
          <a:xfrm>
            <a:off x="3944937" y="3183256"/>
            <a:ext cx="720725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2189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26335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2" name="object 70"/>
          <p:cNvSpPr txBox="1"/>
          <p:nvPr/>
        </p:nvSpPr>
        <p:spPr>
          <a:xfrm>
            <a:off x="4665662" y="3183256"/>
            <a:ext cx="1035050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5637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39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9</a:t>
            </a:r>
            <a:r>
              <a:rPr sz="1400" spc="-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3" name="object 69"/>
          <p:cNvSpPr txBox="1"/>
          <p:nvPr/>
        </p:nvSpPr>
        <p:spPr>
          <a:xfrm>
            <a:off x="5700712" y="3183256"/>
            <a:ext cx="995362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5618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29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1</a:t>
            </a:r>
            <a:r>
              <a:rPr sz="1400" spc="-4" dirty="0" smtClean="0">
                <a:latin typeface="Arial"/>
                <a:cs typeface="Arial"/>
              </a:rPr>
              <a:t>5</a:t>
            </a:r>
            <a:r>
              <a:rPr sz="1400" spc="0" dirty="0" smtClean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4" name="object 68"/>
          <p:cNvSpPr txBox="1"/>
          <p:nvPr/>
        </p:nvSpPr>
        <p:spPr>
          <a:xfrm>
            <a:off x="6696075" y="3183256"/>
            <a:ext cx="995363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5578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20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3</a:t>
            </a:r>
            <a:r>
              <a:rPr sz="1400" spc="-4" dirty="0" smtClean="0">
                <a:latin typeface="Arial"/>
                <a:cs typeface="Arial"/>
              </a:rPr>
              <a:t>6</a:t>
            </a:r>
            <a:r>
              <a:rPr sz="1400" spc="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5" name="object 67"/>
          <p:cNvSpPr txBox="1"/>
          <p:nvPr/>
        </p:nvSpPr>
        <p:spPr>
          <a:xfrm>
            <a:off x="7691438" y="3183256"/>
            <a:ext cx="995361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5537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16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6</a:t>
            </a:r>
            <a:r>
              <a:rPr sz="1400" spc="-4" dirty="0" smtClean="0">
                <a:latin typeface="Arial"/>
                <a:cs typeface="Arial"/>
              </a:rPr>
              <a:t>1</a:t>
            </a:r>
            <a:r>
              <a:rPr sz="1400" spc="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6" name="object 66"/>
          <p:cNvSpPr txBox="1"/>
          <p:nvPr/>
        </p:nvSpPr>
        <p:spPr>
          <a:xfrm>
            <a:off x="457200" y="3502343"/>
            <a:ext cx="528637" cy="317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8108" marR="189781" algn="ctr">
              <a:lnSpc>
                <a:spcPct val="95825"/>
              </a:lnSpc>
              <a:spcBef>
                <a:spcPts val="415"/>
              </a:spcBef>
            </a:pPr>
            <a:r>
              <a:rPr sz="1400" spc="0" dirty="0" smtClean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7" name="object 65"/>
          <p:cNvSpPr txBox="1"/>
          <p:nvPr/>
        </p:nvSpPr>
        <p:spPr>
          <a:xfrm>
            <a:off x="985837" y="3502343"/>
            <a:ext cx="641350" cy="317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748">
              <a:lnSpc>
                <a:spcPct val="95825"/>
              </a:lnSpc>
              <a:spcBef>
                <a:spcPts val="41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624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8" name="object 64"/>
          <p:cNvSpPr txBox="1"/>
          <p:nvPr/>
        </p:nvSpPr>
        <p:spPr>
          <a:xfrm>
            <a:off x="1627187" y="3502343"/>
            <a:ext cx="639762" cy="317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807">
              <a:lnSpc>
                <a:spcPct val="95825"/>
              </a:lnSpc>
              <a:spcBef>
                <a:spcPts val="41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364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9" name="object 63"/>
          <p:cNvSpPr txBox="1"/>
          <p:nvPr/>
        </p:nvSpPr>
        <p:spPr>
          <a:xfrm>
            <a:off x="2266950" y="3502343"/>
            <a:ext cx="638175" cy="317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210">
              <a:lnSpc>
                <a:spcPct val="95825"/>
              </a:lnSpc>
              <a:spcBef>
                <a:spcPts val="41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269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0" name="object 62"/>
          <p:cNvSpPr txBox="1"/>
          <p:nvPr/>
        </p:nvSpPr>
        <p:spPr>
          <a:xfrm>
            <a:off x="3205162" y="3502343"/>
            <a:ext cx="739775" cy="317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748">
              <a:lnSpc>
                <a:spcPct val="95825"/>
              </a:lnSpc>
              <a:spcBef>
                <a:spcPts val="415"/>
              </a:spcBef>
            </a:pPr>
            <a:r>
              <a:rPr sz="1400" spc="4" dirty="0" smtClean="0">
                <a:latin typeface="Arial"/>
                <a:cs typeface="Arial"/>
              </a:rPr>
              <a:t>66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1" name="object 61"/>
          <p:cNvSpPr txBox="1"/>
          <p:nvPr/>
        </p:nvSpPr>
        <p:spPr>
          <a:xfrm>
            <a:off x="3944937" y="3502343"/>
            <a:ext cx="720725" cy="317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2189">
              <a:lnSpc>
                <a:spcPct val="95825"/>
              </a:lnSpc>
              <a:spcBef>
                <a:spcPts val="415"/>
              </a:spcBef>
            </a:pPr>
            <a:r>
              <a:rPr sz="1400" spc="4" dirty="0" smtClean="0">
                <a:latin typeface="Arial"/>
                <a:cs typeface="Arial"/>
              </a:rPr>
              <a:t>27335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2" name="object 60"/>
          <p:cNvSpPr txBox="1"/>
          <p:nvPr/>
        </p:nvSpPr>
        <p:spPr>
          <a:xfrm>
            <a:off x="4665662" y="3502343"/>
            <a:ext cx="1035050" cy="317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5637">
              <a:lnSpc>
                <a:spcPct val="95825"/>
              </a:lnSpc>
              <a:spcBef>
                <a:spcPts val="415"/>
              </a:spcBef>
            </a:pPr>
            <a:r>
              <a:rPr sz="1400" spc="4" dirty="0" smtClean="0">
                <a:latin typeface="Arial"/>
                <a:cs typeface="Arial"/>
              </a:rPr>
              <a:t>38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9</a:t>
            </a:r>
            <a:r>
              <a:rPr sz="1400" spc="-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3" name="object 59"/>
          <p:cNvSpPr txBox="1"/>
          <p:nvPr/>
        </p:nvSpPr>
        <p:spPr>
          <a:xfrm>
            <a:off x="5700712" y="3502343"/>
            <a:ext cx="995362" cy="317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5618">
              <a:lnSpc>
                <a:spcPct val="95825"/>
              </a:lnSpc>
              <a:spcBef>
                <a:spcPts val="415"/>
              </a:spcBef>
            </a:pPr>
            <a:r>
              <a:rPr sz="1400" spc="4" dirty="0" smtClean="0">
                <a:latin typeface="Arial"/>
                <a:cs typeface="Arial"/>
              </a:rPr>
              <a:t>24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-4" dirty="0" smtClean="0">
                <a:latin typeface="Arial"/>
                <a:cs typeface="Arial"/>
              </a:rPr>
              <a:t>9</a:t>
            </a:r>
            <a:r>
              <a:rPr sz="1400" spc="0" dirty="0" smtClean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4" name="object 58"/>
          <p:cNvSpPr txBox="1"/>
          <p:nvPr/>
        </p:nvSpPr>
        <p:spPr>
          <a:xfrm>
            <a:off x="6696075" y="3502343"/>
            <a:ext cx="995363" cy="317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5578">
              <a:lnSpc>
                <a:spcPct val="95825"/>
              </a:lnSpc>
              <a:spcBef>
                <a:spcPts val="415"/>
              </a:spcBef>
            </a:pPr>
            <a:r>
              <a:rPr sz="1400" spc="4" dirty="0" smtClean="0">
                <a:latin typeface="Arial"/>
                <a:cs typeface="Arial"/>
              </a:rPr>
              <a:t>14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1</a:t>
            </a:r>
            <a:r>
              <a:rPr sz="1400" spc="-4" dirty="0" smtClean="0">
                <a:latin typeface="Arial"/>
                <a:cs typeface="Arial"/>
              </a:rPr>
              <a:t>7</a:t>
            </a:r>
            <a:r>
              <a:rPr sz="1400" spc="0" dirty="0" smtClean="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5" name="object 57"/>
          <p:cNvSpPr txBox="1"/>
          <p:nvPr/>
        </p:nvSpPr>
        <p:spPr>
          <a:xfrm>
            <a:off x="7691438" y="3502343"/>
            <a:ext cx="995361" cy="317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5537">
              <a:lnSpc>
                <a:spcPct val="95825"/>
              </a:lnSpc>
              <a:spcBef>
                <a:spcPts val="415"/>
              </a:spcBef>
            </a:pPr>
            <a:r>
              <a:rPr sz="1400" spc="4" dirty="0" smtClean="0">
                <a:latin typeface="Arial"/>
                <a:cs typeface="Arial"/>
              </a:rPr>
              <a:t>10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4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6" name="object 56"/>
          <p:cNvSpPr txBox="1"/>
          <p:nvPr/>
        </p:nvSpPr>
        <p:spPr>
          <a:xfrm>
            <a:off x="457200" y="3819843"/>
            <a:ext cx="528637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8108" marR="189781" algn="ctr">
              <a:lnSpc>
                <a:spcPct val="95825"/>
              </a:lnSpc>
              <a:spcBef>
                <a:spcPts val="420"/>
              </a:spcBef>
            </a:pPr>
            <a:r>
              <a:rPr sz="1400" spc="0" dirty="0" smtClean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7" name="object 55"/>
          <p:cNvSpPr txBox="1"/>
          <p:nvPr/>
        </p:nvSpPr>
        <p:spPr>
          <a:xfrm>
            <a:off x="985837" y="3819843"/>
            <a:ext cx="641350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748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534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8" name="object 54"/>
          <p:cNvSpPr txBox="1"/>
          <p:nvPr/>
        </p:nvSpPr>
        <p:spPr>
          <a:xfrm>
            <a:off x="1627187" y="3819843"/>
            <a:ext cx="639762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807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260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9" name="object 53"/>
          <p:cNvSpPr txBox="1"/>
          <p:nvPr/>
        </p:nvSpPr>
        <p:spPr>
          <a:xfrm>
            <a:off x="2266950" y="3819843"/>
            <a:ext cx="638175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210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173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0" name="object 52"/>
          <p:cNvSpPr txBox="1"/>
          <p:nvPr/>
        </p:nvSpPr>
        <p:spPr>
          <a:xfrm>
            <a:off x="3205162" y="3819843"/>
            <a:ext cx="739775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748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66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1" name="object 51"/>
          <p:cNvSpPr txBox="1"/>
          <p:nvPr/>
        </p:nvSpPr>
        <p:spPr>
          <a:xfrm>
            <a:off x="3944937" y="3819843"/>
            <a:ext cx="720725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2189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26335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2" name="object 50"/>
          <p:cNvSpPr txBox="1"/>
          <p:nvPr/>
        </p:nvSpPr>
        <p:spPr>
          <a:xfrm>
            <a:off x="4665662" y="3819843"/>
            <a:ext cx="1035050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5637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39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9</a:t>
            </a:r>
            <a:r>
              <a:rPr sz="1400" spc="-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3" name="object 49"/>
          <p:cNvSpPr txBox="1"/>
          <p:nvPr/>
        </p:nvSpPr>
        <p:spPr>
          <a:xfrm>
            <a:off x="5700712" y="3819843"/>
            <a:ext cx="995362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5618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21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-4" dirty="0" smtClean="0">
                <a:latin typeface="Arial"/>
                <a:cs typeface="Arial"/>
              </a:rPr>
              <a:t>9</a:t>
            </a:r>
            <a:r>
              <a:rPr sz="1400" spc="0" dirty="0" smtClean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4" name="object 48"/>
          <p:cNvSpPr txBox="1"/>
          <p:nvPr/>
        </p:nvSpPr>
        <p:spPr>
          <a:xfrm>
            <a:off x="6696075" y="3819843"/>
            <a:ext cx="995363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5578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10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3</a:t>
            </a:r>
            <a:r>
              <a:rPr sz="1400" spc="-4" dirty="0" smtClean="0">
                <a:latin typeface="Arial"/>
                <a:cs typeface="Arial"/>
              </a:rPr>
              <a:t>8</a:t>
            </a:r>
            <a:r>
              <a:rPr sz="1400" spc="0" dirty="0" smtClean="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5" name="object 47"/>
          <p:cNvSpPr txBox="1"/>
          <p:nvPr/>
        </p:nvSpPr>
        <p:spPr>
          <a:xfrm>
            <a:off x="7691438" y="3819843"/>
            <a:ext cx="995361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4362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6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914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6" name="object 46"/>
          <p:cNvSpPr txBox="1"/>
          <p:nvPr/>
        </p:nvSpPr>
        <p:spPr>
          <a:xfrm>
            <a:off x="457200" y="4138932"/>
            <a:ext cx="528637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8108" marR="189781" algn="ctr">
              <a:lnSpc>
                <a:spcPct val="95825"/>
              </a:lnSpc>
              <a:spcBef>
                <a:spcPts val="420"/>
              </a:spcBef>
            </a:pPr>
            <a:r>
              <a:rPr sz="1400" spc="0" dirty="0" smtClean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7" name="object 45"/>
          <p:cNvSpPr txBox="1"/>
          <p:nvPr/>
        </p:nvSpPr>
        <p:spPr>
          <a:xfrm>
            <a:off x="985837" y="4138932"/>
            <a:ext cx="641350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748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456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8" name="object 44"/>
          <p:cNvSpPr txBox="1"/>
          <p:nvPr/>
        </p:nvSpPr>
        <p:spPr>
          <a:xfrm>
            <a:off x="1627187" y="4138932"/>
            <a:ext cx="639762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807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186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9" name="object 43"/>
          <p:cNvSpPr txBox="1"/>
          <p:nvPr/>
        </p:nvSpPr>
        <p:spPr>
          <a:xfrm>
            <a:off x="2266950" y="4138932"/>
            <a:ext cx="638175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2246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-100" dirty="0" smtClean="0">
                <a:latin typeface="Arial"/>
                <a:cs typeface="Arial"/>
              </a:rPr>
              <a:t>1</a:t>
            </a:r>
            <a:r>
              <a:rPr sz="1400" spc="4" dirty="0" smtClean="0">
                <a:latin typeface="Arial"/>
                <a:cs typeface="Arial"/>
              </a:rPr>
              <a:t>12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0" name="object 42"/>
          <p:cNvSpPr txBox="1"/>
          <p:nvPr/>
        </p:nvSpPr>
        <p:spPr>
          <a:xfrm>
            <a:off x="3205162" y="4138932"/>
            <a:ext cx="739775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748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66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1" name="object 41"/>
          <p:cNvSpPr txBox="1"/>
          <p:nvPr/>
        </p:nvSpPr>
        <p:spPr>
          <a:xfrm>
            <a:off x="3944937" y="4138932"/>
            <a:ext cx="720725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2189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26785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2" name="object 40"/>
          <p:cNvSpPr txBox="1"/>
          <p:nvPr/>
        </p:nvSpPr>
        <p:spPr>
          <a:xfrm>
            <a:off x="4665662" y="4138932"/>
            <a:ext cx="1035050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5637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39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4</a:t>
            </a:r>
            <a:r>
              <a:rPr sz="1400" spc="-4" dirty="0" smtClean="0">
                <a:latin typeface="Arial"/>
                <a:cs typeface="Arial"/>
              </a:rPr>
              <a:t>5</a:t>
            </a:r>
            <a:r>
              <a:rPr sz="1400" spc="0" dirty="0" smtClean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3" name="object 39"/>
          <p:cNvSpPr txBox="1"/>
          <p:nvPr/>
        </p:nvSpPr>
        <p:spPr>
          <a:xfrm>
            <a:off x="5700712" y="4138932"/>
            <a:ext cx="995362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5618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17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9</a:t>
            </a:r>
            <a:r>
              <a:rPr sz="1400" spc="-4" dirty="0" smtClean="0">
                <a:latin typeface="Arial"/>
                <a:cs typeface="Arial"/>
              </a:rPr>
              <a:t>9</a:t>
            </a:r>
            <a:r>
              <a:rPr sz="1400" spc="0" dirty="0" smtClean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4" name="object 38"/>
          <p:cNvSpPr txBox="1"/>
          <p:nvPr/>
        </p:nvSpPr>
        <p:spPr>
          <a:xfrm>
            <a:off x="6696075" y="4138932"/>
            <a:ext cx="995363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4403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7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336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5" name="object 37"/>
          <p:cNvSpPr txBox="1"/>
          <p:nvPr/>
        </p:nvSpPr>
        <p:spPr>
          <a:xfrm>
            <a:off x="7691438" y="4138932"/>
            <a:ext cx="995361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4362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410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6" name="object 36"/>
          <p:cNvSpPr txBox="1"/>
          <p:nvPr/>
        </p:nvSpPr>
        <p:spPr>
          <a:xfrm>
            <a:off x="457200" y="4458020"/>
            <a:ext cx="528637" cy="317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8108" marR="189781" algn="ctr">
              <a:lnSpc>
                <a:spcPct val="95825"/>
              </a:lnSpc>
              <a:spcBef>
                <a:spcPts val="415"/>
              </a:spcBef>
            </a:pPr>
            <a:r>
              <a:rPr sz="1400" spc="0" dirty="0" smtClean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7" name="object 35"/>
          <p:cNvSpPr txBox="1"/>
          <p:nvPr/>
        </p:nvSpPr>
        <p:spPr>
          <a:xfrm>
            <a:off x="985837" y="4458020"/>
            <a:ext cx="641350" cy="317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748">
              <a:lnSpc>
                <a:spcPct val="95825"/>
              </a:lnSpc>
              <a:spcBef>
                <a:spcPts val="41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390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8" name="object 34"/>
          <p:cNvSpPr txBox="1"/>
          <p:nvPr/>
        </p:nvSpPr>
        <p:spPr>
          <a:xfrm>
            <a:off x="1627187" y="4458020"/>
            <a:ext cx="639762" cy="317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807">
              <a:lnSpc>
                <a:spcPct val="95825"/>
              </a:lnSpc>
              <a:spcBef>
                <a:spcPts val="41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133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9" name="object 33"/>
          <p:cNvSpPr txBox="1"/>
          <p:nvPr/>
        </p:nvSpPr>
        <p:spPr>
          <a:xfrm>
            <a:off x="2266950" y="4458020"/>
            <a:ext cx="638175" cy="317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210">
              <a:lnSpc>
                <a:spcPct val="95825"/>
              </a:lnSpc>
              <a:spcBef>
                <a:spcPts val="41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072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0" name="object 32"/>
          <p:cNvSpPr txBox="1"/>
          <p:nvPr/>
        </p:nvSpPr>
        <p:spPr>
          <a:xfrm>
            <a:off x="3205162" y="4458020"/>
            <a:ext cx="739775" cy="317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748">
              <a:lnSpc>
                <a:spcPct val="95825"/>
              </a:lnSpc>
              <a:spcBef>
                <a:spcPts val="415"/>
              </a:spcBef>
            </a:pPr>
            <a:r>
              <a:rPr sz="1400" spc="4" dirty="0" smtClean="0">
                <a:latin typeface="Arial"/>
                <a:cs typeface="Arial"/>
              </a:rPr>
              <a:t>66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1" name="object 31"/>
          <p:cNvSpPr txBox="1"/>
          <p:nvPr/>
        </p:nvSpPr>
        <p:spPr>
          <a:xfrm>
            <a:off x="3944937" y="4458020"/>
            <a:ext cx="720725" cy="317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2189">
              <a:lnSpc>
                <a:spcPct val="95825"/>
              </a:lnSpc>
              <a:spcBef>
                <a:spcPts val="415"/>
              </a:spcBef>
            </a:pPr>
            <a:r>
              <a:rPr sz="1400" spc="4" dirty="0" smtClean="0">
                <a:latin typeface="Arial"/>
                <a:cs typeface="Arial"/>
              </a:rPr>
              <a:t>27335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2" name="object 30"/>
          <p:cNvSpPr txBox="1"/>
          <p:nvPr/>
        </p:nvSpPr>
        <p:spPr>
          <a:xfrm>
            <a:off x="4665662" y="4458020"/>
            <a:ext cx="1035050" cy="317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5637">
              <a:lnSpc>
                <a:spcPct val="95825"/>
              </a:lnSpc>
              <a:spcBef>
                <a:spcPts val="415"/>
              </a:spcBef>
            </a:pPr>
            <a:r>
              <a:rPr sz="1400" spc="4" dirty="0" smtClean="0">
                <a:latin typeface="Arial"/>
                <a:cs typeface="Arial"/>
              </a:rPr>
              <a:t>38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9</a:t>
            </a:r>
            <a:r>
              <a:rPr sz="1400" spc="-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3" name="object 29"/>
          <p:cNvSpPr txBox="1"/>
          <p:nvPr/>
        </p:nvSpPr>
        <p:spPr>
          <a:xfrm>
            <a:off x="5700712" y="4458020"/>
            <a:ext cx="995362" cy="317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5618">
              <a:lnSpc>
                <a:spcPct val="95825"/>
              </a:lnSpc>
              <a:spcBef>
                <a:spcPts val="415"/>
              </a:spcBef>
            </a:pPr>
            <a:r>
              <a:rPr sz="1400" spc="4" dirty="0" smtClean="0">
                <a:latin typeface="Arial"/>
                <a:cs typeface="Arial"/>
              </a:rPr>
              <a:t>15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1</a:t>
            </a:r>
            <a:r>
              <a:rPr sz="1400" spc="-4" dirty="0" smtClean="0">
                <a:latin typeface="Arial"/>
                <a:cs typeface="Arial"/>
              </a:rPr>
              <a:t>6</a:t>
            </a:r>
            <a:r>
              <a:rPr sz="1400" spc="0" dirty="0" smtClean="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4" name="object 28"/>
          <p:cNvSpPr txBox="1"/>
          <p:nvPr/>
        </p:nvSpPr>
        <p:spPr>
          <a:xfrm>
            <a:off x="6696075" y="4458020"/>
            <a:ext cx="995363" cy="317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4403">
              <a:lnSpc>
                <a:spcPct val="95825"/>
              </a:lnSpc>
              <a:spcBef>
                <a:spcPts val="415"/>
              </a:spcBef>
            </a:pPr>
            <a:r>
              <a:rPr sz="1400" spc="4" dirty="0" smtClean="0">
                <a:latin typeface="Arial"/>
                <a:cs typeface="Arial"/>
              </a:rPr>
              <a:t>5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167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5" name="object 27"/>
          <p:cNvSpPr txBox="1"/>
          <p:nvPr/>
        </p:nvSpPr>
        <p:spPr>
          <a:xfrm>
            <a:off x="7691438" y="4458020"/>
            <a:ext cx="995361" cy="317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4362">
              <a:lnSpc>
                <a:spcPct val="95825"/>
              </a:lnSpc>
              <a:spcBef>
                <a:spcPts val="415"/>
              </a:spcBef>
            </a:pP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806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6" name="object 26"/>
          <p:cNvSpPr txBox="1"/>
          <p:nvPr/>
        </p:nvSpPr>
        <p:spPr>
          <a:xfrm>
            <a:off x="457200" y="4775520"/>
            <a:ext cx="528637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8108" marR="189781" algn="ctr">
              <a:lnSpc>
                <a:spcPct val="95825"/>
              </a:lnSpc>
              <a:spcBef>
                <a:spcPts val="425"/>
              </a:spcBef>
            </a:pPr>
            <a:r>
              <a:rPr sz="1400" spc="0" dirty="0" smtClean="0"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7" name="object 25"/>
          <p:cNvSpPr txBox="1"/>
          <p:nvPr/>
        </p:nvSpPr>
        <p:spPr>
          <a:xfrm>
            <a:off x="985837" y="4775520"/>
            <a:ext cx="641350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748">
              <a:lnSpc>
                <a:spcPct val="95825"/>
              </a:lnSpc>
              <a:spcBef>
                <a:spcPts val="42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333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8" name="object 24"/>
          <p:cNvSpPr txBox="1"/>
          <p:nvPr/>
        </p:nvSpPr>
        <p:spPr>
          <a:xfrm>
            <a:off x="1627187" y="4775520"/>
            <a:ext cx="639762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807">
              <a:lnSpc>
                <a:spcPct val="95825"/>
              </a:lnSpc>
              <a:spcBef>
                <a:spcPts val="42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095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9" name="object 23"/>
          <p:cNvSpPr txBox="1"/>
          <p:nvPr/>
        </p:nvSpPr>
        <p:spPr>
          <a:xfrm>
            <a:off x="2266950" y="4775520"/>
            <a:ext cx="638175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210">
              <a:lnSpc>
                <a:spcPct val="95825"/>
              </a:lnSpc>
              <a:spcBef>
                <a:spcPts val="425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047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0" name="object 22"/>
          <p:cNvSpPr txBox="1"/>
          <p:nvPr/>
        </p:nvSpPr>
        <p:spPr>
          <a:xfrm>
            <a:off x="3205162" y="4775520"/>
            <a:ext cx="739775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748">
              <a:lnSpc>
                <a:spcPct val="95825"/>
              </a:lnSpc>
              <a:spcBef>
                <a:spcPts val="425"/>
              </a:spcBef>
            </a:pPr>
            <a:r>
              <a:rPr sz="1400" spc="4" dirty="0" smtClean="0">
                <a:latin typeface="Arial"/>
                <a:cs typeface="Arial"/>
              </a:rPr>
              <a:t>66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1" name="object 21"/>
          <p:cNvSpPr txBox="1"/>
          <p:nvPr/>
        </p:nvSpPr>
        <p:spPr>
          <a:xfrm>
            <a:off x="3944937" y="4775520"/>
            <a:ext cx="720725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2189">
              <a:lnSpc>
                <a:spcPct val="95825"/>
              </a:lnSpc>
              <a:spcBef>
                <a:spcPts val="425"/>
              </a:spcBef>
            </a:pPr>
            <a:r>
              <a:rPr sz="1400" spc="4" dirty="0" smtClean="0">
                <a:latin typeface="Arial"/>
                <a:cs typeface="Arial"/>
              </a:rPr>
              <a:t>26335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2" name="object 20"/>
          <p:cNvSpPr txBox="1"/>
          <p:nvPr/>
        </p:nvSpPr>
        <p:spPr>
          <a:xfrm>
            <a:off x="4665662" y="4775520"/>
            <a:ext cx="1035050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5637">
              <a:lnSpc>
                <a:spcPct val="95825"/>
              </a:lnSpc>
              <a:spcBef>
                <a:spcPts val="425"/>
              </a:spcBef>
            </a:pPr>
            <a:r>
              <a:rPr sz="1400" spc="4" dirty="0" smtClean="0">
                <a:latin typeface="Arial"/>
                <a:cs typeface="Arial"/>
              </a:rPr>
              <a:t>39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9</a:t>
            </a:r>
            <a:r>
              <a:rPr sz="1400" spc="-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3" name="object 19"/>
          <p:cNvSpPr txBox="1"/>
          <p:nvPr/>
        </p:nvSpPr>
        <p:spPr>
          <a:xfrm>
            <a:off x="5700712" y="4775520"/>
            <a:ext cx="995362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5618">
              <a:lnSpc>
                <a:spcPct val="95825"/>
              </a:lnSpc>
              <a:spcBef>
                <a:spcPts val="425"/>
              </a:spcBef>
            </a:pPr>
            <a:r>
              <a:rPr sz="1400" spc="4" dirty="0" smtClean="0">
                <a:latin typeface="Arial"/>
                <a:cs typeface="Arial"/>
              </a:rPr>
              <a:t>13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2</a:t>
            </a:r>
            <a:r>
              <a:rPr sz="1400" spc="-4" dirty="0" smtClean="0">
                <a:latin typeface="Arial"/>
                <a:cs typeface="Arial"/>
              </a:rPr>
              <a:t>9</a:t>
            </a:r>
            <a:r>
              <a:rPr sz="1400" spc="0" dirty="0" smtClean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4" name="object 18"/>
          <p:cNvSpPr txBox="1"/>
          <p:nvPr/>
        </p:nvSpPr>
        <p:spPr>
          <a:xfrm>
            <a:off x="6696075" y="4775520"/>
            <a:ext cx="995363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4403">
              <a:lnSpc>
                <a:spcPct val="95825"/>
              </a:lnSpc>
              <a:spcBef>
                <a:spcPts val="425"/>
              </a:spcBef>
            </a:pPr>
            <a:r>
              <a:rPr sz="1400" spc="4" dirty="0" smtClean="0">
                <a:latin typeface="Arial"/>
                <a:cs typeface="Arial"/>
              </a:rPr>
              <a:t>3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786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5" name="object 17"/>
          <p:cNvSpPr txBox="1"/>
          <p:nvPr/>
        </p:nvSpPr>
        <p:spPr>
          <a:xfrm>
            <a:off x="7691438" y="4775520"/>
            <a:ext cx="995361" cy="3190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4362">
              <a:lnSpc>
                <a:spcPct val="95825"/>
              </a:lnSpc>
              <a:spcBef>
                <a:spcPts val="425"/>
              </a:spcBef>
            </a:pPr>
            <a:r>
              <a:rPr sz="1400" spc="4" dirty="0" smtClean="0">
                <a:latin typeface="Arial"/>
                <a:cs typeface="Arial"/>
              </a:rPr>
              <a:t>1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857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6" name="object 16"/>
          <p:cNvSpPr txBox="1"/>
          <p:nvPr/>
        </p:nvSpPr>
        <p:spPr>
          <a:xfrm>
            <a:off x="457200" y="5094607"/>
            <a:ext cx="528637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8108" marR="189781" algn="ctr">
              <a:lnSpc>
                <a:spcPct val="95825"/>
              </a:lnSpc>
              <a:spcBef>
                <a:spcPts val="420"/>
              </a:spcBef>
            </a:pPr>
            <a:r>
              <a:rPr sz="1400" spc="0" dirty="0" smtClean="0"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7" name="object 15"/>
          <p:cNvSpPr txBox="1"/>
          <p:nvPr/>
        </p:nvSpPr>
        <p:spPr>
          <a:xfrm>
            <a:off x="985837" y="5094607"/>
            <a:ext cx="641350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748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285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8" name="object 14"/>
          <p:cNvSpPr txBox="1"/>
          <p:nvPr/>
        </p:nvSpPr>
        <p:spPr>
          <a:xfrm>
            <a:off x="1627187" y="5094607"/>
            <a:ext cx="639762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807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068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9" name="object 13"/>
          <p:cNvSpPr txBox="1"/>
          <p:nvPr/>
        </p:nvSpPr>
        <p:spPr>
          <a:xfrm>
            <a:off x="2266950" y="5094607"/>
            <a:ext cx="638175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6210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4" dirty="0" smtClean="0">
                <a:latin typeface="Arial"/>
                <a:cs typeface="Arial"/>
              </a:rPr>
              <a:t>030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0" name="object 12"/>
          <p:cNvSpPr txBox="1"/>
          <p:nvPr/>
        </p:nvSpPr>
        <p:spPr>
          <a:xfrm>
            <a:off x="3205162" y="5094607"/>
            <a:ext cx="739775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748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74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4</a:t>
            </a:r>
            <a:r>
              <a:rPr sz="1400" spc="-4" dirty="0" smtClean="0">
                <a:latin typeface="Arial"/>
                <a:cs typeface="Arial"/>
              </a:rPr>
              <a:t>4</a:t>
            </a:r>
            <a:r>
              <a:rPr sz="1400" spc="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1" name="object 11"/>
          <p:cNvSpPr txBox="1"/>
          <p:nvPr/>
        </p:nvSpPr>
        <p:spPr>
          <a:xfrm>
            <a:off x="3944937" y="5094607"/>
            <a:ext cx="720725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2189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26335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2" name="object 10"/>
          <p:cNvSpPr txBox="1"/>
          <p:nvPr/>
        </p:nvSpPr>
        <p:spPr>
          <a:xfrm>
            <a:off x="4665662" y="5094607"/>
            <a:ext cx="1035050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5637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48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1</a:t>
            </a:r>
            <a:r>
              <a:rPr sz="1400" spc="-4" dirty="0" smtClean="0">
                <a:latin typeface="Arial"/>
                <a:cs typeface="Arial"/>
              </a:rPr>
              <a:t>0</a:t>
            </a:r>
            <a:r>
              <a:rPr sz="1400" spc="0" dirty="0" smtClean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3" name="object 9"/>
          <p:cNvSpPr txBox="1"/>
          <p:nvPr/>
        </p:nvSpPr>
        <p:spPr>
          <a:xfrm>
            <a:off x="5700712" y="5094607"/>
            <a:ext cx="995362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5618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13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6</a:t>
            </a:r>
            <a:r>
              <a:rPr sz="1400" spc="-4" dirty="0" smtClean="0">
                <a:latin typeface="Arial"/>
                <a:cs typeface="Arial"/>
              </a:rPr>
              <a:t>9</a:t>
            </a:r>
            <a:r>
              <a:rPr sz="1400" spc="0" dirty="0" smtClean="0"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4" name="object 8"/>
          <p:cNvSpPr txBox="1"/>
          <p:nvPr/>
        </p:nvSpPr>
        <p:spPr>
          <a:xfrm>
            <a:off x="6696075" y="5094607"/>
            <a:ext cx="995363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4403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3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260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5" name="object 7"/>
          <p:cNvSpPr txBox="1"/>
          <p:nvPr/>
        </p:nvSpPr>
        <p:spPr>
          <a:xfrm>
            <a:off x="7691438" y="5094607"/>
            <a:ext cx="995361" cy="319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4362">
              <a:lnSpc>
                <a:spcPct val="95825"/>
              </a:lnSpc>
              <a:spcBef>
                <a:spcPts val="420"/>
              </a:spcBef>
            </a:pPr>
            <a:r>
              <a:rPr sz="1400" spc="4" dirty="0" smtClean="0">
                <a:latin typeface="Arial"/>
                <a:cs typeface="Arial"/>
              </a:rPr>
              <a:t>1</a:t>
            </a:r>
            <a:r>
              <a:rPr sz="1400" spc="0" dirty="0" smtClean="0">
                <a:latin typeface="Arial"/>
                <a:cs typeface="Arial"/>
              </a:rPr>
              <a:t>,</a:t>
            </a:r>
            <a:r>
              <a:rPr sz="1400" spc="4" dirty="0" smtClean="0">
                <a:latin typeface="Arial"/>
                <a:cs typeface="Arial"/>
              </a:rPr>
              <a:t>444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6" name="object 6"/>
          <p:cNvSpPr txBox="1"/>
          <p:nvPr/>
        </p:nvSpPr>
        <p:spPr>
          <a:xfrm>
            <a:off x="457200" y="5413696"/>
            <a:ext cx="2447925" cy="774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7" name="object 5"/>
          <p:cNvSpPr txBox="1"/>
          <p:nvPr/>
        </p:nvSpPr>
        <p:spPr>
          <a:xfrm>
            <a:off x="3205162" y="5413696"/>
            <a:ext cx="2495550" cy="774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827545" marR="828555" algn="ctr">
              <a:lnSpc>
                <a:spcPct val="95825"/>
              </a:lnSpc>
              <a:spcBef>
                <a:spcPts val="1217"/>
              </a:spcBef>
            </a:pPr>
            <a:r>
              <a:rPr sz="1400" b="1" spc="0" dirty="0" smtClean="0">
                <a:latin typeface="Arial"/>
                <a:cs typeface="Arial"/>
              </a:rPr>
              <a:t>Nil</a:t>
            </a:r>
            <a:r>
              <a:rPr sz="1400" b="1" spc="4" dirty="0" smtClean="0">
                <a:latin typeface="Arial"/>
                <a:cs typeface="Arial"/>
              </a:rPr>
              <a:t>a</a:t>
            </a:r>
            <a:r>
              <a:rPr sz="1400" b="1" spc="0" dirty="0" smtClean="0">
                <a:latin typeface="Arial"/>
                <a:cs typeface="Arial"/>
              </a:rPr>
              <a:t>i</a:t>
            </a:r>
            <a:r>
              <a:rPr sz="1400" b="1" spc="-25" dirty="0" smtClean="0">
                <a:latin typeface="Arial"/>
                <a:cs typeface="Arial"/>
              </a:rPr>
              <a:t> </a:t>
            </a:r>
            <a:r>
              <a:rPr sz="1400" b="1" spc="0" dirty="0" smtClean="0">
                <a:latin typeface="Arial"/>
                <a:cs typeface="Arial"/>
              </a:rPr>
              <a:t>N</a:t>
            </a:r>
            <a:r>
              <a:rPr sz="1400" b="1" spc="-4" dirty="0" smtClean="0">
                <a:latin typeface="Arial"/>
                <a:cs typeface="Arial"/>
              </a:rPr>
              <a:t>P</a:t>
            </a:r>
            <a:r>
              <a:rPr sz="1400" b="1" spc="0" dirty="0" smtClean="0">
                <a:latin typeface="Arial"/>
                <a:cs typeface="Arial"/>
              </a:rPr>
              <a:t>V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8" name="object 4"/>
          <p:cNvSpPr txBox="1"/>
          <p:nvPr/>
        </p:nvSpPr>
        <p:spPr>
          <a:xfrm>
            <a:off x="5700712" y="5413696"/>
            <a:ext cx="995362" cy="774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25618">
              <a:lnSpc>
                <a:spcPct val="95825"/>
              </a:lnSpc>
              <a:spcBef>
                <a:spcPts val="1217"/>
              </a:spcBef>
            </a:pPr>
            <a:r>
              <a:rPr sz="1400" b="1" spc="4" dirty="0" smtClean="0">
                <a:latin typeface="Arial"/>
                <a:cs typeface="Arial"/>
              </a:rPr>
              <a:t>71</a:t>
            </a:r>
            <a:r>
              <a:rPr sz="1400" b="1" spc="0" dirty="0" smtClean="0">
                <a:latin typeface="Arial"/>
                <a:cs typeface="Arial"/>
              </a:rPr>
              <a:t>,</a:t>
            </a:r>
            <a:r>
              <a:rPr sz="1400" b="1" spc="4" dirty="0" smtClean="0">
                <a:latin typeface="Arial"/>
                <a:cs typeface="Arial"/>
              </a:rPr>
              <a:t>2</a:t>
            </a:r>
            <a:r>
              <a:rPr sz="1400" b="1" spc="-4" dirty="0" smtClean="0">
                <a:latin typeface="Arial"/>
                <a:cs typeface="Arial"/>
              </a:rPr>
              <a:t>1</a:t>
            </a:r>
            <a:r>
              <a:rPr sz="1400" b="1" spc="0" dirty="0" smtClean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9" name="object 3"/>
          <p:cNvSpPr txBox="1"/>
          <p:nvPr/>
        </p:nvSpPr>
        <p:spPr>
          <a:xfrm>
            <a:off x="6696075" y="5413696"/>
            <a:ext cx="995363" cy="774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30194">
              <a:lnSpc>
                <a:spcPct val="95825"/>
              </a:lnSpc>
              <a:spcBef>
                <a:spcPts val="1217"/>
              </a:spcBef>
            </a:pPr>
            <a:r>
              <a:rPr sz="1400" b="1" spc="-75" dirty="0" smtClean="0">
                <a:latin typeface="Arial"/>
                <a:cs typeface="Arial"/>
              </a:rPr>
              <a:t>1</a:t>
            </a:r>
            <a:r>
              <a:rPr sz="1400" b="1" spc="4" dirty="0" smtClean="0">
                <a:latin typeface="Arial"/>
                <a:cs typeface="Arial"/>
              </a:rPr>
              <a:t>1</a:t>
            </a:r>
            <a:r>
              <a:rPr sz="1400" b="1" spc="0" dirty="0" smtClean="0">
                <a:latin typeface="Arial"/>
                <a:cs typeface="Arial"/>
              </a:rPr>
              <a:t>,</a:t>
            </a:r>
            <a:r>
              <a:rPr sz="1400" b="1" spc="4" dirty="0" smtClean="0">
                <a:latin typeface="Arial"/>
                <a:cs typeface="Arial"/>
              </a:rPr>
              <a:t>2</a:t>
            </a:r>
            <a:r>
              <a:rPr sz="1400" b="1" spc="-4" dirty="0" smtClean="0">
                <a:latin typeface="Arial"/>
                <a:cs typeface="Arial"/>
              </a:rPr>
              <a:t>5</a:t>
            </a:r>
            <a:r>
              <a:rPr sz="1400" b="1" spc="0" dirty="0" smtClean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0" name="object 2"/>
          <p:cNvSpPr txBox="1"/>
          <p:nvPr/>
        </p:nvSpPr>
        <p:spPr>
          <a:xfrm>
            <a:off x="7691438" y="5413696"/>
            <a:ext cx="995361" cy="774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15772">
              <a:lnSpc>
                <a:spcPct val="95825"/>
              </a:lnSpc>
              <a:spcBef>
                <a:spcPts val="1217"/>
              </a:spcBef>
            </a:pPr>
            <a:r>
              <a:rPr sz="1400" b="1" spc="4" dirty="0" smtClean="0">
                <a:latin typeface="Arial"/>
                <a:cs typeface="Arial"/>
              </a:rPr>
              <a:t>(3</a:t>
            </a:r>
            <a:r>
              <a:rPr sz="1400" b="1" spc="0" dirty="0" smtClean="0">
                <a:latin typeface="Arial"/>
                <a:cs typeface="Arial"/>
              </a:rPr>
              <a:t>,</a:t>
            </a:r>
            <a:r>
              <a:rPr sz="1400" b="1" spc="4" dirty="0" smtClean="0">
                <a:latin typeface="Arial"/>
                <a:cs typeface="Arial"/>
              </a:rPr>
              <a:t>5</a:t>
            </a:r>
            <a:r>
              <a:rPr sz="1400" b="1" spc="-4" dirty="0" smtClean="0">
                <a:latin typeface="Arial"/>
                <a:cs typeface="Arial"/>
              </a:rPr>
              <a:t>81</a:t>
            </a:r>
            <a:r>
              <a:rPr sz="1400" b="1" spc="0" dirty="0" smtClean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>
    <p:cover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ustom 3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412</TotalTime>
  <Words>1327</Words>
  <Application>Microsoft Office PowerPoint</Application>
  <PresentationFormat>On-screen Show (4:3)</PresentationFormat>
  <Paragraphs>498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Analisis Sensitivitas</vt:lpstr>
      <vt:lpstr>Pengertian </vt:lpstr>
      <vt:lpstr>Tujuan </vt:lpstr>
      <vt:lpstr>Slide 4</vt:lpstr>
      <vt:lpstr>Bisnis sangat sensitive terhadap perubahan akibat beberapa hal:</vt:lpstr>
      <vt:lpstr>Slide 6</vt:lpstr>
      <vt:lpstr>Cara Melakukan Analisis Sensitivitas</vt:lpstr>
      <vt:lpstr>Contoh Kasus: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Sensitivitas</dc:title>
  <dc:creator>user</dc:creator>
  <cp:lastModifiedBy>rhina</cp:lastModifiedBy>
  <cp:revision>8</cp:revision>
  <dcterms:created xsi:type="dcterms:W3CDTF">2016-05-30T13:13:27Z</dcterms:created>
  <dcterms:modified xsi:type="dcterms:W3CDTF">2019-05-20T01:53:34Z</dcterms:modified>
</cp:coreProperties>
</file>