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C1B91-1CCD-2938-4DBA-27ADAD5861C6}" v="299" dt="2024-04-18T06:09:43.613"/>
    <p1510:client id="{7FC3800A-BB2F-8C94-5DFA-C36DCB665E92}" v="105" dt="2024-04-18T04:08:35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hirul Alim Tri Bawono" userId="399ef2be-d143-4282-976b-301f0be2c91e" providerId="ADAL" clId="{6F386C01-AA46-B745-BAA1-A01DA994D02F}"/>
    <pc:docChg chg="custSel addSld modSld sldOrd">
      <pc:chgData name="Sahirul Alim Tri Bawono" userId="399ef2be-d143-4282-976b-301f0be2c91e" providerId="ADAL" clId="{6F386C01-AA46-B745-BAA1-A01DA994D02F}" dt="2024-03-21T21:50:52.559" v="1305" actId="20577"/>
      <pc:docMkLst>
        <pc:docMk/>
      </pc:docMkLst>
      <pc:sldChg chg="modSp">
        <pc:chgData name="Sahirul Alim Tri Bawono" userId="399ef2be-d143-4282-976b-301f0be2c91e" providerId="ADAL" clId="{6F386C01-AA46-B745-BAA1-A01DA994D02F}" dt="2024-03-21T21:48:05.426" v="1302" actId="20577"/>
        <pc:sldMkLst>
          <pc:docMk/>
          <pc:sldMk cId="2114798832" sldId="257"/>
        </pc:sldMkLst>
        <pc:spChg chg="mod">
          <ac:chgData name="Sahirul Alim Tri Bawono" userId="399ef2be-d143-4282-976b-301f0be2c91e" providerId="ADAL" clId="{6F386C01-AA46-B745-BAA1-A01DA994D02F}" dt="2024-03-21T21:48:05.426" v="1302" actId="20577"/>
          <ac:spMkLst>
            <pc:docMk/>
            <pc:sldMk cId="2114798832" sldId="257"/>
            <ac:spMk id="3" creationId="{7029C7D0-5476-4DA9-BA4C-E0BEA439E7F6}"/>
          </ac:spMkLst>
        </pc:spChg>
      </pc:sldChg>
      <pc:sldChg chg="modSp">
        <pc:chgData name="Sahirul Alim Tri Bawono" userId="399ef2be-d143-4282-976b-301f0be2c91e" providerId="ADAL" clId="{6F386C01-AA46-B745-BAA1-A01DA994D02F}" dt="2024-03-21T21:49:00.141" v="1303" actId="20577"/>
        <pc:sldMkLst>
          <pc:docMk/>
          <pc:sldMk cId="4207379573" sldId="258"/>
        </pc:sldMkLst>
        <pc:spChg chg="mod">
          <ac:chgData name="Sahirul Alim Tri Bawono" userId="399ef2be-d143-4282-976b-301f0be2c91e" providerId="ADAL" clId="{6F386C01-AA46-B745-BAA1-A01DA994D02F}" dt="2024-03-21T21:49:00.141" v="1303" actId="20577"/>
          <ac:spMkLst>
            <pc:docMk/>
            <pc:sldMk cId="4207379573" sldId="258"/>
            <ac:spMk id="3" creationId="{CC26D48C-74FD-424B-A5ED-F935776F980E}"/>
          </ac:spMkLst>
        </pc:spChg>
      </pc:sldChg>
      <pc:sldChg chg="modSp">
        <pc:chgData name="Sahirul Alim Tri Bawono" userId="399ef2be-d143-4282-976b-301f0be2c91e" providerId="ADAL" clId="{6F386C01-AA46-B745-BAA1-A01DA994D02F}" dt="2024-03-21T21:50:52.559" v="1305" actId="20577"/>
        <pc:sldMkLst>
          <pc:docMk/>
          <pc:sldMk cId="3643219794" sldId="259"/>
        </pc:sldMkLst>
        <pc:spChg chg="mod">
          <ac:chgData name="Sahirul Alim Tri Bawono" userId="399ef2be-d143-4282-976b-301f0be2c91e" providerId="ADAL" clId="{6F386C01-AA46-B745-BAA1-A01DA994D02F}" dt="2024-03-21T21:50:52.559" v="1305" actId="20577"/>
          <ac:spMkLst>
            <pc:docMk/>
            <pc:sldMk cId="3643219794" sldId="259"/>
            <ac:spMk id="3" creationId="{F130A801-84B3-4FAE-8C53-072A47A6CCB6}"/>
          </ac:spMkLst>
        </pc:spChg>
      </pc:sldChg>
      <pc:sldChg chg="ord">
        <pc:chgData name="Sahirul Alim Tri Bawono" userId="399ef2be-d143-4282-976b-301f0be2c91e" providerId="ADAL" clId="{6F386C01-AA46-B745-BAA1-A01DA994D02F}" dt="2024-03-08T02:48:16.849" v="689" actId="1076"/>
        <pc:sldMkLst>
          <pc:docMk/>
          <pc:sldMk cId="448282053" sldId="263"/>
        </pc:sldMkLst>
      </pc:sldChg>
      <pc:sldChg chg="modSp">
        <pc:chgData name="Sahirul Alim Tri Bawono" userId="399ef2be-d143-4282-976b-301f0be2c91e" providerId="ADAL" clId="{6F386C01-AA46-B745-BAA1-A01DA994D02F}" dt="2024-03-08T02:56:00.255" v="719" actId="20577"/>
        <pc:sldMkLst>
          <pc:docMk/>
          <pc:sldMk cId="462979551" sldId="265"/>
        </pc:sldMkLst>
        <pc:spChg chg="mod">
          <ac:chgData name="Sahirul Alim Tri Bawono" userId="399ef2be-d143-4282-976b-301f0be2c91e" providerId="ADAL" clId="{6F386C01-AA46-B745-BAA1-A01DA994D02F}" dt="2024-03-08T02:56:00.255" v="719" actId="20577"/>
          <ac:spMkLst>
            <pc:docMk/>
            <pc:sldMk cId="462979551" sldId="265"/>
            <ac:spMk id="2" creationId="{FF2821F2-BD1B-446A-AB72-8ECF500A2AB1}"/>
          </ac:spMkLst>
        </pc:spChg>
        <pc:spChg chg="mod">
          <ac:chgData name="Sahirul Alim Tri Bawono" userId="399ef2be-d143-4282-976b-301f0be2c91e" providerId="ADAL" clId="{6F386C01-AA46-B745-BAA1-A01DA994D02F}" dt="2024-03-08T02:48:30.481" v="692" actId="20577"/>
          <ac:spMkLst>
            <pc:docMk/>
            <pc:sldMk cId="462979551" sldId="265"/>
            <ac:spMk id="3" creationId="{55ED85FA-89A0-4C13-8052-5612F5E8B38B}"/>
          </ac:spMkLst>
        </pc:spChg>
      </pc:sldChg>
      <pc:sldChg chg="addSp modSp new">
        <pc:chgData name="Sahirul Alim Tri Bawono" userId="399ef2be-d143-4282-976b-301f0be2c91e" providerId="ADAL" clId="{6F386C01-AA46-B745-BAA1-A01DA994D02F}" dt="2024-03-08T03:00:16.586" v="725" actId="1076"/>
        <pc:sldMkLst>
          <pc:docMk/>
          <pc:sldMk cId="2273142222" sldId="266"/>
        </pc:sldMkLst>
        <pc:picChg chg="add mod">
          <ac:chgData name="Sahirul Alim Tri Bawono" userId="399ef2be-d143-4282-976b-301f0be2c91e" providerId="ADAL" clId="{6F386C01-AA46-B745-BAA1-A01DA994D02F}" dt="2024-03-08T03:00:16.586" v="725" actId="1076"/>
          <ac:picMkLst>
            <pc:docMk/>
            <pc:sldMk cId="2273142222" sldId="266"/>
            <ac:picMk id="6" creationId="{68129E72-DA63-8A49-925C-A01C0BD07CD4}"/>
          </ac:picMkLst>
        </pc:picChg>
      </pc:sldChg>
      <pc:sldChg chg="modSp new">
        <pc:chgData name="Sahirul Alim Tri Bawono" userId="399ef2be-d143-4282-976b-301f0be2c91e" providerId="ADAL" clId="{6F386C01-AA46-B745-BAA1-A01DA994D02F}" dt="2024-03-08T03:44:26.259" v="1300" actId="20577"/>
        <pc:sldMkLst>
          <pc:docMk/>
          <pc:sldMk cId="868384171" sldId="267"/>
        </pc:sldMkLst>
        <pc:spChg chg="mod">
          <ac:chgData name="Sahirul Alim Tri Bawono" userId="399ef2be-d143-4282-976b-301f0be2c91e" providerId="ADAL" clId="{6F386C01-AA46-B745-BAA1-A01DA994D02F}" dt="2024-03-08T03:05:12.560" v="779" actId="20577"/>
          <ac:spMkLst>
            <pc:docMk/>
            <pc:sldMk cId="868384171" sldId="267"/>
            <ac:spMk id="2" creationId="{A346F626-B75C-347B-E1E0-C5350F61E821}"/>
          </ac:spMkLst>
        </pc:spChg>
        <pc:spChg chg="mod">
          <ac:chgData name="Sahirul Alim Tri Bawono" userId="399ef2be-d143-4282-976b-301f0be2c91e" providerId="ADAL" clId="{6F386C01-AA46-B745-BAA1-A01DA994D02F}" dt="2024-03-08T03:44:26.259" v="1300" actId="20577"/>
          <ac:spMkLst>
            <pc:docMk/>
            <pc:sldMk cId="868384171" sldId="267"/>
            <ac:spMk id="3" creationId="{3BB7F609-D8C5-054E-C926-F7471470E88A}"/>
          </ac:spMkLst>
        </pc:spChg>
      </pc:sldChg>
    </pc:docChg>
  </pc:docChgLst>
  <pc:docChgLst>
    <pc:chgData name="Sahirul Alim Tri Bawono" userId="S::sahirul@365.uns.ac.id::399ef2be-d143-4282-976b-301f0be2c91e" providerId="AD" clId="Web-{7FC3800A-BB2F-8C94-5DFA-C36DCB665E92}"/>
    <pc:docChg chg="addSld modSld">
      <pc:chgData name="Sahirul Alim Tri Bawono" userId="S::sahirul@365.uns.ac.id::399ef2be-d143-4282-976b-301f0be2c91e" providerId="AD" clId="Web-{7FC3800A-BB2F-8C94-5DFA-C36DCB665E92}" dt="2024-04-18T04:09:26.310" v="101"/>
      <pc:docMkLst>
        <pc:docMk/>
      </pc:docMkLst>
      <pc:sldChg chg="addSp modSp mod setBg">
        <pc:chgData name="Sahirul Alim Tri Bawono" userId="S::sahirul@365.uns.ac.id::399ef2be-d143-4282-976b-301f0be2c91e" providerId="AD" clId="Web-{7FC3800A-BB2F-8C94-5DFA-C36DCB665E92}" dt="2024-04-18T04:09:26.310" v="101"/>
        <pc:sldMkLst>
          <pc:docMk/>
          <pc:sldMk cId="3124374839" sldId="271"/>
        </pc:sldMkLst>
        <pc:spChg chg="mod">
          <ac:chgData name="Sahirul Alim Tri Bawono" userId="S::sahirul@365.uns.ac.id::399ef2be-d143-4282-976b-301f0be2c91e" providerId="AD" clId="Web-{7FC3800A-BB2F-8C94-5DFA-C36DCB665E92}" dt="2024-04-18T04:09:26.310" v="101"/>
          <ac:spMkLst>
            <pc:docMk/>
            <pc:sldMk cId="3124374839" sldId="271"/>
            <ac:spMk id="2" creationId="{D6AF4A24-A06C-5C7B-A29A-0F275B14B806}"/>
          </ac:spMkLst>
        </pc:spChg>
        <pc:spChg chg="mod">
          <ac:chgData name="Sahirul Alim Tri Bawono" userId="S::sahirul@365.uns.ac.id::399ef2be-d143-4282-976b-301f0be2c91e" providerId="AD" clId="Web-{7FC3800A-BB2F-8C94-5DFA-C36DCB665E92}" dt="2024-04-18T04:09:26.310" v="101"/>
          <ac:spMkLst>
            <pc:docMk/>
            <pc:sldMk cId="3124374839" sldId="271"/>
            <ac:spMk id="3" creationId="{4FC827A2-260F-5EFC-2ECA-AF3BA74A2F5F}"/>
          </ac:spMkLst>
        </pc:spChg>
        <pc:spChg chg="add">
          <ac:chgData name="Sahirul Alim Tri Bawono" userId="S::sahirul@365.uns.ac.id::399ef2be-d143-4282-976b-301f0be2c91e" providerId="AD" clId="Web-{7FC3800A-BB2F-8C94-5DFA-C36DCB665E92}" dt="2024-04-18T04:09:26.310" v="101"/>
          <ac:spMkLst>
            <pc:docMk/>
            <pc:sldMk cId="3124374839" sldId="271"/>
            <ac:spMk id="10" creationId="{2B97F24A-32CE-4C1C-A50D-3016B394DCFB}"/>
          </ac:spMkLst>
        </pc:spChg>
        <pc:spChg chg="add">
          <ac:chgData name="Sahirul Alim Tri Bawono" userId="S::sahirul@365.uns.ac.id::399ef2be-d143-4282-976b-301f0be2c91e" providerId="AD" clId="Web-{7FC3800A-BB2F-8C94-5DFA-C36DCB665E92}" dt="2024-04-18T04:09:26.310" v="101"/>
          <ac:spMkLst>
            <pc:docMk/>
            <pc:sldMk cId="3124374839" sldId="271"/>
            <ac:spMk id="12" creationId="{CD8B4F24-440B-49E9-B85D-733523DC064B}"/>
          </ac:spMkLst>
        </pc:spChg>
        <pc:picChg chg="mod">
          <ac:chgData name="Sahirul Alim Tri Bawono" userId="S::sahirul@365.uns.ac.id::399ef2be-d143-4282-976b-301f0be2c91e" providerId="AD" clId="Web-{7FC3800A-BB2F-8C94-5DFA-C36DCB665E92}" dt="2024-04-18T04:09:26.310" v="101"/>
          <ac:picMkLst>
            <pc:docMk/>
            <pc:sldMk cId="3124374839" sldId="271"/>
            <ac:picMk id="5" creationId="{31C28623-1D48-1EA5-5D80-2BE7DF096481}"/>
          </ac:picMkLst>
        </pc:picChg>
      </pc:sldChg>
      <pc:sldChg chg="addSp modSp">
        <pc:chgData name="Sahirul Alim Tri Bawono" userId="S::sahirul@365.uns.ac.id::399ef2be-d143-4282-976b-301f0be2c91e" providerId="AD" clId="Web-{7FC3800A-BB2F-8C94-5DFA-C36DCB665E92}" dt="2024-04-18T04:04:41.050" v="96" actId="1076"/>
        <pc:sldMkLst>
          <pc:docMk/>
          <pc:sldMk cId="1276714938" sldId="278"/>
        </pc:sldMkLst>
        <pc:spChg chg="mod">
          <ac:chgData name="Sahirul Alim Tri Bawono" userId="S::sahirul@365.uns.ac.id::399ef2be-d143-4282-976b-301f0be2c91e" providerId="AD" clId="Web-{7FC3800A-BB2F-8C94-5DFA-C36DCB665E92}" dt="2024-04-18T03:59:17.664" v="56" actId="20577"/>
          <ac:spMkLst>
            <pc:docMk/>
            <pc:sldMk cId="1276714938" sldId="278"/>
            <ac:spMk id="3" creationId="{D6453663-80FD-2E7D-BDFA-6792D809095F}"/>
          </ac:spMkLst>
        </pc:spChg>
        <pc:picChg chg="add mod">
          <ac:chgData name="Sahirul Alim Tri Bawono" userId="S::sahirul@365.uns.ac.id::399ef2be-d143-4282-976b-301f0be2c91e" providerId="AD" clId="Web-{7FC3800A-BB2F-8C94-5DFA-C36DCB665E92}" dt="2024-04-18T04:04:41.050" v="96" actId="1076"/>
          <ac:picMkLst>
            <pc:docMk/>
            <pc:sldMk cId="1276714938" sldId="278"/>
            <ac:picMk id="4" creationId="{BAD163C9-2DAB-44D3-6181-1684E5041AC7}"/>
          </ac:picMkLst>
        </pc:picChg>
      </pc:sldChg>
      <pc:sldChg chg="addSp modSp new">
        <pc:chgData name="Sahirul Alim Tri Bawono" userId="S::sahirul@365.uns.ac.id::399ef2be-d143-4282-976b-301f0be2c91e" providerId="AD" clId="Web-{7FC3800A-BB2F-8C94-5DFA-C36DCB665E92}" dt="2024-04-18T04:08:35.559" v="100" actId="14100"/>
        <pc:sldMkLst>
          <pc:docMk/>
          <pc:sldMk cId="2798151856" sldId="279"/>
        </pc:sldMkLst>
        <pc:spChg chg="mod">
          <ac:chgData name="Sahirul Alim Tri Bawono" userId="S::sahirul@365.uns.ac.id::399ef2be-d143-4282-976b-301f0be2c91e" providerId="AD" clId="Web-{7FC3800A-BB2F-8C94-5DFA-C36DCB665E92}" dt="2024-04-18T03:57:27.301" v="1" actId="20577"/>
          <ac:spMkLst>
            <pc:docMk/>
            <pc:sldMk cId="2798151856" sldId="279"/>
            <ac:spMk id="2" creationId="{7745B1F8-596C-1851-7580-8AF179B39B0C}"/>
          </ac:spMkLst>
        </pc:spChg>
        <pc:spChg chg="mod">
          <ac:chgData name="Sahirul Alim Tri Bawono" userId="S::sahirul@365.uns.ac.id::399ef2be-d143-4282-976b-301f0be2c91e" providerId="AD" clId="Web-{7FC3800A-BB2F-8C94-5DFA-C36DCB665E92}" dt="2024-04-18T04:00:22.572" v="92" actId="20577"/>
          <ac:spMkLst>
            <pc:docMk/>
            <pc:sldMk cId="2798151856" sldId="279"/>
            <ac:spMk id="3" creationId="{B99FB374-C485-7E3C-04D8-E11FC9E84ECF}"/>
          </ac:spMkLst>
        </pc:spChg>
        <pc:picChg chg="add mod">
          <ac:chgData name="Sahirul Alim Tri Bawono" userId="S::sahirul@365.uns.ac.id::399ef2be-d143-4282-976b-301f0be2c91e" providerId="AD" clId="Web-{7FC3800A-BB2F-8C94-5DFA-C36DCB665E92}" dt="2024-04-18T04:08:35.559" v="100" actId="14100"/>
          <ac:picMkLst>
            <pc:docMk/>
            <pc:sldMk cId="2798151856" sldId="279"/>
            <ac:picMk id="4" creationId="{97938AEB-6BC0-81A1-37B7-8AAFE33A839A}"/>
          </ac:picMkLst>
        </pc:picChg>
      </pc:sldChg>
    </pc:docChg>
  </pc:docChgLst>
  <pc:docChgLst>
    <pc:chgData name="Sahirul Alim Tri Bawono" userId="S::sahirul@365.uns.ac.id::399ef2be-d143-4282-976b-301f0be2c91e" providerId="AD" clId="Web-{E9B95595-C678-2978-FBC8-1FD84E31B56E}"/>
    <pc:docChg chg="addSld modSld">
      <pc:chgData name="Sahirul Alim Tri Bawono" userId="S::sahirul@365.uns.ac.id::399ef2be-d143-4282-976b-301f0be2c91e" providerId="AD" clId="Web-{E9B95595-C678-2978-FBC8-1FD84E31B56E}" dt="2024-04-04T06:07:42.839" v="91" actId="1076"/>
      <pc:docMkLst>
        <pc:docMk/>
      </pc:docMkLst>
      <pc:sldChg chg="modSp">
        <pc:chgData name="Sahirul Alim Tri Bawono" userId="S::sahirul@365.uns.ac.id::399ef2be-d143-4282-976b-301f0be2c91e" providerId="AD" clId="Web-{E9B95595-C678-2978-FBC8-1FD84E31B56E}" dt="2024-04-04T06:07:42.839" v="91" actId="1076"/>
        <pc:sldMkLst>
          <pc:docMk/>
          <pc:sldMk cId="3748697826" sldId="268"/>
        </pc:sldMkLst>
        <pc:picChg chg="mod">
          <ac:chgData name="Sahirul Alim Tri Bawono" userId="S::sahirul@365.uns.ac.id::399ef2be-d143-4282-976b-301f0be2c91e" providerId="AD" clId="Web-{E9B95595-C678-2978-FBC8-1FD84E31B56E}" dt="2024-04-04T06:07:42.839" v="91" actId="1076"/>
          <ac:picMkLst>
            <pc:docMk/>
            <pc:sldMk cId="3748697826" sldId="268"/>
            <ac:picMk id="4" creationId="{7F20CA34-965E-E47B-B550-0E0A8A17CC53}"/>
          </ac:picMkLst>
        </pc:picChg>
      </pc:sldChg>
      <pc:sldChg chg="modSp">
        <pc:chgData name="Sahirul Alim Tri Bawono" userId="S::sahirul@365.uns.ac.id::399ef2be-d143-4282-976b-301f0be2c91e" providerId="AD" clId="Web-{E9B95595-C678-2978-FBC8-1FD84E31B56E}" dt="2024-04-04T04:49:14.671" v="68" actId="20577"/>
        <pc:sldMkLst>
          <pc:docMk/>
          <pc:sldMk cId="3424021932" sldId="277"/>
        </pc:sldMkLst>
        <pc:spChg chg="mod">
          <ac:chgData name="Sahirul Alim Tri Bawono" userId="S::sahirul@365.uns.ac.id::399ef2be-d143-4282-976b-301f0be2c91e" providerId="AD" clId="Web-{E9B95595-C678-2978-FBC8-1FD84E31B56E}" dt="2024-04-04T04:49:14.671" v="68" actId="20577"/>
          <ac:spMkLst>
            <pc:docMk/>
            <pc:sldMk cId="3424021932" sldId="277"/>
            <ac:spMk id="3" creationId="{88B80E54-395F-FAD0-3A45-1CB687F979B1}"/>
          </ac:spMkLst>
        </pc:spChg>
      </pc:sldChg>
      <pc:sldChg chg="modSp new">
        <pc:chgData name="Sahirul Alim Tri Bawono" userId="S::sahirul@365.uns.ac.id::399ef2be-d143-4282-976b-301f0be2c91e" providerId="AD" clId="Web-{E9B95595-C678-2978-FBC8-1FD84E31B56E}" dt="2024-04-04T04:51:35.266" v="90" actId="20577"/>
        <pc:sldMkLst>
          <pc:docMk/>
          <pc:sldMk cId="1276714938" sldId="278"/>
        </pc:sldMkLst>
        <pc:spChg chg="mod">
          <ac:chgData name="Sahirul Alim Tri Bawono" userId="S::sahirul@365.uns.ac.id::399ef2be-d143-4282-976b-301f0be2c91e" providerId="AD" clId="Web-{E9B95595-C678-2978-FBC8-1FD84E31B56E}" dt="2024-04-04T04:51:35.266" v="90" actId="20577"/>
          <ac:spMkLst>
            <pc:docMk/>
            <pc:sldMk cId="1276714938" sldId="278"/>
            <ac:spMk id="2" creationId="{25A85861-88E1-CC24-5473-BB3A7A2FD473}"/>
          </ac:spMkLst>
        </pc:spChg>
      </pc:sldChg>
    </pc:docChg>
  </pc:docChgLst>
  <pc:docChgLst>
    <pc:chgData name="Sahirul Alim Tri Bawono" userId="S::sahirul@365.uns.ac.id::399ef2be-d143-4282-976b-301f0be2c91e" providerId="AD" clId="Web-{5B902BF3-9EC6-2EE0-21D0-14A65D517BC8}"/>
    <pc:docChg chg="addSld delSld modSld sldOrd">
      <pc:chgData name="Sahirul Alim Tri Bawono" userId="S::sahirul@365.uns.ac.id::399ef2be-d143-4282-976b-301f0be2c91e" providerId="AD" clId="Web-{5B902BF3-9EC6-2EE0-21D0-14A65D517BC8}" dt="2024-03-14T04:52:21.955" v="1080" actId="20577"/>
      <pc:docMkLst>
        <pc:docMk/>
      </pc:docMkLst>
      <pc:sldChg chg="modSp">
        <pc:chgData name="Sahirul Alim Tri Bawono" userId="S::sahirul@365.uns.ac.id::399ef2be-d143-4282-976b-301f0be2c91e" providerId="AD" clId="Web-{5B902BF3-9EC6-2EE0-21D0-14A65D517BC8}" dt="2024-03-14T03:22:31.363" v="431" actId="20577"/>
        <pc:sldMkLst>
          <pc:docMk/>
          <pc:sldMk cId="2937100044" sldId="262"/>
        </pc:sldMkLst>
        <pc:spChg chg="mod">
          <ac:chgData name="Sahirul Alim Tri Bawono" userId="S::sahirul@365.uns.ac.id::399ef2be-d143-4282-976b-301f0be2c91e" providerId="AD" clId="Web-{5B902BF3-9EC6-2EE0-21D0-14A65D517BC8}" dt="2024-03-14T03:22:31.363" v="431" actId="20577"/>
          <ac:spMkLst>
            <pc:docMk/>
            <pc:sldMk cId="2937100044" sldId="262"/>
            <ac:spMk id="3" creationId="{CE83B13E-5F6E-4AF7-95F7-8CDBDEB1D4AF}"/>
          </ac:spMkLst>
        </pc:spChg>
      </pc:sldChg>
      <pc:sldChg chg="modSp">
        <pc:chgData name="Sahirul Alim Tri Bawono" userId="S::sahirul@365.uns.ac.id::399ef2be-d143-4282-976b-301f0be2c91e" providerId="AD" clId="Web-{5B902BF3-9EC6-2EE0-21D0-14A65D517BC8}" dt="2024-03-14T03:22:09.659" v="429" actId="20577"/>
        <pc:sldMkLst>
          <pc:docMk/>
          <pc:sldMk cId="462979551" sldId="265"/>
        </pc:sldMkLst>
        <pc:spChg chg="mod">
          <ac:chgData name="Sahirul Alim Tri Bawono" userId="S::sahirul@365.uns.ac.id::399ef2be-d143-4282-976b-301f0be2c91e" providerId="AD" clId="Web-{5B902BF3-9EC6-2EE0-21D0-14A65D517BC8}" dt="2024-03-14T03:22:09.659" v="429" actId="20577"/>
          <ac:spMkLst>
            <pc:docMk/>
            <pc:sldMk cId="462979551" sldId="265"/>
            <ac:spMk id="3" creationId="{55ED85FA-89A0-4C13-8052-5612F5E8B38B}"/>
          </ac:spMkLst>
        </pc:spChg>
      </pc:sldChg>
      <pc:sldChg chg="modSp">
        <pc:chgData name="Sahirul Alim Tri Bawono" userId="S::sahirul@365.uns.ac.id::399ef2be-d143-4282-976b-301f0be2c91e" providerId="AD" clId="Web-{5B902BF3-9EC6-2EE0-21D0-14A65D517BC8}" dt="2024-03-14T02:35:46.189" v="0" actId="14100"/>
        <pc:sldMkLst>
          <pc:docMk/>
          <pc:sldMk cId="2273142222" sldId="266"/>
        </pc:sldMkLst>
        <pc:picChg chg="mod">
          <ac:chgData name="Sahirul Alim Tri Bawono" userId="S::sahirul@365.uns.ac.id::399ef2be-d143-4282-976b-301f0be2c91e" providerId="AD" clId="Web-{5B902BF3-9EC6-2EE0-21D0-14A65D517BC8}" dt="2024-03-14T02:35:46.189" v="0" actId="14100"/>
          <ac:picMkLst>
            <pc:docMk/>
            <pc:sldMk cId="2273142222" sldId="266"/>
            <ac:picMk id="6" creationId="{68129E72-DA63-8A49-925C-A01C0BD07CD4}"/>
          </ac:picMkLst>
        </pc:picChg>
      </pc:sldChg>
      <pc:sldChg chg="modSp ord">
        <pc:chgData name="Sahirul Alim Tri Bawono" userId="S::sahirul@365.uns.ac.id::399ef2be-d143-4282-976b-301f0be2c91e" providerId="AD" clId="Web-{5B902BF3-9EC6-2EE0-21D0-14A65D517BC8}" dt="2024-03-14T04:44:10.756" v="1029"/>
        <pc:sldMkLst>
          <pc:docMk/>
          <pc:sldMk cId="868384171" sldId="267"/>
        </pc:sldMkLst>
        <pc:spChg chg="mod">
          <ac:chgData name="Sahirul Alim Tri Bawono" userId="S::sahirul@365.uns.ac.id::399ef2be-d143-4282-976b-301f0be2c91e" providerId="AD" clId="Web-{5B902BF3-9EC6-2EE0-21D0-14A65D517BC8}" dt="2024-03-14T02:48:16.972" v="4" actId="20577"/>
          <ac:spMkLst>
            <pc:docMk/>
            <pc:sldMk cId="868384171" sldId="267"/>
            <ac:spMk id="3" creationId="{3BB7F609-D8C5-054E-C926-F7471470E88A}"/>
          </ac:spMkLst>
        </pc:spChg>
      </pc:sldChg>
      <pc:sldChg chg="addSp modSp new">
        <pc:chgData name="Sahirul Alim Tri Bawono" userId="S::sahirul@365.uns.ac.id::399ef2be-d143-4282-976b-301f0be2c91e" providerId="AD" clId="Web-{5B902BF3-9EC6-2EE0-21D0-14A65D517BC8}" dt="2024-03-14T02:52:51.634" v="54" actId="1076"/>
        <pc:sldMkLst>
          <pc:docMk/>
          <pc:sldMk cId="3748697826" sldId="268"/>
        </pc:sldMkLst>
        <pc:spChg chg="mod">
          <ac:chgData name="Sahirul Alim Tri Bawono" userId="S::sahirul@365.uns.ac.id::399ef2be-d143-4282-976b-301f0be2c91e" providerId="AD" clId="Web-{5B902BF3-9EC6-2EE0-21D0-14A65D517BC8}" dt="2024-03-14T02:49:04.879" v="16" actId="20577"/>
          <ac:spMkLst>
            <pc:docMk/>
            <pc:sldMk cId="3748697826" sldId="268"/>
            <ac:spMk id="2" creationId="{6209EFD8-49E9-582F-30A9-A0CC48402944}"/>
          </ac:spMkLst>
        </pc:spChg>
        <pc:spChg chg="mod">
          <ac:chgData name="Sahirul Alim Tri Bawono" userId="S::sahirul@365.uns.ac.id::399ef2be-d143-4282-976b-301f0be2c91e" providerId="AD" clId="Web-{5B902BF3-9EC6-2EE0-21D0-14A65D517BC8}" dt="2024-03-14T02:52:36.447" v="51" actId="20577"/>
          <ac:spMkLst>
            <pc:docMk/>
            <pc:sldMk cId="3748697826" sldId="268"/>
            <ac:spMk id="3" creationId="{22FA9D5C-4A38-1695-1AEA-24537994ABFB}"/>
          </ac:spMkLst>
        </pc:spChg>
        <pc:picChg chg="add mod">
          <ac:chgData name="Sahirul Alim Tri Bawono" userId="S::sahirul@365.uns.ac.id::399ef2be-d143-4282-976b-301f0be2c91e" providerId="AD" clId="Web-{5B902BF3-9EC6-2EE0-21D0-14A65D517BC8}" dt="2024-03-14T02:52:51.634" v="54" actId="1076"/>
          <ac:picMkLst>
            <pc:docMk/>
            <pc:sldMk cId="3748697826" sldId="268"/>
            <ac:picMk id="4" creationId="{7F20CA34-965E-E47B-B550-0E0A8A17CC53}"/>
          </ac:picMkLst>
        </pc:picChg>
      </pc:sldChg>
      <pc:sldChg chg="modSp new">
        <pc:chgData name="Sahirul Alim Tri Bawono" userId="S::sahirul@365.uns.ac.id::399ef2be-d143-4282-976b-301f0be2c91e" providerId="AD" clId="Web-{5B902BF3-9EC6-2EE0-21D0-14A65D517BC8}" dt="2024-03-14T03:21:03.798" v="419" actId="20577"/>
        <pc:sldMkLst>
          <pc:docMk/>
          <pc:sldMk cId="1044517165" sldId="269"/>
        </pc:sldMkLst>
        <pc:spChg chg="mod">
          <ac:chgData name="Sahirul Alim Tri Bawono" userId="S::sahirul@365.uns.ac.id::399ef2be-d143-4282-976b-301f0be2c91e" providerId="AD" clId="Web-{5B902BF3-9EC6-2EE0-21D0-14A65D517BC8}" dt="2024-03-14T03:21:03.798" v="419" actId="20577"/>
          <ac:spMkLst>
            <pc:docMk/>
            <pc:sldMk cId="1044517165" sldId="269"/>
            <ac:spMk id="3" creationId="{D5768198-F024-1C14-05D2-70451F9D71CE}"/>
          </ac:spMkLst>
        </pc:spChg>
      </pc:sldChg>
      <pc:sldChg chg="modSp new">
        <pc:chgData name="Sahirul Alim Tri Bawono" userId="S::sahirul@365.uns.ac.id::399ef2be-d143-4282-976b-301f0be2c91e" providerId="AD" clId="Web-{5B902BF3-9EC6-2EE0-21D0-14A65D517BC8}" dt="2024-03-14T03:46:57.959" v="632" actId="20577"/>
        <pc:sldMkLst>
          <pc:docMk/>
          <pc:sldMk cId="382979827" sldId="270"/>
        </pc:sldMkLst>
        <pc:spChg chg="mod">
          <ac:chgData name="Sahirul Alim Tri Bawono" userId="S::sahirul@365.uns.ac.id::399ef2be-d143-4282-976b-301f0be2c91e" providerId="AD" clId="Web-{5B902BF3-9EC6-2EE0-21D0-14A65D517BC8}" dt="2024-03-14T03:32:23.392" v="438" actId="20577"/>
          <ac:spMkLst>
            <pc:docMk/>
            <pc:sldMk cId="382979827" sldId="270"/>
            <ac:spMk id="2" creationId="{4AC1BB5E-90F2-EF8B-79EF-58A4E831C2A6}"/>
          </ac:spMkLst>
        </pc:spChg>
        <pc:spChg chg="mod">
          <ac:chgData name="Sahirul Alim Tri Bawono" userId="S::sahirul@365.uns.ac.id::399ef2be-d143-4282-976b-301f0be2c91e" providerId="AD" clId="Web-{5B902BF3-9EC6-2EE0-21D0-14A65D517BC8}" dt="2024-03-14T03:46:57.959" v="632" actId="20577"/>
          <ac:spMkLst>
            <pc:docMk/>
            <pc:sldMk cId="382979827" sldId="270"/>
            <ac:spMk id="3" creationId="{D3CA8F7F-775F-7B5D-FC40-C63F56A8F4B7}"/>
          </ac:spMkLst>
        </pc:spChg>
      </pc:sldChg>
      <pc:sldChg chg="addSp delSp modSp new">
        <pc:chgData name="Sahirul Alim Tri Bawono" userId="S::sahirul@365.uns.ac.id::399ef2be-d143-4282-976b-301f0be2c91e" providerId="AD" clId="Web-{5B902BF3-9EC6-2EE0-21D0-14A65D517BC8}" dt="2024-03-14T04:02:28.777" v="745" actId="14100"/>
        <pc:sldMkLst>
          <pc:docMk/>
          <pc:sldMk cId="3124374839" sldId="271"/>
        </pc:sldMkLst>
        <pc:spChg chg="mod">
          <ac:chgData name="Sahirul Alim Tri Bawono" userId="S::sahirul@365.uns.ac.id::399ef2be-d143-4282-976b-301f0be2c91e" providerId="AD" clId="Web-{5B902BF3-9EC6-2EE0-21D0-14A65D517BC8}" dt="2024-03-14T03:54:31.391" v="650" actId="20577"/>
          <ac:spMkLst>
            <pc:docMk/>
            <pc:sldMk cId="3124374839" sldId="271"/>
            <ac:spMk id="2" creationId="{D6AF4A24-A06C-5C7B-A29A-0F275B14B806}"/>
          </ac:spMkLst>
        </pc:spChg>
        <pc:spChg chg="add del mod">
          <ac:chgData name="Sahirul Alim Tri Bawono" userId="S::sahirul@365.uns.ac.id::399ef2be-d143-4282-976b-301f0be2c91e" providerId="AD" clId="Web-{5B902BF3-9EC6-2EE0-21D0-14A65D517BC8}" dt="2024-03-14T04:02:22.026" v="743" actId="20577"/>
          <ac:spMkLst>
            <pc:docMk/>
            <pc:sldMk cId="3124374839" sldId="271"/>
            <ac:spMk id="3" creationId="{4FC827A2-260F-5EFC-2ECA-AF3BA74A2F5F}"/>
          </ac:spMkLst>
        </pc:spChg>
        <pc:picChg chg="add del mod ord">
          <ac:chgData name="Sahirul Alim Tri Bawono" userId="S::sahirul@365.uns.ac.id::399ef2be-d143-4282-976b-301f0be2c91e" providerId="AD" clId="Web-{5B902BF3-9EC6-2EE0-21D0-14A65D517BC8}" dt="2024-03-14T03:59:03.678" v="654"/>
          <ac:picMkLst>
            <pc:docMk/>
            <pc:sldMk cId="3124374839" sldId="271"/>
            <ac:picMk id="4" creationId="{B989CC0E-8464-E807-59DD-08CCC3BE3ADC}"/>
          </ac:picMkLst>
        </pc:picChg>
        <pc:picChg chg="add mod">
          <ac:chgData name="Sahirul Alim Tri Bawono" userId="S::sahirul@365.uns.ac.id::399ef2be-d143-4282-976b-301f0be2c91e" providerId="AD" clId="Web-{5B902BF3-9EC6-2EE0-21D0-14A65D517BC8}" dt="2024-03-14T04:02:28.777" v="745" actId="14100"/>
          <ac:picMkLst>
            <pc:docMk/>
            <pc:sldMk cId="3124374839" sldId="271"/>
            <ac:picMk id="5" creationId="{31C28623-1D48-1EA5-5D80-2BE7DF096481}"/>
          </ac:picMkLst>
        </pc:picChg>
      </pc:sldChg>
      <pc:sldChg chg="modSp new">
        <pc:chgData name="Sahirul Alim Tri Bawono" userId="S::sahirul@365.uns.ac.id::399ef2be-d143-4282-976b-301f0be2c91e" providerId="AD" clId="Web-{5B902BF3-9EC6-2EE0-21D0-14A65D517BC8}" dt="2024-03-14T04:10:59.351" v="774" actId="20577"/>
        <pc:sldMkLst>
          <pc:docMk/>
          <pc:sldMk cId="3455393681" sldId="272"/>
        </pc:sldMkLst>
        <pc:spChg chg="mod">
          <ac:chgData name="Sahirul Alim Tri Bawono" userId="S::sahirul@365.uns.ac.id::399ef2be-d143-4282-976b-301f0be2c91e" providerId="AD" clId="Web-{5B902BF3-9EC6-2EE0-21D0-14A65D517BC8}" dt="2024-03-14T04:05:02.374" v="760" actId="20577"/>
          <ac:spMkLst>
            <pc:docMk/>
            <pc:sldMk cId="3455393681" sldId="272"/>
            <ac:spMk id="2" creationId="{5F4EA77F-2E7A-C124-3AA2-E4D147A435B2}"/>
          </ac:spMkLst>
        </pc:spChg>
        <pc:spChg chg="mod">
          <ac:chgData name="Sahirul Alim Tri Bawono" userId="S::sahirul@365.uns.ac.id::399ef2be-d143-4282-976b-301f0be2c91e" providerId="AD" clId="Web-{5B902BF3-9EC6-2EE0-21D0-14A65D517BC8}" dt="2024-03-14T04:10:59.351" v="774" actId="20577"/>
          <ac:spMkLst>
            <pc:docMk/>
            <pc:sldMk cId="3455393681" sldId="272"/>
            <ac:spMk id="3" creationId="{5EE79899-70A1-E78D-6F7F-0925A8B2426D}"/>
          </ac:spMkLst>
        </pc:spChg>
      </pc:sldChg>
      <pc:sldChg chg="modSp new">
        <pc:chgData name="Sahirul Alim Tri Bawono" userId="S::sahirul@365.uns.ac.id::399ef2be-d143-4282-976b-301f0be2c91e" providerId="AD" clId="Web-{5B902BF3-9EC6-2EE0-21D0-14A65D517BC8}" dt="2024-03-14T04:13:25.136" v="785" actId="20577"/>
        <pc:sldMkLst>
          <pc:docMk/>
          <pc:sldMk cId="367478000" sldId="273"/>
        </pc:sldMkLst>
        <pc:spChg chg="mod">
          <ac:chgData name="Sahirul Alim Tri Bawono" userId="S::sahirul@365.uns.ac.id::399ef2be-d143-4282-976b-301f0be2c91e" providerId="AD" clId="Web-{5B902BF3-9EC6-2EE0-21D0-14A65D517BC8}" dt="2024-03-14T04:11:51.915" v="777" actId="20577"/>
          <ac:spMkLst>
            <pc:docMk/>
            <pc:sldMk cId="367478000" sldId="273"/>
            <ac:spMk id="2" creationId="{105823B2-CF1C-BDD4-52D4-A2A74C737568}"/>
          </ac:spMkLst>
        </pc:spChg>
        <pc:spChg chg="mod">
          <ac:chgData name="Sahirul Alim Tri Bawono" userId="S::sahirul@365.uns.ac.id::399ef2be-d143-4282-976b-301f0be2c91e" providerId="AD" clId="Web-{5B902BF3-9EC6-2EE0-21D0-14A65D517BC8}" dt="2024-03-14T04:13:25.136" v="785" actId="20577"/>
          <ac:spMkLst>
            <pc:docMk/>
            <pc:sldMk cId="367478000" sldId="273"/>
            <ac:spMk id="3" creationId="{4FC4DDF7-827F-B20D-45B0-8FA438617D0A}"/>
          </ac:spMkLst>
        </pc:spChg>
      </pc:sldChg>
      <pc:sldChg chg="modSp new">
        <pc:chgData name="Sahirul Alim Tri Bawono" userId="S::sahirul@365.uns.ac.id::399ef2be-d143-4282-976b-301f0be2c91e" providerId="AD" clId="Web-{5B902BF3-9EC6-2EE0-21D0-14A65D517BC8}" dt="2024-03-14T04:41:57.644" v="1027" actId="20577"/>
        <pc:sldMkLst>
          <pc:docMk/>
          <pc:sldMk cId="992832234" sldId="274"/>
        </pc:sldMkLst>
        <pc:spChg chg="mod">
          <ac:chgData name="Sahirul Alim Tri Bawono" userId="S::sahirul@365.uns.ac.id::399ef2be-d143-4282-976b-301f0be2c91e" providerId="AD" clId="Web-{5B902BF3-9EC6-2EE0-21D0-14A65D517BC8}" dt="2024-03-14T04:30:23.534" v="799" actId="20577"/>
          <ac:spMkLst>
            <pc:docMk/>
            <pc:sldMk cId="992832234" sldId="274"/>
            <ac:spMk id="2" creationId="{6813ECF0-5FAA-181D-EB70-23B341A1FD82}"/>
          </ac:spMkLst>
        </pc:spChg>
        <pc:spChg chg="mod">
          <ac:chgData name="Sahirul Alim Tri Bawono" userId="S::sahirul@365.uns.ac.id::399ef2be-d143-4282-976b-301f0be2c91e" providerId="AD" clId="Web-{5B902BF3-9EC6-2EE0-21D0-14A65D517BC8}" dt="2024-03-14T04:41:57.644" v="1027" actId="20577"/>
          <ac:spMkLst>
            <pc:docMk/>
            <pc:sldMk cId="992832234" sldId="274"/>
            <ac:spMk id="3" creationId="{C5618594-A605-0351-0016-D83A280727B1}"/>
          </ac:spMkLst>
        </pc:spChg>
      </pc:sldChg>
      <pc:sldChg chg="addSp delSp modSp new ord">
        <pc:chgData name="Sahirul Alim Tri Bawono" userId="S::sahirul@365.uns.ac.id::399ef2be-d143-4282-976b-301f0be2c91e" providerId="AD" clId="Web-{5B902BF3-9EC6-2EE0-21D0-14A65D517BC8}" dt="2024-03-14T04:45:28.399" v="1042" actId="1076"/>
        <pc:sldMkLst>
          <pc:docMk/>
          <pc:sldMk cId="736010462" sldId="275"/>
        </pc:sldMkLst>
        <pc:spChg chg="mod">
          <ac:chgData name="Sahirul Alim Tri Bawono" userId="S::sahirul@365.uns.ac.id::399ef2be-d143-4282-976b-301f0be2c91e" providerId="AD" clId="Web-{5B902BF3-9EC6-2EE0-21D0-14A65D517BC8}" dt="2024-03-14T04:45:28.399" v="1042" actId="1076"/>
          <ac:spMkLst>
            <pc:docMk/>
            <pc:sldMk cId="736010462" sldId="275"/>
            <ac:spMk id="2" creationId="{41354ED1-1BEE-C12D-7EB9-05F2B9220BF7}"/>
          </ac:spMkLst>
        </pc:spChg>
        <pc:spChg chg="add del">
          <ac:chgData name="Sahirul Alim Tri Bawono" userId="S::sahirul@365.uns.ac.id::399ef2be-d143-4282-976b-301f0be2c91e" providerId="AD" clId="Web-{5B902BF3-9EC6-2EE0-21D0-14A65D517BC8}" dt="2024-03-14T04:45:19.430" v="1040"/>
          <ac:spMkLst>
            <pc:docMk/>
            <pc:sldMk cId="736010462" sldId="275"/>
            <ac:spMk id="3" creationId="{BCFB5377-34F4-D8EE-F885-38F42102F5CF}"/>
          </ac:spMkLst>
        </pc:spChg>
      </pc:sldChg>
      <pc:sldChg chg="add del replId">
        <pc:chgData name="Sahirul Alim Tri Bawono" userId="S::sahirul@365.uns.ac.id::399ef2be-d143-4282-976b-301f0be2c91e" providerId="AD" clId="Web-{5B902BF3-9EC6-2EE0-21D0-14A65D517BC8}" dt="2024-03-14T04:45:10.133" v="1039"/>
        <pc:sldMkLst>
          <pc:docMk/>
          <pc:sldMk cId="443796890" sldId="276"/>
        </pc:sldMkLst>
      </pc:sldChg>
      <pc:sldChg chg="delSp modSp new">
        <pc:chgData name="Sahirul Alim Tri Bawono" userId="S::sahirul@365.uns.ac.id::399ef2be-d143-4282-976b-301f0be2c91e" providerId="AD" clId="Web-{5B902BF3-9EC6-2EE0-21D0-14A65D517BC8}" dt="2024-03-14T04:47:12.995" v="1047" actId="1076"/>
        <pc:sldMkLst>
          <pc:docMk/>
          <pc:sldMk cId="2728002121" sldId="276"/>
        </pc:sldMkLst>
        <pc:spChg chg="mod">
          <ac:chgData name="Sahirul Alim Tri Bawono" userId="S::sahirul@365.uns.ac.id::399ef2be-d143-4282-976b-301f0be2c91e" providerId="AD" clId="Web-{5B902BF3-9EC6-2EE0-21D0-14A65D517BC8}" dt="2024-03-14T04:47:12.995" v="1047" actId="1076"/>
          <ac:spMkLst>
            <pc:docMk/>
            <pc:sldMk cId="2728002121" sldId="276"/>
            <ac:spMk id="2" creationId="{FF09FEEC-AAB8-A148-DA26-89502DB45D6C}"/>
          </ac:spMkLst>
        </pc:spChg>
        <pc:spChg chg="del">
          <ac:chgData name="Sahirul Alim Tri Bawono" userId="S::sahirul@365.uns.ac.id::399ef2be-d143-4282-976b-301f0be2c91e" providerId="AD" clId="Web-{5B902BF3-9EC6-2EE0-21D0-14A65D517BC8}" dt="2024-03-14T04:47:07.401" v="1044"/>
          <ac:spMkLst>
            <pc:docMk/>
            <pc:sldMk cId="2728002121" sldId="276"/>
            <ac:spMk id="3" creationId="{17AB6E04-FDC2-FD6F-965D-8B88B034993F}"/>
          </ac:spMkLst>
        </pc:spChg>
      </pc:sldChg>
      <pc:sldChg chg="modSp new">
        <pc:chgData name="Sahirul Alim Tri Bawono" userId="S::sahirul@365.uns.ac.id::399ef2be-d143-4282-976b-301f0be2c91e" providerId="AD" clId="Web-{5B902BF3-9EC6-2EE0-21D0-14A65D517BC8}" dt="2024-03-14T04:52:21.955" v="1080" actId="20577"/>
        <pc:sldMkLst>
          <pc:docMk/>
          <pc:sldMk cId="3424021932" sldId="277"/>
        </pc:sldMkLst>
        <pc:spChg chg="mod">
          <ac:chgData name="Sahirul Alim Tri Bawono" userId="S::sahirul@365.uns.ac.id::399ef2be-d143-4282-976b-301f0be2c91e" providerId="AD" clId="Web-{5B902BF3-9EC6-2EE0-21D0-14A65D517BC8}" dt="2024-03-14T04:52:21.955" v="1080" actId="20577"/>
          <ac:spMkLst>
            <pc:docMk/>
            <pc:sldMk cId="3424021932" sldId="277"/>
            <ac:spMk id="2" creationId="{BC2E330C-84D4-64C7-3508-5A21238CDC3B}"/>
          </ac:spMkLst>
        </pc:spChg>
      </pc:sldChg>
    </pc:docChg>
  </pc:docChgLst>
  <pc:docChgLst>
    <pc:chgData name="Sahirul Alim Tri Bawono" userId="S::sahirul@365.uns.ac.id::399ef2be-d143-4282-976b-301f0be2c91e" providerId="AD" clId="Web-{74FC1B91-1CCD-2938-4DBA-27ADAD5861C6}"/>
    <pc:docChg chg="addSld modSld">
      <pc:chgData name="Sahirul Alim Tri Bawono" userId="S::sahirul@365.uns.ac.id::399ef2be-d143-4282-976b-301f0be2c91e" providerId="AD" clId="Web-{74FC1B91-1CCD-2938-4DBA-27ADAD5861C6}" dt="2024-04-18T06:09:39.066" v="293" actId="20577"/>
      <pc:docMkLst>
        <pc:docMk/>
      </pc:docMkLst>
      <pc:sldChg chg="delSp modSp new">
        <pc:chgData name="Sahirul Alim Tri Bawono" userId="S::sahirul@365.uns.ac.id::399ef2be-d143-4282-976b-301f0be2c91e" providerId="AD" clId="Web-{74FC1B91-1CCD-2938-4DBA-27ADAD5861C6}" dt="2024-04-18T06:09:39.066" v="293" actId="20577"/>
        <pc:sldMkLst>
          <pc:docMk/>
          <pc:sldMk cId="1265136290" sldId="280"/>
        </pc:sldMkLst>
        <pc:spChg chg="mod">
          <ac:chgData name="Sahirul Alim Tri Bawono" userId="S::sahirul@365.uns.ac.id::399ef2be-d143-4282-976b-301f0be2c91e" providerId="AD" clId="Web-{74FC1B91-1CCD-2938-4DBA-27ADAD5861C6}" dt="2024-04-18T06:09:39.066" v="293" actId="20577"/>
          <ac:spMkLst>
            <pc:docMk/>
            <pc:sldMk cId="1265136290" sldId="280"/>
            <ac:spMk id="2" creationId="{D5831D6D-F5E8-A967-9AD8-4192E52C44F4}"/>
          </ac:spMkLst>
        </pc:spChg>
        <pc:spChg chg="del">
          <ac:chgData name="Sahirul Alim Tri Bawono" userId="S::sahirul@365.uns.ac.id::399ef2be-d143-4282-976b-301f0be2c91e" providerId="AD" clId="Web-{74FC1B91-1CCD-2938-4DBA-27ADAD5861C6}" dt="2024-04-18T05:38:26.920" v="1"/>
          <ac:spMkLst>
            <pc:docMk/>
            <pc:sldMk cId="1265136290" sldId="280"/>
            <ac:spMk id="3" creationId="{D1E78D69-651F-687A-2027-45658EDFD420}"/>
          </ac:spMkLst>
        </pc:spChg>
      </pc:sldChg>
      <pc:sldChg chg="modSp new">
        <pc:chgData name="Sahirul Alim Tri Bawono" userId="S::sahirul@365.uns.ac.id::399ef2be-d143-4282-976b-301f0be2c91e" providerId="AD" clId="Web-{74FC1B91-1CCD-2938-4DBA-27ADAD5861C6}" dt="2024-04-18T06:09:26.815" v="292" actId="20577"/>
        <pc:sldMkLst>
          <pc:docMk/>
          <pc:sldMk cId="2097652112" sldId="281"/>
        </pc:sldMkLst>
        <pc:spChg chg="mod">
          <ac:chgData name="Sahirul Alim Tri Bawono" userId="S::sahirul@365.uns.ac.id::399ef2be-d143-4282-976b-301f0be2c91e" providerId="AD" clId="Web-{74FC1B91-1CCD-2938-4DBA-27ADAD5861C6}" dt="2024-04-18T06:09:26.815" v="292" actId="20577"/>
          <ac:spMkLst>
            <pc:docMk/>
            <pc:sldMk cId="2097652112" sldId="281"/>
            <ac:spMk id="3" creationId="{F420ACDB-589F-6F54-8176-96FB1F4AE2ED}"/>
          </ac:spMkLst>
        </pc:spChg>
      </pc:sldChg>
      <pc:sldChg chg="addSp modSp new">
        <pc:chgData name="Sahirul Alim Tri Bawono" userId="S::sahirul@365.uns.ac.id::399ef2be-d143-4282-976b-301f0be2c91e" providerId="AD" clId="Web-{74FC1B91-1CCD-2938-4DBA-27ADAD5861C6}" dt="2024-04-18T06:07:54.296" v="283" actId="14100"/>
        <pc:sldMkLst>
          <pc:docMk/>
          <pc:sldMk cId="3604561224" sldId="282"/>
        </pc:sldMkLst>
        <pc:spChg chg="mod">
          <ac:chgData name="Sahirul Alim Tri Bawono" userId="S::sahirul@365.uns.ac.id::399ef2be-d143-4282-976b-301f0be2c91e" providerId="AD" clId="Web-{74FC1B91-1CCD-2938-4DBA-27ADAD5861C6}" dt="2024-04-18T06:03:56.912" v="223" actId="20577"/>
          <ac:spMkLst>
            <pc:docMk/>
            <pc:sldMk cId="3604561224" sldId="282"/>
            <ac:spMk id="2" creationId="{AC7C7F8D-87C4-9833-E650-79784B7B4365}"/>
          </ac:spMkLst>
        </pc:spChg>
        <pc:spChg chg="mod">
          <ac:chgData name="Sahirul Alim Tri Bawono" userId="S::sahirul@365.uns.ac.id::399ef2be-d143-4282-976b-301f0be2c91e" providerId="AD" clId="Web-{74FC1B91-1CCD-2938-4DBA-27ADAD5861C6}" dt="2024-04-18T06:07:30.451" v="277" actId="20577"/>
          <ac:spMkLst>
            <pc:docMk/>
            <pc:sldMk cId="3604561224" sldId="282"/>
            <ac:spMk id="3" creationId="{F751F85E-AEBD-3037-3444-260B0F66F9EF}"/>
          </ac:spMkLst>
        </pc:spChg>
        <pc:picChg chg="add mod">
          <ac:chgData name="Sahirul Alim Tri Bawono" userId="S::sahirul@365.uns.ac.id::399ef2be-d143-4282-976b-301f0be2c91e" providerId="AD" clId="Web-{74FC1B91-1CCD-2938-4DBA-27ADAD5861C6}" dt="2024-04-18T06:07:54.296" v="283" actId="14100"/>
          <ac:picMkLst>
            <pc:docMk/>
            <pc:sldMk cId="3604561224" sldId="282"/>
            <ac:picMk id="4" creationId="{BAB5D606-9A60-D2C0-5A4B-7D8BDD599A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D8D1-6593-4B23-861A-4652676FC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244EC-6E88-49E5-8890-DF11C11B8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8D88F-F0D6-4A2F-A6DF-F9BE9172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C4BF-FC72-4F78-AA70-8C5214FA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42A59-CB7B-491C-A8A1-0ED0E63A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02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4E6E-DD81-4DA1-AB64-18DB2FE2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40969-5189-490A-941F-D801C253D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ACCF4-E5BA-4AFF-BCBA-32A5D0CF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9E23F-9BFF-45BB-8109-1D5C1CCC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8C2F-D780-4F07-BE76-1517604C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104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A839-F332-44FC-A125-4637C9D7F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B2321-28B0-4E88-8DAB-93769AA6C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D8AC-D606-4F37-84C0-CA8FC081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B303C-E4D1-4E90-A4FE-88EF87D5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590BA-7DA4-4D20-8BAD-A2E78029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136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7F15-8518-4ACF-B6D5-9277E70B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0245-C2B6-4935-BBF4-72E427695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C0A40-E501-4415-ABC1-BAA4B711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4420A-1E15-499D-8BC9-841E9974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398B-D217-440F-9F2F-00AE4014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440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0955-EA78-4528-9789-425A156B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E18B0-38F5-491F-BA49-F86D047A8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AFA2-2131-46FE-840A-32FAFD5D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68081-4968-48CF-947B-C38002D4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FA4E8-B45D-4551-82C9-A15A0C77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371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5A3B-24AE-4DCE-B629-5EB5D6A5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8EBD-7E3C-4518-8864-62411EA50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E82C5-166C-4BDF-BA82-55BF13B00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226A2-8297-42A7-8289-90BAAAC3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71D7C-5780-423F-AF07-5D2BC11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54622-7049-4454-B32C-39F8253D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718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3E9C-9D40-48BD-B482-35106995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F8070-9754-4779-B0F5-16872E3F4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992BA-98DA-459F-AB0A-43E9FB683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A449C-DBBB-4220-9550-B18459A5B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D8B36-2709-421D-BB59-A8F254555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ED5A3-FC6A-4BB3-9A8F-63381ABE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BC3AC5-2058-4D35-A6D3-EAB67766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E6725-5651-4CFB-8C22-8CEA9CA3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390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1E76-4884-4083-B849-3ABDC24F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2319F-ED23-4C34-A8CE-A20BC4C9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B05CC-856E-42F7-BA7E-E236C546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3DE29-5677-4749-BF49-2A1F4442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882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71C5B-3809-46E9-B83E-244B5901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A3EB1-F4FA-4ED1-8213-9D79555F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623A5-9D0C-47CF-8839-1FA30891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64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862AB-94FB-46C6-B1E6-F7CAD0D5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440A-85F2-49BC-A294-D4897C46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C1C9D-DD6F-4AC1-ADDD-701FD46ED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AEF22-8015-4698-9439-C7955B5A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56CEB-8FE3-4A7B-ADDE-1D7F44FD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88CB-54A4-40E1-9728-54977679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93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BB91-B7B3-4474-AAEE-26D123C3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DE8C66-2EB4-488D-AA87-3C21B8408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666C4-0AA9-4B54-BACF-AF8DAF4BB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2BDF2-3882-4F68-A71A-13055447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D3C50-FF94-4507-BEC9-A43772D9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934F9-0CD2-4C2F-990A-051F6D62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305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96902-BB72-4CF5-81C7-17C34DD7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BE10E-C73F-47BA-9794-619AF7566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09DC5-D3E3-4684-BC23-68C9E5865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7CE7-938D-48C2-B689-E57DBCBDC120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A319-576E-4265-9101-B305B9A67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7CBF-C2E0-4A82-B8A8-4D0BA3161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C2A3-E283-44B4-84CC-0F106216AF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884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vro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1F12-D5F6-41A9-8188-6E2DE1771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Information </a:t>
            </a:r>
            <a:r>
              <a:rPr lang="en-US" err="1"/>
              <a:t>Systems:Concepts</a:t>
            </a:r>
            <a:r>
              <a:rPr lang="en-US"/>
              <a:t> and Management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19CB4-080B-4D52-B69F-111809D5C9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sz="1800" b="0" i="0">
                <a:solidFill>
                  <a:srgbClr val="242021"/>
                </a:solidFill>
                <a:effectLst/>
                <a:latin typeface="AGaramond-Regular"/>
              </a:rPr>
              <a:t>Introduction to Information Systems</a:t>
            </a:r>
            <a:r>
              <a:rPr lang="en-ID"/>
              <a:t> </a:t>
            </a:r>
          </a:p>
          <a:p>
            <a:r>
              <a:rPr lang="en-ID"/>
              <a:t>(</a:t>
            </a:r>
            <a:r>
              <a:rPr lang="en-US"/>
              <a:t>R. Kelly Rainer, Efraim Turban</a:t>
            </a:r>
            <a:r>
              <a:rPr lang="en-ID"/>
              <a:t>)</a:t>
            </a:r>
            <a:br>
              <a:rPr lang="en-ID"/>
            </a:br>
            <a:endParaRPr lang="en-ID"/>
          </a:p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021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36FC-90A0-490E-A328-8E605148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Ilustrasi</a:t>
            </a:r>
            <a:r>
              <a:rPr lang="en-US"/>
              <a:t> </a:t>
            </a:r>
            <a:r>
              <a:rPr lang="en-US" err="1"/>
              <a:t>perbedaan</a:t>
            </a:r>
            <a:r>
              <a:rPr lang="en-US"/>
              <a:t> sistem </a:t>
            </a:r>
            <a:r>
              <a:rPr lang="en-US" err="1"/>
              <a:t>informasi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organisasi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71DC-929F-4DE8-82EE-9E86F9722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22114-060C-4C75-92A1-80456E5F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861" y="1031974"/>
            <a:ext cx="8399465" cy="54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8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3E3A-B850-3A28-7009-7EBABBC4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BA0D-8935-2E57-5865-FB9B2E8C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29E72-DA63-8A49-925C-A01C0BD07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38" y="1279059"/>
            <a:ext cx="8010302" cy="503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ED1-1BEE-C12D-7EB9-05F2B922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88" y="4343213"/>
            <a:ext cx="10515600" cy="1325563"/>
          </a:xfrm>
        </p:spPr>
        <p:txBody>
          <a:bodyPr/>
          <a:lstStyle/>
          <a:p>
            <a:r>
              <a:rPr lang="en-ID" err="1">
                <a:cs typeface="Calibri Light"/>
              </a:rPr>
              <a:t>Keunggulan</a:t>
            </a:r>
            <a:r>
              <a:rPr lang="en-ID">
                <a:cs typeface="Calibri Light"/>
              </a:rPr>
              <a:t> </a:t>
            </a:r>
            <a:r>
              <a:rPr lang="en-ID" err="1">
                <a:cs typeface="Calibri Light"/>
              </a:rPr>
              <a:t>kompetitif</a:t>
            </a:r>
            <a:r>
              <a:rPr lang="en-ID">
                <a:cs typeface="Calibri Light"/>
              </a:rPr>
              <a:t> dan strategi Sistem </a:t>
            </a:r>
            <a:r>
              <a:rPr lang="en-ID" err="1">
                <a:cs typeface="Calibri Light"/>
              </a:rPr>
              <a:t>Informasi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73601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F626-B75C-347B-E1E0-C5350F61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Keunggulan</a:t>
            </a:r>
            <a:r>
              <a:rPr lang="en-ID"/>
              <a:t> </a:t>
            </a:r>
            <a:r>
              <a:rPr lang="en-ID" err="1"/>
              <a:t>kompetitif</a:t>
            </a:r>
            <a:r>
              <a:rPr lang="en-ID"/>
              <a:t> </a:t>
            </a:r>
            <a:r>
              <a:rPr lang="en-ID" err="1"/>
              <a:t>dan</a:t>
            </a:r>
            <a:r>
              <a:rPr lang="en-ID"/>
              <a:t> </a:t>
            </a:r>
            <a:r>
              <a:rPr lang="en-ID" err="1"/>
              <a:t>strategi</a:t>
            </a:r>
            <a:r>
              <a:rPr lang="en-ID"/>
              <a:t> </a:t>
            </a:r>
            <a:r>
              <a:rPr lang="en-ID" err="1"/>
              <a:t>Sistem</a:t>
            </a:r>
            <a:r>
              <a:rPr lang="en-ID"/>
              <a:t> </a:t>
            </a:r>
            <a:r>
              <a:rPr lang="en-ID" err="1"/>
              <a:t>Informasi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F609-D8C5-054E-C926-F7471470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D" err="1"/>
              <a:t>Menurut</a:t>
            </a:r>
            <a:r>
              <a:rPr lang="en-ID"/>
              <a:t> porter 1985 </a:t>
            </a:r>
            <a:r>
              <a:rPr lang="en-ID" b="1" err="1"/>
              <a:t>keunggulan</a:t>
            </a:r>
            <a:r>
              <a:rPr lang="en-ID" b="1"/>
              <a:t> </a:t>
            </a:r>
            <a:r>
              <a:rPr lang="en-ID" b="1" err="1"/>
              <a:t>kompetitif</a:t>
            </a:r>
            <a:r>
              <a:rPr lang="en-ID" b="1"/>
              <a:t> </a:t>
            </a:r>
            <a:r>
              <a:rPr lang="en-ID" err="1"/>
              <a:t>adalah</a:t>
            </a:r>
            <a:r>
              <a:rPr lang="en-ID"/>
              <a:t> statemen yang </a:t>
            </a:r>
            <a:r>
              <a:rPr lang="en-ID" err="1"/>
              <a:t>mengidentifikasi</a:t>
            </a:r>
            <a:r>
              <a:rPr lang="en-ID"/>
              <a:t> proses </a:t>
            </a:r>
            <a:r>
              <a:rPr lang="en-ID" err="1"/>
              <a:t>bisnis</a:t>
            </a:r>
            <a:r>
              <a:rPr lang="en-ID"/>
              <a:t> </a:t>
            </a:r>
            <a:r>
              <a:rPr lang="en-ID" err="1"/>
              <a:t>untuk</a:t>
            </a:r>
            <a:r>
              <a:rPr lang="en-ID"/>
              <a:t> </a:t>
            </a:r>
            <a:r>
              <a:rPr lang="en-ID" err="1"/>
              <a:t>bersaing</a:t>
            </a:r>
            <a:r>
              <a:rPr lang="en-ID"/>
              <a:t>, </a:t>
            </a:r>
            <a:r>
              <a:rPr lang="en-ID" err="1"/>
              <a:t>tujuannya</a:t>
            </a:r>
            <a:r>
              <a:rPr lang="en-ID"/>
              <a:t>, </a:t>
            </a:r>
            <a:r>
              <a:rPr lang="en-ID" err="1"/>
              <a:t>rencana</a:t>
            </a:r>
            <a:r>
              <a:rPr lang="en-ID"/>
              <a:t> dan </a:t>
            </a:r>
            <a:r>
              <a:rPr lang="en-ID" err="1"/>
              <a:t>kebijakan</a:t>
            </a:r>
            <a:r>
              <a:rPr lang="en-ID"/>
              <a:t> yang </a:t>
            </a:r>
            <a:r>
              <a:rPr lang="en-ID" err="1"/>
              <a:t>dibutuhkan</a:t>
            </a:r>
            <a:r>
              <a:rPr lang="en-ID"/>
              <a:t> </a:t>
            </a:r>
            <a:r>
              <a:rPr lang="en-ID" err="1"/>
              <a:t>memastikan</a:t>
            </a:r>
            <a:r>
              <a:rPr lang="en-ID"/>
              <a:t> </a:t>
            </a:r>
            <a:r>
              <a:rPr lang="en-ID" err="1"/>
              <a:t>tujuan</a:t>
            </a:r>
            <a:r>
              <a:rPr lang="en-ID"/>
              <a:t> </a:t>
            </a:r>
            <a:r>
              <a:rPr lang="en-ID" err="1"/>
              <a:t>tercapai</a:t>
            </a:r>
            <a:r>
              <a:rPr lang="en-ID"/>
              <a:t>.</a:t>
            </a:r>
          </a:p>
          <a:p>
            <a:r>
              <a:rPr lang="en-ID"/>
              <a:t>Strategi Sistem </a:t>
            </a:r>
            <a:r>
              <a:rPr lang="en-ID" err="1"/>
              <a:t>Informasi</a:t>
            </a:r>
            <a:r>
              <a:rPr lang="en-ID"/>
              <a:t> </a:t>
            </a:r>
            <a:r>
              <a:rPr lang="en-ID" err="1"/>
              <a:t>menyediakan</a:t>
            </a:r>
            <a:r>
              <a:rPr lang="en-ID"/>
              <a:t> </a:t>
            </a:r>
            <a:r>
              <a:rPr lang="en-ID" err="1"/>
              <a:t>keunggulan</a:t>
            </a:r>
            <a:r>
              <a:rPr lang="en-ID"/>
              <a:t> </a:t>
            </a:r>
            <a:r>
              <a:rPr lang="en-ID" err="1"/>
              <a:t>kompetitif</a:t>
            </a:r>
            <a:r>
              <a:rPr lang="en-ID"/>
              <a:t> </a:t>
            </a:r>
            <a:r>
              <a:rPr lang="en-ID" err="1"/>
              <a:t>dengan</a:t>
            </a:r>
            <a:r>
              <a:rPr lang="en-ID"/>
              <a:t> </a:t>
            </a:r>
            <a:r>
              <a:rPr lang="en-ID" err="1"/>
              <a:t>membantu</a:t>
            </a:r>
            <a:r>
              <a:rPr lang="en-ID"/>
              <a:t> </a:t>
            </a:r>
            <a:r>
              <a:rPr lang="en-ID" err="1"/>
              <a:t>organisasi</a:t>
            </a:r>
            <a:r>
              <a:rPr lang="en-ID"/>
              <a:t> </a:t>
            </a:r>
            <a:r>
              <a:rPr lang="en-ID" err="1"/>
              <a:t>mengimplementasikan</a:t>
            </a:r>
            <a:r>
              <a:rPr lang="en-ID"/>
              <a:t> strategi </a:t>
            </a:r>
            <a:r>
              <a:rPr lang="en-ID" err="1"/>
              <a:t>untuk</a:t>
            </a:r>
            <a:r>
              <a:rPr lang="en-ID"/>
              <a:t> </a:t>
            </a:r>
            <a:r>
              <a:rPr lang="en-ID" err="1"/>
              <a:t>mencapai</a:t>
            </a:r>
            <a:r>
              <a:rPr lang="en-ID"/>
              <a:t> </a:t>
            </a:r>
            <a:r>
              <a:rPr lang="en-ID" err="1"/>
              <a:t>tujuannya</a:t>
            </a:r>
            <a:r>
              <a:rPr lang="en-ID"/>
              <a:t> dan </a:t>
            </a:r>
            <a:r>
              <a:rPr lang="en-ID" err="1"/>
              <a:t>meningkatkan</a:t>
            </a:r>
            <a:r>
              <a:rPr lang="en-ID"/>
              <a:t> </a:t>
            </a:r>
            <a:r>
              <a:rPr lang="en-ID" err="1"/>
              <a:t>performa</a:t>
            </a:r>
            <a:r>
              <a:rPr lang="en-ID"/>
              <a:t> dan </a:t>
            </a:r>
            <a:r>
              <a:rPr lang="en-ID" err="1"/>
              <a:t>produktifitasnya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86838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EFD8-49E9-582F-30A9-A0CC4840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Porter's Competitive Force Model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A9D5C-4A38-1695-1AEA-24537994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Framework </a:t>
            </a:r>
            <a:r>
              <a:rPr lang="en-US" err="1">
                <a:cs typeface="Calibri"/>
              </a:rPr>
              <a:t>terbaik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untuk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menganalisis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tingkat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kekompetitifan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0CA34-965E-E47B-B550-0E0A8A17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015" y="2997013"/>
            <a:ext cx="5905500" cy="37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F6AB-4FB7-6257-DF81-3C66A5FF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68198-F024-1C14-05D2-70451F9D7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>
                <a:ea typeface="+mn-lt"/>
                <a:cs typeface="+mn-lt"/>
              </a:rPr>
              <a:t>The threat of entry of new competitors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Ancaman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kompetitor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baru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dapat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diukur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dengan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jika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kompetitor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baru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dapat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dengan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mudah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masuk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kedalam</a:t>
            </a:r>
            <a:r>
              <a:rPr lang="en-US">
                <a:ea typeface="+mn-lt"/>
                <a:cs typeface="+mn-lt"/>
              </a:rPr>
              <a:t> pasar dan </a:t>
            </a:r>
            <a:r>
              <a:rPr lang="en-US" err="1">
                <a:ea typeface="+mn-lt"/>
                <a:cs typeface="+mn-lt"/>
              </a:rPr>
              <a:t>rendah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jika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tidak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mudah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masuk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kedalam</a:t>
            </a:r>
            <a:r>
              <a:rPr lang="en-US">
                <a:ea typeface="+mn-lt"/>
                <a:cs typeface="+mn-lt"/>
              </a:rPr>
              <a:t> pasar</a:t>
            </a:r>
          </a:p>
          <a:p>
            <a:r>
              <a:rPr lang="en-US" b="1">
                <a:ea typeface="+mn-lt"/>
                <a:cs typeface="+mn-lt"/>
              </a:rPr>
              <a:t>The bargaining power of suppliers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Kekuatan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supliyer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tinggi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jika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ketika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pembeli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memiliki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jumlah</a:t>
            </a:r>
            <a:r>
              <a:rPr lang="en-US">
                <a:ea typeface="+mn-lt"/>
                <a:cs typeface="+mn-lt"/>
              </a:rPr>
              <a:t> yang </a:t>
            </a:r>
            <a:r>
              <a:rPr lang="en-US" err="1">
                <a:ea typeface="+mn-lt"/>
                <a:cs typeface="+mn-lt"/>
              </a:rPr>
              <a:t>sedikit</a:t>
            </a:r>
            <a:r>
              <a:rPr lang="en-US">
                <a:ea typeface="+mn-lt"/>
                <a:cs typeface="+mn-lt"/>
              </a:rPr>
              <a:t> dan </a:t>
            </a:r>
            <a:r>
              <a:rPr lang="en-US" err="1">
                <a:ea typeface="+mn-lt"/>
                <a:cs typeface="+mn-lt"/>
              </a:rPr>
              <a:t>rendah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jika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pembeli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memiliki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pilihan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r>
              <a:rPr lang="en-US" b="1">
                <a:ea typeface="+mn-lt"/>
                <a:cs typeface="+mn-lt"/>
              </a:rPr>
              <a:t>The bargaining power of customers (buyers)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Kekuatan</a:t>
            </a:r>
            <a:r>
              <a:rPr lang="en-US">
                <a:ea typeface="+mn-lt"/>
                <a:cs typeface="+mn-lt"/>
              </a:rPr>
              <a:t> customer </a:t>
            </a:r>
            <a:r>
              <a:rPr lang="en-US" err="1">
                <a:ea typeface="+mn-lt"/>
                <a:cs typeface="+mn-lt"/>
              </a:rPr>
              <a:t>tinggi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ketika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banyak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pilihan</a:t>
            </a:r>
            <a:r>
              <a:rPr lang="en-US">
                <a:ea typeface="+mn-lt"/>
                <a:cs typeface="+mn-lt"/>
              </a:rPr>
              <a:t> dan </a:t>
            </a:r>
            <a:r>
              <a:rPr lang="en-US" err="1">
                <a:ea typeface="+mn-lt"/>
                <a:cs typeface="+mn-lt"/>
              </a:rPr>
              <a:t>rendah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ketika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barang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tidak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banyak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pilihan</a:t>
            </a:r>
          </a:p>
          <a:p>
            <a:r>
              <a:rPr lang="en-US" b="1">
                <a:ea typeface="+mn-lt"/>
                <a:cs typeface="+mn-lt"/>
              </a:rPr>
              <a:t>The threat of substitute products or services</a:t>
            </a:r>
            <a:r>
              <a:rPr lang="en-US">
                <a:ea typeface="+mn-lt"/>
                <a:cs typeface="+mn-lt"/>
              </a:rPr>
              <a:t>. Jika </a:t>
            </a:r>
            <a:r>
              <a:rPr lang="en-US" err="1">
                <a:ea typeface="+mn-lt"/>
                <a:cs typeface="+mn-lt"/>
              </a:rPr>
              <a:t>terdapat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pengganti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jasa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atau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produk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maka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resikonya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tinggi</a:t>
            </a:r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The rivalry among existing firms in the industry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Jumlah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perusahaan</a:t>
            </a:r>
            <a:r>
              <a:rPr lang="en-US">
                <a:ea typeface="+mn-lt"/>
                <a:cs typeface="+mn-lt"/>
              </a:rPr>
              <a:t> yang </a:t>
            </a:r>
            <a:r>
              <a:rPr lang="en-US" err="1">
                <a:ea typeface="+mn-lt"/>
                <a:cs typeface="+mn-lt"/>
              </a:rPr>
              <a:t>memiliki</a:t>
            </a:r>
            <a:r>
              <a:rPr lang="en-US">
                <a:ea typeface="+mn-lt"/>
                <a:cs typeface="+mn-lt"/>
              </a:rPr>
              <a:t> pasar yang </a:t>
            </a:r>
            <a:r>
              <a:rPr lang="en-US" err="1">
                <a:ea typeface="+mn-lt"/>
                <a:cs typeface="+mn-lt"/>
              </a:rPr>
              <a:t>sama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banyak</a:t>
            </a:r>
            <a:r>
              <a:rPr lang="en-US">
                <a:ea typeface="+mn-lt"/>
                <a:cs typeface="+mn-lt"/>
              </a:rPr>
              <a:t> dan </a:t>
            </a:r>
            <a:r>
              <a:rPr lang="en-US" err="1">
                <a:ea typeface="+mn-lt"/>
                <a:cs typeface="+mn-lt"/>
              </a:rPr>
              <a:t>ketat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51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BB5E-90F2-EF8B-79EF-58A4E831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Dampak</a:t>
            </a:r>
            <a:r>
              <a:rPr lang="en-US">
                <a:cs typeface="Calibri Light"/>
              </a:rPr>
              <a:t> internet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8F7F-775F-7B5D-FC40-C63F56A8F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Tampilan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halaman</a:t>
            </a:r>
            <a:r>
              <a:rPr lang="en-US">
                <a:cs typeface="Calibri"/>
              </a:rPr>
              <a:t> web </a:t>
            </a:r>
            <a:r>
              <a:rPr lang="en-US" err="1">
                <a:cs typeface="Calibri"/>
              </a:rPr>
              <a:t>sebuah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perusahaan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menjadi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tidak</a:t>
            </a:r>
            <a:r>
              <a:rPr lang="en-US">
                <a:cs typeface="Calibri"/>
              </a:rPr>
              <a:t> personal </a:t>
            </a:r>
            <a:r>
              <a:rPr lang="en-US" err="1">
                <a:cs typeface="Calibri"/>
              </a:rPr>
              <a:t>karena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dapat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dilihat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dengan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mudah</a:t>
            </a:r>
          </a:p>
          <a:p>
            <a:r>
              <a:rPr lang="en-US" err="1">
                <a:cs typeface="Calibri"/>
              </a:rPr>
              <a:t>Teknologi</a:t>
            </a:r>
            <a:r>
              <a:rPr lang="en-US">
                <a:cs typeface="Calibri"/>
              </a:rPr>
              <a:t> website </a:t>
            </a:r>
            <a:r>
              <a:rPr lang="en-US" err="1">
                <a:cs typeface="Calibri"/>
              </a:rPr>
              <a:t>mengubah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kompetisi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struktur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organisasi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secara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alami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Kompetisi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menjadi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terdampak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dengan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rendahnya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biaya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karena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rendahnya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produk</a:t>
            </a:r>
            <a:r>
              <a:rPr lang="en-US">
                <a:cs typeface="Calibri"/>
              </a:rPr>
              <a:t> digital.</a:t>
            </a:r>
          </a:p>
          <a:p>
            <a:r>
              <a:rPr lang="en-US" err="1">
                <a:cs typeface="Calibri"/>
              </a:rPr>
              <a:t>Dampaknya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beberapa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produk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atau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usaha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mejadi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tidak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relevan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seperti</a:t>
            </a:r>
            <a:r>
              <a:rPr lang="en-US">
                <a:cs typeface="Calibri"/>
              </a:rPr>
              <a:t> brokers </a:t>
            </a:r>
            <a:r>
              <a:rPr lang="en-US" err="1">
                <a:cs typeface="Calibri"/>
              </a:rPr>
              <a:t>karena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informasi</a:t>
            </a:r>
            <a:r>
              <a:rPr lang="en-US">
                <a:cs typeface="Calibri"/>
              </a:rPr>
              <a:t> sangat </a:t>
            </a:r>
            <a:r>
              <a:rPr lang="en-US" err="1">
                <a:cs typeface="Calibri"/>
              </a:rPr>
              <a:t>luas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diinternet</a:t>
            </a:r>
          </a:p>
        </p:txBody>
      </p:sp>
    </p:spTree>
    <p:extLst>
      <p:ext uri="{BB962C8B-B14F-4D97-AF65-F5344CB8AC3E}">
        <p14:creationId xmlns:p14="http://schemas.microsoft.com/office/powerpoint/2010/main" val="38297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F4A24-A06C-5C7B-A29A-0F275B14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600">
                <a:cs typeface="Calibri Light"/>
              </a:rPr>
              <a:t>Porter's Value Chain Model</a:t>
            </a:r>
            <a:endParaRPr lang="en-US" sz="46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27A2-260F-5EFC-2ECA-AF3BA74A2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Value Chain Model digunakan untuk mengidentifikasi aktifitas spesifik dimana organisasi dapat menggunakan strategi kompetitif untuk mendapatkan dampak yang besar</a:t>
            </a:r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28623-1D48-1EA5-5D80-2BE7DF09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64476"/>
            <a:ext cx="6903720" cy="47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7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A77F-2E7A-C124-3AA2-E4D147A4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Primary Activity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9899-70A1-E78D-6F7F-0925A8B24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Inbound logistics (inputs)</a:t>
            </a:r>
          </a:p>
          <a:p>
            <a:r>
              <a:rPr lang="en-US">
                <a:ea typeface="+mn-lt"/>
                <a:cs typeface="+mn-lt"/>
              </a:rPr>
              <a:t>Operations (manufacturing and testing)</a:t>
            </a:r>
          </a:p>
          <a:p>
            <a:r>
              <a:rPr lang="en-US">
                <a:ea typeface="+mn-lt"/>
                <a:cs typeface="+mn-lt"/>
              </a:rPr>
              <a:t>Outbound logistics (storage and distribution)</a:t>
            </a:r>
          </a:p>
          <a:p>
            <a:r>
              <a:rPr lang="en-US">
                <a:ea typeface="+mn-lt"/>
                <a:cs typeface="+mn-lt"/>
              </a:rPr>
              <a:t>Marketing and sales</a:t>
            </a:r>
          </a:p>
          <a:p>
            <a:r>
              <a:rPr lang="en-US">
                <a:ea typeface="+mn-lt"/>
                <a:cs typeface="+mn-lt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45539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23B2-CF1C-BDD4-52D4-A2A74C73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Support Activity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DDF7-827F-B20D-45B0-8FA438617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firm’s infrastructure (accounting, finance, management</a:t>
            </a:r>
          </a:p>
          <a:p>
            <a:r>
              <a:rPr lang="en-US">
                <a:ea typeface="+mn-lt"/>
                <a:cs typeface="+mn-lt"/>
              </a:rPr>
              <a:t>Human resources management</a:t>
            </a:r>
          </a:p>
          <a:p>
            <a:r>
              <a:rPr lang="en-US">
                <a:ea typeface="+mn-lt"/>
                <a:cs typeface="+mn-lt"/>
              </a:rPr>
              <a:t>Product and technology development (R&amp;D)</a:t>
            </a:r>
          </a:p>
          <a:p>
            <a:r>
              <a:rPr lang="en-US">
                <a:ea typeface="+mn-lt"/>
                <a:cs typeface="+mn-lt"/>
              </a:rPr>
              <a:t>Procurement</a:t>
            </a:r>
          </a:p>
        </p:txBody>
      </p:sp>
    </p:spTree>
    <p:extLst>
      <p:ext uri="{BB962C8B-B14F-4D97-AF65-F5344CB8AC3E}">
        <p14:creationId xmlns:p14="http://schemas.microsoft.com/office/powerpoint/2010/main" val="36747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4556-E03B-42C3-B57C-6F1E006E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</a:t>
            </a:r>
            <a:r>
              <a:rPr lang="en-US" err="1"/>
              <a:t>pembahasan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C7D0-5476-4DA9-BA4C-E0BEA439E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Siste</a:t>
            </a:r>
            <a:r>
              <a:rPr lang="en-ID" dirty="0"/>
              <a:t>m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</a:p>
          <a:p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level </a:t>
            </a:r>
            <a:r>
              <a:rPr lang="en-US" dirty="0" err="1"/>
              <a:t>organisasi</a:t>
            </a:r>
            <a:endParaRPr lang="en-US" dirty="0"/>
          </a:p>
          <a:p>
            <a:r>
              <a:rPr lang="en-US" dirty="0" err="1"/>
              <a:t>Gambaran</a:t>
            </a:r>
            <a:r>
              <a:rPr lang="en-US" dirty="0"/>
              <a:t> Strategic Information System (SISs)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kelebihannya</a:t>
            </a:r>
            <a:endParaRPr lang="en-US" dirty="0"/>
          </a:p>
          <a:p>
            <a:r>
              <a:rPr lang="en-US" dirty="0" err="1"/>
              <a:t>Menjelaskan</a:t>
            </a:r>
            <a:r>
              <a:rPr lang="en-US" dirty="0"/>
              <a:t> Porter’s Competitive Force </a:t>
            </a:r>
            <a:r>
              <a:rPr lang="en-US" dirty="0" err="1"/>
              <a:t>dan</a:t>
            </a:r>
            <a:r>
              <a:rPr lang="en-US" dirty="0"/>
              <a:t> value chain model,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IT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posisinya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kompetitif</a:t>
            </a:r>
            <a:endParaRPr lang="en-US" dirty="0"/>
          </a:p>
          <a:p>
            <a:r>
              <a:rPr lang="en-US" dirty="0" err="1"/>
              <a:t>Menjelaskan</a:t>
            </a:r>
            <a:r>
              <a:rPr lang="en-US" dirty="0"/>
              <a:t> 5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endParaRPr lang="en-US" dirty="0"/>
          </a:p>
          <a:p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(managed)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mendiskusikan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end user. 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14798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ECF0-5FAA-181D-EB70-23B341A1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Strategi </a:t>
            </a:r>
            <a:r>
              <a:rPr lang="en-US" err="1">
                <a:cs typeface="Calibri Light"/>
              </a:rPr>
              <a:t>untuk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melawan</a:t>
            </a:r>
            <a:r>
              <a:rPr lang="en-US">
                <a:cs typeface="Calibri Light"/>
              </a:rPr>
              <a:t> </a:t>
            </a:r>
            <a:r>
              <a:rPr lang="en-US">
                <a:ea typeface="+mj-lt"/>
                <a:cs typeface="+mj-lt"/>
              </a:rPr>
              <a:t>Porter’s five competitive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8594-A605-0351-0016-D83A28072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Cost leadership strategy. </a:t>
            </a:r>
            <a:r>
              <a:rPr lang="en-US" err="1">
                <a:ea typeface="+mn-lt"/>
                <a:cs typeface="+mn-lt"/>
              </a:rPr>
              <a:t>Membuat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barang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atau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jasa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dengan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biaya</a:t>
            </a:r>
            <a:r>
              <a:rPr lang="en-US">
                <a:ea typeface="+mn-lt"/>
                <a:cs typeface="+mn-lt"/>
              </a:rPr>
              <a:t> yang </a:t>
            </a:r>
            <a:r>
              <a:rPr lang="en-US" err="1">
                <a:ea typeface="+mn-lt"/>
                <a:cs typeface="+mn-lt"/>
              </a:rPr>
              <a:t>rendah</a:t>
            </a:r>
          </a:p>
          <a:p>
            <a:r>
              <a:rPr lang="en-US">
                <a:ea typeface="+mn-lt"/>
                <a:cs typeface="+mn-lt"/>
              </a:rPr>
              <a:t>Differentiation strategy. </a:t>
            </a:r>
            <a:r>
              <a:rPr lang="en-US" err="1">
                <a:ea typeface="+mn-lt"/>
                <a:cs typeface="+mn-lt"/>
              </a:rPr>
              <a:t>Menawarkan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produk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layanan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atau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fitur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produk</a:t>
            </a:r>
            <a:r>
              <a:rPr lang="en-US">
                <a:ea typeface="+mn-lt"/>
                <a:cs typeface="+mn-lt"/>
              </a:rPr>
              <a:t> yang </a:t>
            </a:r>
            <a:r>
              <a:rPr lang="en-US" err="1">
                <a:ea typeface="+mn-lt"/>
                <a:cs typeface="+mn-lt"/>
              </a:rPr>
              <a:t>berbeda</a:t>
            </a:r>
          </a:p>
          <a:p>
            <a:r>
              <a:rPr lang="en-US">
                <a:ea typeface="+mn-lt"/>
                <a:cs typeface="+mn-lt"/>
              </a:rPr>
              <a:t>innovation strategy. </a:t>
            </a:r>
            <a:r>
              <a:rPr lang="en-US" err="1">
                <a:ea typeface="+mn-lt"/>
                <a:cs typeface="+mn-lt"/>
              </a:rPr>
              <a:t>Menawarkan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produk</a:t>
            </a:r>
            <a:r>
              <a:rPr lang="en-US">
                <a:ea typeface="+mn-lt"/>
                <a:cs typeface="+mn-lt"/>
              </a:rPr>
              <a:t> dan </a:t>
            </a:r>
            <a:r>
              <a:rPr lang="en-US" err="1">
                <a:ea typeface="+mn-lt"/>
                <a:cs typeface="+mn-lt"/>
              </a:rPr>
              <a:t>layanan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baru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dengan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menambahkan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fitur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baru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atau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mengembangkan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cara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baru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untuk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memproduksinya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r>
              <a:rPr lang="en-US">
                <a:ea typeface="+mn-lt"/>
                <a:cs typeface="+mn-lt"/>
              </a:rPr>
              <a:t>Operational effectiveness strategy. </a:t>
            </a:r>
            <a:r>
              <a:rPr lang="en-US" err="1">
                <a:ea typeface="+mn-lt"/>
                <a:cs typeface="+mn-lt"/>
              </a:rPr>
              <a:t>Memperbaiki</a:t>
            </a:r>
            <a:r>
              <a:rPr lang="en-US">
                <a:ea typeface="+mn-lt"/>
                <a:cs typeface="+mn-lt"/>
              </a:rPr>
              <a:t> proses </a:t>
            </a:r>
            <a:r>
              <a:rPr lang="en-US" err="1">
                <a:ea typeface="+mn-lt"/>
                <a:cs typeface="+mn-lt"/>
              </a:rPr>
              <a:t>bisnis</a:t>
            </a:r>
            <a:r>
              <a:rPr lang="en-US">
                <a:ea typeface="+mn-lt"/>
                <a:cs typeface="+mn-lt"/>
              </a:rPr>
              <a:t> internal </a:t>
            </a:r>
            <a:r>
              <a:rPr lang="en-US" err="1">
                <a:ea typeface="+mn-lt"/>
                <a:cs typeface="+mn-lt"/>
              </a:rPr>
              <a:t>sehingga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perusahaan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melakukan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aktifitas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serupa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lebih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baik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dibanding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kompetitor</a:t>
            </a:r>
          </a:p>
          <a:p>
            <a:r>
              <a:rPr lang="en-US">
                <a:ea typeface="+mn-lt"/>
                <a:cs typeface="+mn-lt"/>
              </a:rPr>
              <a:t>Customer-orientation strategy. </a:t>
            </a:r>
            <a:r>
              <a:rPr lang="en-US" err="1">
                <a:ea typeface="+mn-lt"/>
                <a:cs typeface="+mn-lt"/>
              </a:rPr>
              <a:t>Berkosentasi</a:t>
            </a:r>
            <a:r>
              <a:rPr lang="en-US">
                <a:ea typeface="+mn-lt"/>
                <a:cs typeface="+mn-lt"/>
              </a:rPr>
              <a:t> pada </a:t>
            </a:r>
            <a:r>
              <a:rPr lang="en-US" err="1">
                <a:ea typeface="+mn-lt"/>
                <a:cs typeface="+mn-lt"/>
              </a:rPr>
              <a:t>membuat</a:t>
            </a:r>
            <a:r>
              <a:rPr lang="en-US">
                <a:ea typeface="+mn-lt"/>
                <a:cs typeface="+mn-lt"/>
              </a:rPr>
              <a:t> customer </a:t>
            </a:r>
            <a:r>
              <a:rPr lang="en-US" err="1">
                <a:ea typeface="+mn-lt"/>
                <a:cs typeface="+mn-lt"/>
              </a:rPr>
              <a:t>gembira</a:t>
            </a:r>
            <a:endParaRPr lang="en-US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83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FEEC-AAB8-A148-DA26-89502DB4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1" y="4410448"/>
            <a:ext cx="105156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Why Are Information Systems So Important to 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0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330C-84D4-64C7-3508-5A21238C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IT </a:t>
            </a:r>
            <a:r>
              <a:rPr lang="en-US" err="1">
                <a:cs typeface="Calibri Light"/>
              </a:rPr>
              <a:t>Mengurangi</a:t>
            </a:r>
            <a:r>
              <a:rPr lang="en-US">
                <a:cs typeface="Calibri Light"/>
              </a:rPr>
              <a:t> </a:t>
            </a:r>
            <a:r>
              <a:rPr lang="en-US" err="1">
                <a:cs typeface="Calibri Light"/>
              </a:rPr>
              <a:t>jumlah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dari</a:t>
            </a:r>
            <a:r>
              <a:rPr lang="en-US">
                <a:cs typeface="Calibri Light"/>
              </a:rPr>
              <a:t> Middle Manager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80E54-395F-FAD0-3A45-1CB687F97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IT </a:t>
            </a:r>
            <a:r>
              <a:rPr lang="en-US" dirty="0" err="1">
                <a:cs typeface="Calibri"/>
              </a:rPr>
              <a:t>membuat</a:t>
            </a:r>
            <a:r>
              <a:rPr lang="en-US" dirty="0">
                <a:cs typeface="Calibri"/>
              </a:rPr>
              <a:t> manager </a:t>
            </a:r>
            <a:r>
              <a:rPr lang="en-US" dirty="0" err="1">
                <a:cs typeface="Calibri"/>
              </a:rPr>
              <a:t>lebih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produktif</a:t>
            </a:r>
            <a:r>
              <a:rPr lang="en-US" dirty="0">
                <a:cs typeface="Calibri"/>
              </a:rPr>
              <a:t> dan </a:t>
            </a:r>
            <a:r>
              <a:rPr lang="en-US" dirty="0" err="1">
                <a:cs typeface="Calibri"/>
              </a:rPr>
              <a:t>meningkatkan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sejumlah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pekerja</a:t>
            </a:r>
            <a:r>
              <a:rPr lang="en-US" dirty="0">
                <a:cs typeface="Calibri"/>
              </a:rPr>
              <a:t> yang </a:t>
            </a:r>
            <a:r>
              <a:rPr lang="en-US" dirty="0" err="1">
                <a:cs typeface="Calibri"/>
              </a:rPr>
              <a:t>dapat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melapor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</a:t>
            </a:r>
            <a:r>
              <a:rPr lang="en-US" dirty="0">
                <a:cs typeface="Calibri"/>
              </a:rPr>
              <a:t> manager </a:t>
            </a:r>
            <a:r>
              <a:rPr lang="en-US" dirty="0" err="1">
                <a:cs typeface="Calibri"/>
              </a:rPr>
              <a:t>tinggal</a:t>
            </a:r>
            <a:r>
              <a:rPr lang="en-US" dirty="0">
                <a:cs typeface="Calibri"/>
              </a:rPr>
              <a:t>, yang pada </a:t>
            </a:r>
            <a:r>
              <a:rPr lang="en-US" dirty="0" err="1">
                <a:cs typeface="Calibri"/>
              </a:rPr>
              <a:t>akhirnya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mengurangi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jumlah</a:t>
            </a:r>
            <a:r>
              <a:rPr lang="en-US" dirty="0">
                <a:cs typeface="Calibri"/>
              </a:rPr>
              <a:t> manager dan expert.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2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5861-88E1-CC24-5473-BB3A7A2F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IT –</a:t>
            </a:r>
            <a:r>
              <a:rPr lang="en-US" dirty="0" err="1">
                <a:cs typeface="Calibri Light"/>
              </a:rPr>
              <a:t>akan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merubah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pekerjaan</a:t>
            </a:r>
            <a:r>
              <a:rPr lang="en-US" dirty="0">
                <a:cs typeface="Calibri Light"/>
              </a:rPr>
              <a:t>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3663-80FD-2E7D-BDFA-6792D8090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Dengan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adanya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perkembangan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Teknologi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menyebabkan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penambahan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pekerjaan</a:t>
            </a:r>
            <a:r>
              <a:rPr lang="en-US" dirty="0">
                <a:cs typeface="Calibri"/>
              </a:rPr>
              <a:t> dan </a:t>
            </a:r>
            <a:r>
              <a:rPr lang="en-US" dirty="0" err="1">
                <a:cs typeface="Calibri"/>
              </a:rPr>
              <a:t>pengurangan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pekerjaan</a:t>
            </a:r>
          </a:p>
        </p:txBody>
      </p:sp>
      <p:pic>
        <p:nvPicPr>
          <p:cNvPr id="4" name="Picture 3" descr="Colorful letters on a green chalkboard&#10;&#10;Description automatically generated">
            <a:extLst>
              <a:ext uri="{FF2B5EF4-FFF2-40B4-BE49-F238E27FC236}">
                <a16:creationId xmlns:a16="http://schemas.microsoft.com/office/drawing/2014/main" id="{BAD163C9-2DAB-44D3-6181-1684E5041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71" y="2943225"/>
            <a:ext cx="4211553" cy="37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1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B1F8-596C-1851-7580-8AF179B3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Will My Job Be Eliminated? </a:t>
            </a:r>
            <a:br>
              <a:rPr lang="en-US" dirty="0">
                <a:ea typeface="+mj-lt"/>
                <a:cs typeface="+mj-lt"/>
              </a:rPr>
            </a:b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FB374-C485-7E3C-04D8-E11FC9E84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Dengan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adanya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perkembangan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Teknologi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membuatan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adanya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beberapa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pekerjaan</a:t>
            </a:r>
            <a:r>
              <a:rPr lang="en-US" dirty="0">
                <a:cs typeface="Calibri"/>
              </a:rPr>
              <a:t> yang </a:t>
            </a:r>
            <a:r>
              <a:rPr lang="en-US" dirty="0" err="1">
                <a:cs typeface="Calibri"/>
              </a:rPr>
              <a:t>dapat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diselesaikan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secara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otomatis</a:t>
            </a:r>
            <a:endParaRPr lang="en-US" dirty="0" err="1"/>
          </a:p>
        </p:txBody>
      </p:sp>
      <p:pic>
        <p:nvPicPr>
          <p:cNvPr id="4" name="Picture 3" descr="A robot standing next to a person&#10;&#10;Description automatically generated">
            <a:extLst>
              <a:ext uri="{FF2B5EF4-FFF2-40B4-BE49-F238E27FC236}">
                <a16:creationId xmlns:a16="http://schemas.microsoft.com/office/drawing/2014/main" id="{97938AEB-6BC0-81A1-37B7-8AAFE33A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88" y="2982913"/>
            <a:ext cx="5603707" cy="31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5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1D6D-F5E8-A967-9AD8-4192E52C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62" y="4505804"/>
            <a:ext cx="10515600" cy="1325563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Manajemen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Sumber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Informasi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26513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F1BD-EB59-81C9-D253-98F88E41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0ACDB-589F-6F54-8176-96FB1F4AE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Sistem </a:t>
            </a:r>
            <a:r>
              <a:rPr lang="en-US" dirty="0" err="1">
                <a:ea typeface="Calibri"/>
                <a:cs typeface="Calibri"/>
              </a:rPr>
              <a:t>Informasi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diterapkan</a:t>
            </a:r>
            <a:r>
              <a:rPr lang="en-US" dirty="0">
                <a:ea typeface="Calibri"/>
                <a:cs typeface="Calibri"/>
              </a:rPr>
              <a:t> di </a:t>
            </a:r>
            <a:r>
              <a:rPr lang="en-US" dirty="0" err="1">
                <a:ea typeface="Calibri"/>
                <a:cs typeface="Calibri"/>
              </a:rPr>
              <a:t>beberapa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departemen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perusahaan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sehingga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bisa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melibatkan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beberapa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aplikasi</a:t>
            </a:r>
            <a:r>
              <a:rPr lang="en-US" dirty="0">
                <a:ea typeface="Calibri"/>
                <a:cs typeface="Calibri"/>
              </a:rPr>
              <a:t>. </a:t>
            </a:r>
            <a:endParaRPr lang="en-US" dirty="0"/>
          </a:p>
          <a:p>
            <a:r>
              <a:rPr lang="en-US" dirty="0" err="1">
                <a:ea typeface="Calibri"/>
                <a:cs typeface="Calibri"/>
              </a:rPr>
              <a:t>Sumber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informasi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terdiri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dari</a:t>
            </a:r>
            <a:r>
              <a:rPr lang="en-US" dirty="0">
                <a:ea typeface="Calibri"/>
                <a:cs typeface="Calibri"/>
              </a:rPr>
              <a:t> hardware, software, data dan </a:t>
            </a:r>
            <a:r>
              <a:rPr lang="en-US" dirty="0" err="1">
                <a:ea typeface="Calibri"/>
                <a:cs typeface="Calibri"/>
              </a:rPr>
              <a:t>jaringan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Manajement</a:t>
            </a:r>
            <a:r>
              <a:rPr lang="en-US" dirty="0">
                <a:ea typeface="Calibri" panose="020F0502020204030204"/>
                <a:cs typeface="Calibri" panose="020F0502020204030204"/>
              </a:rPr>
              <a:t> Information System (MIS) 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dikoordinasi</a:t>
            </a:r>
            <a:r>
              <a:rPr lang="en-US" dirty="0">
                <a:ea typeface="Calibri" panose="020F0502020204030204"/>
                <a:cs typeface="Calibri" panose="020F0502020204030204"/>
              </a:rPr>
              <a:t> oleh Information System Department (ISD) </a:t>
            </a:r>
          </a:p>
        </p:txBody>
      </p:sp>
    </p:spTree>
    <p:extLst>
      <p:ext uri="{BB962C8B-B14F-4D97-AF65-F5344CB8AC3E}">
        <p14:creationId xmlns:p14="http://schemas.microsoft.com/office/powerpoint/2010/main" val="2097652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7F8D-87C4-9833-E650-79784B7B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Peran ISD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F85E-AEBD-3037-3444-260B0F66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Peran </a:t>
            </a:r>
            <a:r>
              <a:rPr lang="en-US" dirty="0" err="1">
                <a:cs typeface="Calibri"/>
              </a:rPr>
              <a:t>direktur</a:t>
            </a:r>
            <a:r>
              <a:rPr lang="en-US" dirty="0">
                <a:cs typeface="Calibri"/>
              </a:rPr>
              <a:t> ISD </a:t>
            </a:r>
            <a:r>
              <a:rPr lang="en-US" dirty="0" err="1">
                <a:cs typeface="Calibri"/>
              </a:rPr>
              <a:t>berubah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dari</a:t>
            </a:r>
            <a:r>
              <a:rPr lang="en-US" dirty="0">
                <a:cs typeface="Calibri"/>
              </a:rPr>
              <a:t> manager </a:t>
            </a:r>
            <a:r>
              <a:rPr lang="en-US" dirty="0" err="1">
                <a:cs typeface="Calibri"/>
              </a:rPr>
              <a:t>teknis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menjadi</a:t>
            </a:r>
            <a:r>
              <a:rPr lang="en-US" dirty="0">
                <a:cs typeface="Calibri"/>
              </a:rPr>
              <a:t> senior </a:t>
            </a:r>
            <a:r>
              <a:rPr lang="en-US" dirty="0" err="1">
                <a:cs typeface="Calibri"/>
              </a:rPr>
              <a:t>eksekutif</a:t>
            </a:r>
            <a:r>
              <a:rPr lang="en-US" dirty="0">
                <a:cs typeface="Calibri"/>
              </a:rPr>
              <a:t> yang </a:t>
            </a:r>
            <a:r>
              <a:rPr lang="en-US" dirty="0" err="1">
                <a:cs typeface="Calibri"/>
              </a:rPr>
              <a:t>disebut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dengan</a:t>
            </a:r>
            <a:r>
              <a:rPr lang="en-US" dirty="0">
                <a:cs typeface="Calibri"/>
              </a:rPr>
              <a:t> CIO (Chief Information Office)</a:t>
            </a:r>
            <a:endParaRPr lang="en-US" dirty="0"/>
          </a:p>
        </p:txBody>
      </p:sp>
      <p:pic>
        <p:nvPicPr>
          <p:cNvPr id="4" name="Picture 3" descr="A white text with orange and black text&#10;&#10;Description automatically generated">
            <a:extLst>
              <a:ext uri="{FF2B5EF4-FFF2-40B4-BE49-F238E27FC236}">
                <a16:creationId xmlns:a16="http://schemas.microsoft.com/office/drawing/2014/main" id="{BAB5D606-9A60-D2C0-5A4B-7D8BDD59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797" y="2671763"/>
            <a:ext cx="6566859" cy="41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8FE2-9B0D-4D2F-86DA-1C6ADF80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Permasalahan</a:t>
            </a:r>
            <a:r>
              <a:rPr lang="en-US"/>
              <a:t> </a:t>
            </a:r>
            <a:r>
              <a:rPr lang="en-US" err="1"/>
              <a:t>bisnis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D48C-74FD-424B-A5ED-F935776F9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Perusahaan Chevron (</a:t>
            </a:r>
            <a:r>
              <a:rPr lang="en-US" dirty="0" err="1">
                <a:hlinkClick r:id="rId2"/>
              </a:rPr>
              <a:t>www.chevron.com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Perusahaan </a:t>
            </a:r>
            <a:r>
              <a:rPr lang="en-US" dirty="0" err="1"/>
              <a:t>dengan</a:t>
            </a:r>
            <a:r>
              <a:rPr lang="en-US" dirty="0"/>
              <a:t> sales $200 </a:t>
            </a:r>
            <a:r>
              <a:rPr lang="en-US" dirty="0" err="1"/>
              <a:t>milyar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56.000 orang di 180 </a:t>
            </a:r>
            <a:r>
              <a:rPr lang="en-US" dirty="0" err="1"/>
              <a:t>negara</a:t>
            </a:r>
            <a:r>
              <a:rPr lang="en-US" dirty="0"/>
              <a:t>. Chevron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upstream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explorasi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downstream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pemurnian</a:t>
            </a:r>
            <a:r>
              <a:rPr lang="en-US" dirty="0"/>
              <a:t>,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Chevron </a:t>
            </a:r>
            <a:r>
              <a:rPr lang="en-US" dirty="0" err="1"/>
              <a:t>memiliki</a:t>
            </a:r>
            <a:r>
              <a:rPr lang="en-US" dirty="0"/>
              <a:t> 10.000 server. </a:t>
            </a:r>
            <a:r>
              <a:rPr lang="en-US" dirty="0" err="1"/>
              <a:t>Menangani</a:t>
            </a:r>
            <a:r>
              <a:rPr lang="en-US" dirty="0"/>
              <a:t> 1 </a:t>
            </a:r>
            <a:r>
              <a:rPr lang="en-US" dirty="0" err="1"/>
              <a:t>milyar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email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3.500 orang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IT.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data rata-rata 2 terabyte </a:t>
            </a:r>
            <a:r>
              <a:rPr lang="en-US" dirty="0" err="1"/>
              <a:t>perhari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23 megabytes per second</a:t>
            </a:r>
          </a:p>
          <a:p>
            <a:r>
              <a:rPr lang="en-US" dirty="0" err="1"/>
              <a:t>Organisasi</a:t>
            </a:r>
            <a:r>
              <a:rPr lang="en-US" dirty="0"/>
              <a:t> IT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kemamputan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Organisasi</a:t>
            </a:r>
            <a:r>
              <a:rPr lang="en-US" dirty="0"/>
              <a:t> IT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IT </a:t>
            </a:r>
            <a:r>
              <a:rPr lang="en-US" dirty="0" err="1"/>
              <a:t>untuk</a:t>
            </a:r>
            <a:r>
              <a:rPr lang="en-US" dirty="0"/>
              <a:t> reliably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effisien</a:t>
            </a:r>
            <a:r>
              <a:rPr lang="en-US" dirty="0"/>
              <a:t>. </a:t>
            </a:r>
            <a:r>
              <a:rPr lang="en-US" dirty="0" err="1"/>
              <a:t>Meskipun</a:t>
            </a:r>
            <a:r>
              <a:rPr lang="en-US" dirty="0"/>
              <a:t>  top management </a:t>
            </a:r>
            <a:r>
              <a:rPr lang="en-US" dirty="0" err="1"/>
              <a:t>menginginkan</a:t>
            </a:r>
            <a:r>
              <a:rPr lang="en-US" dirty="0"/>
              <a:t> focus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keselarasan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IT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737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C0B9-EA7C-43FB-84E2-1F8EB1F7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Solusi 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0A801-84B3-4FAE-8C53-072A47A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Eksekutif</a:t>
            </a:r>
            <a:r>
              <a:rPr lang="en-US" dirty="0"/>
              <a:t> IT </a:t>
            </a:r>
            <a:r>
              <a:rPr lang="en-US" dirty="0" err="1"/>
              <a:t>melembagakan</a:t>
            </a:r>
            <a:r>
              <a:rPr lang="en-US" dirty="0"/>
              <a:t> project Everest. Everest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IT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.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tepatnya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framework </a:t>
            </a:r>
            <a:r>
              <a:rPr lang="en-US" dirty="0" err="1"/>
              <a:t>strategik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IT.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Everest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penda</a:t>
            </a:r>
            <a:r>
              <a:rPr lang="en-ID"/>
              <a:t>na</a:t>
            </a:r>
            <a:r>
              <a:rPr lang="en-US"/>
              <a:t>an </a:t>
            </a:r>
            <a:r>
              <a:rPr lang="en-US" dirty="0"/>
              <a:t>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  <a:p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Everest. </a:t>
            </a:r>
            <a:r>
              <a:rPr lang="en-ID" dirty="0" err="1"/>
              <a:t>Proyek</a:t>
            </a:r>
            <a:r>
              <a:rPr lang="en-ID" dirty="0"/>
              <a:t> Non-Everest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inisiatif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kantor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unit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.</a:t>
            </a:r>
          </a:p>
          <a:p>
            <a:r>
              <a:rPr lang="en-ID" dirty="0" err="1"/>
              <a:t>Kedua</a:t>
            </a:r>
            <a:r>
              <a:rPr lang="en-ID" dirty="0"/>
              <a:t>, Chevron </a:t>
            </a:r>
            <a:r>
              <a:rPr lang="en-ID" dirty="0" err="1"/>
              <a:t>mengimplementasikan</a:t>
            </a:r>
            <a:r>
              <a:rPr lang="en-ID" dirty="0"/>
              <a:t> 2 </a:t>
            </a:r>
            <a:r>
              <a:rPr lang="en-ID" dirty="0" err="1"/>
              <a:t>proyek</a:t>
            </a:r>
            <a:r>
              <a:rPr lang="en-ID" dirty="0"/>
              <a:t> Global </a:t>
            </a:r>
            <a:r>
              <a:rPr lang="en-ID" dirty="0" err="1"/>
              <a:t>Informasi</a:t>
            </a:r>
            <a:r>
              <a:rPr lang="en-ID" dirty="0"/>
              <a:t> Link (GIL)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3 </a:t>
            </a:r>
            <a:r>
              <a:rPr lang="en-ID" dirty="0" err="1"/>
              <a:t>proyek</a:t>
            </a:r>
            <a:r>
              <a:rPr lang="en-ID" dirty="0"/>
              <a:t>. GIL 1 </a:t>
            </a:r>
            <a:r>
              <a:rPr lang="en-ID" dirty="0" err="1"/>
              <a:t>menstandarisasi</a:t>
            </a:r>
            <a:r>
              <a:rPr lang="en-ID" dirty="0"/>
              <a:t> desktop, laptop,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GIL 2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integrasi</a:t>
            </a:r>
            <a:r>
              <a:rPr lang="en-ID" dirty="0"/>
              <a:t> global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menstandarisasi</a:t>
            </a:r>
            <a:r>
              <a:rPr lang="en-ID" dirty="0"/>
              <a:t> </a:t>
            </a:r>
            <a:r>
              <a:rPr lang="en-ID" dirty="0" err="1"/>
              <a:t>servernya</a:t>
            </a:r>
            <a:r>
              <a:rPr lang="en-ID" dirty="0"/>
              <a:t>,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konektifitas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di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dunia</a:t>
            </a:r>
            <a:r>
              <a:rPr lang="en-ID" dirty="0"/>
              <a:t>. Gil 3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informasi</a:t>
            </a:r>
            <a:endParaRPr lang="en-ID" dirty="0"/>
          </a:p>
          <a:p>
            <a:r>
              <a:rPr lang="en-ID" dirty="0"/>
              <a:t>GIL 1 </a:t>
            </a:r>
            <a:r>
              <a:rPr lang="en-ID" dirty="0" err="1"/>
              <a:t>dan</a:t>
            </a:r>
            <a:r>
              <a:rPr lang="en-ID" dirty="0"/>
              <a:t> GIL 2 </a:t>
            </a:r>
            <a:r>
              <a:rPr lang="en-ID" dirty="0" err="1"/>
              <a:t>menyediakan</a:t>
            </a:r>
            <a:r>
              <a:rPr lang="en-ID" dirty="0"/>
              <a:t> tool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infrastruktur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kollaboratif</a:t>
            </a:r>
            <a:r>
              <a:rPr lang="en-ID" dirty="0"/>
              <a:t>. </a:t>
            </a:r>
            <a:r>
              <a:rPr lang="en-ID" dirty="0" err="1"/>
              <a:t>Sedangkan</a:t>
            </a:r>
            <a:r>
              <a:rPr lang="en-ID" dirty="0"/>
              <a:t> GIL 3 </a:t>
            </a:r>
            <a:r>
              <a:rPr lang="en-ID" dirty="0" err="1"/>
              <a:t>menstandarisasi</a:t>
            </a:r>
            <a:r>
              <a:rPr lang="en-ID" dirty="0"/>
              <a:t> platform </a:t>
            </a:r>
            <a:r>
              <a:rPr lang="en-ID" dirty="0" err="1"/>
              <a:t>dan</a:t>
            </a:r>
            <a:r>
              <a:rPr lang="en-ID" dirty="0"/>
              <a:t> software tools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utnuk</a:t>
            </a:r>
            <a:r>
              <a:rPr lang="en-ID" dirty="0"/>
              <a:t> </a:t>
            </a:r>
            <a:r>
              <a:rPr lang="en-ID" dirty="0" err="1"/>
              <a:t>secera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melkukan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monitoring. </a:t>
            </a:r>
          </a:p>
        </p:txBody>
      </p:sp>
    </p:spTree>
    <p:extLst>
      <p:ext uri="{BB962C8B-B14F-4D97-AF65-F5344CB8AC3E}">
        <p14:creationId xmlns:p14="http://schemas.microsoft.com/office/powerpoint/2010/main" val="364321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B692-8132-454E-9C65-C35DEFC9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Apa</a:t>
            </a:r>
            <a:r>
              <a:rPr lang="en-US"/>
              <a:t> yang </a:t>
            </a:r>
            <a:r>
              <a:rPr lang="en-US" err="1"/>
              <a:t>kita</a:t>
            </a:r>
            <a:r>
              <a:rPr lang="en-US"/>
              <a:t> </a:t>
            </a:r>
            <a:r>
              <a:rPr lang="en-US" err="1"/>
              <a:t>pelajari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90798-8C84-46DE-A550-C3A9CF303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Chevron </a:t>
            </a:r>
            <a:r>
              <a:rPr lang="en-US" err="1"/>
              <a:t>mengilustrasikan</a:t>
            </a:r>
            <a:r>
              <a:rPr lang="en-US"/>
              <a:t> </a:t>
            </a:r>
            <a:r>
              <a:rPr lang="en-US" err="1"/>
              <a:t>kasus</a:t>
            </a:r>
            <a:r>
              <a:rPr lang="en-US"/>
              <a:t> </a:t>
            </a:r>
            <a:r>
              <a:rPr lang="en-US" err="1"/>
              <a:t>pentingnya</a:t>
            </a:r>
            <a:r>
              <a:rPr lang="en-US"/>
              <a:t> sistem </a:t>
            </a:r>
            <a:r>
              <a:rPr lang="en-US" err="1"/>
              <a:t>informasi</a:t>
            </a:r>
            <a:r>
              <a:rPr lang="en-US"/>
              <a:t> untuk </a:t>
            </a:r>
            <a:r>
              <a:rPr lang="en-US" err="1"/>
              <a:t>diorganisasi</a:t>
            </a:r>
            <a:r>
              <a:rPr lang="en-US"/>
              <a:t>. </a:t>
            </a:r>
            <a:r>
              <a:rPr lang="en-US" err="1"/>
              <a:t>Kasus</a:t>
            </a:r>
            <a:r>
              <a:rPr lang="en-US"/>
              <a:t> </a:t>
            </a:r>
            <a:r>
              <a:rPr lang="en-US" err="1"/>
              <a:t>tersebut</a:t>
            </a:r>
            <a:r>
              <a:rPr lang="en-US"/>
              <a:t> juga </a:t>
            </a:r>
            <a:r>
              <a:rPr lang="en-US" err="1"/>
              <a:t>menunjukkan</a:t>
            </a:r>
            <a:r>
              <a:rPr lang="en-US"/>
              <a:t> </a:t>
            </a:r>
            <a:r>
              <a:rPr lang="en-US" err="1"/>
              <a:t>bagaimana</a:t>
            </a:r>
            <a:r>
              <a:rPr lang="en-US"/>
              <a:t> Chevron </a:t>
            </a:r>
            <a:r>
              <a:rPr lang="en-US" err="1"/>
              <a:t>menggunakan</a:t>
            </a:r>
            <a:r>
              <a:rPr lang="en-US"/>
              <a:t> sistem </a:t>
            </a:r>
            <a:r>
              <a:rPr lang="en-US" err="1"/>
              <a:t>informasi</a:t>
            </a:r>
            <a:r>
              <a:rPr lang="en-US"/>
              <a:t> untuk </a:t>
            </a:r>
            <a:r>
              <a:rPr lang="en-US" err="1"/>
              <a:t>mendukung</a:t>
            </a:r>
            <a:r>
              <a:rPr lang="en-US"/>
              <a:t> strategi </a:t>
            </a:r>
            <a:r>
              <a:rPr lang="en-US" err="1"/>
              <a:t>perusahaan</a:t>
            </a:r>
            <a:r>
              <a:rPr lang="en-US"/>
              <a:t> </a:t>
            </a:r>
            <a:r>
              <a:rPr lang="en-US" err="1"/>
              <a:t>lebih</a:t>
            </a:r>
            <a:r>
              <a:rPr lang="en-US"/>
              <a:t> </a:t>
            </a:r>
            <a:r>
              <a:rPr lang="en-US" err="1"/>
              <a:t>efisien</a:t>
            </a:r>
            <a:r>
              <a:rPr lang="en-US"/>
              <a:t> dengan </a:t>
            </a:r>
            <a:r>
              <a:rPr lang="en-US" err="1"/>
              <a:t>mengintegrasikan</a:t>
            </a:r>
            <a:r>
              <a:rPr lang="en-US"/>
              <a:t> </a:t>
            </a:r>
            <a:r>
              <a:rPr lang="en-US" err="1"/>
              <a:t>komponen</a:t>
            </a:r>
            <a:r>
              <a:rPr lang="en-US"/>
              <a:t> upstream, </a:t>
            </a:r>
            <a:r>
              <a:rPr lang="en-US" err="1"/>
              <a:t>komponen</a:t>
            </a:r>
            <a:r>
              <a:rPr lang="en-US"/>
              <a:t> downstream dan </a:t>
            </a:r>
            <a:r>
              <a:rPr lang="en-US" err="1"/>
              <a:t>managemen</a:t>
            </a:r>
            <a:r>
              <a:rPr lang="en-US"/>
              <a:t> </a:t>
            </a:r>
            <a:r>
              <a:rPr lang="en-US" err="1"/>
              <a:t>perusahaan</a:t>
            </a:r>
            <a:r>
              <a:rPr lang="en-US"/>
              <a:t>. 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718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3AEB-C65C-47D8-91C5-D61637E4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4680452"/>
            <a:ext cx="10515600" cy="1325563"/>
          </a:xfrm>
        </p:spPr>
        <p:txBody>
          <a:bodyPr/>
          <a:lstStyle/>
          <a:p>
            <a:r>
              <a:rPr lang="en-US" err="1"/>
              <a:t>Tipe</a:t>
            </a:r>
            <a:r>
              <a:rPr lang="en-US"/>
              <a:t> Sistem </a:t>
            </a:r>
            <a:r>
              <a:rPr lang="en-US" err="1"/>
              <a:t>Informasi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423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15C0-D253-435D-B2EC-8239AD52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Menunjukkan</a:t>
            </a:r>
            <a:r>
              <a:rPr lang="en-US"/>
              <a:t> </a:t>
            </a:r>
            <a:r>
              <a:rPr lang="en-US" err="1"/>
              <a:t>berbagai</a:t>
            </a:r>
            <a:r>
              <a:rPr lang="en-US"/>
              <a:t> </a:t>
            </a:r>
            <a:r>
              <a:rPr lang="en-US" err="1"/>
              <a:t>jenis</a:t>
            </a:r>
            <a:r>
              <a:rPr lang="en-US"/>
              <a:t> sistem </a:t>
            </a:r>
            <a:r>
              <a:rPr lang="en-US" err="1"/>
              <a:t>Informasi</a:t>
            </a:r>
            <a:r>
              <a:rPr lang="en-US"/>
              <a:t> </a:t>
            </a:r>
            <a:r>
              <a:rPr lang="en-US" err="1"/>
              <a:t>antar</a:t>
            </a:r>
            <a:r>
              <a:rPr lang="en-US"/>
              <a:t> </a:t>
            </a:r>
            <a:r>
              <a:rPr lang="en-US" err="1"/>
              <a:t>organisasi</a:t>
            </a:r>
            <a:r>
              <a:rPr lang="en-US"/>
              <a:t> 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9E84-DE00-417B-869E-89B45FAD7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D9E28-79EA-4D82-81DE-4EB25CAB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794" y="1690688"/>
            <a:ext cx="8222195" cy="50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9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D9D5-D12F-46AD-97C4-DB88E5CE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Sistem </a:t>
            </a:r>
            <a:r>
              <a:rPr lang="en-US" err="1"/>
              <a:t>Informasi</a:t>
            </a:r>
            <a:r>
              <a:rPr lang="en-US"/>
              <a:t> </a:t>
            </a:r>
            <a:r>
              <a:rPr lang="en-US" err="1"/>
              <a:t>Berbasis</a:t>
            </a:r>
            <a:r>
              <a:rPr lang="en-US"/>
              <a:t> </a:t>
            </a:r>
            <a:r>
              <a:rPr lang="en-US" err="1"/>
              <a:t>Komputer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3B13E-5F6E-4AF7-95F7-8CDBDEB1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/>
              <a:t>Sistem </a:t>
            </a:r>
            <a:r>
              <a:rPr lang="en-US" b="1" err="1"/>
              <a:t>Informasi</a:t>
            </a:r>
            <a:r>
              <a:rPr lang="en-US" b="1"/>
              <a:t> </a:t>
            </a:r>
            <a:r>
              <a:rPr lang="en-US"/>
              <a:t>(Information System atau IS) </a:t>
            </a:r>
            <a:r>
              <a:rPr lang="en-US" err="1"/>
              <a:t>mengumpulkan</a:t>
            </a:r>
            <a:r>
              <a:rPr lang="en-US"/>
              <a:t>, </a:t>
            </a:r>
            <a:r>
              <a:rPr lang="en-US" err="1"/>
              <a:t>memproses</a:t>
            </a:r>
            <a:r>
              <a:rPr lang="en-US"/>
              <a:t>, </a:t>
            </a:r>
            <a:r>
              <a:rPr lang="en-US" err="1"/>
              <a:t>menyimpan</a:t>
            </a:r>
            <a:r>
              <a:rPr lang="en-US"/>
              <a:t>, </a:t>
            </a:r>
            <a:r>
              <a:rPr lang="en-US" err="1"/>
              <a:t>menganalisis</a:t>
            </a:r>
            <a:r>
              <a:rPr lang="en-US"/>
              <a:t> dan </a:t>
            </a:r>
            <a:r>
              <a:rPr lang="en-US" err="1"/>
              <a:t>menyebarkan</a:t>
            </a:r>
            <a:r>
              <a:rPr lang="en-US"/>
              <a:t> </a:t>
            </a:r>
            <a:r>
              <a:rPr lang="en-US" err="1"/>
              <a:t>informasi</a:t>
            </a:r>
            <a:r>
              <a:rPr lang="en-US"/>
              <a:t> untuk </a:t>
            </a:r>
            <a:r>
              <a:rPr lang="en-US" err="1"/>
              <a:t>tujuan</a:t>
            </a:r>
            <a:r>
              <a:rPr lang="en-US"/>
              <a:t> </a:t>
            </a:r>
            <a:r>
              <a:rPr lang="en-US" err="1"/>
              <a:t>tertetu</a:t>
            </a:r>
            <a:r>
              <a:rPr lang="en-US"/>
              <a:t>.</a:t>
            </a:r>
          </a:p>
          <a:p>
            <a:r>
              <a:rPr lang="en-US" b="1"/>
              <a:t>Computer-based Information System</a:t>
            </a:r>
            <a:r>
              <a:rPr lang="en-US"/>
              <a:t> (CBIS) </a:t>
            </a:r>
            <a:r>
              <a:rPr lang="en-US" err="1"/>
              <a:t>adalah</a:t>
            </a:r>
            <a:r>
              <a:rPr lang="en-US"/>
              <a:t> sistem </a:t>
            </a:r>
            <a:r>
              <a:rPr lang="en-US" err="1"/>
              <a:t>informasi</a:t>
            </a:r>
            <a:r>
              <a:rPr lang="en-US"/>
              <a:t> yang </a:t>
            </a:r>
            <a:r>
              <a:rPr lang="en-US" err="1"/>
              <a:t>menggunakan</a:t>
            </a:r>
            <a:r>
              <a:rPr lang="en-US"/>
              <a:t> </a:t>
            </a:r>
            <a:r>
              <a:rPr lang="en-US" err="1"/>
              <a:t>teknologi</a:t>
            </a:r>
            <a:r>
              <a:rPr lang="en-US"/>
              <a:t> computer untuk </a:t>
            </a:r>
            <a:r>
              <a:rPr lang="en-US" err="1"/>
              <a:t>menjalankan</a:t>
            </a:r>
            <a:r>
              <a:rPr lang="en-US"/>
              <a:t> </a:t>
            </a:r>
            <a:r>
              <a:rPr lang="en-US" err="1"/>
              <a:t>beberapa</a:t>
            </a:r>
            <a:r>
              <a:rPr lang="en-US"/>
              <a:t> atau semua </a:t>
            </a:r>
            <a:r>
              <a:rPr lang="en-US" err="1"/>
              <a:t>tugas</a:t>
            </a:r>
            <a:r>
              <a:rPr lang="en-US"/>
              <a:t> yang </a:t>
            </a:r>
            <a:r>
              <a:rPr lang="en-US" err="1"/>
              <a:t>dimaksudkan</a:t>
            </a:r>
            <a:r>
              <a:rPr lang="en-US"/>
              <a:t>.</a:t>
            </a:r>
          </a:p>
          <a:p>
            <a:r>
              <a:rPr lang="en-US" err="1"/>
              <a:t>Perkembangan</a:t>
            </a:r>
            <a:r>
              <a:rPr lang="en-US"/>
              <a:t> </a:t>
            </a:r>
            <a:r>
              <a:rPr lang="en-US" err="1"/>
              <a:t>teknologi</a:t>
            </a:r>
            <a:r>
              <a:rPr lang="en-US"/>
              <a:t> IS </a:t>
            </a:r>
            <a:r>
              <a:rPr lang="en-US" err="1"/>
              <a:t>sering</a:t>
            </a:r>
            <a:r>
              <a:rPr lang="en-US"/>
              <a:t> </a:t>
            </a:r>
            <a:r>
              <a:rPr lang="en-US" err="1"/>
              <a:t>dihubungkan</a:t>
            </a:r>
            <a:r>
              <a:rPr lang="en-US"/>
              <a:t> dengan CBIS </a:t>
            </a:r>
            <a:r>
              <a:rPr lang="en-US" err="1"/>
              <a:t>sehingga</a:t>
            </a:r>
            <a:r>
              <a:rPr lang="en-US"/>
              <a:t> </a:t>
            </a:r>
            <a:r>
              <a:rPr lang="en-US" err="1"/>
              <a:t>setiap</a:t>
            </a:r>
            <a:r>
              <a:rPr lang="en-US"/>
              <a:t> IS </a:t>
            </a:r>
            <a:r>
              <a:rPr lang="en-US" err="1"/>
              <a:t>pasti</a:t>
            </a:r>
            <a:r>
              <a:rPr lang="en-US"/>
              <a:t> </a:t>
            </a:r>
            <a:r>
              <a:rPr lang="en-US" err="1"/>
              <a:t>berupa</a:t>
            </a:r>
            <a:r>
              <a:rPr lang="en-US"/>
              <a:t> CBIS</a:t>
            </a:r>
          </a:p>
          <a:p>
            <a:r>
              <a:rPr lang="en-US" err="1"/>
              <a:t>Komponen</a:t>
            </a:r>
            <a:r>
              <a:rPr lang="en-US"/>
              <a:t> </a:t>
            </a:r>
            <a:r>
              <a:rPr lang="en-US" err="1"/>
              <a:t>dasar</a:t>
            </a:r>
            <a:r>
              <a:rPr lang="en-US"/>
              <a:t> Sistem </a:t>
            </a:r>
            <a:r>
              <a:rPr lang="en-US" err="1"/>
              <a:t>Informasi</a:t>
            </a:r>
            <a:r>
              <a:rPr lang="en-US"/>
              <a:t>:</a:t>
            </a:r>
          </a:p>
          <a:p>
            <a:pPr lvl="1"/>
            <a:r>
              <a:rPr lang="en-US"/>
              <a:t>Hardware  </a:t>
            </a:r>
          </a:p>
          <a:p>
            <a:pPr lvl="1"/>
            <a:r>
              <a:rPr lang="en-US"/>
              <a:t>Software</a:t>
            </a:r>
          </a:p>
          <a:p>
            <a:pPr lvl="1"/>
            <a:r>
              <a:rPr lang="en-US"/>
              <a:t>Database</a:t>
            </a:r>
          </a:p>
          <a:p>
            <a:pPr lvl="1"/>
            <a:r>
              <a:rPr lang="en-US"/>
              <a:t>Network</a:t>
            </a:r>
          </a:p>
          <a:p>
            <a:pPr lvl="1"/>
            <a:r>
              <a:rPr lang="en-ID"/>
              <a:t>Procedures</a:t>
            </a:r>
          </a:p>
          <a:p>
            <a:pPr lvl="1"/>
            <a:r>
              <a:rPr lang="en-ID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93710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21F2-BD1B-446A-AB72-8ECF500A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Lingkungan</a:t>
            </a:r>
            <a:r>
              <a:rPr lang="en-ID"/>
              <a:t> </a:t>
            </a:r>
            <a:r>
              <a:rPr lang="en-ID" err="1"/>
              <a:t>sistem</a:t>
            </a:r>
            <a:r>
              <a:rPr lang="en-ID"/>
              <a:t> </a:t>
            </a:r>
            <a:r>
              <a:rPr lang="en-ID" err="1"/>
              <a:t>informasi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85FA-89A0-4C13-8052-5612F5E8B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/>
              <a:t>Aplikasi</a:t>
            </a:r>
            <a:r>
              <a:rPr lang="en-US" b="1"/>
              <a:t> program</a:t>
            </a:r>
            <a:r>
              <a:rPr lang="en-US"/>
              <a:t> </a:t>
            </a:r>
            <a:br>
              <a:rPr lang="en-ID"/>
            </a:br>
            <a:r>
              <a:rPr lang="en-US" err="1"/>
              <a:t>adalah</a:t>
            </a:r>
            <a:r>
              <a:rPr lang="en-US"/>
              <a:t> program computer </a:t>
            </a:r>
            <a:r>
              <a:rPr lang="en-US" err="1"/>
              <a:t>didesain</a:t>
            </a:r>
            <a:r>
              <a:rPr lang="en-US"/>
              <a:t> untuk </a:t>
            </a:r>
            <a:r>
              <a:rPr lang="en-US" err="1"/>
              <a:t>mendukung</a:t>
            </a:r>
            <a:r>
              <a:rPr lang="en-US"/>
              <a:t> </a:t>
            </a:r>
            <a:r>
              <a:rPr lang="en-US" err="1"/>
              <a:t>tugas</a:t>
            </a:r>
            <a:r>
              <a:rPr lang="en-US"/>
              <a:t> atau proses </a:t>
            </a:r>
            <a:r>
              <a:rPr lang="en-US" err="1"/>
              <a:t>bisnis</a:t>
            </a:r>
            <a:r>
              <a:rPr lang="en-US"/>
              <a:t> </a:t>
            </a:r>
            <a:r>
              <a:rPr lang="en-US" err="1"/>
              <a:t>tertentu</a:t>
            </a:r>
            <a:endParaRPr lang="en-ID"/>
          </a:p>
          <a:p>
            <a:r>
              <a:rPr lang="en-ID" b="1" err="1"/>
              <a:t>Luasnya</a:t>
            </a:r>
            <a:r>
              <a:rPr lang="en-ID" b="1"/>
              <a:t> </a:t>
            </a:r>
            <a:r>
              <a:rPr lang="en-ID" b="1" err="1"/>
              <a:t>dukungan</a:t>
            </a:r>
            <a:r>
              <a:rPr lang="en-ID" b="1"/>
              <a:t> </a:t>
            </a:r>
            <a:r>
              <a:rPr lang="en-ID" b="1" err="1"/>
              <a:t>sistem</a:t>
            </a:r>
            <a:r>
              <a:rPr lang="en-ID" b="1"/>
              <a:t> </a:t>
            </a:r>
            <a:r>
              <a:rPr lang="en-ID" b="1" err="1"/>
              <a:t>informasi</a:t>
            </a:r>
            <a:br>
              <a:rPr lang="en-ID"/>
            </a:br>
            <a:r>
              <a:rPr lang="en-ID"/>
              <a:t>Sistem </a:t>
            </a:r>
            <a:r>
              <a:rPr lang="en-ID" err="1"/>
              <a:t>informasi</a:t>
            </a:r>
            <a:r>
              <a:rPr lang="en-ID"/>
              <a:t> </a:t>
            </a:r>
            <a:r>
              <a:rPr lang="en-ID" err="1"/>
              <a:t>mendukung</a:t>
            </a:r>
            <a:r>
              <a:rPr lang="en-ID"/>
              <a:t> </a:t>
            </a:r>
            <a:r>
              <a:rPr lang="en-ID" err="1"/>
              <a:t>seluruh</a:t>
            </a:r>
            <a:r>
              <a:rPr lang="en-ID"/>
              <a:t> </a:t>
            </a:r>
            <a:r>
              <a:rPr lang="en-ID" err="1"/>
              <a:t>bagian</a:t>
            </a:r>
            <a:r>
              <a:rPr lang="en-ID"/>
              <a:t> </a:t>
            </a:r>
            <a:r>
              <a:rPr lang="en-ID" err="1"/>
              <a:t>dari</a:t>
            </a:r>
            <a:r>
              <a:rPr lang="en-ID"/>
              <a:t> </a:t>
            </a:r>
            <a:r>
              <a:rPr lang="en-ID" err="1"/>
              <a:t>perusahaan</a:t>
            </a:r>
            <a:r>
              <a:rPr lang="en-ID"/>
              <a:t>/</a:t>
            </a:r>
            <a:r>
              <a:rPr lang="en-ID" err="1"/>
              <a:t>organisasi</a:t>
            </a:r>
            <a:r>
              <a:rPr lang="en-ID"/>
              <a:t>. </a:t>
            </a:r>
            <a:r>
              <a:rPr lang="en-ID" err="1"/>
              <a:t>Secara</a:t>
            </a:r>
            <a:r>
              <a:rPr lang="en-ID"/>
              <a:t> </a:t>
            </a:r>
            <a:r>
              <a:rPr lang="en-ID" err="1"/>
              <a:t>functuinal</a:t>
            </a:r>
            <a:r>
              <a:rPr lang="en-ID"/>
              <a:t> area </a:t>
            </a:r>
            <a:r>
              <a:rPr lang="en-ID" err="1"/>
              <a:t>sistem</a:t>
            </a:r>
            <a:r>
              <a:rPr lang="en-ID"/>
              <a:t> </a:t>
            </a:r>
            <a:r>
              <a:rPr lang="en-ID" err="1"/>
              <a:t>informasi</a:t>
            </a:r>
            <a:r>
              <a:rPr lang="en-ID"/>
              <a:t>  </a:t>
            </a:r>
            <a:r>
              <a:rPr lang="en-ID" err="1"/>
              <a:t>dapat</a:t>
            </a:r>
            <a:r>
              <a:rPr lang="en-ID"/>
              <a:t> </a:t>
            </a:r>
            <a:r>
              <a:rPr lang="en-ID" err="1"/>
              <a:t>terlihat</a:t>
            </a:r>
            <a:r>
              <a:rPr lang="en-ID"/>
              <a:t> pada slide 10. yang </a:t>
            </a:r>
            <a:r>
              <a:rPr lang="en-ID" err="1"/>
              <a:t>dapat</a:t>
            </a:r>
            <a:r>
              <a:rPr lang="en-ID"/>
              <a:t> </a:t>
            </a:r>
            <a:r>
              <a:rPr lang="en-ID" err="1"/>
              <a:t>dibagi</a:t>
            </a:r>
            <a:r>
              <a:rPr lang="en-ID"/>
              <a:t> </a:t>
            </a:r>
            <a:r>
              <a:rPr lang="en-ID" err="1"/>
              <a:t>menjad</a:t>
            </a:r>
            <a:r>
              <a:rPr lang="en-ID"/>
              <a:t> 2:</a:t>
            </a:r>
          </a:p>
          <a:p>
            <a:pPr lvl="2"/>
            <a:r>
              <a:rPr lang="en-ID" b="1" err="1"/>
              <a:t>Enterprice</a:t>
            </a:r>
            <a:r>
              <a:rPr lang="en-ID" b="1"/>
              <a:t> resource planning system</a:t>
            </a:r>
            <a:r>
              <a:rPr lang="en-ID"/>
              <a:t> (ERP) </a:t>
            </a:r>
            <a:r>
              <a:rPr lang="en-ID" err="1"/>
              <a:t>didesain</a:t>
            </a:r>
            <a:r>
              <a:rPr lang="en-ID"/>
              <a:t> </a:t>
            </a:r>
            <a:r>
              <a:rPr lang="en-ID" err="1"/>
              <a:t>untuk</a:t>
            </a:r>
            <a:r>
              <a:rPr lang="en-ID"/>
              <a:t> </a:t>
            </a:r>
            <a:r>
              <a:rPr lang="en-ID" err="1"/>
              <a:t>memperbaiki</a:t>
            </a:r>
            <a:r>
              <a:rPr lang="en-ID"/>
              <a:t> </a:t>
            </a:r>
            <a:r>
              <a:rPr lang="en-ID" err="1"/>
              <a:t>hambatan</a:t>
            </a:r>
            <a:r>
              <a:rPr lang="en-ID"/>
              <a:t> yang </a:t>
            </a:r>
            <a:r>
              <a:rPr lang="en-ID" err="1"/>
              <a:t>ada</a:t>
            </a:r>
            <a:r>
              <a:rPr lang="en-ID"/>
              <a:t> </a:t>
            </a:r>
            <a:r>
              <a:rPr lang="en-ID" err="1"/>
              <a:t>dalam</a:t>
            </a:r>
            <a:r>
              <a:rPr lang="en-ID"/>
              <a:t> </a:t>
            </a:r>
            <a:r>
              <a:rPr lang="en-ID" err="1"/>
              <a:t>komunikasi</a:t>
            </a:r>
            <a:r>
              <a:rPr lang="en-ID"/>
              <a:t> </a:t>
            </a:r>
            <a:r>
              <a:rPr lang="en-ID" err="1"/>
              <a:t>antar</a:t>
            </a:r>
            <a:r>
              <a:rPr lang="en-ID"/>
              <a:t> area </a:t>
            </a:r>
            <a:r>
              <a:rPr lang="en-ID" err="1"/>
              <a:t>fungsi</a:t>
            </a:r>
            <a:r>
              <a:rPr lang="en-ID"/>
              <a:t> </a:t>
            </a:r>
            <a:r>
              <a:rPr lang="en-ID" err="1"/>
              <a:t>sistem</a:t>
            </a:r>
            <a:r>
              <a:rPr lang="en-ID"/>
              <a:t> </a:t>
            </a:r>
            <a:r>
              <a:rPr lang="en-ID" err="1"/>
              <a:t>informasi</a:t>
            </a:r>
            <a:r>
              <a:rPr lang="en-ID"/>
              <a:t>.</a:t>
            </a:r>
          </a:p>
          <a:p>
            <a:pPr lvl="2"/>
            <a:r>
              <a:rPr lang="en-ID" b="1"/>
              <a:t>Transaction processing system</a:t>
            </a:r>
            <a:r>
              <a:rPr lang="en-ID"/>
              <a:t>  (TPS) </a:t>
            </a:r>
            <a:r>
              <a:rPr lang="en-ID" err="1"/>
              <a:t>mendukung</a:t>
            </a:r>
            <a:r>
              <a:rPr lang="en-ID"/>
              <a:t> </a:t>
            </a:r>
            <a:r>
              <a:rPr lang="en-ID" err="1"/>
              <a:t>pengawasan</a:t>
            </a:r>
            <a:r>
              <a:rPr lang="en-ID"/>
              <a:t>, </a:t>
            </a:r>
            <a:r>
              <a:rPr lang="en-ID" err="1"/>
              <a:t>pengumpulan</a:t>
            </a:r>
            <a:r>
              <a:rPr lang="en-ID"/>
              <a:t>, </a:t>
            </a:r>
            <a:r>
              <a:rPr lang="en-ID" err="1"/>
              <a:t>penyimpanan</a:t>
            </a:r>
            <a:r>
              <a:rPr lang="en-ID"/>
              <a:t> dan proses data </a:t>
            </a:r>
            <a:r>
              <a:rPr lang="en-ID" err="1"/>
              <a:t>dari</a:t>
            </a:r>
            <a:r>
              <a:rPr lang="en-ID"/>
              <a:t> </a:t>
            </a:r>
            <a:r>
              <a:rPr lang="en-ID" err="1"/>
              <a:t>transaksi</a:t>
            </a:r>
            <a:r>
              <a:rPr lang="en-ID"/>
              <a:t> </a:t>
            </a:r>
            <a:r>
              <a:rPr lang="en-ID" err="1"/>
              <a:t>bisnis</a:t>
            </a:r>
            <a:r>
              <a:rPr lang="en-ID"/>
              <a:t> </a:t>
            </a:r>
            <a:r>
              <a:rPr lang="en-ID" err="1"/>
              <a:t>dasar</a:t>
            </a:r>
            <a:r>
              <a:rPr lang="en-ID"/>
              <a:t> organisasi</a:t>
            </a:r>
          </a:p>
        </p:txBody>
      </p:sp>
    </p:spTree>
    <p:extLst>
      <p:ext uri="{BB962C8B-B14F-4D97-AF65-F5344CB8AC3E}">
        <p14:creationId xmlns:p14="http://schemas.microsoft.com/office/powerpoint/2010/main" val="46297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Information Systems:Concepts and Management</vt:lpstr>
      <vt:lpstr>Object pembahasan</vt:lpstr>
      <vt:lpstr>Permasalahan bisnis</vt:lpstr>
      <vt:lpstr>Solusi </vt:lpstr>
      <vt:lpstr>Apa yang kita pelajari</vt:lpstr>
      <vt:lpstr>Tipe Sistem Informasi</vt:lpstr>
      <vt:lpstr>Menunjukkan berbagai jenis sistem Informasi antar organisasi </vt:lpstr>
      <vt:lpstr>Sistem Informasi Berbasis Komputer</vt:lpstr>
      <vt:lpstr>Lingkungan sistem informasi</vt:lpstr>
      <vt:lpstr>Ilustrasi perbedaan sistem informasi dalam organisasi</vt:lpstr>
      <vt:lpstr>PowerPoint Presentation</vt:lpstr>
      <vt:lpstr>Keunggulan kompetitif dan strategi Sistem Informasi</vt:lpstr>
      <vt:lpstr>Keunggulan kompetitif dan strategi Sistem Informasi</vt:lpstr>
      <vt:lpstr>Porter's Competitive Force Model</vt:lpstr>
      <vt:lpstr>PowerPoint Presentation</vt:lpstr>
      <vt:lpstr>Dampak internet</vt:lpstr>
      <vt:lpstr>Porter's Value Chain Model</vt:lpstr>
      <vt:lpstr>Primary Activity</vt:lpstr>
      <vt:lpstr>Support Activity</vt:lpstr>
      <vt:lpstr>Strategi untuk melawan Porter’s five competitive forces</vt:lpstr>
      <vt:lpstr>Why Are Information Systems So Important to Us</vt:lpstr>
      <vt:lpstr>IT Mengurangi jumlah dari Middle Manager </vt:lpstr>
      <vt:lpstr>IT –akan merubah pekerjaan manager</vt:lpstr>
      <vt:lpstr>Will My Job Be Eliminated?  </vt:lpstr>
      <vt:lpstr>Manajemen Sumber Informasi</vt:lpstr>
      <vt:lpstr>PowerPoint Presentation</vt:lpstr>
      <vt:lpstr>Peran ISD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Modern Organization in the Global, Web-Based Environment</dc:title>
  <dc:creator>A A</dc:creator>
  <cp:lastModifiedBy>Sahirul Alim Tri Bawono</cp:lastModifiedBy>
  <cp:revision>117</cp:revision>
  <dcterms:created xsi:type="dcterms:W3CDTF">2024-03-05T03:33:32Z</dcterms:created>
  <dcterms:modified xsi:type="dcterms:W3CDTF">2024-04-18T06:09:49Z</dcterms:modified>
</cp:coreProperties>
</file>