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8B79-5E42-470E-9314-34F3FA89F96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D2C6-9AB4-46BB-97E1-7A641B9C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8B79-5E42-470E-9314-34F3FA89F96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D2C6-9AB4-46BB-97E1-7A641B9C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8B79-5E42-470E-9314-34F3FA89F96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D2C6-9AB4-46BB-97E1-7A641B9C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8B79-5E42-470E-9314-34F3FA89F96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D2C6-9AB4-46BB-97E1-7A641B9C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8B79-5E42-470E-9314-34F3FA89F96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D2C6-9AB4-46BB-97E1-7A641B9C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8B79-5E42-470E-9314-34F3FA89F96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D2C6-9AB4-46BB-97E1-7A641B9C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8B79-5E42-470E-9314-34F3FA89F96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D2C6-9AB4-46BB-97E1-7A641B9C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8B79-5E42-470E-9314-34F3FA89F96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D2C6-9AB4-46BB-97E1-7A641B9C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8B79-5E42-470E-9314-34F3FA89F96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D2C6-9AB4-46BB-97E1-7A641B9C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8B79-5E42-470E-9314-34F3FA89F96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D2C6-9AB4-46BB-97E1-7A641B9C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8B79-5E42-470E-9314-34F3FA89F96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D2C6-9AB4-46BB-97E1-7A641B9C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68B79-5E42-470E-9314-34F3FA89F96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9D2C6-9AB4-46BB-97E1-7A641B9C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LATIHAN: HITUNG PELUANG S. DISKRET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1.  </a:t>
            </a:r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/>
              <a:t>peluang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tepat</a:t>
            </a:r>
            <a:r>
              <a:rPr lang="en-US" sz="2000" dirty="0"/>
              <a:t> </a:t>
            </a:r>
            <a:r>
              <a:rPr lang="en-US" sz="2000" dirty="0" err="1"/>
              <a:t>tiga</a:t>
            </a:r>
            <a:r>
              <a:rPr lang="en-US" sz="2000" dirty="0"/>
              <a:t>  kali </a:t>
            </a:r>
            <a:r>
              <a:rPr lang="en-US" sz="2000" dirty="0" err="1"/>
              <a:t>bilangan</a:t>
            </a:r>
            <a:r>
              <a:rPr lang="en-US" sz="2000" dirty="0"/>
              <a:t> 2,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dadu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err="1" smtClean="0"/>
              <a:t>setimbang</a:t>
            </a:r>
            <a:r>
              <a:rPr lang="en-US" sz="2000" dirty="0" smtClean="0"/>
              <a:t>  </a:t>
            </a:r>
            <a:r>
              <a:rPr lang="en-US" sz="2000" dirty="0" err="1" smtClean="0"/>
              <a:t>dilemparkan</a:t>
            </a:r>
            <a:r>
              <a:rPr lang="en-US" sz="2000" dirty="0" smtClean="0"/>
              <a:t> </a:t>
            </a:r>
            <a:r>
              <a:rPr lang="en-US" sz="2000" dirty="0" err="1"/>
              <a:t>sebanyak</a:t>
            </a:r>
            <a:r>
              <a:rPr lang="en-US" sz="2000" dirty="0"/>
              <a:t> 5 kali.</a:t>
            </a:r>
            <a:br>
              <a:rPr lang="en-US" sz="2000" dirty="0"/>
            </a:br>
            <a:r>
              <a:rPr lang="en-US" sz="2000" dirty="0"/>
              <a:t> </a:t>
            </a:r>
            <a:r>
              <a:rPr lang="en-US" sz="2000" dirty="0" smtClean="0"/>
              <a:t>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2.  </a:t>
            </a:r>
            <a:r>
              <a:rPr lang="en-US" sz="2000" dirty="0" err="1" smtClean="0"/>
              <a:t>Peluang</a:t>
            </a:r>
            <a:r>
              <a:rPr lang="en-US" sz="2000" dirty="0" smtClean="0"/>
              <a:t> </a:t>
            </a:r>
            <a:r>
              <a:rPr lang="en-US" sz="2000" dirty="0" err="1"/>
              <a:t>tanaman</a:t>
            </a:r>
            <a:r>
              <a:rPr lang="en-US" sz="2000" dirty="0"/>
              <a:t> </a:t>
            </a:r>
            <a:r>
              <a:rPr lang="en-US" sz="2000" dirty="0" err="1"/>
              <a:t>sembuh</a:t>
            </a:r>
            <a:r>
              <a:rPr lang="en-US" sz="2000" dirty="0"/>
              <a:t>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diaplikasi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pestisida</a:t>
            </a:r>
            <a:r>
              <a:rPr lang="en-US" sz="2000" dirty="0"/>
              <a:t> </a:t>
            </a:r>
            <a:r>
              <a:rPr lang="en-US" sz="2000" dirty="0" err="1"/>
              <a:t>merk</a:t>
            </a:r>
            <a:r>
              <a:rPr lang="en-US" sz="2000" dirty="0"/>
              <a:t> super </a:t>
            </a:r>
            <a:r>
              <a:rPr lang="en-US" sz="2000" dirty="0" err="1" smtClean="0"/>
              <a:t>adalah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0,4</a:t>
            </a:r>
            <a:r>
              <a:rPr lang="en-US" sz="2000" dirty="0"/>
              <a:t>.  </a:t>
            </a:r>
            <a:r>
              <a:rPr lang="en-US" sz="2000" dirty="0" smtClean="0"/>
              <a:t>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/>
              <a:t>dari</a:t>
            </a:r>
            <a:r>
              <a:rPr lang="en-US" sz="2000" dirty="0"/>
              <a:t> 15 </a:t>
            </a:r>
            <a:r>
              <a:rPr lang="en-US" sz="2000" dirty="0" err="1"/>
              <a:t>tanaman</a:t>
            </a:r>
            <a:r>
              <a:rPr lang="en-US" sz="2000" dirty="0"/>
              <a:t> yang </a:t>
            </a:r>
            <a:r>
              <a:rPr lang="en-US" sz="2000" dirty="0" err="1"/>
              <a:t>sakit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keparahan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 </a:t>
            </a:r>
            <a:br>
              <a:rPr lang="en-US" sz="2000" dirty="0"/>
            </a:br>
            <a:r>
              <a:rPr lang="en-US" sz="2000" dirty="0"/>
              <a:t>a</a:t>
            </a:r>
            <a:r>
              <a:rPr lang="en-US" sz="2000" dirty="0" smtClean="0"/>
              <a:t>.   </a:t>
            </a:r>
            <a:r>
              <a:rPr lang="en-US" sz="2000" dirty="0" err="1"/>
              <a:t>Berapa</a:t>
            </a:r>
            <a:r>
              <a:rPr lang="en-US" sz="2000" dirty="0"/>
              <a:t> </a:t>
            </a:r>
            <a:r>
              <a:rPr lang="en-US" sz="2000" dirty="0" err="1"/>
              <a:t>peluang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tepat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5 </a:t>
            </a:r>
            <a:r>
              <a:rPr lang="en-US" sz="2000" dirty="0" err="1"/>
              <a:t>tanaman</a:t>
            </a:r>
            <a:r>
              <a:rPr lang="en-US" sz="2000" dirty="0"/>
              <a:t> yang </a:t>
            </a:r>
            <a:r>
              <a:rPr lang="en-US" sz="2000" dirty="0" err="1"/>
              <a:t>sembuh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diaplikasi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 </a:t>
            </a:r>
            <a:r>
              <a:rPr lang="en-US" sz="2000" dirty="0" err="1" smtClean="0"/>
              <a:t>pestisida</a:t>
            </a:r>
            <a:r>
              <a:rPr lang="en-US" sz="2000" dirty="0" smtClean="0"/>
              <a:t> </a:t>
            </a:r>
            <a:r>
              <a:rPr lang="en-US" sz="2000" dirty="0"/>
              <a:t>super</a:t>
            </a:r>
            <a:br>
              <a:rPr lang="en-US" sz="2000" dirty="0"/>
            </a:br>
            <a:r>
              <a:rPr lang="en-US" sz="2000" dirty="0"/>
              <a:t> </a:t>
            </a:r>
            <a:br>
              <a:rPr lang="en-US" sz="2000" dirty="0"/>
            </a:br>
            <a:r>
              <a:rPr lang="en-US" sz="2000" dirty="0"/>
              <a:t>b</a:t>
            </a:r>
            <a:r>
              <a:rPr lang="en-US" sz="2000" dirty="0" smtClean="0"/>
              <a:t>.  </a:t>
            </a:r>
            <a:r>
              <a:rPr lang="en-US" sz="2000" dirty="0" err="1"/>
              <a:t>B</a:t>
            </a:r>
            <a:r>
              <a:rPr lang="en-US" sz="2000" dirty="0" err="1" smtClean="0"/>
              <a:t>erapa</a:t>
            </a:r>
            <a:r>
              <a:rPr lang="en-US" sz="2000" dirty="0" smtClean="0"/>
              <a:t> </a:t>
            </a:r>
            <a:r>
              <a:rPr lang="en-US" sz="2000" dirty="0" err="1"/>
              <a:t>peluang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3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8 </a:t>
            </a:r>
            <a:r>
              <a:rPr lang="en-US" sz="2000" dirty="0" err="1"/>
              <a:t>tanaman</a:t>
            </a:r>
            <a:r>
              <a:rPr lang="en-US" sz="2000" dirty="0"/>
              <a:t> yang </a:t>
            </a:r>
            <a:r>
              <a:rPr lang="en-US" sz="2000" dirty="0" err="1"/>
              <a:t>sembuh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diaplikasi</a:t>
            </a:r>
            <a:r>
              <a:rPr lang="en-US" sz="2000" dirty="0" smtClean="0"/>
              <a:t> 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/>
              <a:t>pestisida</a:t>
            </a:r>
            <a:r>
              <a:rPr lang="en-US" sz="2000" dirty="0"/>
              <a:t> super</a:t>
            </a:r>
            <a:br>
              <a:rPr lang="en-US" sz="2000" dirty="0"/>
            </a:br>
            <a:r>
              <a:rPr lang="en-US" sz="2000" dirty="0"/>
              <a:t> </a:t>
            </a:r>
            <a:br>
              <a:rPr lang="en-US" sz="2000" dirty="0"/>
            </a:br>
            <a:r>
              <a:rPr lang="en-US" sz="2000" dirty="0" smtClean="0"/>
              <a:t>c.  </a:t>
            </a:r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dirty="0" err="1"/>
              <a:t>peluang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sekurang-kurangnya</a:t>
            </a:r>
            <a:r>
              <a:rPr lang="en-US" sz="2000" dirty="0"/>
              <a:t> 10 </a:t>
            </a:r>
            <a:r>
              <a:rPr lang="en-US" sz="2000" dirty="0" err="1"/>
              <a:t>tanaman</a:t>
            </a:r>
            <a:r>
              <a:rPr lang="en-US" sz="2000" dirty="0"/>
              <a:t> yang </a:t>
            </a:r>
            <a:r>
              <a:rPr lang="en-US" sz="2000" dirty="0" err="1"/>
              <a:t>sembuh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diaplikasi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/>
              <a:t>pestisida</a:t>
            </a:r>
            <a:r>
              <a:rPr lang="en-US" sz="2000" dirty="0"/>
              <a:t> super</a:t>
            </a:r>
            <a:br>
              <a:rPr lang="en-US" sz="2000" dirty="0"/>
            </a:br>
            <a:r>
              <a:rPr lang="en-US" sz="2000" dirty="0"/>
              <a:t> </a:t>
            </a:r>
            <a:br>
              <a:rPr lang="en-US" sz="2000" dirty="0"/>
            </a:br>
            <a:r>
              <a:rPr lang="en-US" sz="2000" dirty="0"/>
              <a:t>3</a:t>
            </a:r>
            <a:r>
              <a:rPr lang="en-US" sz="2000" dirty="0" smtClean="0"/>
              <a:t>. 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/>
              <a:t>teori</a:t>
            </a:r>
            <a:r>
              <a:rPr lang="en-US" sz="2000" dirty="0"/>
              <a:t> </a:t>
            </a:r>
            <a:r>
              <a:rPr lang="en-US" sz="2000" dirty="0" err="1"/>
              <a:t>genetika</a:t>
            </a:r>
            <a:r>
              <a:rPr lang="en-US" sz="2000" dirty="0"/>
              <a:t>,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persilangan</a:t>
            </a:r>
            <a:r>
              <a:rPr lang="en-US" sz="2000" dirty="0"/>
              <a:t> </a:t>
            </a:r>
            <a:r>
              <a:rPr lang="en-US" sz="2000" dirty="0" err="1"/>
              <a:t>kelinci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err="1" smtClean="0"/>
              <a:t>keturunan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  </a:t>
            </a:r>
            <a:r>
              <a:rPr lang="en-US" sz="2000" dirty="0" err="1" smtClean="0"/>
              <a:t>coklat</a:t>
            </a:r>
            <a:r>
              <a:rPr lang="en-US" sz="2000" dirty="0"/>
              <a:t>, </a:t>
            </a:r>
            <a:r>
              <a:rPr lang="en-US" sz="2000" dirty="0" err="1"/>
              <a:t>hitam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putih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perbandingan</a:t>
            </a:r>
            <a:r>
              <a:rPr lang="en-US" sz="2000" dirty="0"/>
              <a:t> 8:4:4.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err="1" smtClean="0"/>
              <a:t>Hitunglah</a:t>
            </a:r>
            <a:r>
              <a:rPr lang="en-US" sz="2000" dirty="0" smtClean="0"/>
              <a:t> </a:t>
            </a:r>
            <a:r>
              <a:rPr lang="en-US" sz="2000" dirty="0" err="1"/>
              <a:t>peluang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 smtClean="0"/>
              <a:t>diantara</a:t>
            </a:r>
            <a:r>
              <a:rPr lang="en-US" sz="2000" dirty="0" smtClean="0"/>
              <a:t> 8 </a:t>
            </a:r>
            <a:r>
              <a:rPr lang="en-US" sz="2000" dirty="0" err="1"/>
              <a:t>keturunan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5 </a:t>
            </a:r>
            <a:r>
              <a:rPr lang="en-US" sz="2000" dirty="0" err="1"/>
              <a:t>berwarna</a:t>
            </a:r>
            <a:r>
              <a:rPr lang="en-US" sz="2000" dirty="0"/>
              <a:t> </a:t>
            </a:r>
            <a:r>
              <a:rPr lang="en-US" sz="2000" dirty="0" err="1"/>
              <a:t>coklat</a:t>
            </a:r>
            <a:r>
              <a:rPr lang="en-US" sz="2000" dirty="0"/>
              <a:t>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2 </a:t>
            </a:r>
            <a:r>
              <a:rPr lang="en-US" sz="2000" dirty="0" err="1"/>
              <a:t>hitam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1 </a:t>
            </a:r>
            <a:r>
              <a:rPr lang="en-US" sz="2000" dirty="0" err="1"/>
              <a:t>putih</a:t>
            </a:r>
            <a:r>
              <a:rPr lang="en-US" sz="2000" dirty="0"/>
              <a:t>.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</a:t>
            </a:r>
            <a:br>
              <a:rPr lang="en-US" sz="1400" dirty="0"/>
            </a:b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</a:t>
            </a:r>
            <a:br>
              <a:rPr lang="en-US" sz="1400" dirty="0"/>
            </a:br>
            <a:r>
              <a:rPr lang="en-US" sz="1600" dirty="0" smtClean="0"/>
              <a:t>4.</a:t>
            </a:r>
            <a:r>
              <a:rPr lang="en-US" sz="1400" dirty="0" smtClean="0"/>
              <a:t> 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/>
              <a:t>5 </a:t>
            </a:r>
            <a:r>
              <a:rPr lang="en-US" sz="2000" dirty="0" err="1"/>
              <a:t>kartu</a:t>
            </a:r>
            <a:r>
              <a:rPr lang="en-US" sz="2000" dirty="0"/>
              <a:t> </a:t>
            </a:r>
            <a:r>
              <a:rPr lang="en-US" sz="2000" dirty="0" err="1"/>
              <a:t>diambil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acak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set </a:t>
            </a:r>
            <a:r>
              <a:rPr lang="en-US" sz="2000" dirty="0" err="1"/>
              <a:t>kartu</a:t>
            </a:r>
            <a:r>
              <a:rPr lang="en-US" sz="2000" dirty="0"/>
              <a:t> bridge, </a:t>
            </a:r>
            <a:r>
              <a:rPr lang="en-US" sz="2000" dirty="0" err="1"/>
              <a:t>berapa</a:t>
            </a:r>
            <a:r>
              <a:rPr lang="en-US" sz="2000" dirty="0"/>
              <a:t> </a:t>
            </a:r>
            <a:r>
              <a:rPr lang="en-US" sz="2000" dirty="0" err="1"/>
              <a:t>peluang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/>
              <a:t>3 </a:t>
            </a:r>
            <a:r>
              <a:rPr lang="en-US" sz="2000" dirty="0" err="1"/>
              <a:t>buah</a:t>
            </a:r>
            <a:r>
              <a:rPr lang="en-US" sz="2000" dirty="0"/>
              <a:t> </a:t>
            </a:r>
            <a:r>
              <a:rPr lang="en-US" sz="2000" dirty="0" err="1"/>
              <a:t>kartu</a:t>
            </a:r>
            <a:r>
              <a:rPr lang="en-US" sz="2000" dirty="0"/>
              <a:t> </a:t>
            </a:r>
            <a:r>
              <a:rPr lang="en-US" sz="2000" dirty="0" err="1"/>
              <a:t>hati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 </a:t>
            </a:r>
            <a:br>
              <a:rPr lang="en-US" sz="2000" dirty="0"/>
            </a:br>
            <a:r>
              <a:rPr lang="en-US" sz="2000" dirty="0" smtClean="0"/>
              <a:t>5. 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/>
              <a:t>akuarium</a:t>
            </a:r>
            <a:r>
              <a:rPr lang="en-US" sz="2000" dirty="0"/>
              <a:t>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ikan</a:t>
            </a:r>
            <a:r>
              <a:rPr lang="en-US" sz="2000" dirty="0"/>
              <a:t> </a:t>
            </a:r>
            <a:r>
              <a:rPr lang="en-US" sz="2000" dirty="0" err="1"/>
              <a:t>warna</a:t>
            </a:r>
            <a:r>
              <a:rPr lang="en-US" sz="2000" dirty="0"/>
              <a:t> </a:t>
            </a:r>
            <a:r>
              <a:rPr lang="en-US" sz="2000" dirty="0" err="1"/>
              <a:t>warni</a:t>
            </a:r>
            <a:r>
              <a:rPr lang="en-US" sz="2000" dirty="0"/>
              <a:t> yang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2 </a:t>
            </a:r>
            <a:r>
              <a:rPr lang="en-US" sz="2000" dirty="0" err="1"/>
              <a:t>merah</a:t>
            </a:r>
            <a:r>
              <a:rPr lang="en-US" sz="2000" dirty="0"/>
              <a:t>, 3 </a:t>
            </a:r>
            <a:r>
              <a:rPr lang="en-US" sz="2000" dirty="0" err="1"/>
              <a:t>hitam</a:t>
            </a:r>
            <a:r>
              <a:rPr lang="en-US" sz="2000" dirty="0"/>
              <a:t>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5 </a:t>
            </a:r>
            <a:r>
              <a:rPr lang="en-US" sz="2000" dirty="0" err="1"/>
              <a:t>putih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2 </a:t>
            </a:r>
            <a:r>
              <a:rPr lang="en-US" sz="2000" dirty="0" err="1"/>
              <a:t>biru</a:t>
            </a:r>
            <a:r>
              <a:rPr lang="en-US" sz="2000" dirty="0"/>
              <a:t>.  </a:t>
            </a:r>
            <a:r>
              <a:rPr lang="en-US" sz="2000" dirty="0" err="1"/>
              <a:t>Penjual</a:t>
            </a:r>
            <a:r>
              <a:rPr lang="en-US" sz="2000" dirty="0"/>
              <a:t> </a:t>
            </a:r>
            <a:r>
              <a:rPr lang="en-US" sz="2000" dirty="0" err="1"/>
              <a:t>mensyaratkan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pembeli</a:t>
            </a:r>
            <a:r>
              <a:rPr lang="en-US" sz="2000" dirty="0"/>
              <a:t> </a:t>
            </a:r>
            <a:r>
              <a:rPr lang="en-US" sz="2000" dirty="0" err="1"/>
              <a:t>ikan</a:t>
            </a:r>
            <a:r>
              <a:rPr lang="en-US" sz="2000" dirty="0"/>
              <a:t> 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diperkenankan</a:t>
            </a:r>
            <a:r>
              <a:rPr lang="en-US" sz="2000" dirty="0" smtClean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sekali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menerima</a:t>
            </a:r>
            <a:r>
              <a:rPr lang="en-US" sz="2000" dirty="0"/>
              <a:t> </a:t>
            </a:r>
            <a:r>
              <a:rPr lang="en-US" sz="2000" dirty="0" err="1"/>
              <a:t>apapun</a:t>
            </a:r>
            <a:r>
              <a:rPr lang="en-US" sz="2000" dirty="0"/>
              <a:t> </a:t>
            </a:r>
            <a:r>
              <a:rPr lang="en-US" sz="2000" dirty="0" err="1"/>
              <a:t>warnanya</a:t>
            </a:r>
            <a:r>
              <a:rPr lang="en-US" sz="2000" dirty="0"/>
              <a:t>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dirty="0" err="1"/>
              <a:t>peluang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pembelian</a:t>
            </a:r>
            <a:r>
              <a:rPr lang="en-US" sz="2000" dirty="0"/>
              <a:t> 4 </a:t>
            </a:r>
            <a:r>
              <a:rPr lang="en-US" sz="2000" dirty="0" err="1"/>
              <a:t>ekor</a:t>
            </a:r>
            <a:r>
              <a:rPr lang="en-US" sz="2000" dirty="0"/>
              <a:t> </a:t>
            </a:r>
            <a:r>
              <a:rPr lang="en-US" sz="2000" dirty="0" err="1"/>
              <a:t>ikan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memperoleh</a:t>
            </a:r>
            <a:r>
              <a:rPr lang="en-US" sz="2000" dirty="0"/>
              <a:t> </a:t>
            </a:r>
            <a:r>
              <a:rPr lang="en-US" sz="2000" dirty="0" err="1" smtClean="0"/>
              <a:t>masing</a:t>
            </a:r>
            <a:r>
              <a:rPr lang="en-US" sz="2000" dirty="0" smtClean="0"/>
              <a:t>-</a:t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err="1" smtClean="0"/>
              <a:t>masing</a:t>
            </a:r>
            <a:r>
              <a:rPr lang="en-US" sz="2000" dirty="0" smtClean="0"/>
              <a:t> </a:t>
            </a:r>
            <a:r>
              <a:rPr lang="en-US" sz="2000" dirty="0" err="1"/>
              <a:t>warna</a:t>
            </a:r>
            <a:r>
              <a:rPr lang="en-US" sz="2000" dirty="0"/>
              <a:t> </a:t>
            </a:r>
            <a:r>
              <a:rPr lang="en-US" sz="2000" dirty="0" err="1"/>
              <a:t>sebanyak</a:t>
            </a:r>
            <a:r>
              <a:rPr lang="en-US" sz="2000" dirty="0"/>
              <a:t> 1 </a:t>
            </a:r>
            <a:r>
              <a:rPr lang="en-US" sz="2000" dirty="0" err="1"/>
              <a:t>ekor</a:t>
            </a:r>
            <a:r>
              <a:rPr lang="en-US" sz="2000" dirty="0"/>
              <a:t>?</a:t>
            </a:r>
            <a:br>
              <a:rPr lang="en-US" sz="2000" dirty="0"/>
            </a:br>
            <a:r>
              <a:rPr lang="en-US" sz="2000" dirty="0"/>
              <a:t> </a:t>
            </a:r>
            <a:br>
              <a:rPr lang="en-US" sz="2000" dirty="0"/>
            </a:br>
            <a:r>
              <a:rPr lang="en-US" sz="2000" dirty="0" smtClean="0"/>
              <a:t>6. 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/>
              <a:t>mengetahui</a:t>
            </a:r>
            <a:r>
              <a:rPr lang="en-US" sz="2000" dirty="0"/>
              <a:t> </a:t>
            </a:r>
            <a:r>
              <a:rPr lang="en-US" sz="2000" dirty="0" err="1"/>
              <a:t>kesukaan</a:t>
            </a:r>
            <a:r>
              <a:rPr lang="en-US" sz="2000" dirty="0"/>
              <a:t> </a:t>
            </a:r>
            <a:r>
              <a:rPr lang="en-US" sz="2000" dirty="0" err="1"/>
              <a:t>ibu-ibu</a:t>
            </a:r>
            <a:r>
              <a:rPr lang="en-US" sz="2000" dirty="0"/>
              <a:t> </a:t>
            </a:r>
            <a:r>
              <a:rPr lang="en-US" sz="2000" dirty="0" err="1"/>
              <a:t>memilih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sabun</a:t>
            </a:r>
            <a:r>
              <a:rPr lang="en-US" sz="2000" dirty="0"/>
              <a:t> </a:t>
            </a:r>
            <a:r>
              <a:rPr lang="en-US" sz="2000" dirty="0" err="1"/>
              <a:t>cuci</a:t>
            </a:r>
            <a:r>
              <a:rPr lang="en-US" sz="2000" dirty="0"/>
              <a:t> “RESIK” </a:t>
            </a:r>
            <a:r>
              <a:rPr lang="en-US" sz="2000" dirty="0" smtClean="0"/>
              <a:t>yang</a:t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/>
              <a:t>hadiah</a:t>
            </a:r>
            <a:r>
              <a:rPr lang="en-US" sz="2000" dirty="0"/>
              <a:t> </a:t>
            </a:r>
            <a:r>
              <a:rPr lang="en-US" sz="2000" dirty="0" err="1"/>
              <a:t>langsung,dilakukan</a:t>
            </a:r>
            <a:r>
              <a:rPr lang="en-US" sz="2000" dirty="0"/>
              <a:t> </a:t>
            </a:r>
            <a:r>
              <a:rPr lang="en-US" sz="2000" dirty="0" err="1"/>
              <a:t>pengujian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memilih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acak</a:t>
            </a:r>
            <a:r>
              <a:rPr lang="en-US" sz="2000" dirty="0"/>
              <a:t> </a:t>
            </a:r>
            <a:r>
              <a:rPr lang="en-US" sz="2000" dirty="0" smtClean="0"/>
              <a:t>20</a:t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/>
              <a:t>kios</a:t>
            </a:r>
            <a:r>
              <a:rPr lang="en-US" sz="2000" dirty="0"/>
              <a:t> yang </a:t>
            </a:r>
            <a:r>
              <a:rPr lang="en-US" sz="2000" dirty="0" err="1"/>
              <a:t>menyediakan</a:t>
            </a:r>
            <a:r>
              <a:rPr lang="en-US" sz="2000" dirty="0"/>
              <a:t> </a:t>
            </a:r>
            <a:r>
              <a:rPr lang="en-US" sz="2000" dirty="0" err="1"/>
              <a:t>sabun</a:t>
            </a:r>
            <a:r>
              <a:rPr lang="en-US" sz="2000" dirty="0"/>
              <a:t> </a:t>
            </a:r>
            <a:r>
              <a:rPr lang="en-US" sz="2000" dirty="0" err="1"/>
              <a:t>merk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 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diketahui</a:t>
            </a:r>
            <a:r>
              <a:rPr lang="en-US" sz="2000" dirty="0"/>
              <a:t> </a:t>
            </a:r>
            <a:r>
              <a:rPr lang="en-US" sz="2000" dirty="0" err="1"/>
              <a:t>peluang</a:t>
            </a:r>
            <a:r>
              <a:rPr lang="en-US" sz="2000" dirty="0"/>
              <a:t> </a:t>
            </a:r>
            <a:r>
              <a:rPr lang="en-US" sz="2000" dirty="0" err="1"/>
              <a:t>ibu-ibu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membeli</a:t>
            </a:r>
            <a:r>
              <a:rPr lang="en-US" sz="2000" dirty="0" smtClean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0,8.</a:t>
            </a:r>
            <a:br>
              <a:rPr lang="en-US" sz="2000" dirty="0"/>
            </a:br>
            <a:r>
              <a:rPr lang="en-US" sz="2000" dirty="0"/>
              <a:t> </a:t>
            </a:r>
            <a:br>
              <a:rPr lang="en-US" sz="2000" dirty="0"/>
            </a:br>
            <a:r>
              <a:rPr lang="en-US" sz="2000" dirty="0" smtClean="0"/>
              <a:t>      a.  </a:t>
            </a:r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dirty="0" err="1"/>
              <a:t>peluang</a:t>
            </a:r>
            <a:r>
              <a:rPr lang="en-US" sz="2000" dirty="0"/>
              <a:t> </a:t>
            </a:r>
            <a:r>
              <a:rPr lang="en-US" sz="2000" dirty="0" err="1"/>
              <a:t>sekurang-kurangnya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15-17 </a:t>
            </a:r>
            <a:r>
              <a:rPr lang="en-US" sz="2000" dirty="0" err="1"/>
              <a:t>kios</a:t>
            </a:r>
            <a:r>
              <a:rPr lang="en-US" sz="2000" dirty="0"/>
              <a:t> </a:t>
            </a:r>
            <a:r>
              <a:rPr lang="en-US" sz="2000" dirty="0" err="1"/>
              <a:t>berhasil</a:t>
            </a:r>
            <a:r>
              <a:rPr lang="en-US" sz="2000" dirty="0"/>
              <a:t> </a:t>
            </a:r>
            <a:r>
              <a:rPr lang="en-US" sz="2000" dirty="0" err="1"/>
              <a:t>menjual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    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/>
              <a:t>sabun</a:t>
            </a:r>
            <a:r>
              <a:rPr lang="en-US" sz="2000" dirty="0"/>
              <a:t> “RESIK</a:t>
            </a:r>
            <a:r>
              <a:rPr lang="en-US" sz="2000" dirty="0" smtClean="0"/>
              <a:t>”?</a:t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b.  </a:t>
            </a:r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dirty="0" err="1"/>
              <a:t>peluang</a:t>
            </a:r>
            <a:r>
              <a:rPr lang="en-US" sz="2000" dirty="0"/>
              <a:t>  </a:t>
            </a:r>
            <a:r>
              <a:rPr lang="en-US" sz="2000" dirty="0" err="1"/>
              <a:t>ada</a:t>
            </a:r>
            <a:r>
              <a:rPr lang="en-US" sz="2000" dirty="0"/>
              <a:t> 17 </a:t>
            </a:r>
            <a:r>
              <a:rPr lang="en-US" sz="2000" dirty="0" err="1"/>
              <a:t>kios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yang </a:t>
            </a:r>
            <a:r>
              <a:rPr lang="en-US" sz="2000" dirty="0" err="1"/>
              <a:t>berhasil</a:t>
            </a:r>
            <a:r>
              <a:rPr lang="en-US" sz="2000" dirty="0"/>
              <a:t> </a:t>
            </a:r>
            <a:r>
              <a:rPr lang="en-US" sz="2000" dirty="0" err="1"/>
              <a:t>menjual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sabun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     “</a:t>
            </a:r>
            <a:r>
              <a:rPr lang="en-US" sz="2000" dirty="0"/>
              <a:t>RESIK”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 LATIHAN: HITUNG PELUANG S. DISKRET  1.  Tentukan peluang mendapatkan tepat tiga  kali bilangan 2, bila sebuah dadu        setimbang  dilemparkan sebanyak 5 kali.    2.  Peluang tanaman sembuh bila diaplikasi dengan pestisida merk super adalah      0,4.   Bila dari 15 tanaman yang sakit dengan tingkat keparahan sama,    a.   Berapa peluang bahwa tepat ada 5 tanaman yang sembuh setelah diaplikasi        dengan  pestisida super   b.  Berapa peluang bahwa ada 3 sampai dengan 8 tanaman yang sembuh setelah       diaplikasi  dengan pestisida super   c.  Berapa peluang bahwa sekurang-kurangnya 10 tanaman yang sembuh setelah       diaplikasi dengan pestisida super   3.  Menurut teori genetika, suatu persilangan kelinci akan menghasilkan        keturunan warna  coklat, hitam dan putih dengan perbandingan 8:4:4.         Hitunglah peluang bahwa diantara 8 keturunan terdapat 5 berwarna coklat,        2 hitam dan 1 putih.   </vt:lpstr>
      <vt:lpstr>      4.  Bila 5 kartu diambil secara acak dari satu set kartu bridge, berapa peluang      diperoleh 3 buah kartu hati.   5.  Sebuah akuarium berisi ikan warna warni yang terdiri dari 2 merah, 3 hitam,       5 putih, dan 2 biru.  Penjual mensyaratkan bahwa pembeli ikan  hanya       diperkenankan mengambil sekali saja, dan menerima apapun warnanya.       Berapa peluang untuk pembelian 4 ekor ikan akan memperoleh masing-       masing warna sebanyak 1 ekor?   6.  Untuk mengetahui kesukaan ibu-ibu memilih produk sabun cuci “RESIK” yang      memberi hadiah langsung,dilakukan pengujian dengan memilih secara acak 20      kios yang menyediakan sabun merk tersebut.  Bila diketahui peluang ibu-ibu       membeli produk tersebut 0,8.         a.  Berapa peluang sekurang-kurangnya ada 15-17 kios berhasil menjual             produk sabun “RESIK”?       b.  Berapa peluang  ada 17 kios saja yang berhasil menjual produk sabun             “RESIK”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LATIHAN: HITUNG PELUANG S. DISKRET  Tentukan peluang mendapatkan tepat tiga  kali bilangan 2, bila sebuah dadu setimbang dilemparkan sebanyak 5 kali.   Peluang tanaman sembuh bila diaplikasi dengan pestisida merk super adalah 0,4.  Bila dari 15 tanaman yang sakit dengan tingkat keparahan sama,     Berapa peluang bahwa tepat ada 5 tanaman yang sembuh setelah diaplikasi dengan pestisida super   Berapa peluang bahwa ada 3 sampai dengan 8 tanaman yang sembuh setelah diaplikasi dengan pestisida super   Berapa peluang bahwa sekurang-kurangnya 10 tanaman yang sembuh setelah diaplikasi dengan pestisida super   Menurut teori genetika, suatu persilangan kelinci akan menghasilkan keturunan warna coklat, hitam dan putih dengan perbandingan 8:4:4.  Hitunglah peluang bahwa diantara 8 keturunan terdapat 5 berwarna coklat, 2 hitam dan 1 putih.</dc:title>
  <dc:creator>ES Muliawati</dc:creator>
  <cp:lastModifiedBy>DELL</cp:lastModifiedBy>
  <cp:revision>3</cp:revision>
  <dcterms:created xsi:type="dcterms:W3CDTF">2016-02-11T03:10:09Z</dcterms:created>
  <dcterms:modified xsi:type="dcterms:W3CDTF">2020-01-27T02:39:42Z</dcterms:modified>
</cp:coreProperties>
</file>