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1"/>
  </p:notesMasterIdLst>
  <p:sldIdLst>
    <p:sldId id="256" r:id="rId4"/>
    <p:sldId id="262" r:id="rId5"/>
    <p:sldId id="363" r:id="rId6"/>
    <p:sldId id="366" r:id="rId7"/>
    <p:sldId id="367" r:id="rId8"/>
    <p:sldId id="36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6215" autoAdjust="0"/>
  </p:normalViewPr>
  <p:slideViewPr>
    <p:cSldViewPr snapToGrid="0">
      <p:cViewPr varScale="1">
        <p:scale>
          <a:sx n="70" d="100"/>
          <a:sy n="70" d="100"/>
        </p:scale>
        <p:origin x="918" y="72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6F591-E38C-4859-88CB-8309B055B5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CDE607-A7B0-4A95-BB17-E93E4F9D148C}">
      <dgm:prSet phldrT="[Text]"/>
      <dgm:spPr/>
      <dgm:t>
        <a:bodyPr/>
        <a:lstStyle/>
        <a:p>
          <a:r>
            <a:rPr lang="en-US" dirty="0" err="1" smtClean="0"/>
            <a:t>Materi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endParaRPr lang="en-GB" dirty="0"/>
        </a:p>
      </dgm:t>
    </dgm:pt>
    <dgm:pt modelId="{20ADA891-5DEC-4191-A5FF-7B6886D4FA44}" type="parTrans" cxnId="{F19C83A0-9CFA-45EF-976E-E94D323DF53F}">
      <dgm:prSet/>
      <dgm:spPr/>
      <dgm:t>
        <a:bodyPr/>
        <a:lstStyle/>
        <a:p>
          <a:endParaRPr lang="en-GB"/>
        </a:p>
      </dgm:t>
    </dgm:pt>
    <dgm:pt modelId="{21DA52DC-E28A-4B9B-8DF1-40610FDA3C15}" type="sibTrans" cxnId="{F19C83A0-9CFA-45EF-976E-E94D323DF53F}">
      <dgm:prSet/>
      <dgm:spPr/>
      <dgm:t>
        <a:bodyPr/>
        <a:lstStyle/>
        <a:p>
          <a:endParaRPr lang="en-GB"/>
        </a:p>
      </dgm:t>
    </dgm:pt>
    <dgm:pt modelId="{17037F8B-43FF-42E0-97CF-A501D334A03A}">
      <dgm:prSet phldrT="[Text]"/>
      <dgm:spPr/>
      <dgm:t>
        <a:bodyPr/>
        <a:lstStyle/>
        <a:p>
          <a:r>
            <a:rPr lang="en-US" dirty="0" smtClean="0"/>
            <a:t>Webinar</a:t>
          </a:r>
          <a:endParaRPr lang="en-GB" dirty="0"/>
        </a:p>
      </dgm:t>
    </dgm:pt>
    <dgm:pt modelId="{76381EB6-6913-4DC3-B954-76B6376F3FE7}" type="parTrans" cxnId="{8E30413B-848C-4948-B451-FC0A01320A93}">
      <dgm:prSet/>
      <dgm:spPr/>
      <dgm:t>
        <a:bodyPr/>
        <a:lstStyle/>
        <a:p>
          <a:endParaRPr lang="en-GB"/>
        </a:p>
      </dgm:t>
    </dgm:pt>
    <dgm:pt modelId="{BCC5CD73-F9EB-41D1-85F7-39048EC0B4DD}" type="sibTrans" cxnId="{8E30413B-848C-4948-B451-FC0A01320A93}">
      <dgm:prSet/>
      <dgm:spPr/>
      <dgm:t>
        <a:bodyPr/>
        <a:lstStyle/>
        <a:p>
          <a:endParaRPr lang="en-GB"/>
        </a:p>
      </dgm:t>
    </dgm:pt>
    <dgm:pt modelId="{E64A8621-2A58-4158-9FC4-DC584A9814D8}">
      <dgm:prSet phldrT="[Text]"/>
      <dgm:spPr/>
      <dgm:t>
        <a:bodyPr/>
        <a:lstStyle/>
        <a:p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kasus</a:t>
          </a:r>
          <a:endParaRPr lang="en-US" dirty="0" smtClean="0"/>
        </a:p>
      </dgm:t>
    </dgm:pt>
    <dgm:pt modelId="{9B9F828B-CC0F-4DD2-87A2-3EE72867283D}" type="parTrans" cxnId="{B370C951-B5A9-4FAB-AE96-37522B46C012}">
      <dgm:prSet/>
      <dgm:spPr/>
      <dgm:t>
        <a:bodyPr/>
        <a:lstStyle/>
        <a:p>
          <a:endParaRPr lang="en-GB"/>
        </a:p>
      </dgm:t>
    </dgm:pt>
    <dgm:pt modelId="{0A3EF135-AE03-4C1D-B484-9F17F3F39865}" type="sibTrans" cxnId="{B370C951-B5A9-4FAB-AE96-37522B46C012}">
      <dgm:prSet/>
      <dgm:spPr/>
      <dgm:t>
        <a:bodyPr/>
        <a:lstStyle/>
        <a:p>
          <a:endParaRPr lang="en-GB"/>
        </a:p>
      </dgm:t>
    </dgm:pt>
    <dgm:pt modelId="{1DF3F476-FB81-4D7E-A4AB-AD03CA616FA9}">
      <dgm:prSet phldrT="[Text]"/>
      <dgm:spPr/>
      <dgm:t>
        <a:bodyPr/>
        <a:lstStyle/>
        <a:p>
          <a:r>
            <a:rPr lang="en-US" dirty="0" smtClean="0"/>
            <a:t>Learning Journal</a:t>
          </a:r>
        </a:p>
      </dgm:t>
    </dgm:pt>
    <dgm:pt modelId="{9BC8BD85-023E-411D-98FD-61F80A2C80EF}" type="parTrans" cxnId="{7B06AD94-D315-47D1-8687-14A838E62562}">
      <dgm:prSet/>
      <dgm:spPr/>
      <dgm:t>
        <a:bodyPr/>
        <a:lstStyle/>
        <a:p>
          <a:endParaRPr lang="en-GB"/>
        </a:p>
      </dgm:t>
    </dgm:pt>
    <dgm:pt modelId="{7D4B6FE4-43AE-498D-A9D9-62B3C9650261}" type="sibTrans" cxnId="{7B06AD94-D315-47D1-8687-14A838E62562}">
      <dgm:prSet/>
      <dgm:spPr/>
      <dgm:t>
        <a:bodyPr/>
        <a:lstStyle/>
        <a:p>
          <a:endParaRPr lang="en-GB"/>
        </a:p>
      </dgm:t>
    </dgm:pt>
    <dgm:pt modelId="{4791DB42-73AA-4A98-A3E5-DDE97DE9ED05}">
      <dgm:prSet phldrT="[Text]"/>
      <dgm:spPr/>
      <dgm:t>
        <a:bodyPr/>
        <a:lstStyle/>
        <a:p>
          <a:r>
            <a:rPr lang="en-US" dirty="0" err="1" smtClean="0"/>
            <a:t>Kuis</a:t>
          </a:r>
          <a:endParaRPr lang="en-US" dirty="0" smtClean="0"/>
        </a:p>
      </dgm:t>
    </dgm:pt>
    <dgm:pt modelId="{B47FDA04-7CDE-4F2B-9AFB-07419BE19E92}" type="parTrans" cxnId="{774E9931-ED11-4857-9AB6-EE7F34CA5544}">
      <dgm:prSet/>
      <dgm:spPr/>
      <dgm:t>
        <a:bodyPr/>
        <a:lstStyle/>
        <a:p>
          <a:endParaRPr lang="en-GB"/>
        </a:p>
      </dgm:t>
    </dgm:pt>
    <dgm:pt modelId="{EE79404B-43F0-4C78-B471-D7AAE156A199}" type="sibTrans" cxnId="{774E9931-ED11-4857-9AB6-EE7F34CA5544}">
      <dgm:prSet/>
      <dgm:spPr/>
      <dgm:t>
        <a:bodyPr/>
        <a:lstStyle/>
        <a:p>
          <a:endParaRPr lang="en-GB"/>
        </a:p>
      </dgm:t>
    </dgm:pt>
    <dgm:pt modelId="{655BE049-816D-4D1E-BB1A-1368F71526A9}">
      <dgm:prSet phldrT="[Text]"/>
      <dgm:spPr/>
      <dgm:t>
        <a:bodyPr/>
        <a:lstStyle/>
        <a:p>
          <a:r>
            <a:rPr lang="en-US" dirty="0" smtClean="0"/>
            <a:t>Live chat</a:t>
          </a:r>
        </a:p>
      </dgm:t>
    </dgm:pt>
    <dgm:pt modelId="{DD62080C-1472-4A39-BF28-2A1FB06561DA}" type="parTrans" cxnId="{05E81B41-47E9-4F4F-9974-A5DB4BB7AA5A}">
      <dgm:prSet/>
      <dgm:spPr/>
      <dgm:t>
        <a:bodyPr/>
        <a:lstStyle/>
        <a:p>
          <a:endParaRPr lang="en-GB"/>
        </a:p>
      </dgm:t>
    </dgm:pt>
    <dgm:pt modelId="{7EF4C67A-87D0-436F-A0CD-627C3E13E6A0}" type="sibTrans" cxnId="{05E81B41-47E9-4F4F-9974-A5DB4BB7AA5A}">
      <dgm:prSet/>
      <dgm:spPr/>
      <dgm:t>
        <a:bodyPr/>
        <a:lstStyle/>
        <a:p>
          <a:endParaRPr lang="en-GB"/>
        </a:p>
      </dgm:t>
    </dgm:pt>
    <dgm:pt modelId="{74B0F3FA-C457-4377-A768-063AC1F16135}" type="pres">
      <dgm:prSet presAssocID="{B6F6F591-E38C-4859-88CB-8309B055B5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436D0C-715D-4E3C-8DC9-9D6E8CC40ABC}" type="pres">
      <dgm:prSet presAssocID="{1ACDE607-A7B0-4A95-BB17-E93E4F9D148C}" presName="parentLin" presStyleCnt="0"/>
      <dgm:spPr/>
    </dgm:pt>
    <dgm:pt modelId="{73900A05-80D5-4F4E-BA52-EAB000837B62}" type="pres">
      <dgm:prSet presAssocID="{1ACDE607-A7B0-4A95-BB17-E93E4F9D148C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554E925E-618B-429A-90EA-1B4090C4566E}" type="pres">
      <dgm:prSet presAssocID="{1ACDE607-A7B0-4A95-BB17-E93E4F9D148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69C8D0-B28F-4DB3-9631-41742A821A70}" type="pres">
      <dgm:prSet presAssocID="{1ACDE607-A7B0-4A95-BB17-E93E4F9D148C}" presName="negativeSpace" presStyleCnt="0"/>
      <dgm:spPr/>
    </dgm:pt>
    <dgm:pt modelId="{6CA66219-8593-456D-909E-79D0C9895BA8}" type="pres">
      <dgm:prSet presAssocID="{1ACDE607-A7B0-4A95-BB17-E93E4F9D148C}" presName="childText" presStyleLbl="conFgAcc1" presStyleIdx="0" presStyleCnt="6">
        <dgm:presLayoutVars>
          <dgm:bulletEnabled val="1"/>
        </dgm:presLayoutVars>
      </dgm:prSet>
      <dgm:spPr/>
    </dgm:pt>
    <dgm:pt modelId="{E92775EF-5397-4F80-A3C6-74DAD29FEB47}" type="pres">
      <dgm:prSet presAssocID="{21DA52DC-E28A-4B9B-8DF1-40610FDA3C15}" presName="spaceBetweenRectangles" presStyleCnt="0"/>
      <dgm:spPr/>
    </dgm:pt>
    <dgm:pt modelId="{024643DA-9E70-4B21-BD1D-87340BB9F8DE}" type="pres">
      <dgm:prSet presAssocID="{17037F8B-43FF-42E0-97CF-A501D334A03A}" presName="parentLin" presStyleCnt="0"/>
      <dgm:spPr/>
    </dgm:pt>
    <dgm:pt modelId="{918F9822-C282-4846-8EB2-A23AE50D6FF1}" type="pres">
      <dgm:prSet presAssocID="{17037F8B-43FF-42E0-97CF-A501D334A03A}" presName="parentLeftMargin" presStyleLbl="node1" presStyleIdx="0" presStyleCnt="6"/>
      <dgm:spPr/>
      <dgm:t>
        <a:bodyPr/>
        <a:lstStyle/>
        <a:p>
          <a:endParaRPr lang="en-GB"/>
        </a:p>
      </dgm:t>
    </dgm:pt>
    <dgm:pt modelId="{E774A4D4-CCB1-449E-936F-3C5A04C08330}" type="pres">
      <dgm:prSet presAssocID="{17037F8B-43FF-42E0-97CF-A501D334A0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3DD45-50C8-4D44-95E2-ADF766F17756}" type="pres">
      <dgm:prSet presAssocID="{17037F8B-43FF-42E0-97CF-A501D334A03A}" presName="negativeSpace" presStyleCnt="0"/>
      <dgm:spPr/>
    </dgm:pt>
    <dgm:pt modelId="{546108D8-AA28-48CD-9A61-4D36FA8E03DF}" type="pres">
      <dgm:prSet presAssocID="{17037F8B-43FF-42E0-97CF-A501D334A03A}" presName="childText" presStyleLbl="conFgAcc1" presStyleIdx="1" presStyleCnt="6">
        <dgm:presLayoutVars>
          <dgm:bulletEnabled val="1"/>
        </dgm:presLayoutVars>
      </dgm:prSet>
      <dgm:spPr/>
    </dgm:pt>
    <dgm:pt modelId="{A1AC0C6C-7F63-4F78-B978-D74257A9226C}" type="pres">
      <dgm:prSet presAssocID="{BCC5CD73-F9EB-41D1-85F7-39048EC0B4DD}" presName="spaceBetweenRectangles" presStyleCnt="0"/>
      <dgm:spPr/>
    </dgm:pt>
    <dgm:pt modelId="{FCA4B388-FB73-4404-A738-F82780FB0295}" type="pres">
      <dgm:prSet presAssocID="{E64A8621-2A58-4158-9FC4-DC584A9814D8}" presName="parentLin" presStyleCnt="0"/>
      <dgm:spPr/>
    </dgm:pt>
    <dgm:pt modelId="{563E4E90-26CE-49C4-88C3-E3D01C86DF9F}" type="pres">
      <dgm:prSet presAssocID="{E64A8621-2A58-4158-9FC4-DC584A9814D8}" presName="parentLeftMargin" presStyleLbl="node1" presStyleIdx="1" presStyleCnt="6"/>
      <dgm:spPr/>
      <dgm:t>
        <a:bodyPr/>
        <a:lstStyle/>
        <a:p>
          <a:endParaRPr lang="en-GB"/>
        </a:p>
      </dgm:t>
    </dgm:pt>
    <dgm:pt modelId="{7974432D-B090-4566-A9FF-E25BEFFAD412}" type="pres">
      <dgm:prSet presAssocID="{E64A8621-2A58-4158-9FC4-DC584A9814D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753698-BDD3-424D-BE61-093F7B73911C}" type="pres">
      <dgm:prSet presAssocID="{E64A8621-2A58-4158-9FC4-DC584A9814D8}" presName="negativeSpace" presStyleCnt="0"/>
      <dgm:spPr/>
    </dgm:pt>
    <dgm:pt modelId="{A1AB7FCE-9FBA-4B8F-B204-BDF24E80083B}" type="pres">
      <dgm:prSet presAssocID="{E64A8621-2A58-4158-9FC4-DC584A9814D8}" presName="childText" presStyleLbl="conFgAcc1" presStyleIdx="2" presStyleCnt="6">
        <dgm:presLayoutVars>
          <dgm:bulletEnabled val="1"/>
        </dgm:presLayoutVars>
      </dgm:prSet>
      <dgm:spPr/>
    </dgm:pt>
    <dgm:pt modelId="{42805F6B-983E-4B7D-ACD0-1E8E08531DE7}" type="pres">
      <dgm:prSet presAssocID="{0A3EF135-AE03-4C1D-B484-9F17F3F39865}" presName="spaceBetweenRectangles" presStyleCnt="0"/>
      <dgm:spPr/>
    </dgm:pt>
    <dgm:pt modelId="{F4502157-4A6F-4450-AF07-AE9D888A35C4}" type="pres">
      <dgm:prSet presAssocID="{1DF3F476-FB81-4D7E-A4AB-AD03CA616FA9}" presName="parentLin" presStyleCnt="0"/>
      <dgm:spPr/>
    </dgm:pt>
    <dgm:pt modelId="{1EB7AEB6-10A0-47DD-9424-5E06E0B7901B}" type="pres">
      <dgm:prSet presAssocID="{1DF3F476-FB81-4D7E-A4AB-AD03CA616FA9}" presName="parentLeftMargin" presStyleLbl="node1" presStyleIdx="2" presStyleCnt="6"/>
      <dgm:spPr/>
      <dgm:t>
        <a:bodyPr/>
        <a:lstStyle/>
        <a:p>
          <a:endParaRPr lang="en-GB"/>
        </a:p>
      </dgm:t>
    </dgm:pt>
    <dgm:pt modelId="{5588E22A-1BCC-4D14-A8E8-21CFCC0784D4}" type="pres">
      <dgm:prSet presAssocID="{1DF3F476-FB81-4D7E-A4AB-AD03CA616F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851BB0-2290-468B-86ED-54AA602C155C}" type="pres">
      <dgm:prSet presAssocID="{1DF3F476-FB81-4D7E-A4AB-AD03CA616FA9}" presName="negativeSpace" presStyleCnt="0"/>
      <dgm:spPr/>
    </dgm:pt>
    <dgm:pt modelId="{84D4B2A9-05B1-4162-A4C2-97BBE0EDBFA4}" type="pres">
      <dgm:prSet presAssocID="{1DF3F476-FB81-4D7E-A4AB-AD03CA616FA9}" presName="childText" presStyleLbl="conFgAcc1" presStyleIdx="3" presStyleCnt="6" custLinFactY="-9758" custLinFactNeighborX="1569" custLinFactNeighborY="-100000">
        <dgm:presLayoutVars>
          <dgm:bulletEnabled val="1"/>
        </dgm:presLayoutVars>
      </dgm:prSet>
      <dgm:spPr/>
    </dgm:pt>
    <dgm:pt modelId="{456464CC-6343-4456-AB97-A9E28D914F7E}" type="pres">
      <dgm:prSet presAssocID="{7D4B6FE4-43AE-498D-A9D9-62B3C9650261}" presName="spaceBetweenRectangles" presStyleCnt="0"/>
      <dgm:spPr/>
    </dgm:pt>
    <dgm:pt modelId="{9F37ECA1-BB6E-496D-A021-38B5C89323BF}" type="pres">
      <dgm:prSet presAssocID="{4791DB42-73AA-4A98-A3E5-DDE97DE9ED05}" presName="parentLin" presStyleCnt="0"/>
      <dgm:spPr/>
    </dgm:pt>
    <dgm:pt modelId="{59E87C0A-DFE5-496F-AD83-E77CCC9BEAF9}" type="pres">
      <dgm:prSet presAssocID="{4791DB42-73AA-4A98-A3E5-DDE97DE9ED05}" presName="parentLeftMargin" presStyleLbl="node1" presStyleIdx="3" presStyleCnt="6"/>
      <dgm:spPr/>
      <dgm:t>
        <a:bodyPr/>
        <a:lstStyle/>
        <a:p>
          <a:endParaRPr lang="en-GB"/>
        </a:p>
      </dgm:t>
    </dgm:pt>
    <dgm:pt modelId="{530414F4-B840-44BB-89EE-BCD8A0BD75BC}" type="pres">
      <dgm:prSet presAssocID="{4791DB42-73AA-4A98-A3E5-DDE97DE9ED0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6372B4-310F-4B5F-B47E-06187DBC4706}" type="pres">
      <dgm:prSet presAssocID="{4791DB42-73AA-4A98-A3E5-DDE97DE9ED05}" presName="negativeSpace" presStyleCnt="0"/>
      <dgm:spPr/>
    </dgm:pt>
    <dgm:pt modelId="{004671F1-F7EA-49CF-B75B-94173CAEAEA2}" type="pres">
      <dgm:prSet presAssocID="{4791DB42-73AA-4A98-A3E5-DDE97DE9ED05}" presName="childText" presStyleLbl="conFgAcc1" presStyleIdx="4" presStyleCnt="6">
        <dgm:presLayoutVars>
          <dgm:bulletEnabled val="1"/>
        </dgm:presLayoutVars>
      </dgm:prSet>
      <dgm:spPr/>
    </dgm:pt>
    <dgm:pt modelId="{EA6B3B06-5F6A-4E50-B84C-28247E476B32}" type="pres">
      <dgm:prSet presAssocID="{EE79404B-43F0-4C78-B471-D7AAE156A199}" presName="spaceBetweenRectangles" presStyleCnt="0"/>
      <dgm:spPr/>
    </dgm:pt>
    <dgm:pt modelId="{DBDCCF44-E327-4E69-92FD-2BF2151FC9CB}" type="pres">
      <dgm:prSet presAssocID="{655BE049-816D-4D1E-BB1A-1368F71526A9}" presName="parentLin" presStyleCnt="0"/>
      <dgm:spPr/>
    </dgm:pt>
    <dgm:pt modelId="{896AF1ED-B9F5-4AD5-87FD-FC30344670B3}" type="pres">
      <dgm:prSet presAssocID="{655BE049-816D-4D1E-BB1A-1368F71526A9}" presName="parentLeftMargin" presStyleLbl="node1" presStyleIdx="4" presStyleCnt="6"/>
      <dgm:spPr/>
      <dgm:t>
        <a:bodyPr/>
        <a:lstStyle/>
        <a:p>
          <a:endParaRPr lang="en-GB"/>
        </a:p>
      </dgm:t>
    </dgm:pt>
    <dgm:pt modelId="{791D71B7-1E03-4C86-B6E9-14DC47BB3760}" type="pres">
      <dgm:prSet presAssocID="{655BE049-816D-4D1E-BB1A-1368F71526A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0FECE9-AF03-431C-8CA7-783BEBAEB790}" type="pres">
      <dgm:prSet presAssocID="{655BE049-816D-4D1E-BB1A-1368F71526A9}" presName="negativeSpace" presStyleCnt="0"/>
      <dgm:spPr/>
    </dgm:pt>
    <dgm:pt modelId="{10464173-1EDF-417F-9F84-DBF9FB845277}" type="pres">
      <dgm:prSet presAssocID="{655BE049-816D-4D1E-BB1A-1368F71526A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B06AD94-D315-47D1-8687-14A838E62562}" srcId="{B6F6F591-E38C-4859-88CB-8309B055B5C1}" destId="{1DF3F476-FB81-4D7E-A4AB-AD03CA616FA9}" srcOrd="3" destOrd="0" parTransId="{9BC8BD85-023E-411D-98FD-61F80A2C80EF}" sibTransId="{7D4B6FE4-43AE-498D-A9D9-62B3C9650261}"/>
    <dgm:cxn modelId="{8EE37455-9CF8-4401-AD85-9E6274FB60C3}" type="presOf" srcId="{1DF3F476-FB81-4D7E-A4AB-AD03CA616FA9}" destId="{5588E22A-1BCC-4D14-A8E8-21CFCC0784D4}" srcOrd="1" destOrd="0" presId="urn:microsoft.com/office/officeart/2005/8/layout/list1"/>
    <dgm:cxn modelId="{859573FB-65AB-414B-B4B5-7182CFAECE86}" type="presOf" srcId="{655BE049-816D-4D1E-BB1A-1368F71526A9}" destId="{791D71B7-1E03-4C86-B6E9-14DC47BB3760}" srcOrd="1" destOrd="0" presId="urn:microsoft.com/office/officeart/2005/8/layout/list1"/>
    <dgm:cxn modelId="{1FA163AA-2FB6-4DD5-957A-44C31CF941DB}" type="presOf" srcId="{17037F8B-43FF-42E0-97CF-A501D334A03A}" destId="{E774A4D4-CCB1-449E-936F-3C5A04C08330}" srcOrd="1" destOrd="0" presId="urn:microsoft.com/office/officeart/2005/8/layout/list1"/>
    <dgm:cxn modelId="{58D5F92F-2505-438F-AE11-98202BF18046}" type="presOf" srcId="{1ACDE607-A7B0-4A95-BB17-E93E4F9D148C}" destId="{554E925E-618B-429A-90EA-1B4090C4566E}" srcOrd="1" destOrd="0" presId="urn:microsoft.com/office/officeart/2005/8/layout/list1"/>
    <dgm:cxn modelId="{D25DA189-CD0F-4FC9-8C1B-238E3D4898E9}" type="presOf" srcId="{4791DB42-73AA-4A98-A3E5-DDE97DE9ED05}" destId="{59E87C0A-DFE5-496F-AD83-E77CCC9BEAF9}" srcOrd="0" destOrd="0" presId="urn:microsoft.com/office/officeart/2005/8/layout/list1"/>
    <dgm:cxn modelId="{B370C951-B5A9-4FAB-AE96-37522B46C012}" srcId="{B6F6F591-E38C-4859-88CB-8309B055B5C1}" destId="{E64A8621-2A58-4158-9FC4-DC584A9814D8}" srcOrd="2" destOrd="0" parTransId="{9B9F828B-CC0F-4DD2-87A2-3EE72867283D}" sibTransId="{0A3EF135-AE03-4C1D-B484-9F17F3F39865}"/>
    <dgm:cxn modelId="{5F1C988F-EA7B-44FF-8534-FCFA8F291477}" type="presOf" srcId="{655BE049-816D-4D1E-BB1A-1368F71526A9}" destId="{896AF1ED-B9F5-4AD5-87FD-FC30344670B3}" srcOrd="0" destOrd="0" presId="urn:microsoft.com/office/officeart/2005/8/layout/list1"/>
    <dgm:cxn modelId="{A19F39DD-FB41-48F7-99E4-A96B61D80F6A}" type="presOf" srcId="{17037F8B-43FF-42E0-97CF-A501D334A03A}" destId="{918F9822-C282-4846-8EB2-A23AE50D6FF1}" srcOrd="0" destOrd="0" presId="urn:microsoft.com/office/officeart/2005/8/layout/list1"/>
    <dgm:cxn modelId="{8E30413B-848C-4948-B451-FC0A01320A93}" srcId="{B6F6F591-E38C-4859-88CB-8309B055B5C1}" destId="{17037F8B-43FF-42E0-97CF-A501D334A03A}" srcOrd="1" destOrd="0" parTransId="{76381EB6-6913-4DC3-B954-76B6376F3FE7}" sibTransId="{BCC5CD73-F9EB-41D1-85F7-39048EC0B4DD}"/>
    <dgm:cxn modelId="{E82D387C-D6ED-410A-8521-2C28AC487E65}" type="presOf" srcId="{E64A8621-2A58-4158-9FC4-DC584A9814D8}" destId="{563E4E90-26CE-49C4-88C3-E3D01C86DF9F}" srcOrd="0" destOrd="0" presId="urn:microsoft.com/office/officeart/2005/8/layout/list1"/>
    <dgm:cxn modelId="{05E81B41-47E9-4F4F-9974-A5DB4BB7AA5A}" srcId="{B6F6F591-E38C-4859-88CB-8309B055B5C1}" destId="{655BE049-816D-4D1E-BB1A-1368F71526A9}" srcOrd="5" destOrd="0" parTransId="{DD62080C-1472-4A39-BF28-2A1FB06561DA}" sibTransId="{7EF4C67A-87D0-436F-A0CD-627C3E13E6A0}"/>
    <dgm:cxn modelId="{3B5778CF-A8BA-43E9-9426-E94862F13056}" type="presOf" srcId="{B6F6F591-E38C-4859-88CB-8309B055B5C1}" destId="{74B0F3FA-C457-4377-A768-063AC1F16135}" srcOrd="0" destOrd="0" presId="urn:microsoft.com/office/officeart/2005/8/layout/list1"/>
    <dgm:cxn modelId="{95827D99-F7B0-45AC-9783-7752B881F274}" type="presOf" srcId="{E64A8621-2A58-4158-9FC4-DC584A9814D8}" destId="{7974432D-B090-4566-A9FF-E25BEFFAD412}" srcOrd="1" destOrd="0" presId="urn:microsoft.com/office/officeart/2005/8/layout/list1"/>
    <dgm:cxn modelId="{F19C83A0-9CFA-45EF-976E-E94D323DF53F}" srcId="{B6F6F591-E38C-4859-88CB-8309B055B5C1}" destId="{1ACDE607-A7B0-4A95-BB17-E93E4F9D148C}" srcOrd="0" destOrd="0" parTransId="{20ADA891-5DEC-4191-A5FF-7B6886D4FA44}" sibTransId="{21DA52DC-E28A-4B9B-8DF1-40610FDA3C15}"/>
    <dgm:cxn modelId="{774E9931-ED11-4857-9AB6-EE7F34CA5544}" srcId="{B6F6F591-E38C-4859-88CB-8309B055B5C1}" destId="{4791DB42-73AA-4A98-A3E5-DDE97DE9ED05}" srcOrd="4" destOrd="0" parTransId="{B47FDA04-7CDE-4F2B-9AFB-07419BE19E92}" sibTransId="{EE79404B-43F0-4C78-B471-D7AAE156A199}"/>
    <dgm:cxn modelId="{03A68AD2-90B8-43BE-9DEE-B8AB6248BEF7}" type="presOf" srcId="{1ACDE607-A7B0-4A95-BB17-E93E4F9D148C}" destId="{73900A05-80D5-4F4E-BA52-EAB000837B62}" srcOrd="0" destOrd="0" presId="urn:microsoft.com/office/officeart/2005/8/layout/list1"/>
    <dgm:cxn modelId="{FB34B512-A1CC-4EE2-AC15-798B88D7EB96}" type="presOf" srcId="{1DF3F476-FB81-4D7E-A4AB-AD03CA616FA9}" destId="{1EB7AEB6-10A0-47DD-9424-5E06E0B7901B}" srcOrd="0" destOrd="0" presId="urn:microsoft.com/office/officeart/2005/8/layout/list1"/>
    <dgm:cxn modelId="{62E39737-2D75-4720-B4C4-088DEE3A8E1E}" type="presOf" srcId="{4791DB42-73AA-4A98-A3E5-DDE97DE9ED05}" destId="{530414F4-B840-44BB-89EE-BCD8A0BD75BC}" srcOrd="1" destOrd="0" presId="urn:microsoft.com/office/officeart/2005/8/layout/list1"/>
    <dgm:cxn modelId="{F38615AD-5B22-4EEC-885C-88E066DB583B}" type="presParOf" srcId="{74B0F3FA-C457-4377-A768-063AC1F16135}" destId="{D2436D0C-715D-4E3C-8DC9-9D6E8CC40ABC}" srcOrd="0" destOrd="0" presId="urn:microsoft.com/office/officeart/2005/8/layout/list1"/>
    <dgm:cxn modelId="{9F6D9496-4DC9-4DD0-BDAD-4CA247E27225}" type="presParOf" srcId="{D2436D0C-715D-4E3C-8DC9-9D6E8CC40ABC}" destId="{73900A05-80D5-4F4E-BA52-EAB000837B62}" srcOrd="0" destOrd="0" presId="urn:microsoft.com/office/officeart/2005/8/layout/list1"/>
    <dgm:cxn modelId="{7B5F5B56-8306-4C61-BFA6-C94CBE5A8AE9}" type="presParOf" srcId="{D2436D0C-715D-4E3C-8DC9-9D6E8CC40ABC}" destId="{554E925E-618B-429A-90EA-1B4090C4566E}" srcOrd="1" destOrd="0" presId="urn:microsoft.com/office/officeart/2005/8/layout/list1"/>
    <dgm:cxn modelId="{B18B64C1-DD32-4AAE-807B-2649FB836918}" type="presParOf" srcId="{74B0F3FA-C457-4377-A768-063AC1F16135}" destId="{6569C8D0-B28F-4DB3-9631-41742A821A70}" srcOrd="1" destOrd="0" presId="urn:microsoft.com/office/officeart/2005/8/layout/list1"/>
    <dgm:cxn modelId="{039E387C-E451-460F-8882-B761751AD66B}" type="presParOf" srcId="{74B0F3FA-C457-4377-A768-063AC1F16135}" destId="{6CA66219-8593-456D-909E-79D0C9895BA8}" srcOrd="2" destOrd="0" presId="urn:microsoft.com/office/officeart/2005/8/layout/list1"/>
    <dgm:cxn modelId="{B935306C-D4B4-489F-932F-E8C596E9CE37}" type="presParOf" srcId="{74B0F3FA-C457-4377-A768-063AC1F16135}" destId="{E92775EF-5397-4F80-A3C6-74DAD29FEB47}" srcOrd="3" destOrd="0" presId="urn:microsoft.com/office/officeart/2005/8/layout/list1"/>
    <dgm:cxn modelId="{D1ABE4D0-C001-4F63-8268-98E0292027D9}" type="presParOf" srcId="{74B0F3FA-C457-4377-A768-063AC1F16135}" destId="{024643DA-9E70-4B21-BD1D-87340BB9F8DE}" srcOrd="4" destOrd="0" presId="urn:microsoft.com/office/officeart/2005/8/layout/list1"/>
    <dgm:cxn modelId="{8705AA99-B10A-49D6-A752-87EBC9DE00F6}" type="presParOf" srcId="{024643DA-9E70-4B21-BD1D-87340BB9F8DE}" destId="{918F9822-C282-4846-8EB2-A23AE50D6FF1}" srcOrd="0" destOrd="0" presId="urn:microsoft.com/office/officeart/2005/8/layout/list1"/>
    <dgm:cxn modelId="{4ADD3200-2C2B-4CE3-9543-84C62FCFE06D}" type="presParOf" srcId="{024643DA-9E70-4B21-BD1D-87340BB9F8DE}" destId="{E774A4D4-CCB1-449E-936F-3C5A04C08330}" srcOrd="1" destOrd="0" presId="urn:microsoft.com/office/officeart/2005/8/layout/list1"/>
    <dgm:cxn modelId="{10FDFD3B-F277-4B58-A750-66F0598EF4E6}" type="presParOf" srcId="{74B0F3FA-C457-4377-A768-063AC1F16135}" destId="{D333DD45-50C8-4D44-95E2-ADF766F17756}" srcOrd="5" destOrd="0" presId="urn:microsoft.com/office/officeart/2005/8/layout/list1"/>
    <dgm:cxn modelId="{A7FA82C2-9C99-4986-BEEC-D360F23229FF}" type="presParOf" srcId="{74B0F3FA-C457-4377-A768-063AC1F16135}" destId="{546108D8-AA28-48CD-9A61-4D36FA8E03DF}" srcOrd="6" destOrd="0" presId="urn:microsoft.com/office/officeart/2005/8/layout/list1"/>
    <dgm:cxn modelId="{CF2679BA-1032-42FF-B45D-C229911A98D9}" type="presParOf" srcId="{74B0F3FA-C457-4377-A768-063AC1F16135}" destId="{A1AC0C6C-7F63-4F78-B978-D74257A9226C}" srcOrd="7" destOrd="0" presId="urn:microsoft.com/office/officeart/2005/8/layout/list1"/>
    <dgm:cxn modelId="{7527F6F2-27D2-44B2-875A-3F95A0A32A14}" type="presParOf" srcId="{74B0F3FA-C457-4377-A768-063AC1F16135}" destId="{FCA4B388-FB73-4404-A738-F82780FB0295}" srcOrd="8" destOrd="0" presId="urn:microsoft.com/office/officeart/2005/8/layout/list1"/>
    <dgm:cxn modelId="{CD5A0B7B-4E69-4FB6-B5E0-646A00EE3DE7}" type="presParOf" srcId="{FCA4B388-FB73-4404-A738-F82780FB0295}" destId="{563E4E90-26CE-49C4-88C3-E3D01C86DF9F}" srcOrd="0" destOrd="0" presId="urn:microsoft.com/office/officeart/2005/8/layout/list1"/>
    <dgm:cxn modelId="{A40FF8D5-B453-49DC-B620-6C012D1BB8A1}" type="presParOf" srcId="{FCA4B388-FB73-4404-A738-F82780FB0295}" destId="{7974432D-B090-4566-A9FF-E25BEFFAD412}" srcOrd="1" destOrd="0" presId="urn:microsoft.com/office/officeart/2005/8/layout/list1"/>
    <dgm:cxn modelId="{1CC3ACD5-8778-483A-875C-6B68C3EE9F6B}" type="presParOf" srcId="{74B0F3FA-C457-4377-A768-063AC1F16135}" destId="{2C753698-BDD3-424D-BE61-093F7B73911C}" srcOrd="9" destOrd="0" presId="urn:microsoft.com/office/officeart/2005/8/layout/list1"/>
    <dgm:cxn modelId="{F01E6B4A-8D21-4D2A-8A1A-FA948591FF68}" type="presParOf" srcId="{74B0F3FA-C457-4377-A768-063AC1F16135}" destId="{A1AB7FCE-9FBA-4B8F-B204-BDF24E80083B}" srcOrd="10" destOrd="0" presId="urn:microsoft.com/office/officeart/2005/8/layout/list1"/>
    <dgm:cxn modelId="{E1CA8A2C-227B-439E-9C8C-F24909ACD99C}" type="presParOf" srcId="{74B0F3FA-C457-4377-A768-063AC1F16135}" destId="{42805F6B-983E-4B7D-ACD0-1E8E08531DE7}" srcOrd="11" destOrd="0" presId="urn:microsoft.com/office/officeart/2005/8/layout/list1"/>
    <dgm:cxn modelId="{6C869DE1-CCD8-4BB6-8F84-B1231A35EB67}" type="presParOf" srcId="{74B0F3FA-C457-4377-A768-063AC1F16135}" destId="{F4502157-4A6F-4450-AF07-AE9D888A35C4}" srcOrd="12" destOrd="0" presId="urn:microsoft.com/office/officeart/2005/8/layout/list1"/>
    <dgm:cxn modelId="{90C0D847-539C-42F8-A1DF-449634479E48}" type="presParOf" srcId="{F4502157-4A6F-4450-AF07-AE9D888A35C4}" destId="{1EB7AEB6-10A0-47DD-9424-5E06E0B7901B}" srcOrd="0" destOrd="0" presId="urn:microsoft.com/office/officeart/2005/8/layout/list1"/>
    <dgm:cxn modelId="{300BCAEC-0B6A-446A-9C4A-1504DFD81BB9}" type="presParOf" srcId="{F4502157-4A6F-4450-AF07-AE9D888A35C4}" destId="{5588E22A-1BCC-4D14-A8E8-21CFCC0784D4}" srcOrd="1" destOrd="0" presId="urn:microsoft.com/office/officeart/2005/8/layout/list1"/>
    <dgm:cxn modelId="{1516CFE2-A15D-4DA0-9468-03AD62FB3303}" type="presParOf" srcId="{74B0F3FA-C457-4377-A768-063AC1F16135}" destId="{0A851BB0-2290-468B-86ED-54AA602C155C}" srcOrd="13" destOrd="0" presId="urn:microsoft.com/office/officeart/2005/8/layout/list1"/>
    <dgm:cxn modelId="{5D359D0E-B3B9-4AE0-8197-0A3D3C6FEC92}" type="presParOf" srcId="{74B0F3FA-C457-4377-A768-063AC1F16135}" destId="{84D4B2A9-05B1-4162-A4C2-97BBE0EDBFA4}" srcOrd="14" destOrd="0" presId="urn:microsoft.com/office/officeart/2005/8/layout/list1"/>
    <dgm:cxn modelId="{A0625201-DE3D-4ECB-9C7A-5A5C5BBA4E95}" type="presParOf" srcId="{74B0F3FA-C457-4377-A768-063AC1F16135}" destId="{456464CC-6343-4456-AB97-A9E28D914F7E}" srcOrd="15" destOrd="0" presId="urn:microsoft.com/office/officeart/2005/8/layout/list1"/>
    <dgm:cxn modelId="{2465BAF0-2F64-4C13-9D9E-3A183A8746D9}" type="presParOf" srcId="{74B0F3FA-C457-4377-A768-063AC1F16135}" destId="{9F37ECA1-BB6E-496D-A021-38B5C89323BF}" srcOrd="16" destOrd="0" presId="urn:microsoft.com/office/officeart/2005/8/layout/list1"/>
    <dgm:cxn modelId="{64D02A23-F673-4924-8C6E-515D40321927}" type="presParOf" srcId="{9F37ECA1-BB6E-496D-A021-38B5C89323BF}" destId="{59E87C0A-DFE5-496F-AD83-E77CCC9BEAF9}" srcOrd="0" destOrd="0" presId="urn:microsoft.com/office/officeart/2005/8/layout/list1"/>
    <dgm:cxn modelId="{5F5D3352-D474-47ED-BFDB-D84EC37E0EA7}" type="presParOf" srcId="{9F37ECA1-BB6E-496D-A021-38B5C89323BF}" destId="{530414F4-B840-44BB-89EE-BCD8A0BD75BC}" srcOrd="1" destOrd="0" presId="urn:microsoft.com/office/officeart/2005/8/layout/list1"/>
    <dgm:cxn modelId="{E907767C-E21E-4B88-85AE-1315F0E72F99}" type="presParOf" srcId="{74B0F3FA-C457-4377-A768-063AC1F16135}" destId="{7C6372B4-310F-4B5F-B47E-06187DBC4706}" srcOrd="17" destOrd="0" presId="urn:microsoft.com/office/officeart/2005/8/layout/list1"/>
    <dgm:cxn modelId="{0E9D5AF7-9BD3-4531-9EB4-BA3227052D6C}" type="presParOf" srcId="{74B0F3FA-C457-4377-A768-063AC1F16135}" destId="{004671F1-F7EA-49CF-B75B-94173CAEAEA2}" srcOrd="18" destOrd="0" presId="urn:microsoft.com/office/officeart/2005/8/layout/list1"/>
    <dgm:cxn modelId="{02905FBE-78E2-47A6-88BE-279B08CBB1AD}" type="presParOf" srcId="{74B0F3FA-C457-4377-A768-063AC1F16135}" destId="{EA6B3B06-5F6A-4E50-B84C-28247E476B32}" srcOrd="19" destOrd="0" presId="urn:microsoft.com/office/officeart/2005/8/layout/list1"/>
    <dgm:cxn modelId="{E7A74D42-18B2-451E-84A4-F21C38A53465}" type="presParOf" srcId="{74B0F3FA-C457-4377-A768-063AC1F16135}" destId="{DBDCCF44-E327-4E69-92FD-2BF2151FC9CB}" srcOrd="20" destOrd="0" presId="urn:microsoft.com/office/officeart/2005/8/layout/list1"/>
    <dgm:cxn modelId="{944C62B7-3908-4F2D-96C7-4DAC85004938}" type="presParOf" srcId="{DBDCCF44-E327-4E69-92FD-2BF2151FC9CB}" destId="{896AF1ED-B9F5-4AD5-87FD-FC30344670B3}" srcOrd="0" destOrd="0" presId="urn:microsoft.com/office/officeart/2005/8/layout/list1"/>
    <dgm:cxn modelId="{1DBD4052-64DB-4762-9148-4C563C7C4FAC}" type="presParOf" srcId="{DBDCCF44-E327-4E69-92FD-2BF2151FC9CB}" destId="{791D71B7-1E03-4C86-B6E9-14DC47BB3760}" srcOrd="1" destOrd="0" presId="urn:microsoft.com/office/officeart/2005/8/layout/list1"/>
    <dgm:cxn modelId="{04125895-EFA2-4B00-BE9D-C309C913A5EA}" type="presParOf" srcId="{74B0F3FA-C457-4377-A768-063AC1F16135}" destId="{380FECE9-AF03-431C-8CA7-783BEBAEB790}" srcOrd="21" destOrd="0" presId="urn:microsoft.com/office/officeart/2005/8/layout/list1"/>
    <dgm:cxn modelId="{7B868B41-C804-44D0-B495-487B1EC49E79}" type="presParOf" srcId="{74B0F3FA-C457-4377-A768-063AC1F16135}" destId="{10464173-1EDF-417F-9F84-DBF9FB84527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6219-8593-456D-909E-79D0C9895BA8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E925E-618B-429A-90EA-1B4090C4566E}">
      <dsp:nvSpPr>
        <dsp:cNvPr id="0" name=""/>
        <dsp:cNvSpPr/>
      </dsp:nvSpPr>
      <dsp:spPr>
        <a:xfrm>
          <a:off x="406400" y="41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Materi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langsung</a:t>
          </a:r>
          <a:endParaRPr lang="en-GB" sz="2000" kern="1200" dirty="0"/>
        </a:p>
      </dsp:txBody>
      <dsp:txXfrm>
        <a:off x="435221" y="70554"/>
        <a:ext cx="5631958" cy="532758"/>
      </dsp:txXfrm>
    </dsp:sp>
    <dsp:sp modelId="{546108D8-AA28-48CD-9A61-4D36FA8E03DF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4A4D4-CCB1-449E-936F-3C5A04C08330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Webinar</a:t>
          </a:r>
          <a:endParaRPr lang="en-GB" sz="2000" kern="1200" dirty="0"/>
        </a:p>
      </dsp:txBody>
      <dsp:txXfrm>
        <a:off x="435221" y="977754"/>
        <a:ext cx="5631958" cy="532758"/>
      </dsp:txXfrm>
    </dsp:sp>
    <dsp:sp modelId="{A1AB7FCE-9FBA-4B8F-B204-BDF24E80083B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4432D-B090-4566-A9FF-E25BEFFAD412}">
      <dsp:nvSpPr>
        <dsp:cNvPr id="0" name=""/>
        <dsp:cNvSpPr/>
      </dsp:nvSpPr>
      <dsp:spPr>
        <a:xfrm>
          <a:off x="406400" y="18561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Studi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kasus</a:t>
          </a:r>
          <a:endParaRPr lang="en-US" sz="2000" kern="1200" dirty="0" smtClean="0"/>
        </a:p>
      </dsp:txBody>
      <dsp:txXfrm>
        <a:off x="435221" y="1884954"/>
        <a:ext cx="5631958" cy="532758"/>
      </dsp:txXfrm>
    </dsp:sp>
    <dsp:sp modelId="{84D4B2A9-05B1-4162-A4C2-97BBE0EDBFA4}">
      <dsp:nvSpPr>
        <dsp:cNvPr id="0" name=""/>
        <dsp:cNvSpPr/>
      </dsp:nvSpPr>
      <dsp:spPr>
        <a:xfrm>
          <a:off x="0" y="290135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8E22A-1BCC-4D14-A8E8-21CFCC0784D4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Learning Journal</a:t>
          </a:r>
        </a:p>
      </dsp:txBody>
      <dsp:txXfrm>
        <a:off x="435221" y="2792154"/>
        <a:ext cx="5631958" cy="532758"/>
      </dsp:txXfrm>
    </dsp:sp>
    <dsp:sp modelId="{004671F1-F7EA-49CF-B75B-94173CAEAEA2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414F4-B840-44BB-89EE-BCD8A0BD75BC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Kuis</a:t>
          </a:r>
          <a:endParaRPr lang="en-US" sz="2000" kern="1200" dirty="0" smtClean="0"/>
        </a:p>
      </dsp:txBody>
      <dsp:txXfrm>
        <a:off x="435221" y="3699354"/>
        <a:ext cx="5631958" cy="532758"/>
      </dsp:txXfrm>
    </dsp:sp>
    <dsp:sp modelId="{10464173-1EDF-417F-9F84-DBF9FB845277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D71B7-1E03-4C86-B6E9-14DC47BB3760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Live chat</a:t>
          </a:r>
        </a:p>
      </dsp:txBody>
      <dsp:txXfrm>
        <a:off x="435221" y="4606554"/>
        <a:ext cx="56319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2021-02-21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522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8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  <p:sldLayoutId id="2147483713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73698" y="3272775"/>
            <a:ext cx="7138736" cy="1586307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PENCEMARAN LINGKUNGAN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173698" y="4859082"/>
            <a:ext cx="7138736" cy="43204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/>
                </a:solidFill>
              </a:rPr>
              <a:t>HASHFI </a:t>
            </a:r>
            <a:r>
              <a:rPr lang="en-US" altLang="ko-KR" dirty="0" smtClean="0">
                <a:solidFill>
                  <a:schemeClr val="tx1"/>
                </a:solidFill>
              </a:rPr>
              <a:t>HAWALI ABDUL MATIN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57791" y="1339512"/>
            <a:ext cx="5377137" cy="780795"/>
            <a:chOff x="4745820" y="1491808"/>
            <a:chExt cx="5377137" cy="780795"/>
          </a:xfrm>
        </p:grpSpPr>
        <p:sp>
          <p:nvSpPr>
            <p:cNvPr id="9" name="TextBox 8"/>
            <p:cNvSpPr txBox="1"/>
            <p:nvPr/>
          </p:nvSpPr>
          <p:spPr>
            <a:xfrm>
              <a:off x="5615265" y="169990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Udara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251448" y="2679847"/>
            <a:ext cx="5377137" cy="780795"/>
            <a:chOff x="4745820" y="1491808"/>
            <a:chExt cx="5377137" cy="780795"/>
          </a:xfrm>
        </p:grpSpPr>
        <p:sp>
          <p:nvSpPr>
            <p:cNvPr id="32" name="TextBox 31"/>
            <p:cNvSpPr txBox="1"/>
            <p:nvPr/>
          </p:nvSpPr>
          <p:spPr>
            <a:xfrm>
              <a:off x="5615265" y="176867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Termodinamika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Udara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251448" y="4062833"/>
            <a:ext cx="5377137" cy="780795"/>
            <a:chOff x="4745820" y="1491808"/>
            <a:chExt cx="5377137" cy="780795"/>
          </a:xfrm>
        </p:grpSpPr>
        <p:sp>
          <p:nvSpPr>
            <p:cNvPr id="39" name="TextBox 38"/>
            <p:cNvSpPr txBox="1"/>
            <p:nvPr/>
          </p:nvSpPr>
          <p:spPr>
            <a:xfrm>
              <a:off x="5615265" y="169753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Permasalahan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Limbah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Padat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6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225802" y="5387684"/>
            <a:ext cx="5377137" cy="780795"/>
            <a:chOff x="4745820" y="1491808"/>
            <a:chExt cx="5377137" cy="780795"/>
          </a:xfrm>
        </p:grpSpPr>
        <p:sp>
          <p:nvSpPr>
            <p:cNvPr id="46" name="TextBox 45"/>
            <p:cNvSpPr txBox="1"/>
            <p:nvPr/>
          </p:nvSpPr>
          <p:spPr>
            <a:xfrm>
              <a:off x="5615265" y="169753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Indikator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Air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8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2647" y="-138016"/>
            <a:ext cx="105693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Rencana</a:t>
            </a:r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Semester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42669" y="688462"/>
            <a:ext cx="6597367" cy="780795"/>
            <a:chOff x="4745820" y="1491808"/>
            <a:chExt cx="6597367" cy="780795"/>
          </a:xfrm>
        </p:grpSpPr>
        <p:sp>
          <p:nvSpPr>
            <p:cNvPr id="50" name="TextBox 49"/>
            <p:cNvSpPr txBox="1"/>
            <p:nvPr/>
          </p:nvSpPr>
          <p:spPr>
            <a:xfrm>
              <a:off x="5615265" y="1699900"/>
              <a:ext cx="572792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 smtClean="0">
                  <a:cs typeface="Arial" pitchFamily="34" charset="0"/>
                </a:rPr>
                <a:t>Definisi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sumber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lingkungan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cs typeface="Arial" pitchFamily="34" charset="0"/>
                  </a:rPr>
                  <a:t>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242669" y="1973772"/>
            <a:ext cx="5377137" cy="780795"/>
            <a:chOff x="4745820" y="1491808"/>
            <a:chExt cx="5377137" cy="780795"/>
          </a:xfrm>
        </p:grpSpPr>
        <p:sp>
          <p:nvSpPr>
            <p:cNvPr id="55" name="TextBox 54"/>
            <p:cNvSpPr txBox="1"/>
            <p:nvPr/>
          </p:nvSpPr>
          <p:spPr>
            <a:xfrm>
              <a:off x="5615265" y="169990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Komponen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pencemar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udara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231904" y="3378463"/>
            <a:ext cx="5377137" cy="780795"/>
            <a:chOff x="4745820" y="1491808"/>
            <a:chExt cx="5377137" cy="780795"/>
          </a:xfrm>
        </p:grpSpPr>
        <p:sp>
          <p:nvSpPr>
            <p:cNvPr id="60" name="TextBox 59"/>
            <p:cNvSpPr txBox="1"/>
            <p:nvPr/>
          </p:nvSpPr>
          <p:spPr>
            <a:xfrm>
              <a:off x="5615265" y="169990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Daratan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5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231904" y="4733367"/>
            <a:ext cx="5377137" cy="780795"/>
            <a:chOff x="4745820" y="1491808"/>
            <a:chExt cx="5377137" cy="780795"/>
          </a:xfrm>
        </p:grpSpPr>
        <p:sp>
          <p:nvSpPr>
            <p:cNvPr id="65" name="TextBox 64"/>
            <p:cNvSpPr txBox="1"/>
            <p:nvPr/>
          </p:nvSpPr>
          <p:spPr>
            <a:xfrm>
              <a:off x="5615265" y="169990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AIr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7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225802" y="6023066"/>
            <a:ext cx="7610519" cy="780795"/>
            <a:chOff x="4745820" y="1491808"/>
            <a:chExt cx="7610519" cy="780795"/>
          </a:xfrm>
        </p:grpSpPr>
        <p:sp>
          <p:nvSpPr>
            <p:cNvPr id="70" name="TextBox 69"/>
            <p:cNvSpPr txBox="1"/>
            <p:nvPr/>
          </p:nvSpPr>
          <p:spPr>
            <a:xfrm>
              <a:off x="5615264" y="1699900"/>
              <a:ext cx="6741075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>
                  <a:cs typeface="Arial" pitchFamily="34" charset="0"/>
                </a:rPr>
                <a:t>Dampak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>
                  <a:cs typeface="Arial" pitchFamily="34" charset="0"/>
                </a:rPr>
                <a:t>Pencemaran</a:t>
              </a:r>
              <a:r>
                <a:rPr lang="en-US" altLang="ko-KR" b="1" dirty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Lingkungan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dan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Penanggulangannya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9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자유형 25">
            <a:extLst>
              <a:ext uri="{FF2B5EF4-FFF2-40B4-BE49-F238E27FC236}">
                <a16:creationId xmlns="" xmlns:a16="http://schemas.microsoft.com/office/drawing/2014/main" id="{C0C75718-96E9-4348-9F5B-A309B32696E2}"/>
              </a:ext>
            </a:extLst>
          </p:cNvPr>
          <p:cNvSpPr/>
          <p:nvPr/>
        </p:nvSpPr>
        <p:spPr>
          <a:xfrm flipV="1">
            <a:off x="1219160" y="2765431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27">
            <a:extLst>
              <a:ext uri="{FF2B5EF4-FFF2-40B4-BE49-F238E27FC236}">
                <a16:creationId xmlns="" xmlns:a16="http://schemas.microsoft.com/office/drawing/2014/main" id="{E0A5E43C-C64A-4063-8FAA-CEF767C9B142}"/>
              </a:ext>
            </a:extLst>
          </p:cNvPr>
          <p:cNvSpPr/>
          <p:nvPr/>
        </p:nvSpPr>
        <p:spPr>
          <a:xfrm flipV="1">
            <a:off x="1219160" y="3676101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29">
            <a:extLst>
              <a:ext uri="{FF2B5EF4-FFF2-40B4-BE49-F238E27FC236}">
                <a16:creationId xmlns="" xmlns:a16="http://schemas.microsoft.com/office/drawing/2014/main" id="{D9091327-E7CF-4F86-8B33-6CB54B956B65}"/>
              </a:ext>
            </a:extLst>
          </p:cNvPr>
          <p:cNvSpPr/>
          <p:nvPr/>
        </p:nvSpPr>
        <p:spPr>
          <a:xfrm flipV="1">
            <a:off x="1219160" y="4586771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30">
            <a:extLst>
              <a:ext uri="{FF2B5EF4-FFF2-40B4-BE49-F238E27FC236}">
                <a16:creationId xmlns="" xmlns:a16="http://schemas.microsoft.com/office/drawing/2014/main" id="{6D3AE8B5-3644-489E-A99B-7646FA89ADA4}"/>
              </a:ext>
            </a:extLst>
          </p:cNvPr>
          <p:cNvSpPr/>
          <p:nvPr/>
        </p:nvSpPr>
        <p:spPr>
          <a:xfrm flipV="1">
            <a:off x="1219160" y="5497441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2EEDD4-2835-444A-92BE-967E8352F2BB}"/>
              </a:ext>
            </a:extLst>
          </p:cNvPr>
          <p:cNvSpPr txBox="1"/>
          <p:nvPr/>
        </p:nvSpPr>
        <p:spPr>
          <a:xfrm>
            <a:off x="1973184" y="3814279"/>
            <a:ext cx="750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/>
              <a:t>Wisnu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Arya </a:t>
            </a:r>
            <a:r>
              <a:rPr lang="en-US" altLang="ko-KR" sz="2000" dirty="0" err="1"/>
              <a:t>Wardhana</a:t>
            </a:r>
            <a:r>
              <a:rPr lang="en-US" altLang="ko-KR" sz="2000" dirty="0"/>
              <a:t>. 1991. </a:t>
            </a:r>
            <a:r>
              <a:rPr lang="en-US" altLang="ko-KR" sz="2000" dirty="0" err="1"/>
              <a:t>Dampak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Pencemaran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Lingkungan</a:t>
            </a:r>
            <a:r>
              <a:rPr lang="en-US" altLang="ko-KR" sz="2000" dirty="0"/>
              <a:t>. Yogyakarta : </a:t>
            </a:r>
            <a:r>
              <a:rPr lang="en-US" altLang="ko-KR" sz="2000" dirty="0" err="1" smtClean="0"/>
              <a:t>Penerbit</a:t>
            </a:r>
            <a:r>
              <a:rPr lang="en-US" altLang="ko-KR" sz="2000" dirty="0" smtClean="0"/>
              <a:t> Andi</a:t>
            </a:r>
            <a:endParaRPr lang="en-US" altLang="ko-KR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79EC3A-ED1C-4E11-9CCB-304A48D5F2FD}"/>
              </a:ext>
            </a:extLst>
          </p:cNvPr>
          <p:cNvSpPr txBox="1"/>
          <p:nvPr/>
        </p:nvSpPr>
        <p:spPr>
          <a:xfrm>
            <a:off x="1973183" y="2917257"/>
            <a:ext cx="750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Suharto</a:t>
            </a:r>
            <a:r>
              <a:rPr lang="en-US" altLang="ko-KR" sz="2000" dirty="0"/>
              <a:t>. 2011. </a:t>
            </a:r>
            <a:r>
              <a:rPr lang="en-US" altLang="ko-KR" sz="2000" dirty="0" err="1"/>
              <a:t>Limbah</a:t>
            </a:r>
            <a:r>
              <a:rPr lang="en-US" altLang="ko-KR" sz="2000" dirty="0"/>
              <a:t> Kimia </a:t>
            </a:r>
            <a:r>
              <a:rPr lang="en-US" altLang="ko-KR" sz="2000" dirty="0" err="1"/>
              <a:t>Dalam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Pencemaran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Udara</a:t>
            </a:r>
            <a:r>
              <a:rPr lang="en-US" altLang="ko-KR" sz="2000" dirty="0"/>
              <a:t> Dan Air. Yogyakarta : </a:t>
            </a:r>
            <a:r>
              <a:rPr lang="en-US" altLang="ko-KR" sz="2000" dirty="0" err="1"/>
              <a:t>Penerbit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Andi.</a:t>
            </a:r>
            <a:endParaRPr lang="en-US" altLang="ko-KR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C7ABB3-3C99-432F-85BE-6256A2C10147}"/>
              </a:ext>
            </a:extLst>
          </p:cNvPr>
          <p:cNvSpPr txBox="1"/>
          <p:nvPr/>
        </p:nvSpPr>
        <p:spPr>
          <a:xfrm>
            <a:off x="1973182" y="1992939"/>
            <a:ext cx="750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/>
              <a:t>Chafid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Fandeli</a:t>
            </a:r>
            <a:r>
              <a:rPr lang="en-US" altLang="ko-KR" sz="2000" dirty="0"/>
              <a:t>. 2007. </a:t>
            </a:r>
            <a:r>
              <a:rPr lang="en-US" altLang="ko-KR" sz="2000" dirty="0" err="1"/>
              <a:t>Analisis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Mengenai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Dampak</a:t>
            </a:r>
            <a:r>
              <a:rPr lang="en-US" altLang="ko-KR" sz="2000" dirty="0"/>
              <a:t> </a:t>
            </a:r>
            <a:r>
              <a:rPr lang="en-US" altLang="ko-KR" sz="2000" dirty="0" err="1"/>
              <a:t>Lingkungan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Prinsip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Dasar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Dalam</a:t>
            </a:r>
            <a:r>
              <a:rPr lang="en-US" altLang="ko-KR" sz="2000" dirty="0"/>
              <a:t> Pembangunan. Yogyakarta : Liberty </a:t>
            </a:r>
            <a:r>
              <a:rPr lang="en-US" altLang="ko-KR" sz="2000" dirty="0" smtClean="0"/>
              <a:t>Offset.</a:t>
            </a:r>
            <a:endParaRPr lang="en-US" altLang="ko-KR" sz="2000" dirty="0"/>
          </a:p>
        </p:txBody>
      </p:sp>
      <p:sp>
        <p:nvSpPr>
          <p:cNvPr id="22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299316" y="208613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299317" y="299680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299316" y="390747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0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5201930" y="1358010"/>
            <a:ext cx="6990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MENGUMPULKAN </a:t>
            </a: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TUGAS TEPAT WAKTU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NILAI </a:t>
            </a: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E/D BERIKAN KEPADA: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PELANGGARAN KEJUJURAN (MENYONTEK, PLAGIARISME, MENGISI DAFTAR HADIR TEMAN, </a:t>
            </a:r>
            <a:r>
              <a:rPr lang="en-US" altLang="ko-KR" sz="2600" dirty="0" err="1">
                <a:solidFill>
                  <a:schemeClr val="bg1"/>
                </a:solidFill>
                <a:cs typeface="Arial" pitchFamily="34" charset="0"/>
              </a:rPr>
              <a:t>dll</a:t>
            </a: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TIDAK MENGIKUTI </a:t>
            </a: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UTS</a:t>
            </a:r>
            <a:endParaRPr lang="en-US" altLang="ko-KR" sz="2600" dirty="0">
              <a:solidFill>
                <a:schemeClr val="bg1"/>
              </a:solidFill>
              <a:cs typeface="Arial" pitchFamily="34" charset="0"/>
            </a:endParaRPr>
          </a:p>
          <a:p>
            <a:pPr marL="914377" lvl="1" indent="-457189">
              <a:buFont typeface="+mj-lt"/>
              <a:buAutoNum type="arabicPeriod"/>
            </a:pP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TIDAK MASUK KELAS LEBIH DARI 25% TIDAK DIIJINKAN MENGIKUTI </a:t>
            </a:r>
            <a:r>
              <a:rPr lang="en-US" altLang="ko-KR" sz="2600" dirty="0">
                <a:solidFill>
                  <a:schemeClr val="bg1"/>
                </a:solidFill>
                <a:cs typeface="Arial" pitchFamily="34" charset="0"/>
              </a:rPr>
              <a:t>UTS</a:t>
            </a:r>
            <a:endParaRPr lang="en-US" altLang="ko-KR" sz="2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40AC5C-3116-4DAB-8F52-1A9CEB2927AF}"/>
              </a:ext>
            </a:extLst>
          </p:cNvPr>
          <p:cNvSpPr txBox="1"/>
          <p:nvPr/>
        </p:nvSpPr>
        <p:spPr>
          <a:xfrm>
            <a:off x="5201930" y="342346"/>
            <a:ext cx="650261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dirty="0" err="1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Kontrak</a:t>
            </a:r>
            <a:r>
              <a:rPr lang="en-US" altLang="ko-KR" sz="6000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6000" dirty="0" err="1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kuliah</a:t>
            </a:r>
            <a:endParaRPr lang="en-US" altLang="ko-KR" sz="6000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5201930" y="2433823"/>
            <a:ext cx="69900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UTS 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5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%</a:t>
            </a:r>
          </a:p>
          <a:p>
            <a:pPr algn="ctr"/>
            <a:endParaRPr lang="sv-SE" altLang="ko-KR" sz="26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TUGAS MANDIRI 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%</a:t>
            </a:r>
          </a:p>
          <a:p>
            <a:pPr algn="ctr"/>
            <a:endParaRPr lang="sv-SE" altLang="ko-KR" sz="26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TUGAS KELOMPOK 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sv-SE" altLang="ko-KR" sz="2600" dirty="0">
                <a:solidFill>
                  <a:schemeClr val="bg1"/>
                </a:solidFill>
                <a:cs typeface="Arial" pitchFamily="34" charset="0"/>
              </a:rPr>
              <a:t>5%</a:t>
            </a:r>
            <a:endParaRPr lang="sv-SE" altLang="ko-KR" sz="2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40AC5C-3116-4DAB-8F52-1A9CEB2927AF}"/>
              </a:ext>
            </a:extLst>
          </p:cNvPr>
          <p:cNvSpPr txBox="1"/>
          <p:nvPr/>
        </p:nvSpPr>
        <p:spPr>
          <a:xfrm>
            <a:off x="6323321" y="249172"/>
            <a:ext cx="474728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dirty="0" err="1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Komponen</a:t>
            </a:r>
            <a:r>
              <a:rPr lang="en-US" altLang="ko-KR" sz="6000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6000" dirty="0" err="1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penilaian</a:t>
            </a:r>
            <a:endParaRPr lang="en-US" altLang="ko-KR" sz="6000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164637"/>
            <a:ext cx="12192000" cy="86409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>
                <a:cs typeface="Arial" pitchFamily="34" charset="0"/>
              </a:rPr>
              <a:t>Model </a:t>
            </a:r>
            <a:r>
              <a:rPr lang="en-US" sz="4267" b="1" dirty="0" err="1">
                <a:cs typeface="Arial" pitchFamily="34" charset="0"/>
              </a:rPr>
              <a:t>Pembelajaran</a:t>
            </a:r>
            <a:endParaRPr lang="en-US" sz="4267" b="1" dirty="0"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032000" y="10570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6831" y="3125994"/>
            <a:ext cx="6188241" cy="677416"/>
          </a:xfrm>
        </p:spPr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Aurakasih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165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맑은 고딕</vt:lpstr>
      <vt:lpstr>Arial</vt:lpstr>
      <vt:lpstr>Arial Black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 account</cp:lastModifiedBy>
  <cp:revision>117</cp:revision>
  <dcterms:created xsi:type="dcterms:W3CDTF">2018-04-24T17:14:44Z</dcterms:created>
  <dcterms:modified xsi:type="dcterms:W3CDTF">2021-02-21T13:06:01Z</dcterms:modified>
</cp:coreProperties>
</file>