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879CD3-B919-4F61-B5AE-C5935DAEEF8B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AAC1169-B9AD-47E7-90A4-AE8BA627567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609600"/>
            <a:ext cx="88392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TATA BAHASA JAWA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(WIDYA TEMBUNG &amp; WIDYA MAKNA)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err="1" smtClean="0"/>
              <a:t>Hiponimi</a:t>
            </a:r>
            <a:endParaRPr lang="en-US" dirty="0"/>
          </a:p>
          <a:p>
            <a:pPr marL="68580" indent="0" algn="just">
              <a:buNone/>
            </a:pPr>
            <a:r>
              <a:rPr lang="en-US" dirty="0" err="1" smtClean="0"/>
              <a:t>Yaiku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tegese</a:t>
            </a:r>
            <a:r>
              <a:rPr lang="en-US" dirty="0" smtClean="0"/>
              <a:t> </a:t>
            </a:r>
            <a:r>
              <a:rPr lang="en-US" dirty="0" err="1" smtClean="0"/>
              <a:t>kaanggep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perangane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liya</a:t>
            </a:r>
            <a:r>
              <a:rPr lang="en-US" dirty="0" smtClean="0"/>
              <a:t>,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surasane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panguwasane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liya</a:t>
            </a:r>
            <a:r>
              <a:rPr lang="en-US" dirty="0" smtClean="0"/>
              <a:t>. Ana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Indonesia, </a:t>
            </a:r>
            <a:r>
              <a:rPr lang="en-US" dirty="0" err="1" smtClean="0"/>
              <a:t>kayadene</a:t>
            </a:r>
            <a:r>
              <a:rPr lang="en-US" dirty="0" smtClean="0"/>
              <a:t> kata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kata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 marL="68580" indent="0" algn="just">
              <a:buNone/>
            </a:pPr>
            <a:endParaRPr lang="en-US" dirty="0" smtClean="0"/>
          </a:p>
          <a:p>
            <a:pPr marL="68580" indent="0" algn="just">
              <a:buNone/>
            </a:pPr>
            <a:r>
              <a:rPr lang="en-US" dirty="0" err="1" smtClean="0"/>
              <a:t>Conto</a:t>
            </a:r>
            <a:r>
              <a:rPr lang="en-US" dirty="0" smtClean="0"/>
              <a:t>:</a:t>
            </a:r>
          </a:p>
          <a:p>
            <a:pPr marL="68580" indent="0" algn="just">
              <a:buNone/>
            </a:pPr>
            <a:r>
              <a:rPr lang="en-US" dirty="0" err="1" smtClean="0"/>
              <a:t>Abang-putih</a:t>
            </a:r>
            <a:r>
              <a:rPr lang="en-US" dirty="0" smtClean="0"/>
              <a:t>, </a:t>
            </a:r>
            <a:r>
              <a:rPr lang="en-US" dirty="0" err="1" smtClean="0"/>
              <a:t>ijo</a:t>
            </a:r>
            <a:r>
              <a:rPr lang="en-US" dirty="0" smtClean="0"/>
              <a:t>,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kuwi</a:t>
            </a:r>
            <a:r>
              <a:rPr lang="en-US" dirty="0" smtClean="0"/>
              <a:t> </a:t>
            </a:r>
            <a:r>
              <a:rPr lang="en-US" dirty="0" err="1" smtClean="0"/>
              <a:t>kagolong</a:t>
            </a:r>
            <a:r>
              <a:rPr lang="en-US" dirty="0" smtClean="0"/>
              <a:t> </a:t>
            </a:r>
            <a:r>
              <a:rPr lang="en-US" dirty="0" err="1" smtClean="0"/>
              <a:t>panguwasaning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19009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err="1" smtClean="0"/>
              <a:t>Polisemi</a:t>
            </a:r>
            <a:r>
              <a:rPr lang="en-US" dirty="0" smtClean="0"/>
              <a:t>, </a:t>
            </a:r>
            <a:r>
              <a:rPr lang="en-US" dirty="0" err="1" smtClean="0"/>
              <a:t>yaiku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ngemu</a:t>
            </a:r>
            <a:r>
              <a:rPr lang="en-US" dirty="0" smtClean="0"/>
              <a:t> </a:t>
            </a:r>
            <a:r>
              <a:rPr lang="en-US" dirty="0" err="1" smtClean="0"/>
              <a:t>teges</a:t>
            </a:r>
            <a:r>
              <a:rPr lang="en-US" dirty="0" smtClean="0"/>
              <a:t> </a:t>
            </a:r>
            <a:r>
              <a:rPr lang="en-US" dirty="0" err="1" smtClean="0"/>
              <a:t>luwih</a:t>
            </a:r>
            <a:r>
              <a:rPr lang="en-US" dirty="0" smtClean="0"/>
              <a:t> </a:t>
            </a:r>
            <a:r>
              <a:rPr lang="en-US" dirty="0" err="1" smtClean="0"/>
              <a:t>saka</a:t>
            </a:r>
            <a:r>
              <a:rPr lang="en-US" dirty="0" smtClean="0"/>
              <a:t> </a:t>
            </a:r>
            <a:r>
              <a:rPr lang="en-US" dirty="0" err="1" smtClean="0"/>
              <a:t>siki</a:t>
            </a:r>
            <a:r>
              <a:rPr lang="en-US" dirty="0" smtClean="0"/>
              <a:t>. </a:t>
            </a:r>
            <a:r>
              <a:rPr lang="en-US" dirty="0" err="1" smtClean="0"/>
              <a:t>Polisemi</a:t>
            </a:r>
            <a:r>
              <a:rPr lang="en-US" dirty="0" smtClean="0"/>
              <a:t> </a:t>
            </a:r>
            <a:r>
              <a:rPr lang="en-US" dirty="0" err="1" smtClean="0"/>
              <a:t>isa</a:t>
            </a:r>
            <a:r>
              <a:rPr lang="en-US" dirty="0" smtClean="0"/>
              <a:t> </a:t>
            </a:r>
            <a:r>
              <a:rPr lang="en-US" dirty="0" err="1" smtClean="0"/>
              <a:t>dingerteni</a:t>
            </a:r>
            <a:r>
              <a:rPr lang="en-US" dirty="0" smtClean="0"/>
              <a:t> </a:t>
            </a:r>
            <a:r>
              <a:rPr lang="en-US" dirty="0" err="1" smtClean="0"/>
              <a:t>karepe</a:t>
            </a:r>
            <a:r>
              <a:rPr lang="en-US" dirty="0" smtClean="0"/>
              <a:t> yenta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dumunung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ukara</a:t>
            </a:r>
            <a:r>
              <a:rPr lang="en-US" dirty="0" smtClean="0"/>
              <a:t>. </a:t>
            </a:r>
            <a:r>
              <a:rPr lang="en-US" dirty="0" err="1" smtClean="0"/>
              <a:t>Polisemi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kanggo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ngrembakakake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.</a:t>
            </a:r>
          </a:p>
          <a:p>
            <a:pPr marL="68580" indent="0" algn="just">
              <a:buNone/>
            </a:pPr>
            <a:r>
              <a:rPr lang="en-US" dirty="0" err="1" smtClean="0"/>
              <a:t>Conto</a:t>
            </a:r>
            <a:r>
              <a:rPr lang="en-US" dirty="0" smtClean="0"/>
              <a:t>: </a:t>
            </a:r>
            <a:r>
              <a:rPr lang="en-US" dirty="0" err="1" smtClean="0"/>
              <a:t>sampun</a:t>
            </a:r>
            <a:r>
              <a:rPr lang="en-US" dirty="0" smtClean="0"/>
              <a:t>, </a:t>
            </a:r>
            <a:r>
              <a:rPr lang="en-US" dirty="0" err="1" smtClean="0"/>
              <a:t>kalih</a:t>
            </a:r>
            <a:r>
              <a:rPr lang="en-US" dirty="0" smtClean="0"/>
              <a:t>.</a:t>
            </a:r>
          </a:p>
          <a:p>
            <a:pPr marL="68580" indent="0" algn="just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 err="1"/>
              <a:t>Ambiguitas</a:t>
            </a:r>
            <a:r>
              <a:rPr lang="en-US" dirty="0"/>
              <a:t>, </a:t>
            </a:r>
            <a:r>
              <a:rPr lang="en-US" dirty="0" err="1"/>
              <a:t>yaiku</a:t>
            </a:r>
            <a:r>
              <a:rPr lang="en-US" dirty="0"/>
              <a:t> </a:t>
            </a:r>
            <a:r>
              <a:rPr lang="en-US" dirty="0" err="1"/>
              <a:t>tembung</a:t>
            </a:r>
            <a:r>
              <a:rPr lang="en-US" dirty="0"/>
              <a:t>, </a:t>
            </a:r>
            <a:r>
              <a:rPr lang="en-US" dirty="0" err="1"/>
              <a:t>frasa</a:t>
            </a:r>
            <a:r>
              <a:rPr lang="en-US" dirty="0"/>
              <a:t>, </a:t>
            </a:r>
            <a:r>
              <a:rPr lang="en-US" dirty="0" err="1"/>
              <a:t>utawa</a:t>
            </a:r>
            <a:r>
              <a:rPr lang="en-US" dirty="0"/>
              <a:t> </a:t>
            </a:r>
            <a:r>
              <a:rPr lang="en-US" dirty="0" err="1"/>
              <a:t>ukara</a:t>
            </a:r>
            <a:r>
              <a:rPr lang="en-US" dirty="0"/>
              <a:t> </a:t>
            </a:r>
            <a:r>
              <a:rPr lang="en-US" dirty="0" err="1"/>
              <a:t>kang</a:t>
            </a:r>
            <a:r>
              <a:rPr lang="en-US" dirty="0"/>
              <a:t> </a:t>
            </a:r>
            <a:r>
              <a:rPr lang="en-US" dirty="0" err="1"/>
              <a:t>mangro</a:t>
            </a:r>
            <a:r>
              <a:rPr lang="en-US" dirty="0"/>
              <a:t> </a:t>
            </a:r>
            <a:r>
              <a:rPr lang="en-US" dirty="0" err="1"/>
              <a:t>teges</a:t>
            </a:r>
            <a:r>
              <a:rPr lang="en-US" dirty="0"/>
              <a:t> </a:t>
            </a:r>
            <a:r>
              <a:rPr lang="en-US" dirty="0" err="1"/>
              <a:t>utawa</a:t>
            </a:r>
            <a:r>
              <a:rPr lang="en-US" dirty="0"/>
              <a:t> </a:t>
            </a:r>
            <a:r>
              <a:rPr lang="en-US" dirty="0" err="1"/>
              <a:t>maknane</a:t>
            </a:r>
            <a:r>
              <a:rPr lang="en-US" dirty="0"/>
              <a:t> </a:t>
            </a:r>
            <a:r>
              <a:rPr lang="en-US" dirty="0" err="1"/>
              <a:t>isa</a:t>
            </a:r>
            <a:r>
              <a:rPr lang="en-US" dirty="0"/>
              <a:t> </a:t>
            </a:r>
            <a:r>
              <a:rPr lang="en-US" dirty="0" err="1"/>
              <a:t>ditapsirake</a:t>
            </a:r>
            <a:r>
              <a:rPr lang="en-US" dirty="0"/>
              <a:t> </a:t>
            </a:r>
            <a:r>
              <a:rPr lang="en-US" dirty="0" err="1"/>
              <a:t>liya</a:t>
            </a:r>
            <a:r>
              <a:rPr lang="en-US" dirty="0"/>
              <a:t>. </a:t>
            </a:r>
            <a:r>
              <a:rPr lang="en-US" dirty="0" err="1"/>
              <a:t>Conto</a:t>
            </a:r>
            <a:r>
              <a:rPr lang="en-US" dirty="0"/>
              <a:t>: </a:t>
            </a:r>
            <a:r>
              <a:rPr lang="en-US" dirty="0" err="1"/>
              <a:t>ngukuri</a:t>
            </a:r>
            <a:endParaRPr lang="en-US" dirty="0"/>
          </a:p>
          <a:p>
            <a:pPr marL="6858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993827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dirty="0" err="1" smtClean="0"/>
              <a:t>Jinising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  <a:p>
            <a:pPr marL="582930" indent="-514350" algn="just">
              <a:buAutoNum type="arabicPeriod"/>
            </a:pP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mringkus</a:t>
            </a:r>
            <a:r>
              <a:rPr lang="en-US" dirty="0" smtClean="0"/>
              <a:t>, </a:t>
            </a:r>
            <a:r>
              <a:rPr lang="en-US" dirty="0" err="1" smtClean="0"/>
              <a:t>yaiku</a:t>
            </a:r>
            <a:r>
              <a:rPr lang="en-US" dirty="0" smtClean="0"/>
              <a:t> </a:t>
            </a:r>
            <a:r>
              <a:rPr lang="en-US" dirty="0" err="1" smtClean="0"/>
              <a:t>maknaning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surasane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mringkus</a:t>
            </a:r>
            <a:r>
              <a:rPr lang="en-US" dirty="0" smtClean="0"/>
              <a:t>. </a:t>
            </a:r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contone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sujana</a:t>
            </a:r>
            <a:r>
              <a:rPr lang="en-US" dirty="0" smtClean="0"/>
              <a:t> </a:t>
            </a:r>
            <a:r>
              <a:rPr lang="en-US" dirty="0" err="1" smtClean="0"/>
              <a:t>biyen</a:t>
            </a:r>
            <a:r>
              <a:rPr lang="en-US" dirty="0" smtClean="0"/>
              <a:t> </a:t>
            </a:r>
            <a:r>
              <a:rPr lang="en-US" dirty="0" err="1" smtClean="0"/>
              <a:t>nduwe</a:t>
            </a:r>
            <a:r>
              <a:rPr lang="en-US" dirty="0" smtClean="0"/>
              <a:t> </a:t>
            </a:r>
            <a:r>
              <a:rPr lang="en-US" dirty="0" err="1" smtClean="0"/>
              <a:t>teges</a:t>
            </a:r>
            <a:r>
              <a:rPr lang="en-US" dirty="0" smtClean="0"/>
              <a:t>: 	</a:t>
            </a:r>
            <a:r>
              <a:rPr lang="en-US" dirty="0" err="1" smtClean="0"/>
              <a:t>wong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pinter</a:t>
            </a:r>
            <a:r>
              <a:rPr lang="en-US" dirty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linuwih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cubriya</a:t>
            </a:r>
            <a:r>
              <a:rPr lang="en-US" dirty="0" smtClean="0"/>
              <a:t>. 	Saiki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sujana</a:t>
            </a:r>
            <a:r>
              <a:rPr lang="en-US" dirty="0" smtClean="0"/>
              <a:t> </a:t>
            </a:r>
            <a:r>
              <a:rPr lang="en-US" dirty="0" err="1" smtClean="0"/>
              <a:t>ngemu</a:t>
            </a:r>
            <a:r>
              <a:rPr lang="en-US" dirty="0" smtClean="0"/>
              <a:t> </a:t>
            </a:r>
            <a:r>
              <a:rPr lang="en-US" dirty="0" err="1" smtClean="0"/>
              <a:t>teges</a:t>
            </a:r>
            <a:r>
              <a:rPr lang="en-US" dirty="0" smtClean="0"/>
              <a:t> </a:t>
            </a:r>
            <a:r>
              <a:rPr lang="en-US" dirty="0" err="1" smtClean="0"/>
              <a:t>cubriya</a:t>
            </a:r>
            <a:r>
              <a:rPr lang="en-US" dirty="0" smtClean="0"/>
              <a:t> (</a:t>
            </a:r>
            <a:r>
              <a:rPr lang="en-US" dirty="0" err="1" smtClean="0"/>
              <a:t>ing</a:t>
            </a:r>
            <a:r>
              <a:rPr lang="en-US" dirty="0" smtClean="0"/>
              <a:t> 	</a:t>
            </a:r>
            <a:r>
              <a:rPr lang="en-US" dirty="0" err="1" smtClean="0"/>
              <a:t>basa</a:t>
            </a:r>
            <a:r>
              <a:rPr lang="en-US" dirty="0" smtClean="0"/>
              <a:t> Indonesia </a:t>
            </a:r>
            <a:r>
              <a:rPr lang="en-US" dirty="0" err="1" smtClean="0"/>
              <a:t>curiga</a:t>
            </a:r>
            <a:r>
              <a:rPr lang="en-US" dirty="0" smtClean="0"/>
              <a:t>). </a:t>
            </a:r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laki</a:t>
            </a:r>
            <a:r>
              <a:rPr lang="en-US" dirty="0" smtClean="0"/>
              <a:t>, </a:t>
            </a:r>
            <a:r>
              <a:rPr lang="en-US" dirty="0" err="1" smtClean="0"/>
              <a:t>tegese</a:t>
            </a:r>
            <a:r>
              <a:rPr lang="en-US" dirty="0" smtClean="0"/>
              <a:t> </a:t>
            </a:r>
            <a:r>
              <a:rPr lang="en-US" dirty="0" err="1" smtClean="0"/>
              <a:t>bojo</a:t>
            </a:r>
            <a:r>
              <a:rPr lang="en-US" dirty="0" smtClean="0"/>
              <a:t>/</a:t>
            </a:r>
            <a:r>
              <a:rPr lang="en-US" dirty="0" err="1" smtClean="0"/>
              <a:t>suami</a:t>
            </a:r>
            <a:r>
              <a:rPr lang="en-US" dirty="0" smtClean="0"/>
              <a:t>, </a:t>
            </a:r>
            <a:r>
              <a:rPr lang="en-US" dirty="0" err="1" smtClean="0"/>
              <a:t>wong</a:t>
            </a:r>
            <a:r>
              <a:rPr lang="en-US" dirty="0" smtClean="0"/>
              <a:t> </a:t>
            </a:r>
            <a:r>
              <a:rPr lang="en-US" dirty="0" err="1" smtClean="0"/>
              <a:t>lanang</a:t>
            </a:r>
            <a:r>
              <a:rPr lang="en-US" dirty="0" smtClean="0"/>
              <a:t>, 	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sanggama</a:t>
            </a:r>
            <a:r>
              <a:rPr lang="en-US" dirty="0" smtClean="0"/>
              <a:t>. Saiki </a:t>
            </a:r>
            <a:r>
              <a:rPr lang="en-US" dirty="0" err="1" smtClean="0"/>
              <a:t>mung</a:t>
            </a:r>
            <a:r>
              <a:rPr lang="en-US" dirty="0" smtClean="0"/>
              <a:t> </a:t>
            </a:r>
            <a:r>
              <a:rPr lang="en-US" dirty="0" err="1" smtClean="0"/>
              <a:t>ngemu</a:t>
            </a:r>
            <a:r>
              <a:rPr lang="en-US" dirty="0" smtClean="0"/>
              <a:t> </a:t>
            </a:r>
            <a:r>
              <a:rPr lang="en-US" dirty="0" err="1" smtClean="0"/>
              <a:t>teges</a:t>
            </a:r>
            <a:r>
              <a:rPr lang="en-US" dirty="0" smtClean="0"/>
              <a:t> 	</a:t>
            </a:r>
            <a:r>
              <a:rPr lang="en-US" dirty="0" err="1" smtClean="0"/>
              <a:t>sanggama</a:t>
            </a:r>
            <a:r>
              <a:rPr lang="en-US" dirty="0" smtClean="0"/>
              <a:t> </a:t>
            </a:r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pasar-pasar</a:t>
            </a:r>
            <a:r>
              <a:rPr lang="en-US" dirty="0" smtClean="0"/>
              <a:t> </a:t>
            </a:r>
            <a:r>
              <a:rPr lang="en-US" dirty="0" err="1" smtClean="0"/>
              <a:t>kewan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-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kembang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-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maling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-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malem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41815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dirty="0" smtClean="0"/>
              <a:t>2. 	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melar</a:t>
            </a:r>
            <a:endParaRPr lang="en-US" dirty="0"/>
          </a:p>
          <a:p>
            <a:pPr marL="6858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yaiku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luwih</a:t>
            </a:r>
            <a:r>
              <a:rPr lang="en-US" dirty="0" smtClean="0"/>
              <a:t> </a:t>
            </a:r>
            <a:r>
              <a:rPr lang="en-US" dirty="0" err="1" smtClean="0"/>
              <a:t>bawera</a:t>
            </a:r>
            <a:r>
              <a:rPr lang="en-US" dirty="0" smtClean="0"/>
              <a:t> </a:t>
            </a:r>
            <a:r>
              <a:rPr lang="en-US" dirty="0" err="1" smtClean="0"/>
              <a:t>tinimbang</a:t>
            </a:r>
            <a:r>
              <a:rPr lang="en-US" dirty="0" smtClean="0"/>
              <a:t> 	</a:t>
            </a:r>
            <a:r>
              <a:rPr lang="en-US" dirty="0" err="1" smtClean="0"/>
              <a:t>sakdurunge</a:t>
            </a:r>
            <a:r>
              <a:rPr lang="en-US" dirty="0" smtClean="0"/>
              <a:t>, </a:t>
            </a:r>
            <a:r>
              <a:rPr lang="en-US" dirty="0" err="1" smtClean="0"/>
              <a:t>conto</a:t>
            </a:r>
            <a:r>
              <a:rPr lang="en-US" dirty="0" smtClean="0"/>
              <a:t>: </a:t>
            </a:r>
            <a:r>
              <a:rPr lang="en-US" dirty="0" err="1" smtClean="0"/>
              <a:t>kembang</a:t>
            </a:r>
            <a:r>
              <a:rPr lang="en-US" dirty="0" smtClean="0"/>
              <a:t>, </a:t>
            </a:r>
            <a:r>
              <a:rPr lang="en-US" dirty="0" err="1" smtClean="0"/>
              <a:t>amplop</a:t>
            </a:r>
            <a:r>
              <a:rPr lang="en-US" dirty="0" smtClean="0"/>
              <a:t>, </a:t>
            </a:r>
            <a:r>
              <a:rPr lang="en-US" dirty="0" err="1" smtClean="0"/>
              <a:t>apel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</a:t>
            </a:r>
            <a:r>
              <a:rPr lang="en-US" dirty="0" smtClean="0"/>
              <a:t>: </a:t>
            </a:r>
            <a:r>
              <a:rPr lang="en-US" dirty="0" err="1" smtClean="0"/>
              <a:t>kembang</a:t>
            </a:r>
            <a:r>
              <a:rPr lang="en-US" dirty="0" smtClean="0"/>
              <a:t>  -</a:t>
            </a:r>
            <a:r>
              <a:rPr lang="en-US" dirty="0" err="1" smtClean="0"/>
              <a:t>kembang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		- </a:t>
            </a:r>
            <a:r>
              <a:rPr lang="en-US" dirty="0" err="1" smtClean="0"/>
              <a:t>wong</a:t>
            </a:r>
            <a:r>
              <a:rPr lang="en-US" dirty="0" smtClean="0"/>
              <a:t> </a:t>
            </a:r>
            <a:r>
              <a:rPr lang="en-US" dirty="0" err="1" smtClean="0"/>
              <a:t>ayu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3. 	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geseh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sawijining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geseh</a:t>
            </a:r>
            <a:r>
              <a:rPr lang="en-US" dirty="0" smtClean="0"/>
              <a:t> </a:t>
            </a:r>
            <a:r>
              <a:rPr lang="en-US" dirty="0" err="1" smtClean="0"/>
              <a:t>surasane</a:t>
            </a:r>
            <a:r>
              <a:rPr lang="en-US" dirty="0" smtClean="0"/>
              <a:t> 	</a:t>
            </a:r>
            <a:r>
              <a:rPr lang="en-US" dirty="0" err="1" smtClean="0"/>
              <a:t>amarga</a:t>
            </a:r>
            <a:r>
              <a:rPr lang="en-US" dirty="0" smtClean="0"/>
              <a:t> </a:t>
            </a:r>
            <a:r>
              <a:rPr lang="en-US" dirty="0" err="1" smtClean="0"/>
              <a:t>obah-owaning</a:t>
            </a:r>
            <a:r>
              <a:rPr lang="en-US" dirty="0" smtClean="0"/>
              <a:t> </a:t>
            </a:r>
            <a:r>
              <a:rPr lang="en-US" dirty="0" err="1" smtClean="0"/>
              <a:t>kaanan</a:t>
            </a:r>
            <a:r>
              <a:rPr lang="en-US" dirty="0" smtClean="0"/>
              <a:t>. </a:t>
            </a:r>
            <a:r>
              <a:rPr lang="en-US" dirty="0" err="1" smtClean="0"/>
              <a:t>Conto</a:t>
            </a:r>
            <a:r>
              <a:rPr lang="en-US" dirty="0" smtClean="0"/>
              <a:t>: </a:t>
            </a:r>
            <a:r>
              <a:rPr lang="en-US" dirty="0" err="1" smtClean="0"/>
              <a:t>germa</a:t>
            </a:r>
            <a:r>
              <a:rPr lang="en-US" dirty="0" smtClean="0"/>
              <a:t>, 	</a:t>
            </a:r>
            <a:r>
              <a:rPr lang="en-US" dirty="0" err="1" smtClean="0"/>
              <a:t>preman</a:t>
            </a:r>
            <a:r>
              <a:rPr lang="en-US" dirty="0" smtClean="0"/>
              <a:t>.</a:t>
            </a:r>
          </a:p>
          <a:p>
            <a:pPr marL="68580" indent="0" algn="just">
              <a:buNone/>
            </a:pPr>
            <a:r>
              <a:rPr lang="en-US" dirty="0" smtClean="0"/>
              <a:t>4. 	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diarani</a:t>
            </a:r>
            <a:r>
              <a:rPr lang="en-US" dirty="0" smtClean="0"/>
              <a:t> </a:t>
            </a:r>
            <a:r>
              <a:rPr lang="en-US" dirty="0" err="1" smtClean="0"/>
              <a:t>uga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denotatif</a:t>
            </a:r>
            <a:r>
              <a:rPr lang="en-US" dirty="0" smtClean="0"/>
              <a:t>. 	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konotatif</a:t>
            </a:r>
            <a:r>
              <a:rPr lang="en-US" dirty="0" smtClean="0"/>
              <a:t> </a:t>
            </a:r>
            <a:r>
              <a:rPr lang="en-US" dirty="0" err="1" smtClean="0"/>
              <a:t>nuduhake</a:t>
            </a:r>
            <a:r>
              <a:rPr lang="en-US" dirty="0" smtClean="0"/>
              <a:t> </a:t>
            </a:r>
            <a:r>
              <a:rPr lang="en-US" dirty="0" err="1" smtClean="0"/>
              <a:t>anane</a:t>
            </a:r>
            <a:r>
              <a:rPr lang="en-US" dirty="0" smtClean="0"/>
              <a:t> </a:t>
            </a:r>
            <a:r>
              <a:rPr lang="en-US" dirty="0" err="1" smtClean="0"/>
              <a:t>sesambungan</a:t>
            </a:r>
            <a:r>
              <a:rPr lang="en-US" dirty="0" smtClean="0"/>
              <a:t> 	</a:t>
            </a:r>
            <a:r>
              <a:rPr lang="en-US" dirty="0" err="1" smtClean="0"/>
              <a:t>antarane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	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kasunyatan</a:t>
            </a:r>
            <a:r>
              <a:rPr lang="en-US" dirty="0" smtClean="0"/>
              <a:t>. </a:t>
            </a:r>
            <a:r>
              <a:rPr lang="en-US" dirty="0" err="1" smtClean="0"/>
              <a:t>Conto</a:t>
            </a:r>
            <a:r>
              <a:rPr lang="en-US" dirty="0"/>
              <a:t> </a:t>
            </a:r>
            <a:r>
              <a:rPr lang="en-US" dirty="0" err="1" smtClean="0"/>
              <a:t>wedhus</a:t>
            </a:r>
            <a:r>
              <a:rPr lang="en-US" dirty="0" smtClean="0"/>
              <a:t> </a:t>
            </a:r>
            <a:r>
              <a:rPr lang="en-US" dirty="0" err="1" smtClean="0"/>
              <a:t>kendhit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69532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smtClean="0"/>
              <a:t>5.	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konotatif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makn</a:t>
            </a:r>
            <a:r>
              <a:rPr lang="en-US" dirty="0" smtClean="0"/>
              <a:t> </a:t>
            </a:r>
            <a:r>
              <a:rPr lang="en-US" dirty="0" err="1" smtClean="0"/>
              <a:t>konotatf</a:t>
            </a:r>
            <a:r>
              <a:rPr lang="en-US" dirty="0" smtClean="0"/>
              <a:t> </a:t>
            </a:r>
            <a:r>
              <a:rPr lang="en-US" dirty="0" err="1" smtClean="0"/>
              <a:t>nuduhake</a:t>
            </a:r>
            <a:r>
              <a:rPr lang="en-US" dirty="0" smtClean="0"/>
              <a:t> </a:t>
            </a:r>
            <a:r>
              <a:rPr lang="en-US" dirty="0" err="1" smtClean="0"/>
              <a:t>menawa</a:t>
            </a:r>
            <a:r>
              <a:rPr lang="en-US" dirty="0" smtClean="0"/>
              <a:t> </a:t>
            </a:r>
            <a:r>
              <a:rPr lang="en-US" dirty="0" err="1" smtClean="0"/>
              <a:t>surasaning</a:t>
            </a:r>
            <a:r>
              <a:rPr lang="en-US" dirty="0" smtClean="0"/>
              <a:t> 	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surasane</a:t>
            </a:r>
            <a:r>
              <a:rPr lang="en-US" dirty="0" smtClean="0"/>
              <a:t>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kaya </a:t>
            </a:r>
            <a:r>
              <a:rPr lang="en-US" dirty="0" err="1" smtClean="0"/>
              <a:t>kang</a:t>
            </a:r>
            <a:r>
              <a:rPr lang="en-US" dirty="0" smtClean="0"/>
              <a:t> 	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kasebut</a:t>
            </a:r>
            <a:r>
              <a:rPr lang="en-US" dirty="0" smtClean="0"/>
              <a:t>, </a:t>
            </a:r>
            <a:r>
              <a:rPr lang="en-US" dirty="0" err="1" smtClean="0"/>
              <a:t>nanging</a:t>
            </a:r>
            <a:r>
              <a:rPr lang="en-US" dirty="0" smtClean="0"/>
              <a:t> 	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teges</a:t>
            </a:r>
            <a:r>
              <a:rPr lang="en-US" dirty="0" smtClean="0"/>
              <a:t> </a:t>
            </a:r>
            <a:r>
              <a:rPr lang="en-US" dirty="0" err="1" smtClean="0"/>
              <a:t>liya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surasa</a:t>
            </a:r>
            <a:r>
              <a:rPr lang="en-US" dirty="0" smtClean="0"/>
              <a:t> </a:t>
            </a:r>
            <a:r>
              <a:rPr lang="en-US" dirty="0" err="1" smtClean="0"/>
              <a:t>liya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melu</a:t>
            </a:r>
            <a:r>
              <a:rPr lang="en-US" dirty="0" smtClean="0"/>
              <a:t> 	</a:t>
            </a:r>
            <a:r>
              <a:rPr lang="en-US" dirty="0" err="1" smtClean="0"/>
              <a:t>nempel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frasa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. </a:t>
            </a:r>
            <a:r>
              <a:rPr lang="en-US" dirty="0" err="1" smtClean="0"/>
              <a:t>Conto</a:t>
            </a:r>
            <a:r>
              <a:rPr lang="en-US" dirty="0" smtClean="0"/>
              <a:t>: 	</a:t>
            </a:r>
            <a:r>
              <a:rPr lang="en-US" dirty="0" err="1" smtClean="0"/>
              <a:t>kembang</a:t>
            </a:r>
            <a:r>
              <a:rPr lang="en-US" dirty="0" smtClean="0"/>
              <a:t>, </a:t>
            </a:r>
            <a:r>
              <a:rPr lang="en-US" dirty="0" err="1" smtClean="0"/>
              <a:t>ngobongi</a:t>
            </a:r>
            <a:endParaRPr lang="en-US" dirty="0" smtClean="0"/>
          </a:p>
          <a:p>
            <a:pPr marL="582930" indent="-514350" algn="just">
              <a:buAutoNum type="arabicPeriod" startAt="6"/>
            </a:pP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leksikal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gramatikal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leksikal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sawijining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	</a:t>
            </a:r>
            <a:r>
              <a:rPr lang="en-US" dirty="0" err="1" smtClean="0"/>
              <a:t>nalika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isih</a:t>
            </a:r>
            <a:r>
              <a:rPr lang="en-US" dirty="0" smtClean="0"/>
              <a:t> </a:t>
            </a:r>
            <a:r>
              <a:rPr lang="en-US" dirty="0" err="1" smtClean="0"/>
              <a:t>madeg</a:t>
            </a:r>
            <a:r>
              <a:rPr lang="en-US" dirty="0" smtClean="0"/>
              <a:t> 	</a:t>
            </a:r>
            <a:r>
              <a:rPr lang="en-US" dirty="0" err="1" smtClean="0"/>
              <a:t>dhewe</a:t>
            </a:r>
            <a:r>
              <a:rPr lang="en-US" dirty="0" smtClean="0"/>
              <a:t>/</a:t>
            </a:r>
            <a:r>
              <a:rPr lang="en-US" dirty="0" err="1" smtClean="0"/>
              <a:t>mardika</a:t>
            </a:r>
            <a:r>
              <a:rPr lang="en-US" dirty="0" smtClean="0"/>
              <a:t>/</a:t>
            </a:r>
            <a:r>
              <a:rPr lang="en-US" dirty="0" err="1" smtClean="0"/>
              <a:t>isih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  </a:t>
            </a:r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</a:t>
            </a:r>
            <a:r>
              <a:rPr lang="en-US" dirty="0" smtClean="0"/>
              <a:t>, </a:t>
            </a:r>
            <a:r>
              <a:rPr lang="en-US" dirty="0" err="1" smtClean="0"/>
              <a:t>putri</a:t>
            </a:r>
            <a:r>
              <a:rPr lang="en-US" dirty="0" smtClean="0"/>
              <a:t> solo</a:t>
            </a:r>
          </a:p>
        </p:txBody>
      </p:sp>
    </p:spTree>
    <p:extLst>
      <p:ext uri="{BB962C8B-B14F-4D97-AF65-F5344CB8AC3E}">
        <p14:creationId xmlns:p14="http://schemas.microsoft.com/office/powerpoint/2010/main" val="172496784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582930" indent="-514350" algn="just">
              <a:buAutoNum type="arabicPeriod" startAt="7"/>
            </a:pP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referensial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yaiku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nunjuk</a:t>
            </a:r>
            <a:r>
              <a:rPr lang="en-US" dirty="0" smtClean="0"/>
              <a:t> </a:t>
            </a:r>
            <a:r>
              <a:rPr lang="en-US" dirty="0" err="1" smtClean="0"/>
              <a:t>marang</a:t>
            </a:r>
            <a:r>
              <a:rPr lang="en-US" dirty="0" smtClean="0"/>
              <a:t> 	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dikarepake</a:t>
            </a:r>
            <a:r>
              <a:rPr lang="en-US" dirty="0" smtClean="0"/>
              <a:t>,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maknane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	</a:t>
            </a:r>
            <a:r>
              <a:rPr lang="en-US" dirty="0" err="1" smtClean="0"/>
              <a:t>sesambungane</a:t>
            </a:r>
            <a:r>
              <a:rPr lang="en-US" dirty="0" smtClean="0"/>
              <a:t> </a:t>
            </a:r>
            <a:r>
              <a:rPr lang="en-US" dirty="0" err="1" smtClean="0"/>
              <a:t>karo</a:t>
            </a:r>
            <a:r>
              <a:rPr lang="en-US" dirty="0" smtClean="0"/>
              <a:t> </a:t>
            </a:r>
            <a:r>
              <a:rPr lang="en-US" dirty="0" err="1" smtClean="0"/>
              <a:t>kasunyatan</a:t>
            </a:r>
            <a:r>
              <a:rPr lang="en-US" dirty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biasane</a:t>
            </a:r>
            <a:r>
              <a:rPr lang="en-US" dirty="0" smtClean="0"/>
              <a:t> 	</a:t>
            </a:r>
            <a:r>
              <a:rPr lang="en-US" dirty="0" err="1" smtClean="0"/>
              <a:t>minangka</a:t>
            </a:r>
            <a:r>
              <a:rPr lang="en-US" dirty="0" smtClean="0"/>
              <a:t> “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”. </a:t>
            </a:r>
            <a:r>
              <a:rPr lang="en-US" dirty="0" err="1" smtClean="0"/>
              <a:t>Conto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sikil</a:t>
            </a:r>
            <a:r>
              <a:rPr lang="en-US" dirty="0" smtClean="0"/>
              <a:t> (</a:t>
            </a:r>
            <a:r>
              <a:rPr lang="en-US" dirty="0" err="1" smtClean="0"/>
              <a:t>Jawa</a:t>
            </a:r>
            <a:r>
              <a:rPr lang="en-US" dirty="0" smtClean="0"/>
              <a:t>)-kaki (</a:t>
            </a:r>
            <a:r>
              <a:rPr lang="en-US" dirty="0" err="1" smtClean="0"/>
              <a:t>Melayu</a:t>
            </a:r>
            <a:r>
              <a:rPr lang="en-US" dirty="0" smtClean="0"/>
              <a:t>)-</a:t>
            </a:r>
            <a:r>
              <a:rPr lang="en-US" dirty="0" err="1" smtClean="0"/>
              <a:t>suku</a:t>
            </a:r>
            <a:r>
              <a:rPr lang="en-US" dirty="0" smtClean="0"/>
              <a:t> (</a:t>
            </a:r>
            <a:r>
              <a:rPr lang="en-US" dirty="0" err="1" smtClean="0"/>
              <a:t>Sunda</a:t>
            </a:r>
            <a:r>
              <a:rPr lang="en-US" dirty="0" smtClean="0"/>
              <a:t>)</a:t>
            </a:r>
          </a:p>
          <a:p>
            <a:pPr marL="6858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gegayutane</a:t>
            </a:r>
            <a:r>
              <a:rPr lang="en-US" dirty="0" smtClean="0"/>
              <a:t> </a:t>
            </a:r>
            <a:r>
              <a:rPr lang="en-US" dirty="0" err="1" smtClean="0"/>
              <a:t>karo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menawa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	</a:t>
            </a:r>
            <a:r>
              <a:rPr lang="en-US" dirty="0" err="1" smtClean="0"/>
              <a:t>sendhok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porok</a:t>
            </a:r>
            <a:r>
              <a:rPr lang="en-US" dirty="0" smtClean="0"/>
              <a:t>.</a:t>
            </a:r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sendhok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porok</a:t>
            </a:r>
            <a:r>
              <a:rPr lang="en-US" dirty="0" smtClean="0"/>
              <a:t> </a:t>
            </a:r>
            <a:r>
              <a:rPr lang="en-US" dirty="0" err="1" smtClean="0"/>
              <a:t>mujudake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	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kanggo</a:t>
            </a:r>
            <a:r>
              <a:rPr lang="en-US" dirty="0" smtClean="0"/>
              <a:t> </a:t>
            </a:r>
            <a:r>
              <a:rPr lang="en-US" dirty="0" err="1" smtClean="0"/>
              <a:t>mangan</a:t>
            </a:r>
            <a:r>
              <a:rPr lang="en-US" dirty="0" smtClean="0"/>
              <a:t>, </a:t>
            </a:r>
            <a:r>
              <a:rPr lang="en-US" dirty="0" err="1" smtClean="0"/>
              <a:t>mujudake</a:t>
            </a:r>
            <a:r>
              <a:rPr lang="en-US" dirty="0" smtClean="0"/>
              <a:t> 	</a:t>
            </a:r>
            <a:r>
              <a:rPr lang="en-US" dirty="0" err="1" smtClean="0"/>
              <a:t>pikiren</a:t>
            </a:r>
            <a:r>
              <a:rPr lang="en-US" dirty="0" smtClean="0"/>
              <a:t>, ide,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, dene </a:t>
            </a:r>
            <a:r>
              <a:rPr lang="en-US" dirty="0" err="1" smtClean="0"/>
              <a:t>gambar</a:t>
            </a:r>
            <a:r>
              <a:rPr lang="en-US" dirty="0" smtClean="0"/>
              <a:t> 	</a:t>
            </a:r>
            <a:r>
              <a:rPr lang="en-US" dirty="0" err="1" smtClean="0"/>
              <a:t>sendhok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porok</a:t>
            </a:r>
            <a:r>
              <a:rPr lang="en-US" dirty="0" smtClean="0"/>
              <a:t> </a:t>
            </a:r>
            <a:r>
              <a:rPr lang="en-US" dirty="0" err="1" smtClean="0"/>
              <a:t>mujudake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223336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smtClean="0"/>
              <a:t>8.	 </a:t>
            </a:r>
            <a:r>
              <a:rPr lang="en-US" dirty="0" err="1" smtClean="0"/>
              <a:t>aspek</a:t>
            </a:r>
            <a:r>
              <a:rPr lang="en-US" dirty="0" smtClean="0"/>
              <a:t>, </a:t>
            </a:r>
            <a:r>
              <a:rPr lang="en-US" dirty="0" err="1" smtClean="0"/>
              <a:t>kala</a:t>
            </a:r>
            <a:r>
              <a:rPr lang="en-US" dirty="0" smtClean="0"/>
              <a:t>,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modhus</a:t>
            </a:r>
            <a:endParaRPr lang="en-US" dirty="0"/>
          </a:p>
          <a:p>
            <a:pPr marL="68580" indent="0" algn="just">
              <a:buNone/>
            </a:pPr>
            <a:r>
              <a:rPr lang="en-US" dirty="0" smtClean="0"/>
              <a:t>	A.	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nuduhake</a:t>
            </a:r>
            <a:r>
              <a:rPr lang="en-US" dirty="0" smtClean="0"/>
              <a:t> </a:t>
            </a:r>
            <a:r>
              <a:rPr lang="en-US" dirty="0" err="1" smtClean="0"/>
              <a:t>suwening</a:t>
            </a:r>
            <a:r>
              <a:rPr lang="en-US" dirty="0" smtClean="0"/>
              <a:t> </a:t>
            </a:r>
            <a:r>
              <a:rPr lang="en-US" dirty="0" err="1" smtClean="0"/>
              <a:t>tumindak</a:t>
            </a:r>
            <a:r>
              <a:rPr lang="en-US" dirty="0" smtClean="0"/>
              <a:t> 		</a:t>
            </a:r>
            <a:r>
              <a:rPr lang="en-US" dirty="0" err="1" smtClean="0"/>
              <a:t>lan</a:t>
            </a:r>
            <a:r>
              <a:rPr lang="en-US" dirty="0" smtClean="0"/>
              <a:t> 	</a:t>
            </a:r>
            <a:r>
              <a:rPr lang="en-US" dirty="0" err="1" smtClean="0"/>
              <a:t>jinising</a:t>
            </a:r>
            <a:r>
              <a:rPr lang="en-US" dirty="0" smtClean="0"/>
              <a:t> </a:t>
            </a:r>
            <a:r>
              <a:rPr lang="en-US" dirty="0" err="1" smtClean="0"/>
              <a:t>tumindak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			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kriya</a:t>
            </a:r>
            <a:r>
              <a:rPr lang="en-US" dirty="0" smtClean="0"/>
              <a:t>, 	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ngandhakake</a:t>
            </a:r>
            <a:r>
              <a:rPr lang="en-US" dirty="0" smtClean="0"/>
              <a:t> 			</a:t>
            </a:r>
            <a:r>
              <a:rPr lang="en-US" dirty="0" err="1" smtClean="0"/>
              <a:t>sawijining</a:t>
            </a:r>
            <a:r>
              <a:rPr lang="en-US" dirty="0" smtClean="0"/>
              <a:t> </a:t>
            </a:r>
            <a:r>
              <a:rPr lang="en-US" dirty="0" err="1" smtClean="0"/>
              <a:t>kaanan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	</a:t>
            </a:r>
            <a:r>
              <a:rPr lang="en-US" dirty="0" err="1" smtClean="0"/>
              <a:t>situasi</a:t>
            </a:r>
            <a:r>
              <a:rPr lang="en-US" dirty="0" smtClean="0"/>
              <a:t>. 			</a:t>
            </a:r>
            <a:r>
              <a:rPr lang="en-US" dirty="0" err="1" smtClean="0"/>
              <a:t>Conto</a:t>
            </a:r>
            <a:r>
              <a:rPr lang="en-US" dirty="0" smtClean="0"/>
              <a:t>: </a:t>
            </a:r>
            <a:r>
              <a:rPr lang="en-US" dirty="0" err="1" smtClean="0"/>
              <a:t>wiwit</a:t>
            </a:r>
            <a:r>
              <a:rPr lang="en-US" dirty="0" smtClean="0"/>
              <a:t>,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uwis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Purwa</a:t>
            </a:r>
            <a:r>
              <a:rPr lang="en-US" dirty="0" smtClean="0"/>
              <a:t>, </a:t>
            </a:r>
            <a:r>
              <a:rPr lang="en-US" dirty="0" err="1" smtClean="0"/>
              <a:t>madya</a:t>
            </a:r>
            <a:r>
              <a:rPr lang="en-US" dirty="0" smtClean="0"/>
              <a:t>, </a:t>
            </a:r>
            <a:r>
              <a:rPr lang="en-US" dirty="0" err="1" smtClean="0"/>
              <a:t>wasana</a:t>
            </a:r>
            <a:r>
              <a:rPr lang="en-US" dirty="0" smtClean="0"/>
              <a:t>?</a:t>
            </a:r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Tuladha</a:t>
            </a:r>
            <a:r>
              <a:rPr lang="en-US" dirty="0" smtClean="0"/>
              <a:t> </a:t>
            </a:r>
            <a:r>
              <a:rPr lang="en-US" dirty="0" err="1" smtClean="0"/>
              <a:t>liyane</a:t>
            </a:r>
            <a:r>
              <a:rPr lang="en-US" dirty="0" smtClean="0"/>
              <a:t>: </a:t>
            </a:r>
            <a:r>
              <a:rPr lang="en-US" dirty="0" err="1" smtClean="0"/>
              <a:t>isih</a:t>
            </a:r>
            <a:r>
              <a:rPr lang="en-US" dirty="0" smtClean="0"/>
              <a:t>, </a:t>
            </a:r>
            <a:r>
              <a:rPr lang="en-US" dirty="0" err="1" smtClean="0"/>
              <a:t>biasa</a:t>
            </a:r>
            <a:r>
              <a:rPr lang="en-US" dirty="0" smtClean="0"/>
              <a:t>, </a:t>
            </a:r>
            <a:r>
              <a:rPr lang="en-US" dirty="0" err="1" smtClean="0"/>
              <a:t>kerep</a:t>
            </a:r>
            <a:r>
              <a:rPr lang="en-US" dirty="0" smtClean="0"/>
              <a:t>, </a:t>
            </a:r>
            <a:r>
              <a:rPr lang="en-US" dirty="0" err="1" smtClean="0"/>
              <a:t>kadhang</a:t>
            </a:r>
            <a:r>
              <a:rPr lang="en-US" dirty="0" smtClean="0"/>
              <a:t>, 		</a:t>
            </a:r>
            <a:r>
              <a:rPr lang="en-US" dirty="0" err="1" smtClean="0"/>
              <a:t>tansah</a:t>
            </a:r>
            <a:r>
              <a:rPr lang="en-US" dirty="0" smtClean="0"/>
              <a:t>, </a:t>
            </a:r>
            <a:r>
              <a:rPr lang="en-US" dirty="0" err="1" smtClean="0"/>
              <a:t>arang</a:t>
            </a:r>
            <a:r>
              <a:rPr lang="en-US" dirty="0" smtClean="0"/>
              <a:t>, </a:t>
            </a:r>
            <a:r>
              <a:rPr lang="en-US" dirty="0" err="1" smtClean="0"/>
              <a:t>arep</a:t>
            </a:r>
            <a:r>
              <a:rPr lang="en-US" dirty="0" smtClean="0"/>
              <a:t>, </a:t>
            </a:r>
            <a:r>
              <a:rPr lang="en-US" dirty="0" err="1" smtClean="0"/>
              <a:t>kepengin</a:t>
            </a:r>
            <a:endParaRPr lang="en-US" dirty="0" smtClean="0"/>
          </a:p>
          <a:p>
            <a:pPr marL="6858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57108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 smtClean="0"/>
              <a:t>	B.	Kala,  </a:t>
            </a:r>
            <a:r>
              <a:rPr lang="en-US" dirty="0" err="1" smtClean="0"/>
              <a:t>kanggo</a:t>
            </a:r>
            <a:r>
              <a:rPr lang="en-US" dirty="0" smtClean="0"/>
              <a:t> </a:t>
            </a:r>
            <a:r>
              <a:rPr lang="en-US" dirty="0" err="1" smtClean="0"/>
              <a:t>nuduhake</a:t>
            </a:r>
            <a:r>
              <a:rPr lang="en-US" dirty="0" smtClean="0"/>
              <a:t> </a:t>
            </a:r>
            <a:r>
              <a:rPr lang="en-US" dirty="0" err="1" smtClean="0"/>
              <a:t>wayah</a:t>
            </a:r>
            <a:r>
              <a:rPr lang="en-US" dirty="0" smtClean="0"/>
              <a:t>. </a:t>
            </a:r>
            <a:r>
              <a:rPr lang="en-US" dirty="0" err="1" smtClean="0"/>
              <a:t>Conto</a:t>
            </a:r>
            <a:r>
              <a:rPr lang="en-US" dirty="0" smtClean="0"/>
              <a:t> 			</a:t>
            </a:r>
            <a:r>
              <a:rPr lang="en-US" dirty="0" err="1" smtClean="0"/>
              <a:t>biyen</a:t>
            </a:r>
            <a:r>
              <a:rPr lang="en-US" dirty="0" smtClean="0"/>
              <a:t>, </a:t>
            </a:r>
            <a:r>
              <a:rPr lang="en-US" dirty="0" err="1" smtClean="0"/>
              <a:t>wingi</a:t>
            </a:r>
            <a:r>
              <a:rPr lang="en-US" dirty="0" smtClean="0"/>
              <a:t>, </a:t>
            </a:r>
            <a:r>
              <a:rPr lang="en-US" dirty="0" err="1" smtClean="0"/>
              <a:t>wingine</a:t>
            </a:r>
            <a:r>
              <a:rPr lang="en-US" dirty="0" smtClean="0"/>
              <a:t>, </a:t>
            </a:r>
            <a:r>
              <a:rPr lang="en-US" dirty="0" err="1" smtClean="0"/>
              <a:t>sesuk</a:t>
            </a:r>
            <a:r>
              <a:rPr lang="en-US" dirty="0" smtClean="0"/>
              <a:t>, </a:t>
            </a:r>
            <a:r>
              <a:rPr lang="en-US" dirty="0" err="1" smtClean="0"/>
              <a:t>sesuke</a:t>
            </a:r>
            <a:r>
              <a:rPr lang="en-US" dirty="0" smtClean="0"/>
              <a:t>, 				</a:t>
            </a:r>
            <a:r>
              <a:rPr lang="en-US" dirty="0" err="1" smtClean="0"/>
              <a:t>sukmben</a:t>
            </a:r>
            <a:r>
              <a:rPr lang="en-US" dirty="0" smtClean="0"/>
              <a:t>, </a:t>
            </a:r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wingi</a:t>
            </a:r>
            <a:r>
              <a:rPr lang="en-US" dirty="0" smtClean="0"/>
              <a:t> </a:t>
            </a:r>
            <a:r>
              <a:rPr lang="en-US" dirty="0" err="1" smtClean="0"/>
              <a:t>awan</a:t>
            </a:r>
            <a:r>
              <a:rPr lang="en-US" dirty="0" smtClean="0"/>
              <a:t>, </a:t>
            </a:r>
            <a:r>
              <a:rPr lang="en-US" dirty="0" err="1" smtClean="0"/>
              <a:t>wingi</a:t>
            </a:r>
            <a:r>
              <a:rPr lang="en-US" dirty="0" smtClean="0"/>
              <a:t> sore, </a:t>
            </a:r>
            <a:r>
              <a:rPr lang="en-US" dirty="0" err="1" smtClean="0"/>
              <a:t>wingi</a:t>
            </a:r>
            <a:r>
              <a:rPr lang="en-US" dirty="0" smtClean="0"/>
              <a:t> </a:t>
            </a:r>
            <a:r>
              <a:rPr lang="en-US" dirty="0" err="1" smtClean="0"/>
              <a:t>esuk</a:t>
            </a:r>
            <a:r>
              <a:rPr lang="en-US" dirty="0" smtClean="0"/>
              <a:t>, </a:t>
            </a:r>
            <a:r>
              <a:rPr lang="en-US" dirty="0" err="1" smtClean="0"/>
              <a:t>wingi</a:t>
            </a:r>
            <a:r>
              <a:rPr lang="en-US" dirty="0" smtClean="0"/>
              <a:t> 			</a:t>
            </a:r>
            <a:r>
              <a:rPr lang="en-US" dirty="0" err="1" smtClean="0"/>
              <a:t>mbengi</a:t>
            </a:r>
            <a:r>
              <a:rPr lang="en-US" dirty="0" smtClean="0"/>
              <a:t>, </a:t>
            </a:r>
            <a:r>
              <a:rPr lang="en-US" dirty="0" err="1" smtClean="0"/>
              <a:t>wingi</a:t>
            </a:r>
            <a:r>
              <a:rPr lang="en-US" dirty="0" smtClean="0"/>
              <a:t> </a:t>
            </a:r>
            <a:r>
              <a:rPr lang="en-US" dirty="0" err="1" smtClean="0"/>
              <a:t>senin</a:t>
            </a:r>
            <a:r>
              <a:rPr lang="en-US" dirty="0" smtClean="0"/>
              <a:t>, </a:t>
            </a:r>
            <a:r>
              <a:rPr lang="en-US" dirty="0" err="1" smtClean="0"/>
              <a:t>lst</a:t>
            </a:r>
            <a:r>
              <a:rPr lang="en-US" dirty="0" smtClean="0"/>
              <a:t>.</a:t>
            </a:r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C. 	</a:t>
            </a:r>
            <a:r>
              <a:rPr lang="en-US" dirty="0" err="1" smtClean="0"/>
              <a:t>Modhus</a:t>
            </a:r>
            <a:r>
              <a:rPr lang="en-US" dirty="0" smtClean="0"/>
              <a:t>, </a:t>
            </a:r>
            <a:r>
              <a:rPr lang="en-US" dirty="0" err="1" smtClean="0"/>
              <a:t>modhus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tumempel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				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kriya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ngandhakake</a:t>
            </a:r>
            <a:r>
              <a:rPr lang="en-US" dirty="0" smtClean="0"/>
              <a:t> </a:t>
            </a:r>
            <a:r>
              <a:rPr lang="en-US" dirty="0" err="1" smtClean="0"/>
              <a:t>kaanan</a:t>
            </a:r>
            <a:r>
              <a:rPr lang="en-US" dirty="0" smtClean="0"/>
              <a:t> 			</a:t>
            </a:r>
            <a:r>
              <a:rPr lang="en-US" dirty="0" err="1" smtClean="0"/>
              <a:t>kajiwan</a:t>
            </a:r>
            <a:r>
              <a:rPr lang="en-US" dirty="0" smtClean="0"/>
              <a:t> </a:t>
            </a:r>
            <a:r>
              <a:rPr lang="en-US" dirty="0" err="1" smtClean="0"/>
              <a:t>sawijining</a:t>
            </a:r>
            <a:r>
              <a:rPr lang="en-US" dirty="0" smtClean="0"/>
              <a:t> </a:t>
            </a:r>
            <a:r>
              <a:rPr lang="en-US" dirty="0" err="1" smtClean="0"/>
              <a:t>tumindak</a:t>
            </a:r>
            <a:r>
              <a:rPr lang="en-US" dirty="0" smtClean="0"/>
              <a:t> </a:t>
            </a:r>
            <a:r>
              <a:rPr lang="en-US" dirty="0" err="1" smtClean="0"/>
              <a:t>manut</a:t>
            </a:r>
            <a:r>
              <a:rPr lang="en-US" dirty="0" smtClean="0"/>
              <a:t> 				</a:t>
            </a:r>
            <a:r>
              <a:rPr lang="en-US" dirty="0" err="1" smtClean="0"/>
              <a:t>tafsirane</a:t>
            </a:r>
            <a:r>
              <a:rPr lang="en-US" dirty="0" smtClean="0"/>
              <a:t> awake </a:t>
            </a:r>
            <a:r>
              <a:rPr lang="en-US" dirty="0" err="1" smtClean="0"/>
              <a:t>dhewe</a:t>
            </a:r>
            <a:r>
              <a:rPr lang="en-US" dirty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kepiye</a:t>
            </a:r>
            <a:r>
              <a:rPr lang="en-US" dirty="0" smtClean="0"/>
              <a:t> 				</a:t>
            </a:r>
            <a:r>
              <a:rPr lang="en-US" dirty="0" err="1" smtClean="0"/>
              <a:t>sikape</a:t>
            </a:r>
            <a:r>
              <a:rPr lang="en-US" dirty="0" smtClean="0"/>
              <a:t> </a:t>
            </a:r>
            <a:r>
              <a:rPr lang="en-US" dirty="0" err="1" smtClean="0"/>
              <a:t>uwong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micara</a:t>
            </a:r>
            <a:r>
              <a:rPr lang="en-US" dirty="0" smtClean="0"/>
              <a:t> </a:t>
            </a:r>
            <a:r>
              <a:rPr lang="en-US" dirty="0" err="1" smtClean="0"/>
              <a:t>tumrap</a:t>
            </a:r>
            <a:r>
              <a:rPr lang="en-US" dirty="0" smtClean="0"/>
              <a:t> </a:t>
            </a:r>
            <a:r>
              <a:rPr lang="en-US" dirty="0" err="1" smtClean="0"/>
              <a:t>ukara</a:t>
            </a:r>
            <a:r>
              <a:rPr lang="en-US" dirty="0" smtClean="0"/>
              <a:t> 			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kaucapake</a:t>
            </a:r>
            <a:r>
              <a:rPr lang="en-US" dirty="0" smtClean="0"/>
              <a:t> </a:t>
            </a:r>
            <a:r>
              <a:rPr lang="en-US" dirty="0" err="1" smtClean="0"/>
              <a:t>dhewe</a:t>
            </a:r>
            <a:r>
              <a:rPr lang="en-US" dirty="0" smtClean="0"/>
              <a:t>. </a:t>
            </a:r>
            <a:r>
              <a:rPr lang="en-US" dirty="0" err="1" smtClean="0"/>
              <a:t>Conto</a:t>
            </a:r>
            <a:r>
              <a:rPr lang="en-US" dirty="0" smtClean="0"/>
              <a:t>: </a:t>
            </a:r>
            <a:r>
              <a:rPr lang="en-US" dirty="0" err="1" smtClean="0"/>
              <a:t>arep</a:t>
            </a:r>
            <a:r>
              <a:rPr lang="en-US" dirty="0" smtClean="0"/>
              <a:t>, 				</a:t>
            </a:r>
            <a:r>
              <a:rPr lang="en-US" dirty="0" err="1" smtClean="0"/>
              <a:t>mesthi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, </a:t>
            </a:r>
            <a:r>
              <a:rPr lang="en-US" dirty="0" err="1" smtClean="0"/>
              <a:t>entuk</a:t>
            </a:r>
            <a:r>
              <a:rPr lang="en-US" dirty="0" smtClean="0"/>
              <a:t>, </a:t>
            </a:r>
            <a:r>
              <a:rPr lang="en-US" dirty="0" err="1" smtClean="0"/>
              <a:t>kepengin</a:t>
            </a:r>
            <a:r>
              <a:rPr lang="en-US" dirty="0" smtClean="0"/>
              <a:t>, kudu, </a:t>
            </a:r>
            <a:r>
              <a:rPr lang="en-US" dirty="0" err="1" smtClean="0"/>
              <a:t>arep</a:t>
            </a:r>
            <a:r>
              <a:rPr lang="en-US" dirty="0" smtClean="0"/>
              <a:t> 			</a:t>
            </a:r>
            <a:r>
              <a:rPr lang="en-US" dirty="0" err="1" smtClean="0"/>
              <a:t>bisa</a:t>
            </a:r>
            <a:r>
              <a:rPr lang="en-US" dirty="0" smtClean="0"/>
              <a:t>, 	</a:t>
            </a:r>
            <a:r>
              <a:rPr lang="en-US" dirty="0" err="1" smtClean="0"/>
              <a:t>mesthi</a:t>
            </a:r>
            <a:r>
              <a:rPr lang="en-US" dirty="0" smtClean="0"/>
              <a:t> </a:t>
            </a:r>
            <a:r>
              <a:rPr lang="en-US" dirty="0" err="1" smtClean="0"/>
              <a:t>arep</a:t>
            </a:r>
            <a:r>
              <a:rPr lang="en-US" dirty="0" smtClean="0"/>
              <a:t>, </a:t>
            </a:r>
            <a:r>
              <a:rPr lang="en-US" dirty="0" err="1" smtClean="0"/>
              <a:t>manut</a:t>
            </a:r>
            <a:r>
              <a:rPr lang="en-US" dirty="0" smtClean="0"/>
              <a:t> </a:t>
            </a:r>
            <a:r>
              <a:rPr lang="en-US" dirty="0" err="1" smtClean="0"/>
              <a:t>pangiraku</a:t>
            </a:r>
            <a:r>
              <a:rPr lang="en-US" dirty="0" smtClean="0"/>
              <a:t>, </a:t>
            </a:r>
            <a:r>
              <a:rPr lang="en-US" dirty="0" err="1" smtClean="0"/>
              <a:t>miturut</a:t>
            </a:r>
            <a:r>
              <a:rPr lang="en-US" dirty="0" smtClean="0"/>
              <a:t> 		</a:t>
            </a:r>
            <a:r>
              <a:rPr lang="en-US" dirty="0" err="1" smtClean="0"/>
              <a:t>panemuku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42170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smtClean="0"/>
              <a:t>	D. 	</a:t>
            </a:r>
            <a:r>
              <a:rPr lang="en-US" dirty="0" err="1" smtClean="0"/>
              <a:t>Arah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padha</a:t>
            </a:r>
            <a:r>
              <a:rPr lang="en-US" dirty="0" smtClean="0"/>
              <a:t> </a:t>
            </a:r>
            <a:r>
              <a:rPr lang="en-US" dirty="0" err="1" smtClean="0"/>
              <a:t>karo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			Indonesia, </a:t>
            </a:r>
            <a:r>
              <a:rPr lang="en-US" dirty="0" err="1" smtClean="0"/>
              <a:t>kayata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, </a:t>
            </a:r>
            <a:r>
              <a:rPr lang="en-US" dirty="0" err="1" smtClean="0"/>
              <a:t>kidul</a:t>
            </a:r>
            <a:r>
              <a:rPr lang="en-US" dirty="0" smtClean="0"/>
              <a:t>, </a:t>
            </a:r>
            <a:r>
              <a:rPr lang="en-US" dirty="0" err="1" smtClean="0"/>
              <a:t>kulon</a:t>
            </a:r>
            <a:r>
              <a:rPr lang="en-US" dirty="0" smtClean="0"/>
              <a:t>,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. 		</a:t>
            </a:r>
            <a:r>
              <a:rPr lang="en-US" dirty="0" err="1" smtClean="0"/>
              <a:t>Antarane</a:t>
            </a:r>
            <a:r>
              <a:rPr lang="en-US" dirty="0" smtClean="0"/>
              <a:t> </a:t>
            </a:r>
            <a:r>
              <a:rPr lang="en-US" dirty="0" err="1" smtClean="0"/>
              <a:t>wetal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kidul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kidul</a:t>
            </a:r>
            <a:r>
              <a:rPr lang="en-US" dirty="0" smtClean="0"/>
              <a:t> 			</a:t>
            </a:r>
            <a:r>
              <a:rPr lang="en-US" dirty="0" err="1" smtClean="0"/>
              <a:t>wetan</a:t>
            </a:r>
            <a:r>
              <a:rPr lang="en-US" dirty="0" smtClean="0"/>
              <a:t>, </a:t>
            </a:r>
            <a:r>
              <a:rPr lang="en-US" dirty="0" err="1" smtClean="0"/>
              <a:t>lst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bablas</a:t>
            </a:r>
            <a:r>
              <a:rPr lang="en-US" dirty="0" smtClean="0"/>
              <a:t>/</a:t>
            </a:r>
            <a:r>
              <a:rPr lang="en-US" dirty="0" err="1" smtClean="0"/>
              <a:t>lempeng</a:t>
            </a:r>
            <a:r>
              <a:rPr lang="en-US" dirty="0" smtClean="0"/>
              <a:t>, </a:t>
            </a:r>
            <a:r>
              <a:rPr lang="en-US" dirty="0" err="1" smtClean="0"/>
              <a:t>ngiwa</a:t>
            </a:r>
            <a:r>
              <a:rPr lang="en-US" dirty="0" smtClean="0"/>
              <a:t> </a:t>
            </a:r>
            <a:r>
              <a:rPr lang="en-US" dirty="0" err="1" smtClean="0"/>
              <a:t>banjur</a:t>
            </a:r>
            <a:r>
              <a:rPr lang="en-US" dirty="0" smtClean="0"/>
              <a:t> </a:t>
            </a:r>
            <a:r>
              <a:rPr lang="en-US" dirty="0" err="1" smtClean="0"/>
              <a:t>nengen</a:t>
            </a:r>
            <a:r>
              <a:rPr lang="en-US" dirty="0" smtClean="0"/>
              <a:t>?</a:t>
            </a:r>
          </a:p>
          <a:p>
            <a:pPr marL="68580" indent="0" algn="just">
              <a:buNone/>
            </a:pPr>
            <a:r>
              <a:rPr lang="en-US"/>
              <a:t>	</a:t>
            </a:r>
            <a:r>
              <a:rPr lang="en-US" smtClean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1705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7056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3200" dirty="0" smtClean="0"/>
              <a:t>	</a:t>
            </a:r>
          </a:p>
          <a:p>
            <a:pPr algn="just">
              <a:buNone/>
            </a:pPr>
            <a:r>
              <a:rPr lang="en-US" sz="3200" dirty="0"/>
              <a:t>	</a:t>
            </a:r>
            <a:r>
              <a:rPr lang="en-US" sz="3200" dirty="0" err="1" smtClean="0"/>
              <a:t>Widya</a:t>
            </a:r>
            <a:r>
              <a:rPr lang="en-US" sz="3200" dirty="0" smtClean="0"/>
              <a:t> </a:t>
            </a:r>
            <a:r>
              <a:rPr lang="en-US" sz="3200" dirty="0" err="1"/>
              <a:t>makna</a:t>
            </a:r>
            <a:r>
              <a:rPr lang="en-US" sz="3200" dirty="0"/>
              <a:t> </a:t>
            </a:r>
            <a:r>
              <a:rPr lang="en-US" sz="3200" dirty="0" err="1"/>
              <a:t>podo</a:t>
            </a:r>
            <a:r>
              <a:rPr lang="en-US" sz="3200" dirty="0"/>
              <a:t> </a:t>
            </a:r>
            <a:r>
              <a:rPr lang="en-US" sz="3200" dirty="0" err="1"/>
              <a:t>karo</a:t>
            </a:r>
            <a:r>
              <a:rPr lang="en-US" sz="3200" dirty="0"/>
              <a:t> </a:t>
            </a:r>
            <a:r>
              <a:rPr lang="en-US" sz="3200" dirty="0" err="1"/>
              <a:t>semantik</a:t>
            </a:r>
            <a:r>
              <a:rPr lang="en-US" sz="3200" dirty="0"/>
              <a:t>, </a:t>
            </a:r>
            <a:r>
              <a:rPr lang="en-US" sz="3200" dirty="0" err="1"/>
              <a:t>tata</a:t>
            </a:r>
            <a:r>
              <a:rPr lang="en-US" sz="3200" dirty="0"/>
              <a:t> </a:t>
            </a:r>
            <a:r>
              <a:rPr lang="en-US" sz="3200" dirty="0" err="1"/>
              <a:t>makna</a:t>
            </a:r>
            <a:r>
              <a:rPr lang="en-US" sz="3200" dirty="0"/>
              <a:t>.</a:t>
            </a:r>
          </a:p>
          <a:p>
            <a:pPr algn="just">
              <a:buNone/>
            </a:pPr>
            <a:r>
              <a:rPr lang="en-US" sz="3200" dirty="0"/>
              <a:t>	 </a:t>
            </a:r>
            <a:r>
              <a:rPr lang="en-US" sz="3200" dirty="0" err="1"/>
              <a:t>Widya</a:t>
            </a:r>
            <a:r>
              <a:rPr lang="en-US" sz="3200" dirty="0"/>
              <a:t> </a:t>
            </a:r>
            <a:r>
              <a:rPr lang="en-US" sz="3200" dirty="0" err="1"/>
              <a:t>tegese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lan</a:t>
            </a:r>
            <a:r>
              <a:rPr lang="en-US" sz="3200" dirty="0"/>
              <a:t> </a:t>
            </a:r>
            <a:r>
              <a:rPr lang="en-US" sz="3200" dirty="0" err="1"/>
              <a:t>makna</a:t>
            </a:r>
            <a:r>
              <a:rPr lang="en-US" sz="3200" dirty="0"/>
              <a:t> </a:t>
            </a:r>
            <a:r>
              <a:rPr lang="en-US" sz="3200" dirty="0" err="1"/>
              <a:t>tegese</a:t>
            </a:r>
            <a:r>
              <a:rPr lang="en-US" sz="3200" dirty="0"/>
              <a:t> </a:t>
            </a:r>
            <a:r>
              <a:rPr lang="en-US" sz="3200" dirty="0" err="1"/>
              <a:t>arti</a:t>
            </a:r>
            <a:r>
              <a:rPr lang="en-US" sz="3200" dirty="0"/>
              <a:t> </a:t>
            </a:r>
            <a:r>
              <a:rPr lang="en-US" sz="3200" dirty="0" err="1"/>
              <a:t>utawa</a:t>
            </a:r>
            <a:r>
              <a:rPr lang="en-US" sz="3200" dirty="0"/>
              <a:t> </a:t>
            </a:r>
            <a:r>
              <a:rPr lang="en-US" sz="3200" dirty="0" err="1"/>
              <a:t>Surasa</a:t>
            </a:r>
            <a:r>
              <a:rPr lang="en-US" sz="3200" dirty="0" smtClean="0"/>
              <a:t>.</a:t>
            </a:r>
          </a:p>
          <a:p>
            <a:pPr algn="just">
              <a:buNone/>
            </a:pPr>
            <a:endParaRPr lang="en-US" sz="3200" dirty="0"/>
          </a:p>
          <a:p>
            <a:pPr algn="just">
              <a:buNone/>
            </a:pPr>
            <a:r>
              <a:rPr lang="en-US" sz="3200" dirty="0"/>
              <a:t> 	</a:t>
            </a:r>
            <a:r>
              <a:rPr lang="en-US" sz="3200" dirty="0" err="1"/>
              <a:t>Widya</a:t>
            </a:r>
            <a:r>
              <a:rPr lang="en-US" sz="3200" dirty="0"/>
              <a:t> </a:t>
            </a:r>
            <a:r>
              <a:rPr lang="en-US" sz="3200" dirty="0" err="1"/>
              <a:t>makna</a:t>
            </a:r>
            <a:r>
              <a:rPr lang="en-US" sz="3200" dirty="0"/>
              <a:t> </a:t>
            </a:r>
            <a:r>
              <a:rPr lang="en-US" sz="3200" dirty="0" err="1"/>
              <a:t>kalebu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basa</a:t>
            </a:r>
            <a:r>
              <a:rPr lang="en-US" sz="3200" dirty="0"/>
              <a:t> </a:t>
            </a:r>
            <a:r>
              <a:rPr lang="en-US" sz="3200" dirty="0" err="1"/>
              <a:t>kang</a:t>
            </a:r>
            <a:r>
              <a:rPr lang="en-US" sz="3200" dirty="0"/>
              <a:t> </a:t>
            </a:r>
            <a:r>
              <a:rPr lang="en-US" sz="3200" dirty="0" err="1"/>
              <a:t>ngrembug</a:t>
            </a:r>
            <a:r>
              <a:rPr lang="en-US" sz="3200" dirty="0"/>
              <a:t> </a:t>
            </a:r>
            <a:r>
              <a:rPr lang="en-US" sz="3200" dirty="0" err="1"/>
              <a:t>bab</a:t>
            </a:r>
            <a:r>
              <a:rPr lang="en-US" sz="3200" dirty="0"/>
              <a:t> </a:t>
            </a:r>
            <a:r>
              <a:rPr lang="en-US" sz="3200" dirty="0" err="1"/>
              <a:t>teges</a:t>
            </a:r>
            <a:r>
              <a:rPr lang="en-US" sz="3200" dirty="0"/>
              <a:t> </a:t>
            </a:r>
            <a:r>
              <a:rPr lang="en-US" sz="3200" dirty="0" err="1"/>
              <a:t>lan</a:t>
            </a:r>
            <a:r>
              <a:rPr lang="en-US" sz="3200" dirty="0"/>
              <a:t> </a:t>
            </a:r>
            <a:r>
              <a:rPr lang="en-US" sz="3200" dirty="0" err="1"/>
              <a:t>bab-bab</a:t>
            </a:r>
            <a:r>
              <a:rPr lang="en-US" sz="3200" dirty="0"/>
              <a:t> </a:t>
            </a:r>
            <a:r>
              <a:rPr lang="en-US" sz="3200" dirty="0" err="1"/>
              <a:t>kang</a:t>
            </a:r>
            <a:r>
              <a:rPr lang="en-US" sz="3200" dirty="0"/>
              <a:t> </a:t>
            </a:r>
            <a:r>
              <a:rPr lang="en-US" sz="3200" dirty="0" err="1"/>
              <a:t>magepokan</a:t>
            </a:r>
            <a:r>
              <a:rPr lang="en-US" sz="3200" dirty="0"/>
              <a:t> </a:t>
            </a:r>
            <a:r>
              <a:rPr lang="en-US" sz="3200" dirty="0" err="1"/>
              <a:t>karo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teges</a:t>
            </a:r>
            <a:r>
              <a:rPr lang="en-US" sz="3200" dirty="0"/>
              <a:t> </a:t>
            </a:r>
            <a:r>
              <a:rPr lang="en-US" sz="3200" dirty="0" err="1"/>
              <a:t>lan</a:t>
            </a:r>
            <a:r>
              <a:rPr lang="en-US" sz="3200" dirty="0"/>
              <a:t> </a:t>
            </a:r>
            <a:r>
              <a:rPr lang="en-US" sz="3200" dirty="0" err="1"/>
              <a:t>gandheng-cenenge</a:t>
            </a:r>
            <a:r>
              <a:rPr lang="en-US" sz="3200" dirty="0" smtClean="0"/>
              <a:t>.</a:t>
            </a:r>
          </a:p>
          <a:p>
            <a:pPr algn="just">
              <a:buNone/>
            </a:pPr>
            <a:endParaRPr lang="en-US" sz="3200" dirty="0"/>
          </a:p>
          <a:p>
            <a:pPr algn="just">
              <a:buNone/>
            </a:pPr>
            <a:r>
              <a:rPr lang="en-US" sz="3200" dirty="0"/>
              <a:t>	</a:t>
            </a:r>
            <a:r>
              <a:rPr lang="en-US" sz="3200" dirty="0" err="1"/>
              <a:t>Widya</a:t>
            </a:r>
            <a:r>
              <a:rPr lang="en-US" sz="3200" dirty="0"/>
              <a:t> </a:t>
            </a:r>
            <a:r>
              <a:rPr lang="en-US" sz="3200" dirty="0" err="1"/>
              <a:t>Suara</a:t>
            </a:r>
            <a:r>
              <a:rPr lang="en-US" sz="3200" dirty="0"/>
              <a:t>, </a:t>
            </a:r>
            <a:r>
              <a:rPr lang="en-US" sz="3200" dirty="0" err="1"/>
              <a:t>widya</a:t>
            </a:r>
            <a:r>
              <a:rPr lang="en-US" sz="3200" dirty="0"/>
              <a:t> </a:t>
            </a:r>
            <a:r>
              <a:rPr lang="en-US" sz="3200" dirty="0" err="1"/>
              <a:t>tembung</a:t>
            </a:r>
            <a:r>
              <a:rPr lang="en-US" sz="3200" dirty="0"/>
              <a:t> </a:t>
            </a:r>
            <a:r>
              <a:rPr lang="en-US" sz="3200" dirty="0" err="1"/>
              <a:t>lan</a:t>
            </a:r>
            <a:r>
              <a:rPr lang="en-US" sz="3200" dirty="0"/>
              <a:t> </a:t>
            </a:r>
            <a:r>
              <a:rPr lang="en-US" sz="3200" dirty="0" err="1"/>
              <a:t>widya</a:t>
            </a:r>
            <a:r>
              <a:rPr lang="en-US" sz="3200" dirty="0"/>
              <a:t> </a:t>
            </a:r>
            <a:r>
              <a:rPr lang="en-US" sz="3200" dirty="0" err="1"/>
              <a:t>ukara</a:t>
            </a:r>
            <a:r>
              <a:rPr lang="en-US" sz="3200" dirty="0"/>
              <a:t> kudu </a:t>
            </a:r>
            <a:r>
              <a:rPr lang="en-US" sz="3200" dirty="0" err="1"/>
              <a:t>nggatekake</a:t>
            </a:r>
            <a:r>
              <a:rPr lang="en-US" sz="3200" dirty="0"/>
              <a:t> </a:t>
            </a:r>
            <a:r>
              <a:rPr lang="en-US" sz="3200" dirty="0" err="1"/>
              <a:t>Widya</a:t>
            </a:r>
            <a:r>
              <a:rPr lang="en-US" sz="3200" dirty="0"/>
              <a:t> </a:t>
            </a:r>
            <a:r>
              <a:rPr lang="en-US" sz="3200" dirty="0" err="1"/>
              <a:t>makna</a:t>
            </a:r>
            <a:r>
              <a:rPr lang="en-US" sz="3200" dirty="0"/>
              <a:t>. </a:t>
            </a:r>
            <a:r>
              <a:rPr lang="en-US" sz="3200" dirty="0" err="1"/>
              <a:t>Menawa</a:t>
            </a:r>
            <a:r>
              <a:rPr lang="en-US" sz="3200" dirty="0"/>
              <a:t> </a:t>
            </a:r>
            <a:r>
              <a:rPr lang="en-US" sz="3200" dirty="0" err="1"/>
              <a:t>ora</a:t>
            </a:r>
            <a:r>
              <a:rPr lang="en-US" sz="3200" dirty="0"/>
              <a:t> </a:t>
            </a:r>
            <a:r>
              <a:rPr lang="en-US" sz="3200" dirty="0" err="1"/>
              <a:t>nggatekake</a:t>
            </a:r>
            <a:r>
              <a:rPr lang="en-US" sz="3200" dirty="0"/>
              <a:t> </a:t>
            </a:r>
            <a:r>
              <a:rPr lang="en-US" sz="3200" dirty="0" err="1"/>
              <a:t>widya</a:t>
            </a:r>
            <a:r>
              <a:rPr lang="en-US" sz="3200" dirty="0"/>
              <a:t> </a:t>
            </a:r>
            <a:r>
              <a:rPr lang="en-US" sz="3200" dirty="0" err="1" smtClean="0"/>
              <a:t>makna</a:t>
            </a:r>
            <a:r>
              <a:rPr lang="en-US" sz="3200" dirty="0" smtClean="0"/>
              <a:t>, </a:t>
            </a:r>
            <a:r>
              <a:rPr lang="en-US" sz="3200" dirty="0" err="1" smtClean="0"/>
              <a:t>kabeh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guna</a:t>
            </a:r>
            <a:r>
              <a:rPr lang="en-US" sz="3200" dirty="0" smtClean="0"/>
              <a:t>.</a:t>
            </a:r>
          </a:p>
          <a:p>
            <a:pPr algn="just">
              <a:buNone/>
            </a:pPr>
            <a:r>
              <a:rPr lang="en-US" sz="3200" dirty="0"/>
              <a:t>	</a:t>
            </a:r>
            <a:r>
              <a:rPr lang="en-US" sz="3200" dirty="0" err="1" smtClean="0"/>
              <a:t>Conto</a:t>
            </a:r>
            <a:r>
              <a:rPr lang="en-US" sz="3200" dirty="0" smtClean="0"/>
              <a:t>: </a:t>
            </a:r>
            <a:r>
              <a:rPr lang="en-US" sz="3200" dirty="0" err="1" smtClean="0"/>
              <a:t>iwak</a:t>
            </a:r>
            <a:r>
              <a:rPr lang="en-US" sz="3200" dirty="0" smtClean="0"/>
              <a:t> </a:t>
            </a:r>
            <a:r>
              <a:rPr lang="en-US" sz="3200" dirty="0" err="1" smtClean="0"/>
              <a:t>mangan</a:t>
            </a:r>
            <a:r>
              <a:rPr lang="en-US" sz="3200" dirty="0" smtClean="0"/>
              <a:t> </a:t>
            </a:r>
            <a:r>
              <a:rPr lang="en-US" sz="3200" dirty="0" err="1" smtClean="0"/>
              <a:t>kucing</a:t>
            </a:r>
            <a:endParaRPr lang="en-US" sz="3200" dirty="0"/>
          </a:p>
          <a:p>
            <a:pPr marL="68580" indent="0" algn="just">
              <a:lnSpc>
                <a:spcPct val="150000"/>
              </a:lnSpc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lnSpc>
                <a:spcPct val="110000"/>
              </a:lnSpc>
              <a:buNone/>
            </a:pPr>
            <a:r>
              <a:rPr lang="en-US" dirty="0"/>
              <a:t>Sing </a:t>
            </a:r>
            <a:r>
              <a:rPr lang="en-US" dirty="0" err="1"/>
              <a:t>dirembug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w</a:t>
            </a:r>
            <a:r>
              <a:rPr lang="en-US" dirty="0" err="1" smtClean="0"/>
              <a:t>idya</a:t>
            </a:r>
            <a:r>
              <a:rPr lang="en-US" dirty="0" smtClean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sinonim</a:t>
            </a:r>
            <a:r>
              <a:rPr lang="en-US" dirty="0" smtClean="0"/>
              <a:t>, </a:t>
            </a:r>
            <a:r>
              <a:rPr lang="en-US" dirty="0" err="1" smtClean="0"/>
              <a:t>antonim</a:t>
            </a:r>
            <a:r>
              <a:rPr lang="en-US" dirty="0" smtClean="0"/>
              <a:t>, </a:t>
            </a:r>
            <a:r>
              <a:rPr lang="en-US" dirty="0" err="1" smtClean="0"/>
              <a:t>homonim</a:t>
            </a:r>
            <a:r>
              <a:rPr lang="en-US" dirty="0" smtClean="0"/>
              <a:t>, </a:t>
            </a:r>
            <a:r>
              <a:rPr lang="en-US" dirty="0" err="1" smtClean="0"/>
              <a:t>hiponim</a:t>
            </a:r>
            <a:r>
              <a:rPr lang="en-US" dirty="0" smtClean="0"/>
              <a:t>, </a:t>
            </a:r>
            <a:r>
              <a:rPr lang="en-US" dirty="0" err="1" smtClean="0"/>
              <a:t>Polisemi</a:t>
            </a:r>
            <a:r>
              <a:rPr lang="en-US" dirty="0" smtClean="0"/>
              <a:t>, </a:t>
            </a:r>
            <a:r>
              <a:rPr lang="en-US" dirty="0" err="1" smtClean="0"/>
              <a:t>ambiguitas</a:t>
            </a:r>
            <a:r>
              <a:rPr lang="en-US" dirty="0" smtClean="0"/>
              <a:t>, </a:t>
            </a:r>
            <a:r>
              <a:rPr lang="en-US" dirty="0" err="1"/>
              <a:t>jinising</a:t>
            </a:r>
            <a:r>
              <a:rPr lang="en-US" dirty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,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 smtClean="0"/>
              <a:t>sarta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/>
          </a:p>
          <a:p>
            <a:pPr marL="68580" indent="0" algn="just">
              <a:lnSpc>
                <a:spcPct val="11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lnSpc>
                <a:spcPct val="110000"/>
              </a:lnSpc>
              <a:buNone/>
            </a:pPr>
            <a:r>
              <a:rPr lang="en-US" dirty="0" err="1"/>
              <a:t>Sinonim</a:t>
            </a:r>
            <a:r>
              <a:rPr lang="en-US" dirty="0"/>
              <a:t> </a:t>
            </a:r>
            <a:r>
              <a:rPr lang="en-US" dirty="0" err="1"/>
              <a:t>yaiku</a:t>
            </a:r>
            <a:r>
              <a:rPr lang="en-US" dirty="0"/>
              <a:t> </a:t>
            </a:r>
            <a:r>
              <a:rPr lang="en-US" dirty="0" err="1" smtClean="0"/>
              <a:t>tembung-tembung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l</a:t>
            </a:r>
            <a:r>
              <a:rPr lang="en-US" dirty="0" err="1" smtClean="0"/>
              <a:t>an</a:t>
            </a:r>
            <a:r>
              <a:rPr lang="en-US" dirty="0" smtClean="0"/>
              <a:t> </a:t>
            </a:r>
            <a:r>
              <a:rPr lang="en-US" dirty="0" err="1"/>
              <a:t>panulisan</a:t>
            </a:r>
            <a:r>
              <a:rPr lang="en-US" dirty="0"/>
              <a:t> </a:t>
            </a:r>
            <a:r>
              <a:rPr lang="en-US" dirty="0" err="1"/>
              <a:t>duwe</a:t>
            </a:r>
            <a:r>
              <a:rPr lang="en-US" dirty="0"/>
              <a:t> </a:t>
            </a:r>
            <a:r>
              <a:rPr lang="en-US" dirty="0" err="1"/>
              <a:t>teges</a:t>
            </a:r>
            <a:r>
              <a:rPr lang="en-US" dirty="0"/>
              <a:t> </a:t>
            </a:r>
            <a:r>
              <a:rPr lang="en-US" dirty="0" err="1"/>
              <a:t>padha</a:t>
            </a:r>
            <a:r>
              <a:rPr lang="en-US" dirty="0"/>
              <a:t> </a:t>
            </a:r>
            <a:r>
              <a:rPr lang="en-US" dirty="0" err="1"/>
              <a:t>utawa</a:t>
            </a:r>
            <a:r>
              <a:rPr lang="en-US" dirty="0"/>
              <a:t> </a:t>
            </a:r>
            <a:r>
              <a:rPr lang="en-US" dirty="0" smtClean="0"/>
              <a:t>meh </a:t>
            </a:r>
            <a:r>
              <a:rPr lang="en-US" dirty="0" err="1" smtClean="0"/>
              <a:t>padha</a:t>
            </a:r>
            <a:r>
              <a:rPr lang="en-US" dirty="0" smtClean="0"/>
              <a:t>. </a:t>
            </a:r>
            <a:r>
              <a:rPr lang="en-US" dirty="0" err="1" smtClean="0"/>
              <a:t>Sinonim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diarani</a:t>
            </a:r>
            <a:r>
              <a:rPr lang="en-US" dirty="0"/>
              <a:t> </a:t>
            </a:r>
            <a:r>
              <a:rPr lang="en-US" dirty="0" err="1" smtClean="0"/>
              <a:t>dasanama</a:t>
            </a:r>
            <a:r>
              <a:rPr lang="en-US" dirty="0" smtClean="0"/>
              <a:t>.</a:t>
            </a:r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err="1"/>
              <a:t>S</a:t>
            </a:r>
            <a:r>
              <a:rPr lang="en-US" dirty="0" err="1" smtClean="0"/>
              <a:t>inonim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akeh</a:t>
            </a:r>
            <a:r>
              <a:rPr lang="en-US" dirty="0"/>
              <a:t> </a:t>
            </a:r>
            <a:r>
              <a:rPr lang="en-US" dirty="0" err="1" smtClean="0"/>
              <a:t>banget</a:t>
            </a:r>
            <a:r>
              <a:rPr lang="en-US" dirty="0" smtClean="0"/>
              <a:t>. Isa </a:t>
            </a:r>
            <a:r>
              <a:rPr lang="en-US" dirty="0" err="1" smtClean="0"/>
              <a:t>digoleki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ngoko,ngoko</a:t>
            </a:r>
            <a:r>
              <a:rPr lang="en-US" dirty="0" smtClean="0"/>
              <a:t> </a:t>
            </a:r>
            <a:r>
              <a:rPr lang="en-US" dirty="0" err="1"/>
              <a:t>lugu</a:t>
            </a:r>
            <a:r>
              <a:rPr lang="en-US" dirty="0"/>
              <a:t>, </a:t>
            </a:r>
            <a:r>
              <a:rPr lang="en-US" dirty="0" err="1"/>
              <a:t>ngoko</a:t>
            </a:r>
            <a:r>
              <a:rPr lang="en-US" dirty="0"/>
              <a:t> </a:t>
            </a:r>
            <a:r>
              <a:rPr lang="en-US" dirty="0" err="1"/>
              <a:t>andhap</a:t>
            </a:r>
            <a:r>
              <a:rPr lang="en-US" dirty="0"/>
              <a:t> </a:t>
            </a:r>
            <a:r>
              <a:rPr lang="en-US" dirty="0" err="1"/>
              <a:t>antyabasa</a:t>
            </a:r>
            <a:r>
              <a:rPr lang="en-US" dirty="0"/>
              <a:t>, </a:t>
            </a:r>
            <a:r>
              <a:rPr lang="en-US" dirty="0" err="1"/>
              <a:t>ngoko</a:t>
            </a:r>
            <a:r>
              <a:rPr lang="en-US" dirty="0"/>
              <a:t> </a:t>
            </a:r>
            <a:r>
              <a:rPr lang="en-US" dirty="0" err="1"/>
              <a:t>andhap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antya</a:t>
            </a:r>
            <a:r>
              <a:rPr lang="en-US" dirty="0"/>
              <a:t>, </a:t>
            </a:r>
            <a:r>
              <a:rPr lang="en-US" dirty="0" err="1"/>
              <a:t>ngoko</a:t>
            </a:r>
            <a:r>
              <a:rPr lang="en-US" dirty="0"/>
              <a:t> </a:t>
            </a:r>
            <a:r>
              <a:rPr lang="en-US" dirty="0" err="1"/>
              <a:t>éndah</a:t>
            </a:r>
            <a:r>
              <a:rPr lang="en-US" dirty="0"/>
              <a:t>, </a:t>
            </a:r>
            <a:r>
              <a:rPr lang="en-US" dirty="0" err="1"/>
              <a:t>ngoko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(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), </a:t>
            </a:r>
            <a:r>
              <a:rPr lang="en-US" dirty="0" err="1"/>
              <a:t>bagongan</a:t>
            </a:r>
            <a:r>
              <a:rPr lang="en-US" dirty="0"/>
              <a:t> </a:t>
            </a:r>
            <a:r>
              <a:rPr lang="en-US" dirty="0" err="1"/>
              <a:t>ngastina</a:t>
            </a:r>
            <a:r>
              <a:rPr lang="en-US" dirty="0"/>
              <a:t>, </a:t>
            </a:r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kadéwatan</a:t>
            </a:r>
            <a:r>
              <a:rPr lang="en-US" dirty="0"/>
              <a:t>, </a:t>
            </a:r>
            <a:r>
              <a:rPr lang="en-US" dirty="0" err="1"/>
              <a:t>wrédha</a:t>
            </a:r>
            <a:r>
              <a:rPr lang="en-US" dirty="0"/>
              <a:t> </a:t>
            </a:r>
            <a:r>
              <a:rPr lang="en-US" dirty="0" err="1"/>
              <a:t>krama</a:t>
            </a:r>
            <a:r>
              <a:rPr lang="en-US" dirty="0"/>
              <a:t>, </a:t>
            </a:r>
            <a:r>
              <a:rPr lang="en-US" dirty="0" err="1"/>
              <a:t>mudha</a:t>
            </a:r>
            <a:r>
              <a:rPr lang="en-US" dirty="0"/>
              <a:t> </a:t>
            </a:r>
            <a:r>
              <a:rPr lang="en-US" dirty="0" err="1"/>
              <a:t>krama</a:t>
            </a:r>
            <a:r>
              <a:rPr lang="en-US" dirty="0"/>
              <a:t>, </a:t>
            </a:r>
            <a:r>
              <a:rPr lang="en-US" dirty="0" err="1"/>
              <a:t>kramantara</a:t>
            </a:r>
            <a:r>
              <a:rPr lang="en-US" dirty="0"/>
              <a:t>, </a:t>
            </a:r>
            <a:r>
              <a:rPr lang="en-US" dirty="0" err="1"/>
              <a:t>krama</a:t>
            </a:r>
            <a:r>
              <a:rPr lang="en-US" dirty="0"/>
              <a:t> </a:t>
            </a:r>
            <a:r>
              <a:rPr lang="en-US" dirty="0" err="1"/>
              <a:t>inggil</a:t>
            </a:r>
            <a:r>
              <a:rPr lang="en-US" dirty="0"/>
              <a:t>, </a:t>
            </a:r>
            <a:r>
              <a:rPr lang="en-US" dirty="0" err="1"/>
              <a:t>krama</a:t>
            </a:r>
            <a:r>
              <a:rPr lang="en-US" dirty="0"/>
              <a:t> </a:t>
            </a:r>
            <a:r>
              <a:rPr lang="en-US" dirty="0" err="1"/>
              <a:t>kasa</a:t>
            </a:r>
            <a:r>
              <a:rPr lang="en-US" dirty="0"/>
              <a:t> (</a:t>
            </a:r>
            <a:r>
              <a:rPr lang="en-US" dirty="0" err="1"/>
              <a:t>dêgsura</a:t>
            </a:r>
            <a:r>
              <a:rPr lang="en-US" dirty="0"/>
              <a:t>), </a:t>
            </a:r>
            <a:r>
              <a:rPr lang="en-US" dirty="0" err="1"/>
              <a:t>krama</a:t>
            </a:r>
            <a:r>
              <a:rPr lang="en-US" dirty="0"/>
              <a:t> </a:t>
            </a:r>
            <a:r>
              <a:rPr lang="en-US" dirty="0" err="1"/>
              <a:t>éndah</a:t>
            </a:r>
            <a:r>
              <a:rPr lang="en-US" dirty="0"/>
              <a:t>, </a:t>
            </a:r>
            <a:r>
              <a:rPr lang="en-US" dirty="0" err="1"/>
              <a:t>krama</a:t>
            </a:r>
            <a:r>
              <a:rPr lang="en-US" dirty="0"/>
              <a:t> miring, </a:t>
            </a:r>
            <a:r>
              <a:rPr lang="en-US" dirty="0" err="1"/>
              <a:t>madya</a:t>
            </a:r>
            <a:r>
              <a:rPr lang="en-US" dirty="0"/>
              <a:t> </a:t>
            </a:r>
            <a:r>
              <a:rPr lang="en-US" dirty="0" err="1"/>
              <a:t>krama</a:t>
            </a:r>
            <a:r>
              <a:rPr lang="en-US" dirty="0"/>
              <a:t>, </a:t>
            </a:r>
            <a:r>
              <a:rPr lang="en-US" dirty="0" err="1"/>
              <a:t>madyantara</a:t>
            </a:r>
            <a:r>
              <a:rPr lang="en-US" dirty="0"/>
              <a:t>,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madya</a:t>
            </a:r>
            <a:r>
              <a:rPr lang="en-US" dirty="0"/>
              <a:t> </a:t>
            </a:r>
            <a:r>
              <a:rPr lang="en-US" dirty="0" err="1"/>
              <a:t>ngoko</a:t>
            </a:r>
            <a:endParaRPr lang="en-US" dirty="0"/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err="1" smtClean="0"/>
              <a:t>conto</a:t>
            </a:r>
            <a:r>
              <a:rPr lang="en-US" dirty="0" smtClean="0"/>
              <a:t>: </a:t>
            </a:r>
            <a:r>
              <a:rPr lang="en-US" dirty="0" err="1" smtClean="0"/>
              <a:t>turu</a:t>
            </a:r>
            <a:r>
              <a:rPr lang="en-US" dirty="0" smtClean="0"/>
              <a:t>, </a:t>
            </a:r>
            <a:r>
              <a:rPr lang="en-US" dirty="0" err="1" smtClean="0"/>
              <a:t>tilem</a:t>
            </a:r>
            <a:r>
              <a:rPr lang="en-US" dirty="0" smtClean="0"/>
              <a:t>, </a:t>
            </a:r>
            <a:r>
              <a:rPr lang="en-US" dirty="0" err="1" smtClean="0"/>
              <a:t>sare</a:t>
            </a:r>
            <a:r>
              <a:rPr lang="en-US" dirty="0" smtClean="0"/>
              <a:t>, </a:t>
            </a:r>
            <a:r>
              <a:rPr lang="en-US" dirty="0" err="1" smtClean="0"/>
              <a:t>nendra</a:t>
            </a:r>
            <a:r>
              <a:rPr lang="en-US" dirty="0" smtClean="0"/>
              <a:t>, </a:t>
            </a:r>
            <a:r>
              <a:rPr lang="en-US" dirty="0" err="1" smtClean="0"/>
              <a:t>micek</a:t>
            </a:r>
            <a:r>
              <a:rPr lang="en-US" dirty="0" smtClean="0"/>
              <a:t>, </a:t>
            </a:r>
            <a:r>
              <a:rPr lang="en-US" dirty="0" err="1" smtClean="0"/>
              <a:t>mbathang</a:t>
            </a:r>
            <a:r>
              <a:rPr lang="en-US" dirty="0" smtClean="0"/>
              <a:t>, </a:t>
            </a:r>
            <a:r>
              <a:rPr lang="en-US" dirty="0" err="1" smtClean="0"/>
              <a:t>lll</a:t>
            </a:r>
            <a:r>
              <a:rPr lang="en-US" dirty="0" smtClean="0"/>
              <a:t>. </a:t>
            </a:r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err="1" smtClean="0"/>
              <a:t>Conto</a:t>
            </a:r>
            <a:r>
              <a:rPr lang="en-US" dirty="0" smtClean="0"/>
              <a:t>: </a:t>
            </a:r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err="1" smtClean="0"/>
              <a:t>wong</a:t>
            </a:r>
            <a:r>
              <a:rPr lang="en-US" dirty="0" smtClean="0"/>
              <a:t> </a:t>
            </a:r>
            <a:r>
              <a:rPr lang="en-US" dirty="0" err="1" smtClean="0"/>
              <a:t>kae</a:t>
            </a:r>
            <a:r>
              <a:rPr lang="en-US" dirty="0" smtClean="0"/>
              <a:t> </a:t>
            </a:r>
            <a:r>
              <a:rPr lang="en-US" dirty="0" err="1" smtClean="0"/>
              <a:t>asmane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edya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iswodikrama</a:t>
            </a:r>
            <a:endParaRPr lang="en-US" dirty="0" smtClean="0"/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smtClean="0"/>
              <a:t>Wong </a:t>
            </a:r>
            <a:r>
              <a:rPr lang="en-US" dirty="0" err="1" smtClean="0"/>
              <a:t>kae</a:t>
            </a:r>
            <a:r>
              <a:rPr lang="en-US" dirty="0" smtClean="0"/>
              <a:t> </a:t>
            </a:r>
            <a:r>
              <a:rPr lang="en-US" dirty="0" err="1" smtClean="0"/>
              <a:t>jenenge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edya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iswadikrama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782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lnSpc>
                <a:spcPct val="110000"/>
              </a:lnSpc>
              <a:buNone/>
            </a:pPr>
            <a:r>
              <a:rPr lang="en-US" dirty="0" err="1" smtClean="0"/>
              <a:t>Conto</a:t>
            </a:r>
            <a:r>
              <a:rPr lang="en-US" dirty="0" smtClean="0"/>
              <a:t> </a:t>
            </a:r>
            <a:r>
              <a:rPr lang="en-US" dirty="0" err="1" smtClean="0"/>
              <a:t>sinonim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ukara</a:t>
            </a:r>
            <a:r>
              <a:rPr lang="en-US" dirty="0" smtClean="0"/>
              <a:t>:</a:t>
            </a:r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uwis</a:t>
            </a:r>
            <a:r>
              <a:rPr lang="en-US" dirty="0" smtClean="0"/>
              <a:t> </a:t>
            </a:r>
            <a:r>
              <a:rPr lang="en-US" dirty="0" err="1" smtClean="0"/>
              <a:t>numpak</a:t>
            </a:r>
            <a:r>
              <a:rPr lang="en-US" dirty="0" smtClean="0"/>
              <a:t> motor </a:t>
            </a:r>
            <a:r>
              <a:rPr lang="en-US" dirty="0" err="1" smtClean="0"/>
              <a:t>kuwi</a:t>
            </a:r>
            <a:endParaRPr lang="en-US" dirty="0" smtClean="0"/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smtClean="0"/>
              <a:t>Motor </a:t>
            </a:r>
            <a:r>
              <a:rPr lang="en-US" dirty="0" err="1" smtClean="0"/>
              <a:t>kuwi</a:t>
            </a:r>
            <a:r>
              <a:rPr lang="en-US" dirty="0" smtClean="0"/>
              <a:t> </a:t>
            </a:r>
            <a:r>
              <a:rPr lang="en-US" dirty="0" err="1" smtClean="0"/>
              <a:t>uwis</a:t>
            </a:r>
            <a:r>
              <a:rPr lang="en-US" dirty="0" smtClean="0"/>
              <a:t> </a:t>
            </a:r>
            <a:r>
              <a:rPr lang="en-US" dirty="0" err="1" smtClean="0"/>
              <a:t>daktumpaki</a:t>
            </a:r>
            <a:endParaRPr lang="en-US" dirty="0" smtClean="0"/>
          </a:p>
          <a:p>
            <a:pPr marL="68580" indent="0" algn="just">
              <a:lnSpc>
                <a:spcPct val="110000"/>
              </a:lnSpc>
              <a:buNone/>
            </a:pPr>
            <a:endParaRPr lang="en-US" dirty="0"/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err="1" smtClean="0"/>
              <a:t>Conto</a:t>
            </a:r>
            <a:r>
              <a:rPr lang="en-US" dirty="0" smtClean="0"/>
              <a:t> </a:t>
            </a:r>
            <a:r>
              <a:rPr lang="en-US" dirty="0" err="1" smtClean="0"/>
              <a:t>sinonim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 </a:t>
            </a:r>
            <a:r>
              <a:rPr lang="en-US" dirty="0" err="1" smtClean="0"/>
              <a:t>frasa</a:t>
            </a:r>
            <a:r>
              <a:rPr lang="en-US" dirty="0" smtClean="0"/>
              <a:t>:</a:t>
            </a:r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smtClean="0"/>
              <a:t>Pak </a:t>
            </a:r>
            <a:r>
              <a:rPr lang="en-US" dirty="0" err="1" smtClean="0"/>
              <a:t>krama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simbah</a:t>
            </a:r>
            <a:r>
              <a:rPr lang="en-US" dirty="0" smtClean="0"/>
              <a:t> </a:t>
            </a:r>
            <a:r>
              <a:rPr lang="en-US" dirty="0" err="1" smtClean="0"/>
              <a:t>kakungku</a:t>
            </a:r>
            <a:endParaRPr lang="en-US" dirty="0" smtClean="0"/>
          </a:p>
          <a:p>
            <a:pPr marL="68580" indent="0" algn="just">
              <a:lnSpc>
                <a:spcPct val="110000"/>
              </a:lnSpc>
              <a:buNone/>
            </a:pPr>
            <a:r>
              <a:rPr lang="en-US" dirty="0" smtClean="0"/>
              <a:t>Pak </a:t>
            </a:r>
            <a:r>
              <a:rPr lang="en-US" dirty="0" err="1" smtClean="0"/>
              <a:t>krama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bapake</a:t>
            </a:r>
            <a:r>
              <a:rPr lang="en-US" dirty="0" smtClean="0"/>
              <a:t> </a:t>
            </a:r>
            <a:r>
              <a:rPr lang="en-US" dirty="0" err="1" smtClean="0"/>
              <a:t>bapakku</a:t>
            </a:r>
            <a:endParaRPr lang="en-US" dirty="0" smtClean="0"/>
          </a:p>
          <a:p>
            <a:pPr marL="68580" indent="0" algn="just">
              <a:lnSpc>
                <a:spcPct val="110000"/>
              </a:lnSpc>
              <a:buNone/>
            </a:pPr>
            <a:endParaRPr lang="en-US" dirty="0"/>
          </a:p>
          <a:p>
            <a:pPr marL="68580" indent="0" algn="just">
              <a:lnSpc>
                <a:spcPct val="11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617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Antonim</a:t>
            </a:r>
            <a:r>
              <a:rPr lang="en-US" dirty="0" smtClean="0"/>
              <a:t> </a:t>
            </a:r>
            <a:r>
              <a:rPr lang="en-US" dirty="0" err="1"/>
              <a:t>yaiku</a:t>
            </a:r>
            <a:r>
              <a:rPr lang="en-US" dirty="0"/>
              <a:t> </a:t>
            </a:r>
            <a:r>
              <a:rPr lang="en-US" dirty="0" err="1"/>
              <a:t>tembung</a:t>
            </a:r>
            <a:r>
              <a:rPr lang="en-US" dirty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/>
              <a:t>ukara</a:t>
            </a:r>
            <a:r>
              <a:rPr lang="en-US" dirty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/>
              <a:t>duwe</a:t>
            </a:r>
            <a:r>
              <a:rPr lang="en-US" dirty="0"/>
              <a:t> </a:t>
            </a:r>
            <a:r>
              <a:rPr lang="en-US" dirty="0" err="1"/>
              <a:t>teges</a:t>
            </a:r>
            <a:r>
              <a:rPr lang="en-US" dirty="0"/>
              <a:t> </a:t>
            </a:r>
            <a:r>
              <a:rPr lang="en-US" dirty="0" err="1" smtClean="0"/>
              <a:t>walikan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gedhe-cilik</a:t>
            </a:r>
            <a:r>
              <a:rPr lang="en-US" dirty="0" smtClean="0"/>
              <a:t>, </a:t>
            </a:r>
            <a:r>
              <a:rPr lang="en-US" dirty="0" err="1" smtClean="0"/>
              <a:t>bungah-susah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Gedhe-cilik</a:t>
            </a:r>
            <a:r>
              <a:rPr lang="en-US" dirty="0" smtClean="0"/>
              <a:t> </a:t>
            </a:r>
            <a:r>
              <a:rPr lang="en-US" dirty="0" err="1" smtClean="0"/>
              <a:t>ayo</a:t>
            </a:r>
            <a:r>
              <a:rPr lang="en-US" dirty="0" smtClean="0"/>
              <a:t> </a:t>
            </a:r>
            <a:r>
              <a:rPr lang="en-US" dirty="0" err="1" smtClean="0"/>
              <a:t>padha</a:t>
            </a:r>
            <a:r>
              <a:rPr lang="en-US" dirty="0" smtClean="0"/>
              <a:t> </a:t>
            </a:r>
            <a:r>
              <a:rPr lang="en-US" dirty="0" err="1" smtClean="0"/>
              <a:t>rawuh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 </a:t>
            </a:r>
            <a:r>
              <a:rPr lang="en-US" dirty="0" err="1" smtClean="0"/>
              <a:t>alun-alun</a:t>
            </a:r>
            <a:r>
              <a:rPr lang="en-US" dirty="0" smtClean="0"/>
              <a:t> </a:t>
            </a:r>
            <a:r>
              <a:rPr lang="en-US" dirty="0" err="1" smtClean="0"/>
              <a:t>mirsani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tancep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err="1" smtClean="0"/>
              <a:t>Bungah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 kudu </a:t>
            </a:r>
            <a:r>
              <a:rPr lang="en-US" dirty="0" err="1" smtClean="0"/>
              <a:t>dilakoni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Conto</a:t>
            </a:r>
            <a:r>
              <a:rPr lang="en-US" dirty="0" smtClean="0"/>
              <a:t> </a:t>
            </a:r>
            <a:r>
              <a:rPr lang="en-US" dirty="0" err="1" smtClean="0"/>
              <a:t>antonim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frasa</a:t>
            </a:r>
            <a:r>
              <a:rPr lang="en-US" dirty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nganggo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: </a:t>
            </a:r>
            <a:r>
              <a:rPr lang="en-US" dirty="0" err="1" smtClean="0"/>
              <a:t>ora</a:t>
            </a:r>
            <a:r>
              <a:rPr lang="en-US" dirty="0" smtClean="0"/>
              <a:t>, </a:t>
            </a:r>
            <a:r>
              <a:rPr lang="en-US" dirty="0" err="1" smtClean="0"/>
              <a:t>dudu</a:t>
            </a:r>
            <a:r>
              <a:rPr lang="en-US" dirty="0"/>
              <a:t>.</a:t>
            </a: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Iki</a:t>
            </a:r>
            <a:r>
              <a:rPr lang="en-US" dirty="0" smtClean="0"/>
              <a:t> motor </a:t>
            </a:r>
            <a:r>
              <a:rPr lang="en-US" dirty="0" err="1" smtClean="0"/>
              <a:t>anyar</a:t>
            </a: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Iki</a:t>
            </a:r>
            <a:r>
              <a:rPr lang="en-US" dirty="0" smtClean="0"/>
              <a:t> motor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anyar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blangkon</a:t>
            </a:r>
            <a:r>
              <a:rPr lang="en-US" dirty="0" smtClean="0"/>
              <a:t> </a:t>
            </a:r>
            <a:r>
              <a:rPr lang="en-US" dirty="0" err="1" smtClean="0"/>
              <a:t>jogja</a:t>
            </a: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dudu</a:t>
            </a:r>
            <a:r>
              <a:rPr lang="en-US" dirty="0" smtClean="0"/>
              <a:t> </a:t>
            </a:r>
            <a:r>
              <a:rPr lang="en-US" dirty="0" err="1" smtClean="0"/>
              <a:t>blangkon</a:t>
            </a:r>
            <a:r>
              <a:rPr lang="en-US" dirty="0" smtClean="0"/>
              <a:t> </a:t>
            </a:r>
            <a:r>
              <a:rPr lang="en-US" dirty="0" err="1" smtClean="0"/>
              <a:t>jogja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4706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/>
              <a:t>Antonim</a:t>
            </a:r>
            <a:r>
              <a:rPr lang="en-US" dirty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diperang</a:t>
            </a:r>
            <a:r>
              <a:rPr lang="en-US" dirty="0"/>
              <a:t> </a:t>
            </a:r>
            <a:r>
              <a:rPr lang="en-US" dirty="0" err="1"/>
              <a:t>Dadi</a:t>
            </a:r>
            <a:r>
              <a:rPr lang="en-US" dirty="0"/>
              <a:t> </a:t>
            </a:r>
            <a:r>
              <a:rPr lang="en-US" dirty="0" err="1"/>
              <a:t>papat</a:t>
            </a:r>
            <a:r>
              <a:rPr lang="en-US" dirty="0"/>
              <a:t> </a:t>
            </a:r>
            <a:r>
              <a:rPr lang="en-US" dirty="0" err="1" smtClean="0"/>
              <a:t>yaiku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Antonim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,  </a:t>
            </a:r>
            <a:r>
              <a:rPr lang="en-US" dirty="0" err="1"/>
              <a:t>contone</a:t>
            </a:r>
            <a:r>
              <a:rPr lang="en-US" dirty="0"/>
              <a:t> </a:t>
            </a:r>
            <a:r>
              <a:rPr lang="en-US" dirty="0" err="1" smtClean="0"/>
              <a:t>mati-urip</a:t>
            </a:r>
            <a:r>
              <a:rPr lang="en-US" dirty="0" smtClean="0"/>
              <a:t>?,  </a:t>
            </a:r>
            <a:r>
              <a:rPr lang="en-US" dirty="0" err="1" smtClean="0"/>
              <a:t>lanang-wadon</a:t>
            </a:r>
            <a:r>
              <a:rPr lang="en-US" dirty="0" smtClean="0"/>
              <a:t> </a:t>
            </a:r>
            <a:r>
              <a:rPr lang="en-US" dirty="0" err="1" smtClean="0"/>
              <a:t>lara-waras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Antonim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berjenjang</a:t>
            </a:r>
            <a:r>
              <a:rPr lang="en-US" dirty="0" smtClean="0"/>
              <a:t>, </a:t>
            </a:r>
            <a:r>
              <a:rPr lang="en-US" dirty="0" err="1" smtClean="0"/>
              <a:t>contone</a:t>
            </a:r>
            <a:r>
              <a:rPr lang="en-US" dirty="0" smtClean="0"/>
              <a:t> </a:t>
            </a:r>
            <a:r>
              <a:rPr lang="en-US" dirty="0" err="1" smtClean="0"/>
              <a:t>enom-tuwa</a:t>
            </a:r>
            <a:r>
              <a:rPr lang="en-US" dirty="0" smtClean="0"/>
              <a:t>, </a:t>
            </a:r>
            <a:r>
              <a:rPr lang="en-US" dirty="0" err="1" smtClean="0"/>
              <a:t>sugih-mlarat</a:t>
            </a:r>
            <a:r>
              <a:rPr lang="en-US" dirty="0" smtClean="0"/>
              <a:t>, </a:t>
            </a:r>
            <a:r>
              <a:rPr lang="en-US" dirty="0" err="1" smtClean="0"/>
              <a:t>dawa-cendhak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Antonim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</a:t>
            </a:r>
            <a:r>
              <a:rPr lang="en-US" dirty="0" err="1" smtClean="0"/>
              <a:t>contone</a:t>
            </a:r>
            <a:r>
              <a:rPr lang="en-US" dirty="0" smtClean="0"/>
              <a:t>: </a:t>
            </a:r>
            <a:r>
              <a:rPr lang="en-US" dirty="0" err="1" smtClean="0"/>
              <a:t>lor-kidul</a:t>
            </a:r>
            <a:r>
              <a:rPr lang="en-US" dirty="0" smtClean="0"/>
              <a:t>, </a:t>
            </a:r>
            <a:r>
              <a:rPr lang="en-US" dirty="0" err="1" smtClean="0"/>
              <a:t>wetan-kulon</a:t>
            </a:r>
            <a:r>
              <a:rPr lang="en-US" dirty="0" smtClean="0"/>
              <a:t>, </a:t>
            </a:r>
            <a:r>
              <a:rPr lang="en-US" dirty="0" err="1" smtClean="0"/>
              <a:t>ngisor-ndhuwur</a:t>
            </a:r>
            <a:r>
              <a:rPr lang="en-US" dirty="0" smtClean="0"/>
              <a:t>, </a:t>
            </a:r>
            <a:r>
              <a:rPr lang="en-US" dirty="0" err="1" smtClean="0"/>
              <a:t>kiwa-tengen</a:t>
            </a: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err="1" smtClean="0"/>
              <a:t>Antonim</a:t>
            </a:r>
            <a:r>
              <a:rPr lang="en-US" dirty="0" smtClean="0"/>
              <a:t> </a:t>
            </a:r>
            <a:r>
              <a:rPr lang="en-US" dirty="0" err="1" smtClean="0"/>
              <a:t>walikan</a:t>
            </a:r>
            <a:r>
              <a:rPr lang="en-US" dirty="0" smtClean="0"/>
              <a:t>, </a:t>
            </a:r>
            <a:r>
              <a:rPr lang="en-US" dirty="0" err="1" smtClean="0"/>
              <a:t>contone</a:t>
            </a:r>
            <a:r>
              <a:rPr lang="en-US" dirty="0" smtClean="0"/>
              <a:t>: </a:t>
            </a:r>
            <a:r>
              <a:rPr lang="en-US" dirty="0" err="1" smtClean="0"/>
              <a:t>laki-rabi</a:t>
            </a:r>
            <a:r>
              <a:rPr lang="en-US" dirty="0" smtClean="0"/>
              <a:t>,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kaki-</a:t>
            </a:r>
            <a:r>
              <a:rPr lang="en-US" dirty="0" err="1" smtClean="0"/>
              <a:t>nini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491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err="1"/>
              <a:t>Homonim</a:t>
            </a:r>
            <a:r>
              <a:rPr lang="en-US" dirty="0"/>
              <a:t> </a:t>
            </a:r>
            <a:r>
              <a:rPr lang="en-US" dirty="0" err="1"/>
              <a:t>yaiku</a:t>
            </a:r>
            <a:r>
              <a:rPr lang="en-US" dirty="0"/>
              <a:t> </a:t>
            </a:r>
            <a:r>
              <a:rPr lang="en-US" dirty="0" err="1"/>
              <a:t>tembung</a:t>
            </a:r>
            <a:r>
              <a:rPr lang="en-US" dirty="0"/>
              <a:t> </a:t>
            </a:r>
            <a:r>
              <a:rPr lang="en-US" dirty="0" err="1"/>
              <a:t>siji</a:t>
            </a:r>
            <a:r>
              <a:rPr lang="en-US" dirty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l</a:t>
            </a:r>
            <a:r>
              <a:rPr lang="en-US" dirty="0" err="1" smtClean="0"/>
              <a:t>an</a:t>
            </a:r>
            <a:r>
              <a:rPr lang="en-US" dirty="0" smtClean="0"/>
              <a:t> </a:t>
            </a:r>
            <a:r>
              <a:rPr lang="en-US" dirty="0" err="1"/>
              <a:t>pengucapannya</a:t>
            </a:r>
            <a:r>
              <a:rPr lang="en-US" dirty="0"/>
              <a:t> </a:t>
            </a:r>
            <a:r>
              <a:rPr lang="en-US" dirty="0" err="1" smtClean="0"/>
              <a:t>sarwa</a:t>
            </a:r>
            <a:r>
              <a:rPr lang="en-US" dirty="0" smtClean="0"/>
              <a:t> </a:t>
            </a:r>
            <a:r>
              <a:rPr lang="en-US" dirty="0" err="1" smtClean="0"/>
              <a:t>padha</a:t>
            </a:r>
            <a:r>
              <a:rPr lang="en-US" dirty="0" smtClean="0"/>
              <a:t>. </a:t>
            </a:r>
            <a:r>
              <a:rPr lang="en-US" dirty="0" err="1" smtClean="0"/>
              <a:t>Sanajan</a:t>
            </a:r>
            <a:r>
              <a:rPr lang="en-US" dirty="0" smtClean="0"/>
              <a:t> </a:t>
            </a:r>
            <a:r>
              <a:rPr lang="en-US" dirty="0" err="1" smtClean="0"/>
              <a:t>mangkono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ateges</a:t>
            </a:r>
            <a:r>
              <a:rPr lang="en-US" dirty="0" smtClean="0"/>
              <a:t> </a:t>
            </a:r>
            <a:r>
              <a:rPr lang="en-US" dirty="0" err="1" smtClean="0"/>
              <a:t>maknane</a:t>
            </a:r>
            <a:r>
              <a:rPr lang="en-US" dirty="0" smtClean="0"/>
              <a:t> </a:t>
            </a:r>
            <a:r>
              <a:rPr lang="en-US" dirty="0" err="1" smtClean="0"/>
              <a:t>uga</a:t>
            </a:r>
            <a:r>
              <a:rPr lang="en-US" dirty="0" smtClean="0"/>
              <a:t> </a:t>
            </a:r>
            <a:r>
              <a:rPr lang="en-US" dirty="0" err="1" smtClean="0"/>
              <a:t>melu</a:t>
            </a:r>
            <a:r>
              <a:rPr lang="en-US" dirty="0" smtClean="0"/>
              <a:t> </a:t>
            </a:r>
            <a:r>
              <a:rPr lang="en-US" dirty="0" err="1" smtClean="0"/>
              <a:t>padha</a:t>
            </a:r>
            <a:r>
              <a:rPr lang="en-US" dirty="0" smtClean="0"/>
              <a:t> </a:t>
            </a:r>
            <a:r>
              <a:rPr lang="en-US" dirty="0" err="1"/>
              <a:t>nanging</a:t>
            </a:r>
            <a:r>
              <a:rPr lang="en-US" dirty="0"/>
              <a:t> </a:t>
            </a:r>
            <a:r>
              <a:rPr lang="en-US" dirty="0" err="1"/>
              <a:t>maknane</a:t>
            </a:r>
            <a:r>
              <a:rPr lang="en-US" dirty="0"/>
              <a:t>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Jalaran</a:t>
            </a:r>
            <a:r>
              <a:rPr lang="en-US" dirty="0" smtClean="0"/>
              <a:t> </a:t>
            </a:r>
            <a:r>
              <a:rPr lang="en-US" dirty="0" err="1"/>
              <a:t>asale</a:t>
            </a:r>
            <a:r>
              <a:rPr lang="en-US" dirty="0"/>
              <a:t> </a:t>
            </a:r>
            <a:r>
              <a:rPr lang="en-US" dirty="0" err="1" smtClean="0"/>
              <a:t>saka</a:t>
            </a:r>
            <a:r>
              <a:rPr lang="en-US" dirty="0" smtClean="0"/>
              <a:t> </a:t>
            </a:r>
            <a:r>
              <a:rPr lang="en-US" dirty="0" err="1"/>
              <a:t>tembung</a:t>
            </a:r>
            <a:r>
              <a:rPr lang="en-US" dirty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Beda. </a:t>
            </a:r>
            <a:r>
              <a:rPr lang="en-US" dirty="0" err="1" smtClean="0"/>
              <a:t>Dadi</a:t>
            </a:r>
            <a:r>
              <a:rPr lang="en-US" dirty="0" smtClean="0"/>
              <a:t> </a:t>
            </a:r>
            <a:r>
              <a:rPr lang="en-US" dirty="0" err="1" smtClean="0"/>
              <a:t>homonim</a:t>
            </a:r>
            <a:r>
              <a:rPr lang="en-US" dirty="0" smtClean="0"/>
              <a:t> </a:t>
            </a:r>
            <a:r>
              <a:rPr lang="en-US" dirty="0" err="1" smtClean="0"/>
              <a:t>iku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padha</a:t>
            </a:r>
            <a:r>
              <a:rPr lang="en-US" dirty="0" smtClean="0"/>
              <a:t> </a:t>
            </a:r>
            <a:r>
              <a:rPr lang="en-US" dirty="0" err="1" smtClean="0"/>
              <a:t>pangucape</a:t>
            </a:r>
            <a:r>
              <a:rPr lang="en-US" dirty="0" smtClean="0"/>
              <a:t> </a:t>
            </a:r>
            <a:r>
              <a:rPr lang="en-US" dirty="0" err="1" smtClean="0"/>
              <a:t>nanging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teges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surasane</a:t>
            </a:r>
            <a:r>
              <a:rPr lang="en-US" dirty="0" smtClean="0"/>
              <a:t>.</a:t>
            </a:r>
          </a:p>
          <a:p>
            <a:pPr marL="68580" indent="0" algn="just">
              <a:buNone/>
            </a:pPr>
            <a:r>
              <a:rPr lang="en-US" dirty="0" err="1" smtClean="0"/>
              <a:t>Conto</a:t>
            </a:r>
            <a:r>
              <a:rPr lang="en-US" dirty="0" smtClean="0"/>
              <a:t>:</a:t>
            </a:r>
          </a:p>
          <a:p>
            <a:pPr marL="68580" indent="0" algn="just">
              <a:buNone/>
            </a:pPr>
            <a:r>
              <a:rPr lang="en-US" dirty="0" err="1" smtClean="0"/>
              <a:t>Ngukuri</a:t>
            </a:r>
            <a:r>
              <a:rPr lang="en-US" dirty="0" smtClean="0"/>
              <a:t>, </a:t>
            </a:r>
            <a:r>
              <a:rPr lang="en-US" dirty="0" err="1" smtClean="0"/>
              <a:t>guling</a:t>
            </a:r>
            <a:r>
              <a:rPr lang="en-US" dirty="0" smtClean="0"/>
              <a:t>, </a:t>
            </a:r>
            <a:r>
              <a:rPr lang="en-US" dirty="0" err="1" smtClean="0"/>
              <a:t>duka</a:t>
            </a:r>
            <a:endParaRPr lang="en-US" dirty="0" smtClean="0"/>
          </a:p>
          <a:p>
            <a:pPr marL="68580" indent="0" algn="just">
              <a:buNone/>
            </a:pPr>
            <a:endParaRPr lang="en-US" dirty="0"/>
          </a:p>
          <a:p>
            <a:pPr marL="68580" indent="0" algn="just">
              <a:buNone/>
            </a:pPr>
            <a:endParaRPr lang="en-US" dirty="0"/>
          </a:p>
          <a:p>
            <a:pPr marL="6858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8543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477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err="1" smtClean="0"/>
              <a:t>Homonim</a:t>
            </a:r>
            <a:r>
              <a:rPr lang="en-US" dirty="0" smtClean="0"/>
              <a:t> </a:t>
            </a:r>
            <a:r>
              <a:rPr lang="en-US" dirty="0" err="1" smtClean="0"/>
              <a:t>dipilah</a:t>
            </a:r>
            <a:r>
              <a:rPr lang="en-US" dirty="0" smtClean="0"/>
              <a:t> </a:t>
            </a:r>
            <a:r>
              <a:rPr lang="en-US" dirty="0" err="1" smtClean="0"/>
              <a:t>dadi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, </a:t>
            </a:r>
            <a:r>
              <a:rPr lang="en-US" dirty="0" err="1" smtClean="0"/>
              <a:t>yaiku</a:t>
            </a:r>
            <a:r>
              <a:rPr lang="en-US" dirty="0" smtClean="0"/>
              <a:t> </a:t>
            </a:r>
            <a:r>
              <a:rPr lang="en-US" dirty="0" err="1" smtClean="0"/>
              <a:t>homofon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homograf</a:t>
            </a:r>
            <a:endParaRPr lang="en-US" dirty="0" smtClean="0"/>
          </a:p>
          <a:p>
            <a:pPr marL="68580" indent="0" algn="just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 smtClean="0"/>
              <a:t>1.	</a:t>
            </a:r>
            <a:r>
              <a:rPr lang="en-US" dirty="0" err="1" smtClean="0"/>
              <a:t>homofon</a:t>
            </a:r>
            <a:r>
              <a:rPr lang="en-US" dirty="0" smtClean="0"/>
              <a:t>, sing </a:t>
            </a:r>
            <a:r>
              <a:rPr lang="en-US" dirty="0" err="1" smtClean="0"/>
              <a:t>dipentingake</a:t>
            </a:r>
            <a:r>
              <a:rPr lang="en-US" dirty="0" smtClean="0"/>
              <a:t> </a:t>
            </a:r>
            <a:r>
              <a:rPr lang="en-US" dirty="0" err="1" smtClean="0"/>
              <a:t>swara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uni.</a:t>
            </a:r>
            <a:r>
              <a:rPr lang="en-US" dirty="0" smtClean="0"/>
              <a:t> 	</a:t>
            </a:r>
            <a:r>
              <a:rPr lang="en-US" dirty="0" err="1" smtClean="0"/>
              <a:t>Homofon</a:t>
            </a:r>
            <a:r>
              <a:rPr lang="en-US" dirty="0" smtClean="0"/>
              <a:t> </a:t>
            </a:r>
            <a:r>
              <a:rPr lang="en-US" dirty="0" err="1" smtClean="0"/>
              <a:t>yaiku</a:t>
            </a:r>
            <a:r>
              <a:rPr lang="en-US" dirty="0" smtClean="0"/>
              <a:t> </a:t>
            </a:r>
            <a:r>
              <a:rPr lang="en-US" dirty="0" err="1" smtClean="0"/>
              <a:t>rong</a:t>
            </a:r>
            <a:r>
              <a:rPr lang="en-US" dirty="0" smtClean="0"/>
              <a:t> </a:t>
            </a:r>
            <a:r>
              <a:rPr lang="en-US" dirty="0" err="1" smtClean="0"/>
              <a:t>tembung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luwih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	</a:t>
            </a:r>
            <a:r>
              <a:rPr lang="en-US" dirty="0" err="1" smtClean="0"/>
              <a:t>unine</a:t>
            </a:r>
            <a:r>
              <a:rPr lang="en-US" dirty="0" smtClean="0"/>
              <a:t> </a:t>
            </a:r>
            <a:r>
              <a:rPr lang="en-US" dirty="0" err="1" smtClean="0"/>
              <a:t>padha</a:t>
            </a:r>
            <a:r>
              <a:rPr lang="en-US" dirty="0" smtClean="0"/>
              <a:t> </a:t>
            </a:r>
            <a:r>
              <a:rPr lang="en-US" dirty="0" err="1" smtClean="0"/>
              <a:t>nanging</a:t>
            </a:r>
            <a:r>
              <a:rPr lang="en-US" dirty="0" smtClean="0"/>
              <a:t> </a:t>
            </a:r>
            <a:r>
              <a:rPr lang="en-US" dirty="0" err="1" smtClean="0"/>
              <a:t>tegese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,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	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surasane</a:t>
            </a:r>
            <a:r>
              <a:rPr lang="en-US" dirty="0" smtClean="0"/>
              <a:t> </a:t>
            </a:r>
            <a:r>
              <a:rPr lang="en-US" dirty="0" err="1" smtClean="0"/>
              <a:t>nanging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	</a:t>
            </a:r>
            <a:r>
              <a:rPr lang="en-US" dirty="0" err="1" smtClean="0"/>
              <a:t>pocapane</a:t>
            </a:r>
            <a:r>
              <a:rPr lang="en-US" dirty="0" smtClean="0"/>
              <a:t> meh </a:t>
            </a:r>
            <a:r>
              <a:rPr lang="en-US" dirty="0" err="1" smtClean="0"/>
              <a:t>padha</a:t>
            </a:r>
            <a:r>
              <a:rPr lang="en-US" dirty="0" smtClean="0"/>
              <a:t> </a:t>
            </a:r>
            <a:r>
              <a:rPr lang="en-US" dirty="0" err="1" smtClean="0"/>
              <a:t>utawa</a:t>
            </a:r>
            <a:r>
              <a:rPr lang="en-US" dirty="0" smtClean="0"/>
              <a:t> </a:t>
            </a:r>
            <a:r>
              <a:rPr lang="en-US" dirty="0" err="1" smtClean="0"/>
              <a:t>padha</a:t>
            </a:r>
            <a:r>
              <a:rPr lang="en-US" dirty="0" smtClean="0"/>
              <a:t>. </a:t>
            </a:r>
            <a:r>
              <a:rPr lang="en-US" dirty="0" err="1" smtClean="0"/>
              <a:t>Conto</a:t>
            </a:r>
            <a:r>
              <a:rPr lang="en-US" dirty="0" smtClean="0"/>
              <a:t>: 	</a:t>
            </a:r>
            <a:r>
              <a:rPr lang="en-US" dirty="0" err="1" smtClean="0"/>
              <a:t>parap-parab</a:t>
            </a:r>
            <a:endParaRPr lang="en-US" dirty="0" smtClean="0"/>
          </a:p>
          <a:p>
            <a:pPr marL="68580" indent="0" algn="just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 smtClean="0"/>
              <a:t>2.	</a:t>
            </a:r>
            <a:r>
              <a:rPr lang="en-US" dirty="0" err="1" smtClean="0"/>
              <a:t>Homograf</a:t>
            </a:r>
            <a:r>
              <a:rPr lang="en-US" dirty="0"/>
              <a:t>, </a:t>
            </a:r>
            <a:r>
              <a:rPr lang="en-US" dirty="0" err="1"/>
              <a:t>rong</a:t>
            </a:r>
            <a:r>
              <a:rPr lang="en-US" dirty="0"/>
              <a:t> </a:t>
            </a:r>
            <a:r>
              <a:rPr lang="en-US" dirty="0" err="1"/>
              <a:t>tembung</a:t>
            </a:r>
            <a:r>
              <a:rPr lang="en-US" dirty="0"/>
              <a:t> </a:t>
            </a:r>
            <a:r>
              <a:rPr lang="en-US" dirty="0" err="1"/>
              <a:t>utawa</a:t>
            </a:r>
            <a:r>
              <a:rPr lang="en-US" dirty="0"/>
              <a:t> </a:t>
            </a:r>
            <a:r>
              <a:rPr lang="en-US" dirty="0" err="1"/>
              <a:t>luwih</a:t>
            </a:r>
            <a:r>
              <a:rPr lang="en-US" dirty="0"/>
              <a:t> </a:t>
            </a:r>
            <a:r>
              <a:rPr lang="en-US" dirty="0" err="1"/>
              <a:t>kang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padha</a:t>
            </a:r>
            <a:r>
              <a:rPr lang="en-US" dirty="0" smtClean="0"/>
              <a:t> </a:t>
            </a:r>
            <a:r>
              <a:rPr lang="en-US" dirty="0" err="1"/>
              <a:t>panulisane</a:t>
            </a:r>
            <a:r>
              <a:rPr lang="en-US" dirty="0"/>
              <a:t> </a:t>
            </a:r>
            <a:r>
              <a:rPr lang="en-US" dirty="0" err="1"/>
              <a:t>nanging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</a:t>
            </a:r>
            <a:r>
              <a:rPr lang="en-US" dirty="0" err="1"/>
              <a:t>padha</a:t>
            </a:r>
            <a:r>
              <a:rPr lang="en-US" dirty="0"/>
              <a:t> 	</a:t>
            </a:r>
            <a:r>
              <a:rPr lang="en-US" dirty="0" err="1"/>
              <a:t>tegese</a:t>
            </a:r>
            <a:r>
              <a:rPr lang="en-US" dirty="0"/>
              <a:t>, 	</a:t>
            </a:r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err="1" smtClean="0"/>
              <a:t>teken</a:t>
            </a:r>
            <a:r>
              <a:rPr lang="en-US" dirty="0"/>
              <a:t>, </a:t>
            </a:r>
            <a:r>
              <a:rPr lang="en-US" dirty="0" err="1"/>
              <a:t>cemeng</a:t>
            </a:r>
            <a:r>
              <a:rPr lang="en-US" dirty="0"/>
              <a:t>, </a:t>
            </a:r>
            <a:r>
              <a:rPr lang="en-US" dirty="0" err="1"/>
              <a:t>kendel</a:t>
            </a:r>
            <a:r>
              <a:rPr lang="en-US" dirty="0"/>
              <a:t>, </a:t>
            </a:r>
            <a:r>
              <a:rPr lang="en-US" dirty="0" err="1"/>
              <a:t>bebek</a:t>
            </a:r>
            <a:r>
              <a:rPr lang="en-US" dirty="0"/>
              <a:t>, </a:t>
            </a:r>
            <a:r>
              <a:rPr lang="en-US" dirty="0" err="1"/>
              <a:t>lll</a:t>
            </a:r>
            <a:r>
              <a:rPr lang="en-US" dirty="0"/>
              <a:t>.</a:t>
            </a:r>
          </a:p>
          <a:p>
            <a:pPr marL="582930" indent="-514350" algn="just">
              <a:buAutoNum type="arabicPeriod"/>
            </a:pPr>
            <a:endParaRPr lang="en-US" dirty="0" smtClean="0"/>
          </a:p>
          <a:p>
            <a:pPr marL="6858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8896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247</TotalTime>
  <Words>472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DJOKO</cp:lastModifiedBy>
  <cp:revision>30</cp:revision>
  <dcterms:created xsi:type="dcterms:W3CDTF">2014-02-27T12:09:06Z</dcterms:created>
  <dcterms:modified xsi:type="dcterms:W3CDTF">2020-02-16T13:20:11Z</dcterms:modified>
</cp:coreProperties>
</file>