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0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2A3DC2-A13C-4BE4-A3BF-10B6D0C9AA91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CD1D2C-6423-46B6-B9E5-BCD778EE82DE}">
      <dgm:prSet phldrT="[Text]"/>
      <dgm:spPr/>
      <dgm:t>
        <a:bodyPr/>
        <a:lstStyle/>
        <a:p>
          <a:r>
            <a:rPr lang="en-US" dirty="0" err="1" smtClean="0"/>
            <a:t>Konstruktivisme</a:t>
          </a:r>
          <a:endParaRPr lang="en-US" dirty="0"/>
        </a:p>
      </dgm:t>
    </dgm:pt>
    <dgm:pt modelId="{02C5A37C-2EE1-4C2C-88CF-300E0CDF1916}" type="parTrans" cxnId="{44B49000-11C5-41AA-AEE3-69B6155E59A0}">
      <dgm:prSet/>
      <dgm:spPr/>
      <dgm:t>
        <a:bodyPr/>
        <a:lstStyle/>
        <a:p>
          <a:endParaRPr lang="en-US"/>
        </a:p>
      </dgm:t>
    </dgm:pt>
    <dgm:pt modelId="{DAF96979-D949-4818-B302-010E8D20E37F}" type="sibTrans" cxnId="{44B49000-11C5-41AA-AEE3-69B6155E59A0}">
      <dgm:prSet/>
      <dgm:spPr/>
      <dgm:t>
        <a:bodyPr/>
        <a:lstStyle/>
        <a:p>
          <a:endParaRPr lang="en-US"/>
        </a:p>
      </dgm:t>
    </dgm:pt>
    <dgm:pt modelId="{F7E0FB62-0C0A-4F08-B05A-916188307709}">
      <dgm:prSet phldrT="[Text]"/>
      <dgm:spPr/>
      <dgm:t>
        <a:bodyPr/>
        <a:lstStyle/>
        <a:p>
          <a:r>
            <a:rPr lang="en-US" dirty="0" err="1" smtClean="0"/>
            <a:t>Pengertian</a:t>
          </a:r>
          <a:endParaRPr lang="en-US" dirty="0"/>
        </a:p>
      </dgm:t>
    </dgm:pt>
    <dgm:pt modelId="{B7FA432B-452B-4210-97CA-DD3C0FA3F504}" type="parTrans" cxnId="{B726B2D7-840C-42BA-A522-E58365DB96FC}">
      <dgm:prSet/>
      <dgm:spPr/>
      <dgm:t>
        <a:bodyPr/>
        <a:lstStyle/>
        <a:p>
          <a:endParaRPr lang="en-US"/>
        </a:p>
      </dgm:t>
    </dgm:pt>
    <dgm:pt modelId="{0B8C9822-87A8-40AB-865A-A32825688F6F}" type="sibTrans" cxnId="{B726B2D7-840C-42BA-A522-E58365DB96FC}">
      <dgm:prSet/>
      <dgm:spPr/>
      <dgm:t>
        <a:bodyPr/>
        <a:lstStyle/>
        <a:p>
          <a:endParaRPr lang="en-US"/>
        </a:p>
      </dgm:t>
    </dgm:pt>
    <dgm:pt modelId="{27E966F7-6570-40E6-A7FE-F0A0B4CE2C39}">
      <dgm:prSet phldrT="[Text]"/>
      <dgm:spPr/>
      <dgm:t>
        <a:bodyPr/>
        <a:lstStyle/>
        <a:p>
          <a:r>
            <a:rPr lang="en-US" dirty="0" err="1" smtClean="0"/>
            <a:t>Teori</a:t>
          </a:r>
          <a:endParaRPr lang="en-US" dirty="0"/>
        </a:p>
      </dgm:t>
    </dgm:pt>
    <dgm:pt modelId="{A597F93C-962F-4342-809B-66DF1CB36CE2}" type="parTrans" cxnId="{9AB531AE-AE2E-4FF1-BA66-FCAF91130BDD}">
      <dgm:prSet/>
      <dgm:spPr/>
      <dgm:t>
        <a:bodyPr/>
        <a:lstStyle/>
        <a:p>
          <a:endParaRPr lang="en-US"/>
        </a:p>
      </dgm:t>
    </dgm:pt>
    <dgm:pt modelId="{0EA5C59D-8ED8-47D3-B6D1-F9EAEFF312F4}" type="sibTrans" cxnId="{9AB531AE-AE2E-4FF1-BA66-FCAF91130BDD}">
      <dgm:prSet/>
      <dgm:spPr/>
      <dgm:t>
        <a:bodyPr/>
        <a:lstStyle/>
        <a:p>
          <a:endParaRPr lang="en-US"/>
        </a:p>
      </dgm:t>
    </dgm:pt>
    <dgm:pt modelId="{A0CDB26F-053B-416A-A1D0-27D7B8C2FCE6}">
      <dgm:prSet phldrT="[Text]"/>
      <dgm:spPr/>
      <dgm:t>
        <a:bodyPr/>
        <a:lstStyle/>
        <a:p>
          <a:r>
            <a:rPr lang="en-US" dirty="0" err="1" smtClean="0"/>
            <a:t>Perbandingan</a:t>
          </a:r>
          <a:endParaRPr lang="en-US" dirty="0"/>
        </a:p>
      </dgm:t>
    </dgm:pt>
    <dgm:pt modelId="{C8C49ABA-B596-4A71-9F81-FC6650E04243}" type="parTrans" cxnId="{B0C72416-3F28-4FE8-83DF-0DD22E265A63}">
      <dgm:prSet/>
      <dgm:spPr/>
      <dgm:t>
        <a:bodyPr/>
        <a:lstStyle/>
        <a:p>
          <a:endParaRPr lang="en-US"/>
        </a:p>
      </dgm:t>
    </dgm:pt>
    <dgm:pt modelId="{AA178847-43ED-4D1E-A71A-55AC2A09E233}" type="sibTrans" cxnId="{B0C72416-3F28-4FE8-83DF-0DD22E265A63}">
      <dgm:prSet/>
      <dgm:spPr/>
      <dgm:t>
        <a:bodyPr/>
        <a:lstStyle/>
        <a:p>
          <a:endParaRPr lang="en-US"/>
        </a:p>
      </dgm:t>
    </dgm:pt>
    <dgm:pt modelId="{639134D0-A5D3-4898-B83B-6A99B1263F6C}">
      <dgm:prSet/>
      <dgm:spPr/>
      <dgm:t>
        <a:bodyPr/>
        <a:lstStyle/>
        <a:p>
          <a:r>
            <a:rPr lang="en-US" dirty="0" err="1" smtClean="0"/>
            <a:t>Dampak</a:t>
          </a:r>
          <a:endParaRPr lang="en-US" dirty="0"/>
        </a:p>
      </dgm:t>
    </dgm:pt>
    <dgm:pt modelId="{E67FA899-E664-4EE5-8796-5A9ACA10368A}" type="parTrans" cxnId="{101FD2D3-CC80-447C-AD41-583DF84D1BB5}">
      <dgm:prSet/>
      <dgm:spPr/>
      <dgm:t>
        <a:bodyPr/>
        <a:lstStyle/>
        <a:p>
          <a:endParaRPr lang="en-US"/>
        </a:p>
      </dgm:t>
    </dgm:pt>
    <dgm:pt modelId="{537EB231-931A-4944-A8C5-F6678B1311E8}" type="sibTrans" cxnId="{101FD2D3-CC80-447C-AD41-583DF84D1BB5}">
      <dgm:prSet/>
      <dgm:spPr/>
      <dgm:t>
        <a:bodyPr/>
        <a:lstStyle/>
        <a:p>
          <a:endParaRPr lang="en-US"/>
        </a:p>
      </dgm:t>
    </dgm:pt>
    <dgm:pt modelId="{0053AE0C-9E75-459B-A699-E077CF18AA68}" type="pres">
      <dgm:prSet presAssocID="{3B2A3DC2-A13C-4BE4-A3BF-10B6D0C9AA9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5861BC8-0B29-434B-AD39-A35BA006EAF3}" type="pres">
      <dgm:prSet presAssocID="{B2CD1D2C-6423-46B6-B9E5-BCD778EE82DE}" presName="singleCycle" presStyleCnt="0"/>
      <dgm:spPr/>
    </dgm:pt>
    <dgm:pt modelId="{2DD9F3F3-08D5-4706-9A21-74023AA238A5}" type="pres">
      <dgm:prSet presAssocID="{B2CD1D2C-6423-46B6-B9E5-BCD778EE82DE}" presName="singleCenter" presStyleLbl="node1" presStyleIdx="0" presStyleCnt="5" custScaleX="173716" custScaleY="115320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7DF7F22E-3B64-4AF0-8D89-CFBD6BDAC8A4}" type="pres">
      <dgm:prSet presAssocID="{B7FA432B-452B-4210-97CA-DD3C0FA3F504}" presName="Name56" presStyleLbl="parChTrans1D2" presStyleIdx="0" presStyleCnt="4"/>
      <dgm:spPr/>
      <dgm:t>
        <a:bodyPr/>
        <a:lstStyle/>
        <a:p>
          <a:endParaRPr lang="en-US"/>
        </a:p>
      </dgm:t>
    </dgm:pt>
    <dgm:pt modelId="{5EE27D27-91EE-41D2-A3DB-84ECCABFF9AC}" type="pres">
      <dgm:prSet presAssocID="{F7E0FB62-0C0A-4F08-B05A-916188307709}" presName="text0" presStyleLbl="node1" presStyleIdx="1" presStyleCnt="5" custScaleX="233572" custScaleY="84515" custRadScaleRad="101098" custRadScaleInc="-14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839D6E-A638-4A11-9608-FB07A4B13484}" type="pres">
      <dgm:prSet presAssocID="{A597F93C-962F-4342-809B-66DF1CB36CE2}" presName="Name56" presStyleLbl="parChTrans1D2" presStyleIdx="1" presStyleCnt="4"/>
      <dgm:spPr/>
      <dgm:t>
        <a:bodyPr/>
        <a:lstStyle/>
        <a:p>
          <a:endParaRPr lang="en-US"/>
        </a:p>
      </dgm:t>
    </dgm:pt>
    <dgm:pt modelId="{D7069858-1498-4B60-8F9E-1017984EBCC8}" type="pres">
      <dgm:prSet presAssocID="{27E966F7-6570-40E6-A7FE-F0A0B4CE2C39}" presName="text0" presStyleLbl="node1" presStyleIdx="2" presStyleCnt="5" custScaleX="241487" custScaleY="85641" custRadScaleRad="155970" custRadScaleInc="16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793544-2E34-4AC6-9E2A-3F8C416E828A}" type="pres">
      <dgm:prSet presAssocID="{C8C49ABA-B596-4A71-9F81-FC6650E04243}" presName="Name56" presStyleLbl="parChTrans1D2" presStyleIdx="2" presStyleCnt="4"/>
      <dgm:spPr/>
      <dgm:t>
        <a:bodyPr/>
        <a:lstStyle/>
        <a:p>
          <a:endParaRPr lang="en-US"/>
        </a:p>
      </dgm:t>
    </dgm:pt>
    <dgm:pt modelId="{FC1E3545-4D99-4B98-99C9-29E384F22D50}" type="pres">
      <dgm:prSet presAssocID="{A0CDB26F-053B-416A-A1D0-27D7B8C2FCE6}" presName="text0" presStyleLbl="node1" presStyleIdx="3" presStyleCnt="5" custScaleX="242220" custScaleY="85427" custRadScaleRad="103814" custRadScaleInc="-18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905C21-20C5-4862-983E-119FF254FD9E}" type="pres">
      <dgm:prSet presAssocID="{E67FA899-E664-4EE5-8796-5A9ACA10368A}" presName="Name56" presStyleLbl="parChTrans1D2" presStyleIdx="3" presStyleCnt="4"/>
      <dgm:spPr/>
      <dgm:t>
        <a:bodyPr/>
        <a:lstStyle/>
        <a:p>
          <a:endParaRPr lang="en-US"/>
        </a:p>
      </dgm:t>
    </dgm:pt>
    <dgm:pt modelId="{432CF692-54B8-434A-AD66-AC43D6E47631}" type="pres">
      <dgm:prSet presAssocID="{639134D0-A5D3-4898-B83B-6A99B1263F6C}" presName="text0" presStyleLbl="node1" presStyleIdx="4" presStyleCnt="5" custScaleX="255344" custScaleY="84933" custRadScaleRad="148289" custRadScaleInc="9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B1A220-7382-44EA-85E5-6EA0B70F0BDA}" type="presOf" srcId="{B2CD1D2C-6423-46B6-B9E5-BCD778EE82DE}" destId="{2DD9F3F3-08D5-4706-9A21-74023AA238A5}" srcOrd="0" destOrd="0" presId="urn:microsoft.com/office/officeart/2008/layout/RadialCluster"/>
    <dgm:cxn modelId="{D7B00953-4D38-4409-9AE9-9590E61BB7A7}" type="presOf" srcId="{F7E0FB62-0C0A-4F08-B05A-916188307709}" destId="{5EE27D27-91EE-41D2-A3DB-84ECCABFF9AC}" srcOrd="0" destOrd="0" presId="urn:microsoft.com/office/officeart/2008/layout/RadialCluster"/>
    <dgm:cxn modelId="{44B49000-11C5-41AA-AEE3-69B6155E59A0}" srcId="{3B2A3DC2-A13C-4BE4-A3BF-10B6D0C9AA91}" destId="{B2CD1D2C-6423-46B6-B9E5-BCD778EE82DE}" srcOrd="0" destOrd="0" parTransId="{02C5A37C-2EE1-4C2C-88CF-300E0CDF1916}" sibTransId="{DAF96979-D949-4818-B302-010E8D20E37F}"/>
    <dgm:cxn modelId="{B0C72416-3F28-4FE8-83DF-0DD22E265A63}" srcId="{B2CD1D2C-6423-46B6-B9E5-BCD778EE82DE}" destId="{A0CDB26F-053B-416A-A1D0-27D7B8C2FCE6}" srcOrd="2" destOrd="0" parTransId="{C8C49ABA-B596-4A71-9F81-FC6650E04243}" sibTransId="{AA178847-43ED-4D1E-A71A-55AC2A09E233}"/>
    <dgm:cxn modelId="{34844664-365B-4ABB-8D74-5C004E4EFC67}" type="presOf" srcId="{E67FA899-E664-4EE5-8796-5A9ACA10368A}" destId="{B2905C21-20C5-4862-983E-119FF254FD9E}" srcOrd="0" destOrd="0" presId="urn:microsoft.com/office/officeart/2008/layout/RadialCluster"/>
    <dgm:cxn modelId="{DE755C6F-6CA9-408A-92AC-7C6F2FFF45F0}" type="presOf" srcId="{3B2A3DC2-A13C-4BE4-A3BF-10B6D0C9AA91}" destId="{0053AE0C-9E75-459B-A699-E077CF18AA68}" srcOrd="0" destOrd="0" presId="urn:microsoft.com/office/officeart/2008/layout/RadialCluster"/>
    <dgm:cxn modelId="{673ADE3D-2230-4851-B492-463A428BE94E}" type="presOf" srcId="{639134D0-A5D3-4898-B83B-6A99B1263F6C}" destId="{432CF692-54B8-434A-AD66-AC43D6E47631}" srcOrd="0" destOrd="0" presId="urn:microsoft.com/office/officeart/2008/layout/RadialCluster"/>
    <dgm:cxn modelId="{7B9A85D5-CE18-4FC8-8982-D78467AA740D}" type="presOf" srcId="{A0CDB26F-053B-416A-A1D0-27D7B8C2FCE6}" destId="{FC1E3545-4D99-4B98-99C9-29E384F22D50}" srcOrd="0" destOrd="0" presId="urn:microsoft.com/office/officeart/2008/layout/RadialCluster"/>
    <dgm:cxn modelId="{B726B2D7-840C-42BA-A522-E58365DB96FC}" srcId="{B2CD1D2C-6423-46B6-B9E5-BCD778EE82DE}" destId="{F7E0FB62-0C0A-4F08-B05A-916188307709}" srcOrd="0" destOrd="0" parTransId="{B7FA432B-452B-4210-97CA-DD3C0FA3F504}" sibTransId="{0B8C9822-87A8-40AB-865A-A32825688F6F}"/>
    <dgm:cxn modelId="{101FD2D3-CC80-447C-AD41-583DF84D1BB5}" srcId="{B2CD1D2C-6423-46B6-B9E5-BCD778EE82DE}" destId="{639134D0-A5D3-4898-B83B-6A99B1263F6C}" srcOrd="3" destOrd="0" parTransId="{E67FA899-E664-4EE5-8796-5A9ACA10368A}" sibTransId="{537EB231-931A-4944-A8C5-F6678B1311E8}"/>
    <dgm:cxn modelId="{62F8F57F-21E4-45C7-971D-FE28A91DF906}" type="presOf" srcId="{A597F93C-962F-4342-809B-66DF1CB36CE2}" destId="{DD839D6E-A638-4A11-9608-FB07A4B13484}" srcOrd="0" destOrd="0" presId="urn:microsoft.com/office/officeart/2008/layout/RadialCluster"/>
    <dgm:cxn modelId="{9AB531AE-AE2E-4FF1-BA66-FCAF91130BDD}" srcId="{B2CD1D2C-6423-46B6-B9E5-BCD778EE82DE}" destId="{27E966F7-6570-40E6-A7FE-F0A0B4CE2C39}" srcOrd="1" destOrd="0" parTransId="{A597F93C-962F-4342-809B-66DF1CB36CE2}" sibTransId="{0EA5C59D-8ED8-47D3-B6D1-F9EAEFF312F4}"/>
    <dgm:cxn modelId="{59886442-4877-4EBF-B7D1-037596256EFE}" type="presOf" srcId="{27E966F7-6570-40E6-A7FE-F0A0B4CE2C39}" destId="{D7069858-1498-4B60-8F9E-1017984EBCC8}" srcOrd="0" destOrd="0" presId="urn:microsoft.com/office/officeart/2008/layout/RadialCluster"/>
    <dgm:cxn modelId="{F037E22C-8B7A-49DC-B7FD-CA1FD82DE70F}" type="presOf" srcId="{B7FA432B-452B-4210-97CA-DD3C0FA3F504}" destId="{7DF7F22E-3B64-4AF0-8D89-CFBD6BDAC8A4}" srcOrd="0" destOrd="0" presId="urn:microsoft.com/office/officeart/2008/layout/RadialCluster"/>
    <dgm:cxn modelId="{A245FB74-F832-4C55-8CFF-E352DD1C8E14}" type="presOf" srcId="{C8C49ABA-B596-4A71-9F81-FC6650E04243}" destId="{FB793544-2E34-4AC6-9E2A-3F8C416E828A}" srcOrd="0" destOrd="0" presId="urn:microsoft.com/office/officeart/2008/layout/RadialCluster"/>
    <dgm:cxn modelId="{2543D21F-E0A8-4BDD-A1CF-FF857C8418EB}" type="presParOf" srcId="{0053AE0C-9E75-459B-A699-E077CF18AA68}" destId="{35861BC8-0B29-434B-AD39-A35BA006EAF3}" srcOrd="0" destOrd="0" presId="urn:microsoft.com/office/officeart/2008/layout/RadialCluster"/>
    <dgm:cxn modelId="{EABCA84B-4C5B-4FB6-B795-73BEF77FE8E0}" type="presParOf" srcId="{35861BC8-0B29-434B-AD39-A35BA006EAF3}" destId="{2DD9F3F3-08D5-4706-9A21-74023AA238A5}" srcOrd="0" destOrd="0" presId="urn:microsoft.com/office/officeart/2008/layout/RadialCluster"/>
    <dgm:cxn modelId="{612063DC-DD1F-41E0-951A-F06460A2A3EE}" type="presParOf" srcId="{35861BC8-0B29-434B-AD39-A35BA006EAF3}" destId="{7DF7F22E-3B64-4AF0-8D89-CFBD6BDAC8A4}" srcOrd="1" destOrd="0" presId="urn:microsoft.com/office/officeart/2008/layout/RadialCluster"/>
    <dgm:cxn modelId="{77EF4FD7-C0DA-4C34-B71D-41149EAEDA45}" type="presParOf" srcId="{35861BC8-0B29-434B-AD39-A35BA006EAF3}" destId="{5EE27D27-91EE-41D2-A3DB-84ECCABFF9AC}" srcOrd="2" destOrd="0" presId="urn:microsoft.com/office/officeart/2008/layout/RadialCluster"/>
    <dgm:cxn modelId="{E2774B29-B3BD-4AE0-B59B-7B06B8B407CE}" type="presParOf" srcId="{35861BC8-0B29-434B-AD39-A35BA006EAF3}" destId="{DD839D6E-A638-4A11-9608-FB07A4B13484}" srcOrd="3" destOrd="0" presId="urn:microsoft.com/office/officeart/2008/layout/RadialCluster"/>
    <dgm:cxn modelId="{AB22CD32-29D1-4A86-BAB7-E58E0828B0D1}" type="presParOf" srcId="{35861BC8-0B29-434B-AD39-A35BA006EAF3}" destId="{D7069858-1498-4B60-8F9E-1017984EBCC8}" srcOrd="4" destOrd="0" presId="urn:microsoft.com/office/officeart/2008/layout/RadialCluster"/>
    <dgm:cxn modelId="{C84C2E8E-98C0-4D78-BB5C-A94E93E715E5}" type="presParOf" srcId="{35861BC8-0B29-434B-AD39-A35BA006EAF3}" destId="{FB793544-2E34-4AC6-9E2A-3F8C416E828A}" srcOrd="5" destOrd="0" presId="urn:microsoft.com/office/officeart/2008/layout/RadialCluster"/>
    <dgm:cxn modelId="{71695645-81C6-40B4-B3AD-11EF62F78657}" type="presParOf" srcId="{35861BC8-0B29-434B-AD39-A35BA006EAF3}" destId="{FC1E3545-4D99-4B98-99C9-29E384F22D50}" srcOrd="6" destOrd="0" presId="urn:microsoft.com/office/officeart/2008/layout/RadialCluster"/>
    <dgm:cxn modelId="{98AAB768-608A-4824-9038-C46B8949BDE9}" type="presParOf" srcId="{35861BC8-0B29-434B-AD39-A35BA006EAF3}" destId="{B2905C21-20C5-4862-983E-119FF254FD9E}" srcOrd="7" destOrd="0" presId="urn:microsoft.com/office/officeart/2008/layout/RadialCluster"/>
    <dgm:cxn modelId="{38DDF9AD-0B07-4E27-97D9-B2D57E86579B}" type="presParOf" srcId="{35861BC8-0B29-434B-AD39-A35BA006EAF3}" destId="{432CF692-54B8-434A-AD66-AC43D6E47631}" srcOrd="8" destOrd="0" presId="urn:microsoft.com/office/officeart/2008/layout/RadialCluster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94033D-DE42-4A03-8EC9-2122F7E2E680}" type="doc">
      <dgm:prSet loTypeId="urn:microsoft.com/office/officeart/2005/8/layout/defaul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090E9DB6-4347-4A16-A6C4-EA126300C4EC}">
      <dgm:prSet phldrT="[Text]" custT="1"/>
      <dgm:spPr/>
      <dgm:t>
        <a:bodyPr/>
        <a:lstStyle/>
        <a:p>
          <a:pPr algn="ctr"/>
          <a:r>
            <a:rPr lang="en-US" sz="1800" dirty="0" err="1" smtClean="0">
              <a:latin typeface="AR JULIAN" pitchFamily="2" charset="0"/>
            </a:rPr>
            <a:t>Siswa</a:t>
          </a:r>
          <a:r>
            <a:rPr lang="en-US" sz="1800" dirty="0" smtClean="0">
              <a:latin typeface="AR JULIAN" pitchFamily="2" charset="0"/>
            </a:rPr>
            <a:t> </a:t>
          </a:r>
          <a:r>
            <a:rPr lang="en-US" sz="1800" dirty="0" err="1" smtClean="0">
              <a:latin typeface="AR JULIAN" pitchFamily="2" charset="0"/>
            </a:rPr>
            <a:t>Sebagai</a:t>
          </a:r>
          <a:r>
            <a:rPr lang="en-US" sz="1800" dirty="0" smtClean="0">
              <a:latin typeface="AR JULIAN" pitchFamily="2" charset="0"/>
            </a:rPr>
            <a:t> </a:t>
          </a:r>
          <a:r>
            <a:rPr lang="en-US" sz="1800" dirty="0" err="1" smtClean="0">
              <a:latin typeface="AR JULIAN" pitchFamily="2" charset="0"/>
            </a:rPr>
            <a:t>Individu</a:t>
          </a:r>
          <a:r>
            <a:rPr lang="en-US" sz="1800" dirty="0" smtClean="0">
              <a:latin typeface="AR JULIAN" pitchFamily="2" charset="0"/>
            </a:rPr>
            <a:t> yang </a:t>
          </a:r>
          <a:r>
            <a:rPr lang="en-US" sz="1800" dirty="0" err="1" smtClean="0">
              <a:latin typeface="AR JULIAN" pitchFamily="2" charset="0"/>
            </a:rPr>
            <a:t>Unik</a:t>
          </a:r>
          <a:endParaRPr lang="en-US" sz="1800" dirty="0">
            <a:latin typeface="AR JULIAN" pitchFamily="2" charset="0"/>
          </a:endParaRPr>
        </a:p>
      </dgm:t>
    </dgm:pt>
    <dgm:pt modelId="{F54A4A4C-EE47-435C-93AC-85B0680DAC3E}" type="parTrans" cxnId="{CB13BEB9-2E89-42F1-B813-90B43F0D0803}">
      <dgm:prSet/>
      <dgm:spPr/>
      <dgm:t>
        <a:bodyPr/>
        <a:lstStyle/>
        <a:p>
          <a:endParaRPr lang="en-US"/>
        </a:p>
      </dgm:t>
    </dgm:pt>
    <dgm:pt modelId="{768B7AD0-0C35-4EB1-9976-C36C6F98A64A}" type="sibTrans" cxnId="{CB13BEB9-2E89-42F1-B813-90B43F0D0803}">
      <dgm:prSet/>
      <dgm:spPr/>
      <dgm:t>
        <a:bodyPr/>
        <a:lstStyle/>
        <a:p>
          <a:endParaRPr lang="en-US"/>
        </a:p>
      </dgm:t>
    </dgm:pt>
    <dgm:pt modelId="{33CF0B04-EB68-480A-B287-9F32576E3252}">
      <dgm:prSet custT="1"/>
      <dgm:spPr/>
      <dgm:t>
        <a:bodyPr/>
        <a:lstStyle/>
        <a:p>
          <a:pPr algn="ctr"/>
          <a:r>
            <a:rPr lang="en-US" sz="1800" dirty="0" smtClean="0">
              <a:latin typeface="AR JULIAN" pitchFamily="2" charset="0"/>
            </a:rPr>
            <a:t>Self Regulated Learner (</a:t>
          </a:r>
          <a:r>
            <a:rPr lang="en-US" sz="1800" dirty="0" err="1" smtClean="0">
              <a:latin typeface="AR JULIAN" pitchFamily="2" charset="0"/>
            </a:rPr>
            <a:t>Pembelajaran</a:t>
          </a:r>
          <a:r>
            <a:rPr lang="en-US" sz="1800" dirty="0" smtClean="0">
              <a:latin typeface="AR JULIAN" pitchFamily="2" charset="0"/>
            </a:rPr>
            <a:t> yang </a:t>
          </a:r>
          <a:r>
            <a:rPr lang="en-US" sz="1800" dirty="0" err="1" smtClean="0">
              <a:latin typeface="AR JULIAN" pitchFamily="2" charset="0"/>
            </a:rPr>
            <a:t>Dapat</a:t>
          </a:r>
          <a:r>
            <a:rPr lang="en-US" sz="1800" dirty="0" smtClean="0">
              <a:latin typeface="AR JULIAN" pitchFamily="2" charset="0"/>
            </a:rPr>
            <a:t> </a:t>
          </a:r>
          <a:r>
            <a:rPr lang="en-US" sz="1800" dirty="0" err="1" smtClean="0">
              <a:latin typeface="AR JULIAN" pitchFamily="2" charset="0"/>
            </a:rPr>
            <a:t>Mengelola</a:t>
          </a:r>
          <a:r>
            <a:rPr lang="en-US" sz="1800" dirty="0" smtClean="0">
              <a:latin typeface="AR JULIAN" pitchFamily="2" charset="0"/>
            </a:rPr>
            <a:t> </a:t>
          </a:r>
          <a:r>
            <a:rPr lang="en-US" sz="1800" dirty="0" err="1" smtClean="0">
              <a:latin typeface="AR JULIAN" pitchFamily="2" charset="0"/>
            </a:rPr>
            <a:t>Diri</a:t>
          </a:r>
          <a:r>
            <a:rPr lang="en-US" sz="1800" dirty="0" smtClean="0">
              <a:latin typeface="AR JULIAN" pitchFamily="2" charset="0"/>
            </a:rPr>
            <a:t> </a:t>
          </a:r>
          <a:r>
            <a:rPr lang="en-US" sz="1800" dirty="0" err="1" smtClean="0">
              <a:latin typeface="AR JULIAN" pitchFamily="2" charset="0"/>
            </a:rPr>
            <a:t>Sendiri</a:t>
          </a:r>
          <a:r>
            <a:rPr lang="en-US" sz="1800" dirty="0" smtClean="0">
              <a:latin typeface="AR JULIAN" pitchFamily="2" charset="0"/>
            </a:rPr>
            <a:t>)</a:t>
          </a:r>
          <a:endParaRPr lang="en-US" sz="1800" dirty="0">
            <a:latin typeface="AR JULIAN" pitchFamily="2" charset="0"/>
          </a:endParaRPr>
        </a:p>
      </dgm:t>
    </dgm:pt>
    <dgm:pt modelId="{4BE90E90-E3C4-401E-B3CE-CD692A4FA897}" type="parTrans" cxnId="{6D47BF39-58A9-499D-93AA-68BF2643F2D5}">
      <dgm:prSet/>
      <dgm:spPr/>
      <dgm:t>
        <a:bodyPr/>
        <a:lstStyle/>
        <a:p>
          <a:endParaRPr lang="en-US"/>
        </a:p>
      </dgm:t>
    </dgm:pt>
    <dgm:pt modelId="{E75E7CDB-1673-44F2-9539-42CBA7EDBC30}" type="sibTrans" cxnId="{6D47BF39-58A9-499D-93AA-68BF2643F2D5}">
      <dgm:prSet/>
      <dgm:spPr/>
      <dgm:t>
        <a:bodyPr/>
        <a:lstStyle/>
        <a:p>
          <a:endParaRPr lang="en-US"/>
        </a:p>
      </dgm:t>
    </dgm:pt>
    <dgm:pt modelId="{A6635C6F-2BBC-4CB3-A98D-54A29492C9F8}">
      <dgm:prSet custT="1"/>
      <dgm:spPr/>
      <dgm:t>
        <a:bodyPr/>
        <a:lstStyle/>
        <a:p>
          <a:pPr algn="ctr"/>
          <a:r>
            <a:rPr lang="en-US" sz="1800" dirty="0" err="1" smtClean="0">
              <a:latin typeface="AR JULIAN" pitchFamily="2" charset="0"/>
            </a:rPr>
            <a:t>Tanggung</a:t>
          </a:r>
          <a:r>
            <a:rPr lang="en-US" sz="1800" dirty="0" smtClean="0">
              <a:latin typeface="AR JULIAN" pitchFamily="2" charset="0"/>
            </a:rPr>
            <a:t> </a:t>
          </a:r>
          <a:r>
            <a:rPr lang="en-US" sz="1800" dirty="0" err="1" smtClean="0">
              <a:latin typeface="AR JULIAN" pitchFamily="2" charset="0"/>
            </a:rPr>
            <a:t>jawab</a:t>
          </a:r>
          <a:r>
            <a:rPr lang="en-US" sz="1800" dirty="0" smtClean="0">
              <a:latin typeface="AR JULIAN" pitchFamily="2" charset="0"/>
            </a:rPr>
            <a:t> </a:t>
          </a:r>
          <a:r>
            <a:rPr lang="en-US" sz="1800" dirty="0" err="1" smtClean="0">
              <a:latin typeface="AR JULIAN" pitchFamily="2" charset="0"/>
            </a:rPr>
            <a:t>Pembelajaran</a:t>
          </a:r>
          <a:endParaRPr lang="en-US" sz="1800" dirty="0">
            <a:latin typeface="AR JULIAN" pitchFamily="2" charset="0"/>
          </a:endParaRPr>
        </a:p>
      </dgm:t>
    </dgm:pt>
    <dgm:pt modelId="{7E5785DC-C4F8-4766-A932-D0A8E1B59AF3}" type="parTrans" cxnId="{63BF642B-272C-4EBF-9556-C1EB3B12028B}">
      <dgm:prSet/>
      <dgm:spPr/>
      <dgm:t>
        <a:bodyPr/>
        <a:lstStyle/>
        <a:p>
          <a:endParaRPr lang="en-US"/>
        </a:p>
      </dgm:t>
    </dgm:pt>
    <dgm:pt modelId="{9F805347-DE0B-4660-BCDA-13B8A9B04E3F}" type="sibTrans" cxnId="{63BF642B-272C-4EBF-9556-C1EB3B12028B}">
      <dgm:prSet/>
      <dgm:spPr/>
      <dgm:t>
        <a:bodyPr/>
        <a:lstStyle/>
        <a:p>
          <a:endParaRPr lang="en-US"/>
        </a:p>
      </dgm:t>
    </dgm:pt>
    <dgm:pt modelId="{5B97D292-3F4E-4897-A4D1-28E39B706825}">
      <dgm:prSet custT="1"/>
      <dgm:spPr/>
      <dgm:t>
        <a:bodyPr/>
        <a:lstStyle/>
        <a:p>
          <a:pPr algn="ctr"/>
          <a:r>
            <a:rPr lang="en-US" sz="1800" dirty="0" err="1" smtClean="0">
              <a:latin typeface="AR JULIAN" pitchFamily="2" charset="0"/>
            </a:rPr>
            <a:t>Motivasi</a:t>
          </a:r>
          <a:r>
            <a:rPr lang="en-US" sz="1800" dirty="0" smtClean="0">
              <a:latin typeface="AR JULIAN" pitchFamily="2" charset="0"/>
            </a:rPr>
            <a:t> </a:t>
          </a:r>
          <a:r>
            <a:rPr lang="en-US" sz="1800" dirty="0" err="1" smtClean="0">
              <a:latin typeface="AR JULIAN" pitchFamily="2" charset="0"/>
            </a:rPr>
            <a:t>Pembelajaran</a:t>
          </a:r>
          <a:endParaRPr lang="en-US" sz="1800" dirty="0">
            <a:latin typeface="AR JULIAN" pitchFamily="2" charset="0"/>
          </a:endParaRPr>
        </a:p>
      </dgm:t>
    </dgm:pt>
    <dgm:pt modelId="{2D41FA73-1791-43CE-9067-12FBCEE852E2}" type="parTrans" cxnId="{1676C876-382F-49AB-A06D-3BEE3F32F6D0}">
      <dgm:prSet/>
      <dgm:spPr/>
      <dgm:t>
        <a:bodyPr/>
        <a:lstStyle/>
        <a:p>
          <a:endParaRPr lang="en-US"/>
        </a:p>
      </dgm:t>
    </dgm:pt>
    <dgm:pt modelId="{8FB84E06-60F9-4F5B-9573-17124D234120}" type="sibTrans" cxnId="{1676C876-382F-49AB-A06D-3BEE3F32F6D0}">
      <dgm:prSet/>
      <dgm:spPr/>
      <dgm:t>
        <a:bodyPr/>
        <a:lstStyle/>
        <a:p>
          <a:endParaRPr lang="en-US"/>
        </a:p>
      </dgm:t>
    </dgm:pt>
    <dgm:pt modelId="{1F3A1566-F845-4352-953E-44FF4AA7767D}">
      <dgm:prSet custT="1"/>
      <dgm:spPr/>
      <dgm:t>
        <a:bodyPr/>
        <a:lstStyle/>
        <a:p>
          <a:pPr algn="ctr"/>
          <a:r>
            <a:rPr lang="en-US" sz="1800" dirty="0" err="1" smtClean="0">
              <a:latin typeface="AR JULIAN" pitchFamily="2" charset="0"/>
            </a:rPr>
            <a:t>Peran</a:t>
          </a:r>
          <a:r>
            <a:rPr lang="en-US" sz="1800" dirty="0" smtClean="0">
              <a:latin typeface="AR JULIAN" pitchFamily="2" charset="0"/>
            </a:rPr>
            <a:t> Guru </a:t>
          </a:r>
          <a:r>
            <a:rPr lang="en-US" sz="1800" dirty="0" err="1" smtClean="0">
              <a:latin typeface="AR JULIAN" pitchFamily="2" charset="0"/>
            </a:rPr>
            <a:t>sebagai</a:t>
          </a:r>
          <a:r>
            <a:rPr lang="en-US" sz="1800" dirty="0" smtClean="0">
              <a:latin typeface="AR JULIAN" pitchFamily="2" charset="0"/>
            </a:rPr>
            <a:t> </a:t>
          </a:r>
          <a:r>
            <a:rPr lang="en-US" sz="1800" dirty="0" err="1" smtClean="0">
              <a:latin typeface="AR JULIAN" pitchFamily="2" charset="0"/>
            </a:rPr>
            <a:t>Fasilitator</a:t>
          </a:r>
          <a:endParaRPr lang="en-US" sz="1800" dirty="0">
            <a:latin typeface="AR JULIAN" pitchFamily="2" charset="0"/>
          </a:endParaRPr>
        </a:p>
      </dgm:t>
    </dgm:pt>
    <dgm:pt modelId="{6D26A42B-5B9C-4137-8C8F-374ACF80680C}" type="parTrans" cxnId="{B6AC5CC4-2F35-4A23-8CD5-A429475C983A}">
      <dgm:prSet/>
      <dgm:spPr/>
      <dgm:t>
        <a:bodyPr/>
        <a:lstStyle/>
        <a:p>
          <a:endParaRPr lang="en-US"/>
        </a:p>
      </dgm:t>
    </dgm:pt>
    <dgm:pt modelId="{8174F940-DB67-4080-9D1A-98E04723448D}" type="sibTrans" cxnId="{B6AC5CC4-2F35-4A23-8CD5-A429475C983A}">
      <dgm:prSet/>
      <dgm:spPr/>
      <dgm:t>
        <a:bodyPr/>
        <a:lstStyle/>
        <a:p>
          <a:endParaRPr lang="en-US"/>
        </a:p>
      </dgm:t>
    </dgm:pt>
    <dgm:pt modelId="{6B920E62-D44D-457D-8201-16E450D7A0CD}">
      <dgm:prSet custT="1"/>
      <dgm:spPr/>
      <dgm:t>
        <a:bodyPr/>
        <a:lstStyle/>
        <a:p>
          <a:pPr algn="ctr"/>
          <a:r>
            <a:rPr lang="en-US" sz="1800" dirty="0" err="1" smtClean="0">
              <a:latin typeface="AR JULIAN" pitchFamily="2" charset="0"/>
            </a:rPr>
            <a:t>Belajar</a:t>
          </a:r>
          <a:r>
            <a:rPr lang="en-US" sz="1800" dirty="0" smtClean="0">
              <a:latin typeface="AR JULIAN" pitchFamily="2" charset="0"/>
            </a:rPr>
            <a:t> </a:t>
          </a:r>
          <a:r>
            <a:rPr lang="en-US" sz="1800" dirty="0" err="1" smtClean="0">
              <a:latin typeface="AR JULIAN" pitchFamily="2" charset="0"/>
            </a:rPr>
            <a:t>dengan</a:t>
          </a:r>
          <a:r>
            <a:rPr lang="en-US" sz="1800" dirty="0" smtClean="0">
              <a:latin typeface="AR JULIAN" pitchFamily="2" charset="0"/>
            </a:rPr>
            <a:t> Cara </a:t>
          </a:r>
          <a:r>
            <a:rPr lang="en-US" sz="1800" dirty="0" err="1" smtClean="0">
              <a:latin typeface="AR JULIAN" pitchFamily="2" charset="0"/>
            </a:rPr>
            <a:t>Mengajar</a:t>
          </a:r>
          <a:r>
            <a:rPr lang="en-US" sz="1800" dirty="0" smtClean="0">
              <a:latin typeface="AR JULIAN" pitchFamily="2" charset="0"/>
            </a:rPr>
            <a:t> (Learning by Teaching) </a:t>
          </a:r>
          <a:r>
            <a:rPr lang="en-US" sz="1800" dirty="0" err="1" smtClean="0">
              <a:latin typeface="AR JULIAN" pitchFamily="2" charset="0"/>
            </a:rPr>
            <a:t>sebagai</a:t>
          </a:r>
          <a:r>
            <a:rPr lang="en-US" sz="1800" dirty="0" smtClean="0">
              <a:latin typeface="AR JULIAN" pitchFamily="2" charset="0"/>
            </a:rPr>
            <a:t> </a:t>
          </a:r>
          <a:r>
            <a:rPr lang="en-US" sz="1800" dirty="0" err="1" smtClean="0">
              <a:latin typeface="AR JULIAN" pitchFamily="2" charset="0"/>
            </a:rPr>
            <a:t>Metode</a:t>
          </a:r>
          <a:r>
            <a:rPr lang="en-US" sz="1800" dirty="0" smtClean="0">
              <a:latin typeface="AR JULIAN" pitchFamily="2" charset="0"/>
            </a:rPr>
            <a:t> </a:t>
          </a:r>
          <a:r>
            <a:rPr lang="en-US" sz="1800" dirty="0" err="1" smtClean="0">
              <a:latin typeface="AR JULIAN" pitchFamily="2" charset="0"/>
            </a:rPr>
            <a:t>Konstruktivis</a:t>
          </a:r>
          <a:endParaRPr lang="en-US" sz="1800" dirty="0">
            <a:latin typeface="AR JULIAN" pitchFamily="2" charset="0"/>
          </a:endParaRPr>
        </a:p>
      </dgm:t>
    </dgm:pt>
    <dgm:pt modelId="{09891710-B1E1-4AA4-B50D-83518C762B23}" type="parTrans" cxnId="{EC01437B-778C-49A5-BC7E-34CA2251F052}">
      <dgm:prSet/>
      <dgm:spPr/>
      <dgm:t>
        <a:bodyPr/>
        <a:lstStyle/>
        <a:p>
          <a:endParaRPr lang="en-US"/>
        </a:p>
      </dgm:t>
    </dgm:pt>
    <dgm:pt modelId="{14549F93-27D9-4A53-8E43-5B50771D5026}" type="sibTrans" cxnId="{EC01437B-778C-49A5-BC7E-34CA2251F052}">
      <dgm:prSet/>
      <dgm:spPr/>
      <dgm:t>
        <a:bodyPr/>
        <a:lstStyle/>
        <a:p>
          <a:endParaRPr lang="en-US"/>
        </a:p>
      </dgm:t>
    </dgm:pt>
    <dgm:pt modelId="{9366EC86-15EA-40B7-92B9-5DFECB176C72}">
      <dgm:prSet custT="1"/>
      <dgm:spPr/>
      <dgm:t>
        <a:bodyPr/>
        <a:lstStyle/>
        <a:p>
          <a:pPr algn="ctr"/>
          <a:r>
            <a:rPr lang="en-US" sz="1800" dirty="0" err="1" smtClean="0">
              <a:latin typeface="AR JULIAN" pitchFamily="2" charset="0"/>
            </a:rPr>
            <a:t>Zona</a:t>
          </a:r>
          <a:r>
            <a:rPr lang="en-US" sz="1800" dirty="0" smtClean="0">
              <a:latin typeface="AR JULIAN" pitchFamily="2" charset="0"/>
            </a:rPr>
            <a:t> </a:t>
          </a:r>
          <a:r>
            <a:rPr lang="en-US" sz="1800" dirty="0" err="1" smtClean="0">
              <a:latin typeface="AR JULIAN" pitchFamily="2" charset="0"/>
            </a:rPr>
            <a:t>Perkembangan</a:t>
          </a:r>
          <a:r>
            <a:rPr lang="en-US" sz="1800" dirty="0" smtClean="0">
              <a:latin typeface="AR JULIAN" pitchFamily="2" charset="0"/>
            </a:rPr>
            <a:t> (Zone of </a:t>
          </a:r>
          <a:r>
            <a:rPr lang="en-US" sz="1800" dirty="0" err="1" smtClean="0">
              <a:latin typeface="AR JULIAN" pitchFamily="2" charset="0"/>
            </a:rPr>
            <a:t>Development,ZD</a:t>
          </a:r>
          <a:r>
            <a:rPr lang="en-US" sz="1800" dirty="0" smtClean="0">
              <a:latin typeface="AR JULIAN" pitchFamily="2" charset="0"/>
            </a:rPr>
            <a:t>)</a:t>
          </a:r>
          <a:endParaRPr lang="en-US" sz="1800" dirty="0">
            <a:latin typeface="AR JULIAN" pitchFamily="2" charset="0"/>
          </a:endParaRPr>
        </a:p>
      </dgm:t>
    </dgm:pt>
    <dgm:pt modelId="{2CC21519-8C02-488D-BF90-3BF02133446B}" type="parTrans" cxnId="{1D7D5F8F-E27A-44FB-AB46-F03A089D37F6}">
      <dgm:prSet/>
      <dgm:spPr/>
      <dgm:t>
        <a:bodyPr/>
        <a:lstStyle/>
        <a:p>
          <a:endParaRPr lang="en-US"/>
        </a:p>
      </dgm:t>
    </dgm:pt>
    <dgm:pt modelId="{E06603BC-293A-4B4F-A0ED-D88127A8AFC1}" type="sibTrans" cxnId="{1D7D5F8F-E27A-44FB-AB46-F03A089D37F6}">
      <dgm:prSet/>
      <dgm:spPr/>
      <dgm:t>
        <a:bodyPr/>
        <a:lstStyle/>
        <a:p>
          <a:endParaRPr lang="en-US"/>
        </a:p>
      </dgm:t>
    </dgm:pt>
    <dgm:pt modelId="{F06EBC18-EF40-4B33-AE87-9FC8F3619057}">
      <dgm:prSet custT="1"/>
      <dgm:spPr/>
      <dgm:t>
        <a:bodyPr/>
        <a:lstStyle/>
        <a:p>
          <a:pPr algn="ctr"/>
          <a:r>
            <a:rPr lang="en-US" sz="1800" dirty="0" err="1" smtClean="0">
              <a:latin typeface="AR JULIAN" pitchFamily="2" charset="0"/>
            </a:rPr>
            <a:t>Interaksi</a:t>
          </a:r>
          <a:r>
            <a:rPr lang="en-US" sz="1800" dirty="0" smtClean="0">
              <a:latin typeface="AR JULIAN" pitchFamily="2" charset="0"/>
            </a:rPr>
            <a:t> </a:t>
          </a:r>
          <a:r>
            <a:rPr lang="en-US" sz="1800" dirty="0" err="1" smtClean="0">
              <a:latin typeface="AR JULIAN" pitchFamily="2" charset="0"/>
            </a:rPr>
            <a:t>Dinamik</a:t>
          </a:r>
          <a:r>
            <a:rPr lang="en-US" sz="1800" dirty="0" smtClean="0">
              <a:latin typeface="AR JULIAN" pitchFamily="2" charset="0"/>
            </a:rPr>
            <a:t> </a:t>
          </a:r>
          <a:r>
            <a:rPr lang="en-US" sz="1800" dirty="0" err="1" smtClean="0">
              <a:latin typeface="AR JULIAN" pitchFamily="2" charset="0"/>
            </a:rPr>
            <a:t>antara</a:t>
          </a:r>
          <a:r>
            <a:rPr lang="en-US" sz="1800" dirty="0" smtClean="0">
              <a:latin typeface="AR JULIAN" pitchFamily="2" charset="0"/>
            </a:rPr>
            <a:t> </a:t>
          </a:r>
          <a:r>
            <a:rPr lang="en-US" sz="1800" dirty="0" err="1" smtClean="0">
              <a:latin typeface="AR JULIAN" pitchFamily="2" charset="0"/>
            </a:rPr>
            <a:t>Tugas-Tugas</a:t>
          </a:r>
          <a:r>
            <a:rPr lang="en-US" sz="1800" dirty="0" smtClean="0">
              <a:latin typeface="AR JULIAN" pitchFamily="2" charset="0"/>
            </a:rPr>
            <a:t>, </a:t>
          </a:r>
          <a:r>
            <a:rPr lang="en-US" sz="1800" dirty="0" err="1" smtClean="0">
              <a:latin typeface="AR JULIAN" pitchFamily="2" charset="0"/>
            </a:rPr>
            <a:t>Instruktur</a:t>
          </a:r>
          <a:r>
            <a:rPr lang="en-US" sz="1800" dirty="0" smtClean="0">
              <a:latin typeface="AR JULIAN" pitchFamily="2" charset="0"/>
            </a:rPr>
            <a:t> </a:t>
          </a:r>
          <a:r>
            <a:rPr lang="en-US" sz="1800" dirty="0" err="1" smtClean="0">
              <a:latin typeface="AR JULIAN" pitchFamily="2" charset="0"/>
            </a:rPr>
            <a:t>dan</a:t>
          </a:r>
          <a:r>
            <a:rPr lang="en-US" sz="1800" dirty="0" smtClean="0">
              <a:latin typeface="AR JULIAN" pitchFamily="2" charset="0"/>
            </a:rPr>
            <a:t> </a:t>
          </a:r>
          <a:r>
            <a:rPr lang="en-US" sz="1800" dirty="0" err="1" smtClean="0">
              <a:latin typeface="AR JULIAN" pitchFamily="2" charset="0"/>
            </a:rPr>
            <a:t>Pembelajaran</a:t>
          </a:r>
          <a:endParaRPr lang="en-US" sz="1800" dirty="0">
            <a:latin typeface="AR JULIAN" pitchFamily="2" charset="0"/>
          </a:endParaRPr>
        </a:p>
      </dgm:t>
    </dgm:pt>
    <dgm:pt modelId="{C19B0327-8565-4501-8966-33869EE970ED}" type="parTrans" cxnId="{EA19A357-EBBC-4E90-A113-988D3BB896F5}">
      <dgm:prSet/>
      <dgm:spPr/>
      <dgm:t>
        <a:bodyPr/>
        <a:lstStyle/>
        <a:p>
          <a:endParaRPr lang="en-US"/>
        </a:p>
      </dgm:t>
    </dgm:pt>
    <dgm:pt modelId="{6AFBBFCD-33F2-40F7-8CFF-43FCBFF39DB4}" type="sibTrans" cxnId="{EA19A357-EBBC-4E90-A113-988D3BB896F5}">
      <dgm:prSet/>
      <dgm:spPr/>
      <dgm:t>
        <a:bodyPr/>
        <a:lstStyle/>
        <a:p>
          <a:endParaRPr lang="en-US"/>
        </a:p>
      </dgm:t>
    </dgm:pt>
    <dgm:pt modelId="{BE6A42D6-8618-4CAA-B558-48311AE74BFE}">
      <dgm:prSet custT="1"/>
      <dgm:spPr/>
      <dgm:t>
        <a:bodyPr/>
        <a:lstStyle/>
        <a:p>
          <a:pPr algn="ctr"/>
          <a:r>
            <a:rPr lang="en-US" sz="1800" dirty="0" err="1" smtClean="0">
              <a:latin typeface="AR JULIAN" pitchFamily="2" charset="0"/>
            </a:rPr>
            <a:t>Proses</a:t>
          </a:r>
          <a:r>
            <a:rPr lang="en-US" sz="1800" dirty="0" smtClean="0">
              <a:latin typeface="AR JULIAN" pitchFamily="2" charset="0"/>
            </a:rPr>
            <a:t>  Top-Down ( </a:t>
          </a:r>
          <a:r>
            <a:rPr lang="en-US" sz="1800" dirty="0" err="1" smtClean="0">
              <a:latin typeface="AR JULIAN" pitchFamily="2" charset="0"/>
            </a:rPr>
            <a:t>Proses</a:t>
          </a:r>
          <a:r>
            <a:rPr lang="en-US" sz="1800" dirty="0" smtClean="0">
              <a:latin typeface="AR JULIAN" pitchFamily="2" charset="0"/>
            </a:rPr>
            <a:t> </a:t>
          </a:r>
          <a:r>
            <a:rPr lang="en-US" sz="1800" dirty="0" err="1" smtClean="0">
              <a:latin typeface="AR JULIAN" pitchFamily="2" charset="0"/>
            </a:rPr>
            <a:t>dari</a:t>
          </a:r>
          <a:r>
            <a:rPr lang="en-US" sz="1800" dirty="0" smtClean="0">
              <a:latin typeface="AR JULIAN" pitchFamily="2" charset="0"/>
            </a:rPr>
            <a:t> </a:t>
          </a:r>
          <a:r>
            <a:rPr lang="en-US" sz="1800" dirty="0" err="1" smtClean="0">
              <a:latin typeface="AR JULIAN" pitchFamily="2" charset="0"/>
            </a:rPr>
            <a:t>Atas</a:t>
          </a:r>
          <a:r>
            <a:rPr lang="en-US" sz="1800" dirty="0" smtClean="0">
              <a:latin typeface="AR JULIAN" pitchFamily="2" charset="0"/>
            </a:rPr>
            <a:t> </a:t>
          </a:r>
          <a:r>
            <a:rPr lang="en-US" sz="1800" dirty="0" err="1" smtClean="0">
              <a:latin typeface="AR JULIAN" pitchFamily="2" charset="0"/>
            </a:rPr>
            <a:t>ke</a:t>
          </a:r>
          <a:r>
            <a:rPr lang="en-US" sz="1800" dirty="0" smtClean="0">
              <a:latin typeface="AR JULIAN" pitchFamily="2" charset="0"/>
            </a:rPr>
            <a:t> </a:t>
          </a:r>
          <a:r>
            <a:rPr lang="en-US" sz="1800" dirty="0" err="1" smtClean="0">
              <a:latin typeface="AR JULIAN" pitchFamily="2" charset="0"/>
            </a:rPr>
            <a:t>Bawah</a:t>
          </a:r>
          <a:r>
            <a:rPr lang="en-US" sz="1800" dirty="0" smtClean="0">
              <a:latin typeface="AR JULIAN" pitchFamily="2" charset="0"/>
            </a:rPr>
            <a:t>)</a:t>
          </a:r>
          <a:endParaRPr lang="en-US" sz="1800" dirty="0">
            <a:latin typeface="AR JULIAN" pitchFamily="2" charset="0"/>
          </a:endParaRPr>
        </a:p>
      </dgm:t>
    </dgm:pt>
    <dgm:pt modelId="{3AF574AF-77D1-4BE6-9407-1B85235DD8DB}" type="parTrans" cxnId="{C1D9CDD3-963E-4CDE-ADFE-CE3767D69ADD}">
      <dgm:prSet/>
      <dgm:spPr/>
      <dgm:t>
        <a:bodyPr/>
        <a:lstStyle/>
        <a:p>
          <a:endParaRPr lang="en-US"/>
        </a:p>
      </dgm:t>
    </dgm:pt>
    <dgm:pt modelId="{C6E2F9A2-A4F0-4769-89C3-16C294A8E2AC}" type="sibTrans" cxnId="{C1D9CDD3-963E-4CDE-ADFE-CE3767D69ADD}">
      <dgm:prSet/>
      <dgm:spPr/>
      <dgm:t>
        <a:bodyPr/>
        <a:lstStyle/>
        <a:p>
          <a:endParaRPr lang="en-US"/>
        </a:p>
      </dgm:t>
    </dgm:pt>
    <dgm:pt modelId="{8ABA1530-1853-4F91-9FA7-687664A94BB3}">
      <dgm:prSet custT="1"/>
      <dgm:spPr/>
      <dgm:t>
        <a:bodyPr/>
        <a:lstStyle/>
        <a:p>
          <a:pPr algn="ctr"/>
          <a:r>
            <a:rPr lang="en-US" sz="1800" dirty="0" err="1" smtClean="0">
              <a:latin typeface="AR JULIAN" pitchFamily="2" charset="0"/>
            </a:rPr>
            <a:t>Pembelajaran</a:t>
          </a:r>
          <a:r>
            <a:rPr lang="en-US" sz="1800" dirty="0" smtClean="0">
              <a:latin typeface="AR JULIAN" pitchFamily="2" charset="0"/>
            </a:rPr>
            <a:t> </a:t>
          </a:r>
          <a:r>
            <a:rPr lang="en-US" sz="1800" dirty="0" err="1" smtClean="0">
              <a:latin typeface="AR JULIAN" pitchFamily="2" charset="0"/>
            </a:rPr>
            <a:t>Kooperatif</a:t>
          </a:r>
          <a:r>
            <a:rPr lang="en-US" sz="1800" dirty="0" smtClean="0">
              <a:latin typeface="AR JULIAN" pitchFamily="2" charset="0"/>
            </a:rPr>
            <a:t> </a:t>
          </a:r>
          <a:r>
            <a:rPr lang="en-US" sz="1800" dirty="0" err="1" smtClean="0">
              <a:latin typeface="AR JULIAN" pitchFamily="2" charset="0"/>
            </a:rPr>
            <a:t>sebagai</a:t>
          </a:r>
          <a:r>
            <a:rPr lang="en-US" sz="1800" dirty="0" smtClean="0">
              <a:latin typeface="AR JULIAN" pitchFamily="2" charset="0"/>
            </a:rPr>
            <a:t> </a:t>
          </a:r>
          <a:r>
            <a:rPr lang="en-US" sz="1800" dirty="0" err="1" smtClean="0">
              <a:latin typeface="AR JULIAN" pitchFamily="2" charset="0"/>
            </a:rPr>
            <a:t>Implementasi</a:t>
          </a:r>
          <a:r>
            <a:rPr lang="en-US" sz="1800" dirty="0" smtClean="0">
              <a:latin typeface="AR JULIAN" pitchFamily="2" charset="0"/>
            </a:rPr>
            <a:t> </a:t>
          </a:r>
          <a:r>
            <a:rPr lang="en-US" sz="1800" dirty="0" err="1" smtClean="0">
              <a:latin typeface="AR JULIAN" pitchFamily="2" charset="0"/>
            </a:rPr>
            <a:t>Konstruktivisme</a:t>
          </a:r>
          <a:endParaRPr lang="en-US" sz="1800" dirty="0">
            <a:latin typeface="AR JULIAN" pitchFamily="2" charset="0"/>
          </a:endParaRPr>
        </a:p>
      </dgm:t>
    </dgm:pt>
    <dgm:pt modelId="{195EA470-228F-4763-95E8-2F88E127DC4C}" type="parTrans" cxnId="{27D89F90-C6FC-450B-8ED1-4CA163581F90}">
      <dgm:prSet/>
      <dgm:spPr/>
      <dgm:t>
        <a:bodyPr/>
        <a:lstStyle/>
        <a:p>
          <a:endParaRPr lang="en-US"/>
        </a:p>
      </dgm:t>
    </dgm:pt>
    <dgm:pt modelId="{BE290A50-0E5C-4AF0-B163-D8DC00A57DAA}" type="sibTrans" cxnId="{27D89F90-C6FC-450B-8ED1-4CA163581F90}">
      <dgm:prSet/>
      <dgm:spPr/>
      <dgm:t>
        <a:bodyPr/>
        <a:lstStyle/>
        <a:p>
          <a:endParaRPr lang="en-US"/>
        </a:p>
      </dgm:t>
    </dgm:pt>
    <dgm:pt modelId="{C3CC66D0-51FA-4180-A384-AC22AFC2D1D3}">
      <dgm:prSet custT="1"/>
      <dgm:spPr/>
      <dgm:t>
        <a:bodyPr/>
        <a:lstStyle/>
        <a:p>
          <a:pPr algn="ctr"/>
          <a:r>
            <a:rPr lang="en-US" sz="1800" dirty="0" err="1" smtClean="0">
              <a:latin typeface="AR JULIAN" pitchFamily="2" charset="0"/>
            </a:rPr>
            <a:t>Kolaborasi</a:t>
          </a:r>
          <a:r>
            <a:rPr lang="en-US" sz="1800" dirty="0" smtClean="0">
              <a:latin typeface="AR JULIAN" pitchFamily="2" charset="0"/>
            </a:rPr>
            <a:t> </a:t>
          </a:r>
          <a:r>
            <a:rPr lang="en-US" sz="1800" dirty="0" err="1" smtClean="0">
              <a:latin typeface="AR JULIAN" pitchFamily="2" charset="0"/>
            </a:rPr>
            <a:t>Antarpembelajar</a:t>
          </a:r>
          <a:endParaRPr lang="en-US" sz="1800" dirty="0">
            <a:latin typeface="AR JULIAN" pitchFamily="2" charset="0"/>
          </a:endParaRPr>
        </a:p>
      </dgm:t>
    </dgm:pt>
    <dgm:pt modelId="{FF0630B4-9C49-44D9-8586-1263EFB68235}" type="parTrans" cxnId="{108ED03E-DDE2-40BD-8D26-4A0DAA185191}">
      <dgm:prSet/>
      <dgm:spPr/>
      <dgm:t>
        <a:bodyPr/>
        <a:lstStyle/>
        <a:p>
          <a:endParaRPr lang="en-US"/>
        </a:p>
      </dgm:t>
    </dgm:pt>
    <dgm:pt modelId="{3D1AD1EC-B68B-46F7-B0D7-32EE981B6DD4}" type="sibTrans" cxnId="{108ED03E-DDE2-40BD-8D26-4A0DAA185191}">
      <dgm:prSet/>
      <dgm:spPr/>
      <dgm:t>
        <a:bodyPr/>
        <a:lstStyle/>
        <a:p>
          <a:endParaRPr lang="en-US"/>
        </a:p>
      </dgm:t>
    </dgm:pt>
    <dgm:pt modelId="{B394CAFA-7F40-4239-8AF7-860B8C4DF921}">
      <dgm:prSet custT="1"/>
      <dgm:spPr/>
      <dgm:t>
        <a:bodyPr/>
        <a:lstStyle/>
        <a:p>
          <a:pPr algn="ctr"/>
          <a:r>
            <a:rPr lang="en-US" sz="1800" dirty="0" err="1" smtClean="0">
              <a:latin typeface="AR JULIAN" pitchFamily="2" charset="0"/>
            </a:rPr>
            <a:t>Pemagangan</a:t>
          </a:r>
          <a:r>
            <a:rPr lang="en-US" sz="1800" dirty="0" smtClean="0">
              <a:latin typeface="AR JULIAN" pitchFamily="2" charset="0"/>
            </a:rPr>
            <a:t> </a:t>
          </a:r>
          <a:r>
            <a:rPr lang="en-US" sz="1800" dirty="0" err="1" smtClean="0">
              <a:latin typeface="AR JULIAN" pitchFamily="2" charset="0"/>
            </a:rPr>
            <a:t>Kognitif</a:t>
          </a:r>
          <a:r>
            <a:rPr lang="en-US" sz="1800" dirty="0" smtClean="0">
              <a:latin typeface="AR JULIAN" pitchFamily="2" charset="0"/>
            </a:rPr>
            <a:t> (Cognitive Apprenticeship)</a:t>
          </a:r>
          <a:endParaRPr lang="en-US" sz="1800" dirty="0">
            <a:latin typeface="AR JULIAN" pitchFamily="2" charset="0"/>
          </a:endParaRPr>
        </a:p>
      </dgm:t>
    </dgm:pt>
    <dgm:pt modelId="{79F281AD-D544-4630-BD3F-C225BA7173F5}" type="parTrans" cxnId="{E1C22390-2140-4284-93F9-F5E1CED5EDDB}">
      <dgm:prSet/>
      <dgm:spPr/>
      <dgm:t>
        <a:bodyPr/>
        <a:lstStyle/>
        <a:p>
          <a:endParaRPr lang="en-US"/>
        </a:p>
      </dgm:t>
    </dgm:pt>
    <dgm:pt modelId="{43C8A706-8DE6-4756-86FA-C14A3C6BDC68}" type="sibTrans" cxnId="{E1C22390-2140-4284-93F9-F5E1CED5EDDB}">
      <dgm:prSet/>
      <dgm:spPr/>
      <dgm:t>
        <a:bodyPr/>
        <a:lstStyle/>
        <a:p>
          <a:endParaRPr lang="en-US"/>
        </a:p>
      </dgm:t>
    </dgm:pt>
    <dgm:pt modelId="{4899DB9A-2533-48FF-AB3E-BC3B56189D29}" type="pres">
      <dgm:prSet presAssocID="{0E94033D-DE42-4A03-8EC9-2122F7E2E68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794EBA-2143-4D49-A6A0-0BF1927228F7}" type="pres">
      <dgm:prSet presAssocID="{090E9DB6-4347-4A16-A6C4-EA126300C4EC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4AADF-3F6E-4552-AA88-DBFAB32BA0BD}" type="pres">
      <dgm:prSet presAssocID="{768B7AD0-0C35-4EB1-9976-C36C6F98A64A}" presName="sibTrans" presStyleCnt="0"/>
      <dgm:spPr/>
    </dgm:pt>
    <dgm:pt modelId="{8FEF20F0-88EB-4DF9-9E81-2FDA724854C8}" type="pres">
      <dgm:prSet presAssocID="{33CF0B04-EB68-480A-B287-9F32576E3252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178522-E177-4579-A912-3D5165E76F12}" type="pres">
      <dgm:prSet presAssocID="{E75E7CDB-1673-44F2-9539-42CBA7EDBC30}" presName="sibTrans" presStyleCnt="0"/>
      <dgm:spPr/>
    </dgm:pt>
    <dgm:pt modelId="{C33EE04F-4331-4237-911D-E537D545E18B}" type="pres">
      <dgm:prSet presAssocID="{A6635C6F-2BBC-4CB3-A98D-54A29492C9F8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9B5119-1903-4080-9DEE-407DCBD24EB2}" type="pres">
      <dgm:prSet presAssocID="{9F805347-DE0B-4660-BCDA-13B8A9B04E3F}" presName="sibTrans" presStyleCnt="0"/>
      <dgm:spPr/>
    </dgm:pt>
    <dgm:pt modelId="{CA811D9F-28B1-4F51-A4F9-47E3B364A561}" type="pres">
      <dgm:prSet presAssocID="{5B97D292-3F4E-4897-A4D1-28E39B706825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6ED286-F1BE-42DB-885F-F4DFF5EBDA90}" type="pres">
      <dgm:prSet presAssocID="{8FB84E06-60F9-4F5B-9573-17124D234120}" presName="sibTrans" presStyleCnt="0"/>
      <dgm:spPr/>
    </dgm:pt>
    <dgm:pt modelId="{AD12DCAB-EFAF-41B4-A7CF-08CF3EB299D3}" type="pres">
      <dgm:prSet presAssocID="{9366EC86-15EA-40B7-92B9-5DFECB176C72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F275E6-FA79-4D12-A8B6-9C6D01E6D012}" type="pres">
      <dgm:prSet presAssocID="{E06603BC-293A-4B4F-A0ED-D88127A8AFC1}" presName="sibTrans" presStyleCnt="0"/>
      <dgm:spPr/>
    </dgm:pt>
    <dgm:pt modelId="{1E5099DD-2D3B-4D8B-8057-58280DE77CE0}" type="pres">
      <dgm:prSet presAssocID="{1F3A1566-F845-4352-953E-44FF4AA7767D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5F5033-6129-492B-9C85-E17A44F5465D}" type="pres">
      <dgm:prSet presAssocID="{8174F940-DB67-4080-9D1A-98E04723448D}" presName="sibTrans" presStyleCnt="0"/>
      <dgm:spPr/>
    </dgm:pt>
    <dgm:pt modelId="{D56FCABE-EBC7-4139-A742-8E1285A8A2AE}" type="pres">
      <dgm:prSet presAssocID="{F06EBC18-EF40-4B33-AE87-9FC8F3619057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4A3A0D-5884-445E-B59B-51928BF67385}" type="pres">
      <dgm:prSet presAssocID="{6AFBBFCD-33F2-40F7-8CFF-43FCBFF39DB4}" presName="sibTrans" presStyleCnt="0"/>
      <dgm:spPr/>
    </dgm:pt>
    <dgm:pt modelId="{98E3D30D-4739-4C4A-A97D-58D09558D4DE}" type="pres">
      <dgm:prSet presAssocID="{C3CC66D0-51FA-4180-A384-AC22AFC2D1D3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CF8937-90E9-4172-8BE0-BE6409212C75}" type="pres">
      <dgm:prSet presAssocID="{3D1AD1EC-B68B-46F7-B0D7-32EE981B6DD4}" presName="sibTrans" presStyleCnt="0"/>
      <dgm:spPr/>
    </dgm:pt>
    <dgm:pt modelId="{4698F50C-9C41-4758-9F7C-75925360BD0D}" type="pres">
      <dgm:prSet presAssocID="{B394CAFA-7F40-4239-8AF7-860B8C4DF921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97A26B-BCD8-45CD-B356-6279B912D5C5}" type="pres">
      <dgm:prSet presAssocID="{43C8A706-8DE6-4756-86FA-C14A3C6BDC68}" presName="sibTrans" presStyleCnt="0"/>
      <dgm:spPr/>
    </dgm:pt>
    <dgm:pt modelId="{5655F8DA-F1EC-47C8-9EE8-3FEC2242F42B}" type="pres">
      <dgm:prSet presAssocID="{BE6A42D6-8618-4CAA-B558-48311AE74BFE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B4604E-C89E-4A84-818E-E61F6FF4B188}" type="pres">
      <dgm:prSet presAssocID="{C6E2F9A2-A4F0-4769-89C3-16C294A8E2AC}" presName="sibTrans" presStyleCnt="0"/>
      <dgm:spPr/>
    </dgm:pt>
    <dgm:pt modelId="{43EBCDDE-D585-4D51-9CB5-095C99514ED6}" type="pres">
      <dgm:prSet presAssocID="{8ABA1530-1853-4F91-9FA7-687664A94BB3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11774F-1A38-4E1B-9052-408F315692A8}" type="pres">
      <dgm:prSet presAssocID="{BE290A50-0E5C-4AF0-B163-D8DC00A57DAA}" presName="sibTrans" presStyleCnt="0"/>
      <dgm:spPr/>
    </dgm:pt>
    <dgm:pt modelId="{7A360B30-A850-4506-8D0F-3A6C49907704}" type="pres">
      <dgm:prSet presAssocID="{6B920E62-D44D-457D-8201-16E450D7A0CD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C22390-2140-4284-93F9-F5E1CED5EDDB}" srcId="{0E94033D-DE42-4A03-8EC9-2122F7E2E680}" destId="{B394CAFA-7F40-4239-8AF7-860B8C4DF921}" srcOrd="8" destOrd="0" parTransId="{79F281AD-D544-4630-BD3F-C225BA7173F5}" sibTransId="{43C8A706-8DE6-4756-86FA-C14A3C6BDC68}"/>
    <dgm:cxn modelId="{1AA79ABD-330A-4EB4-A320-497374B56DA2}" type="presOf" srcId="{B394CAFA-7F40-4239-8AF7-860B8C4DF921}" destId="{4698F50C-9C41-4758-9F7C-75925360BD0D}" srcOrd="0" destOrd="0" presId="urn:microsoft.com/office/officeart/2005/8/layout/default"/>
    <dgm:cxn modelId="{EA19A357-EBBC-4E90-A113-988D3BB896F5}" srcId="{0E94033D-DE42-4A03-8EC9-2122F7E2E680}" destId="{F06EBC18-EF40-4B33-AE87-9FC8F3619057}" srcOrd="6" destOrd="0" parTransId="{C19B0327-8565-4501-8966-33869EE970ED}" sibTransId="{6AFBBFCD-33F2-40F7-8CFF-43FCBFF39DB4}"/>
    <dgm:cxn modelId="{655B83B1-7307-4AA1-9453-51816FFF268D}" type="presOf" srcId="{BE6A42D6-8618-4CAA-B558-48311AE74BFE}" destId="{5655F8DA-F1EC-47C8-9EE8-3FEC2242F42B}" srcOrd="0" destOrd="0" presId="urn:microsoft.com/office/officeart/2005/8/layout/default"/>
    <dgm:cxn modelId="{63BF642B-272C-4EBF-9556-C1EB3B12028B}" srcId="{0E94033D-DE42-4A03-8EC9-2122F7E2E680}" destId="{A6635C6F-2BBC-4CB3-A98D-54A29492C9F8}" srcOrd="2" destOrd="0" parTransId="{7E5785DC-C4F8-4766-A932-D0A8E1B59AF3}" sibTransId="{9F805347-DE0B-4660-BCDA-13B8A9B04E3F}"/>
    <dgm:cxn modelId="{1D7D5F8F-E27A-44FB-AB46-F03A089D37F6}" srcId="{0E94033D-DE42-4A03-8EC9-2122F7E2E680}" destId="{9366EC86-15EA-40B7-92B9-5DFECB176C72}" srcOrd="4" destOrd="0" parTransId="{2CC21519-8C02-488D-BF90-3BF02133446B}" sibTransId="{E06603BC-293A-4B4F-A0ED-D88127A8AFC1}"/>
    <dgm:cxn modelId="{C0F2E57D-A7C6-4254-A69B-FDBE4F0BBA31}" type="presOf" srcId="{8ABA1530-1853-4F91-9FA7-687664A94BB3}" destId="{43EBCDDE-D585-4D51-9CB5-095C99514ED6}" srcOrd="0" destOrd="0" presId="urn:microsoft.com/office/officeart/2005/8/layout/default"/>
    <dgm:cxn modelId="{6A01DC41-2FAF-4F74-9155-BB95176BB93F}" type="presOf" srcId="{C3CC66D0-51FA-4180-A384-AC22AFC2D1D3}" destId="{98E3D30D-4739-4C4A-A97D-58D09558D4DE}" srcOrd="0" destOrd="0" presId="urn:microsoft.com/office/officeart/2005/8/layout/default"/>
    <dgm:cxn modelId="{992A9342-B2D8-42B0-9E42-ED737A53C521}" type="presOf" srcId="{9366EC86-15EA-40B7-92B9-5DFECB176C72}" destId="{AD12DCAB-EFAF-41B4-A7CF-08CF3EB299D3}" srcOrd="0" destOrd="0" presId="urn:microsoft.com/office/officeart/2005/8/layout/default"/>
    <dgm:cxn modelId="{5A140C56-248F-43C7-B9A6-64E29EB053F1}" type="presOf" srcId="{A6635C6F-2BBC-4CB3-A98D-54A29492C9F8}" destId="{C33EE04F-4331-4237-911D-E537D545E18B}" srcOrd="0" destOrd="0" presId="urn:microsoft.com/office/officeart/2005/8/layout/default"/>
    <dgm:cxn modelId="{B6AC5CC4-2F35-4A23-8CD5-A429475C983A}" srcId="{0E94033D-DE42-4A03-8EC9-2122F7E2E680}" destId="{1F3A1566-F845-4352-953E-44FF4AA7767D}" srcOrd="5" destOrd="0" parTransId="{6D26A42B-5B9C-4137-8C8F-374ACF80680C}" sibTransId="{8174F940-DB67-4080-9D1A-98E04723448D}"/>
    <dgm:cxn modelId="{EC01437B-778C-49A5-BC7E-34CA2251F052}" srcId="{0E94033D-DE42-4A03-8EC9-2122F7E2E680}" destId="{6B920E62-D44D-457D-8201-16E450D7A0CD}" srcOrd="11" destOrd="0" parTransId="{09891710-B1E1-4AA4-B50D-83518C762B23}" sibTransId="{14549F93-27D9-4A53-8E43-5B50771D5026}"/>
    <dgm:cxn modelId="{26E82560-85CA-4C1F-B501-B38BE293E41A}" type="presOf" srcId="{090E9DB6-4347-4A16-A6C4-EA126300C4EC}" destId="{A2794EBA-2143-4D49-A6A0-0BF1927228F7}" srcOrd="0" destOrd="0" presId="urn:microsoft.com/office/officeart/2005/8/layout/default"/>
    <dgm:cxn modelId="{8E9A7D71-8FD8-45D5-9E24-4A17D08505D9}" type="presOf" srcId="{F06EBC18-EF40-4B33-AE87-9FC8F3619057}" destId="{D56FCABE-EBC7-4139-A742-8E1285A8A2AE}" srcOrd="0" destOrd="0" presId="urn:microsoft.com/office/officeart/2005/8/layout/default"/>
    <dgm:cxn modelId="{699F7691-887C-4D11-BAD7-875160FEA32C}" type="presOf" srcId="{33CF0B04-EB68-480A-B287-9F32576E3252}" destId="{8FEF20F0-88EB-4DF9-9E81-2FDA724854C8}" srcOrd="0" destOrd="0" presId="urn:microsoft.com/office/officeart/2005/8/layout/default"/>
    <dgm:cxn modelId="{6D47BF39-58A9-499D-93AA-68BF2643F2D5}" srcId="{0E94033D-DE42-4A03-8EC9-2122F7E2E680}" destId="{33CF0B04-EB68-480A-B287-9F32576E3252}" srcOrd="1" destOrd="0" parTransId="{4BE90E90-E3C4-401E-B3CE-CD692A4FA897}" sibTransId="{E75E7CDB-1673-44F2-9539-42CBA7EDBC30}"/>
    <dgm:cxn modelId="{C1D9CDD3-963E-4CDE-ADFE-CE3767D69ADD}" srcId="{0E94033D-DE42-4A03-8EC9-2122F7E2E680}" destId="{BE6A42D6-8618-4CAA-B558-48311AE74BFE}" srcOrd="9" destOrd="0" parTransId="{3AF574AF-77D1-4BE6-9407-1B85235DD8DB}" sibTransId="{C6E2F9A2-A4F0-4769-89C3-16C294A8E2AC}"/>
    <dgm:cxn modelId="{108ED03E-DDE2-40BD-8D26-4A0DAA185191}" srcId="{0E94033D-DE42-4A03-8EC9-2122F7E2E680}" destId="{C3CC66D0-51FA-4180-A384-AC22AFC2D1D3}" srcOrd="7" destOrd="0" parTransId="{FF0630B4-9C49-44D9-8586-1263EFB68235}" sibTransId="{3D1AD1EC-B68B-46F7-B0D7-32EE981B6DD4}"/>
    <dgm:cxn modelId="{CB13BEB9-2E89-42F1-B813-90B43F0D0803}" srcId="{0E94033D-DE42-4A03-8EC9-2122F7E2E680}" destId="{090E9DB6-4347-4A16-A6C4-EA126300C4EC}" srcOrd="0" destOrd="0" parTransId="{F54A4A4C-EE47-435C-93AC-85B0680DAC3E}" sibTransId="{768B7AD0-0C35-4EB1-9976-C36C6F98A64A}"/>
    <dgm:cxn modelId="{45F95F95-39AC-419A-84E8-491A0BF8AA12}" type="presOf" srcId="{0E94033D-DE42-4A03-8EC9-2122F7E2E680}" destId="{4899DB9A-2533-48FF-AB3E-BC3B56189D29}" srcOrd="0" destOrd="0" presId="urn:microsoft.com/office/officeart/2005/8/layout/default"/>
    <dgm:cxn modelId="{F1CBCBDF-B075-4509-82BD-2ED399425366}" type="presOf" srcId="{6B920E62-D44D-457D-8201-16E450D7A0CD}" destId="{7A360B30-A850-4506-8D0F-3A6C49907704}" srcOrd="0" destOrd="0" presId="urn:microsoft.com/office/officeart/2005/8/layout/default"/>
    <dgm:cxn modelId="{1676C876-382F-49AB-A06D-3BEE3F32F6D0}" srcId="{0E94033D-DE42-4A03-8EC9-2122F7E2E680}" destId="{5B97D292-3F4E-4897-A4D1-28E39B706825}" srcOrd="3" destOrd="0" parTransId="{2D41FA73-1791-43CE-9067-12FBCEE852E2}" sibTransId="{8FB84E06-60F9-4F5B-9573-17124D234120}"/>
    <dgm:cxn modelId="{27D89F90-C6FC-450B-8ED1-4CA163581F90}" srcId="{0E94033D-DE42-4A03-8EC9-2122F7E2E680}" destId="{8ABA1530-1853-4F91-9FA7-687664A94BB3}" srcOrd="10" destOrd="0" parTransId="{195EA470-228F-4763-95E8-2F88E127DC4C}" sibTransId="{BE290A50-0E5C-4AF0-B163-D8DC00A57DAA}"/>
    <dgm:cxn modelId="{876AD3D9-2415-4DAC-84C0-DA46E19104BD}" type="presOf" srcId="{5B97D292-3F4E-4897-A4D1-28E39B706825}" destId="{CA811D9F-28B1-4F51-A4F9-47E3B364A561}" srcOrd="0" destOrd="0" presId="urn:microsoft.com/office/officeart/2005/8/layout/default"/>
    <dgm:cxn modelId="{F8F7521B-9B6D-4885-9046-B73880272BF3}" type="presOf" srcId="{1F3A1566-F845-4352-953E-44FF4AA7767D}" destId="{1E5099DD-2D3B-4D8B-8057-58280DE77CE0}" srcOrd="0" destOrd="0" presId="urn:microsoft.com/office/officeart/2005/8/layout/default"/>
    <dgm:cxn modelId="{74A1594F-83CE-4D47-ADD6-64718CC5EFD6}" type="presParOf" srcId="{4899DB9A-2533-48FF-AB3E-BC3B56189D29}" destId="{A2794EBA-2143-4D49-A6A0-0BF1927228F7}" srcOrd="0" destOrd="0" presId="urn:microsoft.com/office/officeart/2005/8/layout/default"/>
    <dgm:cxn modelId="{82685260-8440-4C09-81CB-FE5D5F7EB49D}" type="presParOf" srcId="{4899DB9A-2533-48FF-AB3E-BC3B56189D29}" destId="{0FF4AADF-3F6E-4552-AA88-DBFAB32BA0BD}" srcOrd="1" destOrd="0" presId="urn:microsoft.com/office/officeart/2005/8/layout/default"/>
    <dgm:cxn modelId="{4E44E78C-E17F-46F1-8585-26DD3F7C6377}" type="presParOf" srcId="{4899DB9A-2533-48FF-AB3E-BC3B56189D29}" destId="{8FEF20F0-88EB-4DF9-9E81-2FDA724854C8}" srcOrd="2" destOrd="0" presId="urn:microsoft.com/office/officeart/2005/8/layout/default"/>
    <dgm:cxn modelId="{B303B767-819F-4C10-9751-F8DBC79AD7E5}" type="presParOf" srcId="{4899DB9A-2533-48FF-AB3E-BC3B56189D29}" destId="{CD178522-E177-4579-A912-3D5165E76F12}" srcOrd="3" destOrd="0" presId="urn:microsoft.com/office/officeart/2005/8/layout/default"/>
    <dgm:cxn modelId="{04331A17-5012-4569-B3BA-00BC4D8BE992}" type="presParOf" srcId="{4899DB9A-2533-48FF-AB3E-BC3B56189D29}" destId="{C33EE04F-4331-4237-911D-E537D545E18B}" srcOrd="4" destOrd="0" presId="urn:microsoft.com/office/officeart/2005/8/layout/default"/>
    <dgm:cxn modelId="{3029981B-0447-4C21-B802-552F0D519973}" type="presParOf" srcId="{4899DB9A-2533-48FF-AB3E-BC3B56189D29}" destId="{3E9B5119-1903-4080-9DEE-407DCBD24EB2}" srcOrd="5" destOrd="0" presId="urn:microsoft.com/office/officeart/2005/8/layout/default"/>
    <dgm:cxn modelId="{DB092F4B-D695-4E57-BB19-AD200AA56CC8}" type="presParOf" srcId="{4899DB9A-2533-48FF-AB3E-BC3B56189D29}" destId="{CA811D9F-28B1-4F51-A4F9-47E3B364A561}" srcOrd="6" destOrd="0" presId="urn:microsoft.com/office/officeart/2005/8/layout/default"/>
    <dgm:cxn modelId="{F1350816-42D4-410B-8974-02E4C9B59E48}" type="presParOf" srcId="{4899DB9A-2533-48FF-AB3E-BC3B56189D29}" destId="{4D6ED286-F1BE-42DB-885F-F4DFF5EBDA90}" srcOrd="7" destOrd="0" presId="urn:microsoft.com/office/officeart/2005/8/layout/default"/>
    <dgm:cxn modelId="{53692F42-5871-415F-8CD6-85791F3AD7E0}" type="presParOf" srcId="{4899DB9A-2533-48FF-AB3E-BC3B56189D29}" destId="{AD12DCAB-EFAF-41B4-A7CF-08CF3EB299D3}" srcOrd="8" destOrd="0" presId="urn:microsoft.com/office/officeart/2005/8/layout/default"/>
    <dgm:cxn modelId="{3837D05A-D1D9-4F5A-8DF5-7E7B5A7E673A}" type="presParOf" srcId="{4899DB9A-2533-48FF-AB3E-BC3B56189D29}" destId="{DEF275E6-FA79-4D12-A8B6-9C6D01E6D012}" srcOrd="9" destOrd="0" presId="urn:microsoft.com/office/officeart/2005/8/layout/default"/>
    <dgm:cxn modelId="{8E82E122-838E-45E6-AB23-D3F25AE08A56}" type="presParOf" srcId="{4899DB9A-2533-48FF-AB3E-BC3B56189D29}" destId="{1E5099DD-2D3B-4D8B-8057-58280DE77CE0}" srcOrd="10" destOrd="0" presId="urn:microsoft.com/office/officeart/2005/8/layout/default"/>
    <dgm:cxn modelId="{23CEE584-26AC-4E9E-9372-0B4DB7555732}" type="presParOf" srcId="{4899DB9A-2533-48FF-AB3E-BC3B56189D29}" destId="{C25F5033-6129-492B-9C85-E17A44F5465D}" srcOrd="11" destOrd="0" presId="urn:microsoft.com/office/officeart/2005/8/layout/default"/>
    <dgm:cxn modelId="{88133303-D05C-4D0D-A3D2-6A835F95766D}" type="presParOf" srcId="{4899DB9A-2533-48FF-AB3E-BC3B56189D29}" destId="{D56FCABE-EBC7-4139-A742-8E1285A8A2AE}" srcOrd="12" destOrd="0" presId="urn:microsoft.com/office/officeart/2005/8/layout/default"/>
    <dgm:cxn modelId="{5C9BF29B-6E01-41F5-952C-AE7BE1930D64}" type="presParOf" srcId="{4899DB9A-2533-48FF-AB3E-BC3B56189D29}" destId="{454A3A0D-5884-445E-B59B-51928BF67385}" srcOrd="13" destOrd="0" presId="urn:microsoft.com/office/officeart/2005/8/layout/default"/>
    <dgm:cxn modelId="{50898DD0-2EAB-47D5-9DF6-5210615151F4}" type="presParOf" srcId="{4899DB9A-2533-48FF-AB3E-BC3B56189D29}" destId="{98E3D30D-4739-4C4A-A97D-58D09558D4DE}" srcOrd="14" destOrd="0" presId="urn:microsoft.com/office/officeart/2005/8/layout/default"/>
    <dgm:cxn modelId="{6B656133-1552-4FC5-929D-D5075EA4B355}" type="presParOf" srcId="{4899DB9A-2533-48FF-AB3E-BC3B56189D29}" destId="{3CCF8937-90E9-4172-8BE0-BE6409212C75}" srcOrd="15" destOrd="0" presId="urn:microsoft.com/office/officeart/2005/8/layout/default"/>
    <dgm:cxn modelId="{E15BAE92-8A0D-464A-B36A-3B81F74BE50D}" type="presParOf" srcId="{4899DB9A-2533-48FF-AB3E-BC3B56189D29}" destId="{4698F50C-9C41-4758-9F7C-75925360BD0D}" srcOrd="16" destOrd="0" presId="urn:microsoft.com/office/officeart/2005/8/layout/default"/>
    <dgm:cxn modelId="{A87D8576-560C-430D-89D5-327E85F972BB}" type="presParOf" srcId="{4899DB9A-2533-48FF-AB3E-BC3B56189D29}" destId="{AD97A26B-BCD8-45CD-B356-6279B912D5C5}" srcOrd="17" destOrd="0" presId="urn:microsoft.com/office/officeart/2005/8/layout/default"/>
    <dgm:cxn modelId="{7C49F831-79E8-45DF-9896-38A121D3398D}" type="presParOf" srcId="{4899DB9A-2533-48FF-AB3E-BC3B56189D29}" destId="{5655F8DA-F1EC-47C8-9EE8-3FEC2242F42B}" srcOrd="18" destOrd="0" presId="urn:microsoft.com/office/officeart/2005/8/layout/default"/>
    <dgm:cxn modelId="{7AF7B516-F12E-407C-B4C9-B39AA06C11CC}" type="presParOf" srcId="{4899DB9A-2533-48FF-AB3E-BC3B56189D29}" destId="{00B4604E-C89E-4A84-818E-E61F6FF4B188}" srcOrd="19" destOrd="0" presId="urn:microsoft.com/office/officeart/2005/8/layout/default"/>
    <dgm:cxn modelId="{62F318B4-1D7D-4290-BD82-BCB4215B6ABE}" type="presParOf" srcId="{4899DB9A-2533-48FF-AB3E-BC3B56189D29}" destId="{43EBCDDE-D585-4D51-9CB5-095C99514ED6}" srcOrd="20" destOrd="0" presId="urn:microsoft.com/office/officeart/2005/8/layout/default"/>
    <dgm:cxn modelId="{5BDE0DBE-2016-4684-BFB6-3149063A5DBE}" type="presParOf" srcId="{4899DB9A-2533-48FF-AB3E-BC3B56189D29}" destId="{A011774F-1A38-4E1B-9052-408F315692A8}" srcOrd="21" destOrd="0" presId="urn:microsoft.com/office/officeart/2005/8/layout/default"/>
    <dgm:cxn modelId="{9688ECBE-E277-437C-A817-09861C66C00B}" type="presParOf" srcId="{4899DB9A-2533-48FF-AB3E-BC3B56189D29}" destId="{7A360B30-A850-4506-8D0F-3A6C49907704}" srcOrd="22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5496" y="779930"/>
            <a:ext cx="8915399" cy="2433917"/>
          </a:xfrm>
        </p:spPr>
        <p:txBody>
          <a:bodyPr/>
          <a:lstStyle/>
          <a:p>
            <a:pPr algn="ctr"/>
            <a:r>
              <a:rPr lang="en-US" dirty="0" err="1" smtClean="0">
                <a:latin typeface="Berlin Sans FB Demi" panose="020E0802020502020306" pitchFamily="34" charset="0"/>
              </a:rPr>
              <a:t>Hakikat</a:t>
            </a:r>
            <a:r>
              <a:rPr lang="en-US" dirty="0" smtClean="0">
                <a:latin typeface="Berlin Sans FB Demi" panose="020E0802020502020306" pitchFamily="34" charset="0"/>
              </a:rPr>
              <a:t> </a:t>
            </a:r>
            <a:r>
              <a:rPr lang="en-US" dirty="0" err="1" smtClean="0">
                <a:latin typeface="Berlin Sans FB Demi" panose="020E0802020502020306" pitchFamily="34" charset="0"/>
              </a:rPr>
              <a:t>Konstruktivisme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5495" y="4087906"/>
            <a:ext cx="8915399" cy="1909482"/>
          </a:xfrm>
        </p:spPr>
        <p:txBody>
          <a:bodyPr>
            <a:normAutofit/>
          </a:bodyPr>
          <a:lstStyle/>
          <a:p>
            <a:pPr algn="ctr"/>
            <a:r>
              <a:rPr lang="id-ID" sz="2000" b="1" dirty="0" smtClean="0">
                <a:solidFill>
                  <a:schemeClr val="tx1"/>
                </a:solidFill>
              </a:rPr>
              <a:t>Inovasi Pembelajaran Pertemuan 12</a:t>
            </a:r>
          </a:p>
          <a:p>
            <a:pPr algn="ctr"/>
            <a:endParaRPr lang="en-US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42608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Vygotsky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Elephant" pitchFamily="18" charset="0"/>
              </a:rPr>
              <a:t>Teori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>
                <a:latin typeface="Elephant" pitchFamily="18" charset="0"/>
              </a:rPr>
              <a:t>Vygotsky </a:t>
            </a:r>
            <a:r>
              <a:rPr lang="en-US" dirty="0" err="1">
                <a:latin typeface="Elephant" pitchFamily="18" charset="0"/>
              </a:rPr>
              <a:t>adalah</a:t>
            </a:r>
            <a:r>
              <a:rPr lang="en-US" dirty="0">
                <a:latin typeface="Elephant" pitchFamily="18" charset="0"/>
              </a:rPr>
              <a:t> </a:t>
            </a:r>
            <a:r>
              <a:rPr lang="en-US" dirty="0" err="1">
                <a:latin typeface="Elephant" pitchFamily="18" charset="0"/>
              </a:rPr>
              <a:t>penekanan</a:t>
            </a:r>
            <a:r>
              <a:rPr lang="en-US" dirty="0">
                <a:latin typeface="Elephant" pitchFamily="18" charset="0"/>
              </a:rPr>
              <a:t> </a:t>
            </a:r>
            <a:r>
              <a:rPr lang="en-US" dirty="0" err="1">
                <a:latin typeface="Elephant" pitchFamily="18" charset="0"/>
              </a:rPr>
              <a:t>pada</a:t>
            </a:r>
            <a:r>
              <a:rPr lang="en-US" dirty="0">
                <a:latin typeface="Elephant" pitchFamily="18" charset="0"/>
              </a:rPr>
              <a:t> </a:t>
            </a:r>
            <a:r>
              <a:rPr lang="en-US" dirty="0" err="1">
                <a:latin typeface="Elephant" pitchFamily="18" charset="0"/>
              </a:rPr>
              <a:t>hakekatnya</a:t>
            </a:r>
            <a:r>
              <a:rPr lang="en-US" dirty="0">
                <a:latin typeface="Elephant" pitchFamily="18" charset="0"/>
              </a:rPr>
              <a:t> </a:t>
            </a:r>
            <a:r>
              <a:rPr lang="en-US" dirty="0" err="1">
                <a:latin typeface="Elephant" pitchFamily="18" charset="0"/>
              </a:rPr>
              <a:t>pembelajaran</a:t>
            </a:r>
            <a:r>
              <a:rPr lang="en-US" dirty="0">
                <a:latin typeface="Elephant" pitchFamily="18" charset="0"/>
              </a:rPr>
              <a:t> </a:t>
            </a:r>
            <a:r>
              <a:rPr lang="en-US" dirty="0" err="1">
                <a:latin typeface="Elephant" pitchFamily="18" charset="0"/>
              </a:rPr>
              <a:t>sosiokultural</a:t>
            </a:r>
            <a:r>
              <a:rPr lang="en-US" dirty="0">
                <a:latin typeface="Elephant" pitchFamily="18" charset="0"/>
              </a:rPr>
              <a:t>. </a:t>
            </a:r>
            <a:endParaRPr lang="en-US" dirty="0" smtClean="0">
              <a:latin typeface="Elephant" pitchFamily="18" charset="0"/>
            </a:endParaRPr>
          </a:p>
          <a:p>
            <a:r>
              <a:rPr lang="en-US" dirty="0" err="1" smtClean="0">
                <a:latin typeface="Elephant" pitchFamily="18" charset="0"/>
              </a:rPr>
              <a:t>Inti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>
                <a:latin typeface="Elephant" pitchFamily="18" charset="0"/>
              </a:rPr>
              <a:t>teori</a:t>
            </a:r>
            <a:r>
              <a:rPr lang="en-US" dirty="0">
                <a:latin typeface="Elephant" pitchFamily="18" charset="0"/>
              </a:rPr>
              <a:t> Vygotsky </a:t>
            </a:r>
            <a:r>
              <a:rPr lang="en-US" dirty="0" err="1">
                <a:latin typeface="Elephant" pitchFamily="18" charset="0"/>
              </a:rPr>
              <a:t>adalah</a:t>
            </a:r>
            <a:r>
              <a:rPr lang="en-US" dirty="0">
                <a:latin typeface="Elephant" pitchFamily="18" charset="0"/>
              </a:rPr>
              <a:t> </a:t>
            </a:r>
            <a:r>
              <a:rPr lang="en-US" dirty="0" err="1">
                <a:latin typeface="Elephant" pitchFamily="18" charset="0"/>
              </a:rPr>
              <a:t>menekankan</a:t>
            </a:r>
            <a:r>
              <a:rPr lang="en-US" dirty="0">
                <a:latin typeface="Elephant" pitchFamily="18" charset="0"/>
              </a:rPr>
              <a:t> </a:t>
            </a:r>
            <a:r>
              <a:rPr lang="en-US" dirty="0" err="1">
                <a:latin typeface="Elephant" pitchFamily="18" charset="0"/>
              </a:rPr>
              <a:t>interaksi</a:t>
            </a:r>
            <a:r>
              <a:rPr lang="en-US" dirty="0">
                <a:latin typeface="Elephant" pitchFamily="18" charset="0"/>
              </a:rPr>
              <a:t> </a:t>
            </a:r>
            <a:r>
              <a:rPr lang="en-US" dirty="0" err="1">
                <a:latin typeface="Elephant" pitchFamily="18" charset="0"/>
              </a:rPr>
              <a:t>antara</a:t>
            </a:r>
            <a:r>
              <a:rPr lang="en-US" dirty="0">
                <a:latin typeface="Elephant" pitchFamily="18" charset="0"/>
              </a:rPr>
              <a:t> “internal” </a:t>
            </a:r>
            <a:r>
              <a:rPr lang="en-US" dirty="0" err="1">
                <a:latin typeface="Elephant" pitchFamily="18" charset="0"/>
              </a:rPr>
              <a:t>dan</a:t>
            </a:r>
            <a:r>
              <a:rPr lang="en-US" dirty="0">
                <a:latin typeface="Elephant" pitchFamily="18" charset="0"/>
              </a:rPr>
              <a:t> “</a:t>
            </a:r>
            <a:r>
              <a:rPr lang="en-US" dirty="0" err="1">
                <a:latin typeface="Elephant" pitchFamily="18" charset="0"/>
              </a:rPr>
              <a:t>eksternal</a:t>
            </a:r>
            <a:r>
              <a:rPr lang="en-US" dirty="0">
                <a:latin typeface="Elephant" pitchFamily="18" charset="0"/>
              </a:rPr>
              <a:t>” </a:t>
            </a:r>
            <a:r>
              <a:rPr lang="en-US" dirty="0" err="1">
                <a:latin typeface="Elephant" pitchFamily="18" charset="0"/>
              </a:rPr>
              <a:t>dari</a:t>
            </a:r>
            <a:r>
              <a:rPr lang="en-US" dirty="0">
                <a:latin typeface="Elephant" pitchFamily="18" charset="0"/>
              </a:rPr>
              <a:t> </a:t>
            </a:r>
            <a:r>
              <a:rPr lang="en-US" dirty="0" err="1">
                <a:latin typeface="Elephant" pitchFamily="18" charset="0"/>
              </a:rPr>
              <a:t>pembelajaran</a:t>
            </a:r>
            <a:r>
              <a:rPr lang="en-US" dirty="0">
                <a:latin typeface="Elephant" pitchFamily="18" charset="0"/>
              </a:rPr>
              <a:t> </a:t>
            </a:r>
            <a:r>
              <a:rPr lang="en-US" dirty="0" err="1">
                <a:latin typeface="Elephant" pitchFamily="18" charset="0"/>
              </a:rPr>
              <a:t>dan</a:t>
            </a:r>
            <a:r>
              <a:rPr lang="en-US" dirty="0">
                <a:latin typeface="Elephant" pitchFamily="18" charset="0"/>
              </a:rPr>
              <a:t> </a:t>
            </a:r>
            <a:r>
              <a:rPr lang="en-US" dirty="0" err="1">
                <a:latin typeface="Elephant" pitchFamily="18" charset="0"/>
              </a:rPr>
              <a:t>penekanannya</a:t>
            </a:r>
            <a:r>
              <a:rPr lang="en-US" dirty="0">
                <a:latin typeface="Elephant" pitchFamily="18" charset="0"/>
              </a:rPr>
              <a:t> </a:t>
            </a:r>
            <a:r>
              <a:rPr lang="en-US" dirty="0" err="1">
                <a:latin typeface="Elephant" pitchFamily="18" charset="0"/>
              </a:rPr>
              <a:t>pada</a:t>
            </a:r>
            <a:r>
              <a:rPr lang="en-US" dirty="0">
                <a:latin typeface="Elephant" pitchFamily="18" charset="0"/>
              </a:rPr>
              <a:t> </a:t>
            </a:r>
            <a:r>
              <a:rPr lang="en-US" dirty="0" err="1">
                <a:latin typeface="Elephant" pitchFamily="18" charset="0"/>
              </a:rPr>
              <a:t>lingkungan</a:t>
            </a:r>
            <a:r>
              <a:rPr lang="en-US" dirty="0">
                <a:latin typeface="Elephant" pitchFamily="18" charset="0"/>
              </a:rPr>
              <a:t> </a:t>
            </a:r>
            <a:r>
              <a:rPr lang="en-US" dirty="0" err="1">
                <a:latin typeface="Elephant" pitchFamily="18" charset="0"/>
              </a:rPr>
              <a:t>sosial</a:t>
            </a:r>
            <a:r>
              <a:rPr lang="en-US" dirty="0">
                <a:latin typeface="Elephant" pitchFamily="18" charset="0"/>
              </a:rPr>
              <a:t> </a:t>
            </a:r>
            <a:r>
              <a:rPr lang="en-US" dirty="0" err="1">
                <a:latin typeface="Elephant" pitchFamily="18" charset="0"/>
              </a:rPr>
              <a:t>pembelajaran</a:t>
            </a:r>
            <a:r>
              <a:rPr lang="en-US" dirty="0">
                <a:latin typeface="Elephant" pitchFamily="18" charset="0"/>
              </a:rPr>
              <a:t>. </a:t>
            </a:r>
            <a:endParaRPr lang="en-US" dirty="0" smtClean="0">
              <a:latin typeface="Elephant" pitchFamily="18" charset="0"/>
            </a:endParaRPr>
          </a:p>
          <a:p>
            <a:r>
              <a:rPr lang="en-US" dirty="0" err="1" smtClean="0">
                <a:latin typeface="Elephant" pitchFamily="18" charset="0"/>
              </a:rPr>
              <a:t>Menurut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teori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Vygotsky</a:t>
            </a:r>
            <a:r>
              <a:rPr lang="en-US" dirty="0" smtClean="0">
                <a:latin typeface="Elephant" pitchFamily="18" charset="0"/>
              </a:rPr>
              <a:t>, </a:t>
            </a:r>
            <a:r>
              <a:rPr lang="en-US" dirty="0" err="1" smtClean="0">
                <a:latin typeface="Elephant" pitchFamily="18" charset="0"/>
              </a:rPr>
              <a:t>fungsi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kognitif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berasal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dari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interaksi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sosial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masing-masing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individu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dalam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konsep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budaya</a:t>
            </a:r>
            <a:r>
              <a:rPr lang="en-US" dirty="0" smtClean="0">
                <a:latin typeface="Elephant" pitchFamily="18" charset="0"/>
              </a:rPr>
              <a:t>. </a:t>
            </a:r>
          </a:p>
          <a:p>
            <a:r>
              <a:rPr lang="en-US" dirty="0" err="1" smtClean="0">
                <a:latin typeface="Elephant" pitchFamily="18" charset="0"/>
              </a:rPr>
              <a:t>Vigotsky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>
                <a:latin typeface="Elephant" pitchFamily="18" charset="0"/>
              </a:rPr>
              <a:t>juga</a:t>
            </a:r>
            <a:r>
              <a:rPr lang="en-US" dirty="0">
                <a:latin typeface="Elephant" pitchFamily="18" charset="0"/>
              </a:rPr>
              <a:t> </a:t>
            </a:r>
            <a:r>
              <a:rPr lang="en-US" dirty="0" err="1">
                <a:latin typeface="Elephant" pitchFamily="18" charset="0"/>
              </a:rPr>
              <a:t>yakin</a:t>
            </a:r>
            <a:r>
              <a:rPr lang="en-US" dirty="0">
                <a:latin typeface="Elephant" pitchFamily="18" charset="0"/>
              </a:rPr>
              <a:t> </a:t>
            </a:r>
            <a:r>
              <a:rPr lang="en-US" dirty="0" err="1">
                <a:latin typeface="Elephant" pitchFamily="18" charset="0"/>
              </a:rPr>
              <a:t>bahwa</a:t>
            </a:r>
            <a:r>
              <a:rPr lang="en-US" dirty="0">
                <a:latin typeface="Elephant" pitchFamily="18" charset="0"/>
              </a:rPr>
              <a:t> </a:t>
            </a:r>
            <a:r>
              <a:rPr lang="en-US" dirty="0" err="1">
                <a:latin typeface="Elephant" pitchFamily="18" charset="0"/>
              </a:rPr>
              <a:t>pembelajaran</a:t>
            </a:r>
            <a:r>
              <a:rPr lang="en-US" dirty="0">
                <a:latin typeface="Elephant" pitchFamily="18" charset="0"/>
              </a:rPr>
              <a:t> </a:t>
            </a:r>
            <a:r>
              <a:rPr lang="en-US" dirty="0" err="1">
                <a:latin typeface="Elephant" pitchFamily="18" charset="0"/>
              </a:rPr>
              <a:t>terjadi</a:t>
            </a:r>
            <a:r>
              <a:rPr lang="en-US" dirty="0">
                <a:latin typeface="Elephant" pitchFamily="18" charset="0"/>
              </a:rPr>
              <a:t> </a:t>
            </a:r>
            <a:r>
              <a:rPr lang="en-US" dirty="0" err="1">
                <a:latin typeface="Elephant" pitchFamily="18" charset="0"/>
              </a:rPr>
              <a:t>saat</a:t>
            </a:r>
            <a:r>
              <a:rPr lang="en-US" dirty="0">
                <a:latin typeface="Elephant" pitchFamily="18" charset="0"/>
              </a:rPr>
              <a:t> </a:t>
            </a:r>
            <a:r>
              <a:rPr lang="en-US" dirty="0" err="1">
                <a:latin typeface="Elephant" pitchFamily="18" charset="0"/>
              </a:rPr>
              <a:t>siswa</a:t>
            </a:r>
            <a:r>
              <a:rPr lang="en-US" dirty="0">
                <a:latin typeface="Elephant" pitchFamily="18" charset="0"/>
              </a:rPr>
              <a:t> </a:t>
            </a:r>
            <a:r>
              <a:rPr lang="en-US" dirty="0" err="1">
                <a:latin typeface="Elephant" pitchFamily="18" charset="0"/>
              </a:rPr>
              <a:t>bekerja</a:t>
            </a:r>
            <a:r>
              <a:rPr lang="en-US" dirty="0">
                <a:latin typeface="Elephant" pitchFamily="18" charset="0"/>
              </a:rPr>
              <a:t> </a:t>
            </a:r>
            <a:r>
              <a:rPr lang="en-US" dirty="0" err="1">
                <a:latin typeface="Elephant" pitchFamily="18" charset="0"/>
              </a:rPr>
              <a:t>menangani</a:t>
            </a:r>
            <a:r>
              <a:rPr lang="en-US" dirty="0">
                <a:latin typeface="Elephant" pitchFamily="18" charset="0"/>
              </a:rPr>
              <a:t> </a:t>
            </a:r>
            <a:r>
              <a:rPr lang="en-US" dirty="0" err="1">
                <a:latin typeface="Elephant" pitchFamily="18" charset="0"/>
              </a:rPr>
              <a:t>tugas</a:t>
            </a:r>
            <a:r>
              <a:rPr lang="en-US" dirty="0">
                <a:latin typeface="Elephant" pitchFamily="18" charset="0"/>
              </a:rPr>
              <a:t> - </a:t>
            </a:r>
            <a:r>
              <a:rPr lang="en-US" dirty="0" err="1">
                <a:latin typeface="Elephant" pitchFamily="18" charset="0"/>
              </a:rPr>
              <a:t>tugas</a:t>
            </a:r>
            <a:r>
              <a:rPr lang="en-US" dirty="0">
                <a:latin typeface="Elephant" pitchFamily="18" charset="0"/>
              </a:rPr>
              <a:t> yang </a:t>
            </a:r>
            <a:r>
              <a:rPr lang="en-US" dirty="0" err="1">
                <a:latin typeface="Elephant" pitchFamily="18" charset="0"/>
              </a:rPr>
              <a:t>belum</a:t>
            </a:r>
            <a:r>
              <a:rPr lang="en-US" dirty="0">
                <a:latin typeface="Elephant" pitchFamily="18" charset="0"/>
              </a:rPr>
              <a:t> </a:t>
            </a:r>
            <a:r>
              <a:rPr lang="en-US" dirty="0" err="1">
                <a:latin typeface="Elephant" pitchFamily="18" charset="0"/>
              </a:rPr>
              <a:t>dipelajari</a:t>
            </a:r>
            <a:r>
              <a:rPr lang="en-US" dirty="0">
                <a:latin typeface="Elephant" pitchFamily="18" charset="0"/>
              </a:rPr>
              <a:t> </a:t>
            </a:r>
            <a:r>
              <a:rPr lang="en-US" dirty="0" err="1">
                <a:latin typeface="Elephant" pitchFamily="18" charset="0"/>
              </a:rPr>
              <a:t>namun</a:t>
            </a:r>
            <a:r>
              <a:rPr lang="en-US" dirty="0">
                <a:latin typeface="Elephant" pitchFamily="18" charset="0"/>
              </a:rPr>
              <a:t> </a:t>
            </a:r>
            <a:r>
              <a:rPr lang="en-US" dirty="0" err="1">
                <a:latin typeface="Elephant" pitchFamily="18" charset="0"/>
              </a:rPr>
              <a:t>tugas-tugas</a:t>
            </a:r>
            <a:r>
              <a:rPr lang="en-US" dirty="0">
                <a:latin typeface="Elephant" pitchFamily="18" charset="0"/>
              </a:rPr>
              <a:t> </a:t>
            </a:r>
            <a:r>
              <a:rPr lang="en-US" dirty="0" err="1">
                <a:latin typeface="Elephant" pitchFamily="18" charset="0"/>
              </a:rPr>
              <a:t>itu</a:t>
            </a:r>
            <a:r>
              <a:rPr lang="en-US" dirty="0">
                <a:latin typeface="Elephant" pitchFamily="18" charset="0"/>
              </a:rPr>
              <a:t> </a:t>
            </a:r>
            <a:r>
              <a:rPr lang="en-US" dirty="0" err="1">
                <a:latin typeface="Elephant" pitchFamily="18" charset="0"/>
              </a:rPr>
              <a:t>berada</a:t>
            </a:r>
            <a:r>
              <a:rPr lang="en-US" dirty="0">
                <a:latin typeface="Elephant" pitchFamily="18" charset="0"/>
              </a:rPr>
              <a:t> </a:t>
            </a:r>
            <a:r>
              <a:rPr lang="en-US" dirty="0" err="1">
                <a:latin typeface="Elephant" pitchFamily="18" charset="0"/>
              </a:rPr>
              <a:t>dalam</a:t>
            </a:r>
            <a:r>
              <a:rPr lang="en-US" dirty="0">
                <a:latin typeface="Elephant" pitchFamily="18" charset="0"/>
              </a:rPr>
              <a:t> “zone of proximal development” </a:t>
            </a:r>
            <a:r>
              <a:rPr lang="en-US" dirty="0" err="1" smtClean="0">
                <a:latin typeface="Elephant" pitchFamily="18" charset="0"/>
              </a:rPr>
              <a:t>mereka</a:t>
            </a:r>
            <a:r>
              <a:rPr lang="en-US" dirty="0" smtClean="0">
                <a:latin typeface="Elephant" pitchFamily="18" charset="0"/>
              </a:rPr>
              <a:t>.</a:t>
            </a:r>
            <a:endParaRPr lang="en-US" dirty="0">
              <a:latin typeface="Elephant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3158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45287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beberpa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konstruktivisme</a:t>
            </a:r>
            <a:r>
              <a:rPr lang="en-US" dirty="0" smtClean="0"/>
              <a:t> </a:t>
            </a:r>
            <a:r>
              <a:rPr lang="en-US" dirty="0" err="1" smtClean="0"/>
              <a:t>soasial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lain: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227908" y="1463040"/>
          <a:ext cx="10593977" cy="5199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b="1" dirty="0" err="1"/>
              <a:t>Perbandingan</a:t>
            </a:r>
            <a:r>
              <a:rPr lang="en-US" sz="3200" b="1" dirty="0"/>
              <a:t> </a:t>
            </a:r>
            <a:r>
              <a:rPr lang="en-US" sz="3200" b="1" dirty="0" err="1"/>
              <a:t>antara</a:t>
            </a:r>
            <a:r>
              <a:rPr lang="en-US" sz="3200" b="1" dirty="0"/>
              <a:t> </a:t>
            </a:r>
            <a:r>
              <a:rPr lang="en-US" sz="3200" b="1" dirty="0" err="1"/>
              <a:t>Konstruktivisme</a:t>
            </a:r>
            <a:r>
              <a:rPr lang="en-US" sz="3200" b="1" dirty="0"/>
              <a:t> Piaget </a:t>
            </a:r>
            <a:r>
              <a:rPr lang="en-US" sz="3200" b="1" dirty="0" err="1"/>
              <a:t>dengan</a:t>
            </a:r>
            <a:r>
              <a:rPr lang="en-US" sz="3200" b="1" dirty="0"/>
              <a:t> </a:t>
            </a:r>
            <a:r>
              <a:rPr lang="en-US" sz="3200" b="1" dirty="0" err="1"/>
              <a:t>Konstruktivisme</a:t>
            </a:r>
            <a:r>
              <a:rPr lang="en-US" sz="3200" b="1" dirty="0"/>
              <a:t> Vygotsky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12261996"/>
              </p:ext>
            </p:extLst>
          </p:nvPr>
        </p:nvGraphicFramePr>
        <p:xfrm>
          <a:off x="2420470" y="2106705"/>
          <a:ext cx="8949672" cy="4388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836"/>
                <a:gridCol w="4474836"/>
              </a:tblGrid>
              <a:tr h="4328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PIAGET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VYGOTSKY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747184"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lebih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teori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schemata </a:t>
                      </a:r>
                      <a:r>
                        <a:rPr lang="en-US" sz="1800" b="1" i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(schemata) 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lebih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teori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zona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perkembangan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scaffolding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067406"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teorinya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berlandaskan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anak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kronologis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usianya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melihat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itu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penting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707849"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lebih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menekankan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perkembangan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siswa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walau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bukan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berarti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mengabaikan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pandangannya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tentang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konstruktisionisme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sosial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secara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tegas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lebih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menekankan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perkembangan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siswa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makhluk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sosial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amat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dipengaruhi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peradaban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tradisi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lingkungan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budayanya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8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328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2048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defTabSz="457200" rtl="0">
              <a:spcBef>
                <a:spcPct val="0"/>
              </a:spcBef>
            </a:pPr>
            <a:r>
              <a:rPr lang="en-US" sz="2800" b="1" dirty="0" err="1"/>
              <a:t>Dampak</a:t>
            </a:r>
            <a:r>
              <a:rPr lang="en-US" sz="2800" b="1" dirty="0"/>
              <a:t> </a:t>
            </a:r>
            <a:r>
              <a:rPr lang="en-US" sz="2800" b="1" dirty="0" err="1"/>
              <a:t>Teori</a:t>
            </a:r>
            <a:r>
              <a:rPr lang="en-US" sz="2800" b="1" dirty="0"/>
              <a:t> </a:t>
            </a:r>
            <a:r>
              <a:rPr lang="en-US" sz="2800" b="1" dirty="0" err="1"/>
              <a:t>Konstruktivisme</a:t>
            </a:r>
            <a:r>
              <a:rPr lang="en-US" sz="2800" b="1" dirty="0"/>
              <a:t> </a:t>
            </a:r>
            <a:r>
              <a:rPr lang="en-US" sz="2800" b="1" dirty="0" err="1"/>
              <a:t>T</a:t>
            </a:r>
            <a:r>
              <a:rPr lang="en-US" sz="2800" b="1" dirty="0" err="1" smtClean="0"/>
              <a:t>erhadap</a:t>
            </a:r>
            <a:r>
              <a:rPr lang="en-US" sz="2800" b="1" dirty="0" smtClean="0"/>
              <a:t> </a:t>
            </a:r>
            <a:r>
              <a:rPr lang="en-US" sz="2800" b="1" dirty="0" err="1"/>
              <a:t>Pembelajaran</a:t>
            </a:r>
            <a:r>
              <a:rPr lang="en-US" sz="1600" dirty="0"/>
              <a:t/>
            </a:r>
            <a:br>
              <a:rPr lang="en-US" sz="1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74776"/>
          </a:xfrm>
        </p:spPr>
        <p:txBody>
          <a:bodyPr/>
          <a:lstStyle/>
          <a:p>
            <a:pPr lvl="0"/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Pendidikan</a:t>
            </a:r>
            <a:r>
              <a:rPr lang="en-US" dirty="0"/>
              <a:t>: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.</a:t>
            </a:r>
          </a:p>
          <a:p>
            <a:r>
              <a:rPr lang="en-US" b="1" dirty="0" err="1"/>
              <a:t>Kurikulum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Konstruktivisme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kurikulum</a:t>
            </a:r>
            <a:r>
              <a:rPr lang="en-US" dirty="0"/>
              <a:t> yang </a:t>
            </a:r>
            <a:r>
              <a:rPr lang="en-US" dirty="0" err="1"/>
              <a:t>distandarisasikan</a:t>
            </a:r>
            <a:r>
              <a:rPr lang="en-US" dirty="0" smtClean="0"/>
              <a:t>.</a:t>
            </a:r>
          </a:p>
          <a:p>
            <a:r>
              <a:rPr lang="en-US" b="1" dirty="0" err="1"/>
              <a:t>Pengajaran</a:t>
            </a:r>
            <a:r>
              <a:rPr lang="en-US" dirty="0"/>
              <a:t>: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konstruktivisme</a:t>
            </a:r>
            <a:r>
              <a:rPr lang="en-US" dirty="0"/>
              <a:t>, </a:t>
            </a:r>
            <a:r>
              <a:rPr lang="en-US" dirty="0" err="1"/>
              <a:t>pendidik</a:t>
            </a:r>
            <a:r>
              <a:rPr lang="en-US" dirty="0"/>
              <a:t> </a:t>
            </a:r>
            <a:r>
              <a:rPr lang="en-US" dirty="0" err="1"/>
              <a:t>berfokus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fakta-fakta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memperkuat</a:t>
            </a:r>
            <a:r>
              <a:rPr lang="en-US" dirty="0"/>
              <a:t> </a:t>
            </a:r>
            <a:r>
              <a:rPr lang="en-US" dirty="0" err="1"/>
              <a:t>perolehan</a:t>
            </a:r>
            <a:r>
              <a:rPr lang="en-US" dirty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siswa</a:t>
            </a:r>
            <a:endParaRPr lang="en-US" dirty="0" smtClean="0"/>
          </a:p>
          <a:p>
            <a:r>
              <a:rPr lang="en-US" b="1" dirty="0" err="1"/>
              <a:t>Pembelajar</a:t>
            </a:r>
            <a:r>
              <a:rPr lang="en-US" dirty="0"/>
              <a:t>: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 smtClean="0"/>
              <a:t>dirinya</a:t>
            </a:r>
            <a:endParaRPr lang="en-US" dirty="0" smtClean="0"/>
          </a:p>
          <a:p>
            <a:r>
              <a:rPr lang="en-US" b="1" dirty="0" err="1"/>
              <a:t>Penilaian</a:t>
            </a:r>
            <a:r>
              <a:rPr lang="en-US" dirty="0"/>
              <a:t>: </a:t>
            </a:r>
            <a:r>
              <a:rPr lang="en-US" dirty="0" err="1"/>
              <a:t>Konstruktivisme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 yang </a:t>
            </a:r>
            <a:r>
              <a:rPr lang="en-US" dirty="0" err="1"/>
              <a:t>baku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kelas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6517004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1901" y="2251204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solidFill>
                  <a:schemeClr val="accent2">
                    <a:lumMod val="50000"/>
                  </a:schemeClr>
                </a:solidFill>
                <a:latin typeface="Bradley Hand ITC" pitchFamily="66" charset="0"/>
              </a:rPr>
              <a:t>TERIMA KASIH</a:t>
            </a:r>
            <a:endParaRPr lang="en-US" sz="8000" b="1" dirty="0">
              <a:solidFill>
                <a:schemeClr val="accent2">
                  <a:lumMod val="50000"/>
                </a:schemeClr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737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87501137"/>
              </p:ext>
            </p:extLst>
          </p:nvPr>
        </p:nvGraphicFramePr>
        <p:xfrm>
          <a:off x="1600199" y="349624"/>
          <a:ext cx="10098742" cy="599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5826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PENGERTIAN KONSTRUKTIVISME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Konstruktivisme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sebuah</a:t>
            </a:r>
            <a:r>
              <a:rPr lang="en-US" b="1" dirty="0"/>
              <a:t> </a:t>
            </a:r>
            <a:r>
              <a:rPr lang="en-US" b="1" dirty="0" err="1"/>
              <a:t>filosofi</a:t>
            </a:r>
            <a:r>
              <a:rPr lang="en-US" b="1" dirty="0"/>
              <a:t> </a:t>
            </a:r>
            <a:r>
              <a:rPr lang="en-US" b="1" dirty="0" err="1"/>
              <a:t>pembelajran</a:t>
            </a:r>
            <a:r>
              <a:rPr lang="en-US" b="1" dirty="0"/>
              <a:t> yang </a:t>
            </a:r>
            <a:r>
              <a:rPr lang="en-US" b="1" dirty="0" err="1"/>
              <a:t>dilandasi</a:t>
            </a:r>
            <a:r>
              <a:rPr lang="en-US" b="1" dirty="0"/>
              <a:t> </a:t>
            </a:r>
            <a:r>
              <a:rPr lang="en-US" b="1" dirty="0" err="1"/>
              <a:t>premis</a:t>
            </a:r>
            <a:r>
              <a:rPr lang="en-US" b="1" dirty="0"/>
              <a:t> </a:t>
            </a:r>
            <a:r>
              <a:rPr lang="en-US" b="1" dirty="0" err="1"/>
              <a:t>bahwa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merefleksikan</a:t>
            </a:r>
            <a:r>
              <a:rPr lang="en-US" b="1" dirty="0"/>
              <a:t> </a:t>
            </a:r>
            <a:r>
              <a:rPr lang="en-US" b="1" dirty="0" err="1"/>
              <a:t>pengalaman</a:t>
            </a:r>
            <a:r>
              <a:rPr lang="en-US" b="1" dirty="0"/>
              <a:t>, </a:t>
            </a:r>
            <a:r>
              <a:rPr lang="en-US" b="1" dirty="0" err="1"/>
              <a:t>kita</a:t>
            </a:r>
            <a:r>
              <a:rPr lang="en-US" b="1" dirty="0"/>
              <a:t> </a:t>
            </a:r>
            <a:r>
              <a:rPr lang="en-US" b="1" dirty="0" err="1"/>
              <a:t>membangun</a:t>
            </a:r>
            <a:r>
              <a:rPr lang="en-US" b="1" dirty="0"/>
              <a:t>, </a:t>
            </a:r>
            <a:r>
              <a:rPr lang="en-US" b="1" dirty="0" err="1"/>
              <a:t>mengkonstruksi</a:t>
            </a:r>
            <a:r>
              <a:rPr lang="en-US" b="1" dirty="0"/>
              <a:t> </a:t>
            </a:r>
            <a:r>
              <a:rPr lang="en-US" b="1" dirty="0" err="1"/>
              <a:t>pengetahuan</a:t>
            </a:r>
            <a:r>
              <a:rPr lang="en-US" b="1" dirty="0"/>
              <a:t>  </a:t>
            </a:r>
            <a:r>
              <a:rPr lang="en-US" b="1" dirty="0" err="1"/>
              <a:t>pemahaman</a:t>
            </a:r>
            <a:r>
              <a:rPr lang="en-US" b="1" dirty="0"/>
              <a:t> </a:t>
            </a:r>
            <a:r>
              <a:rPr lang="en-US" b="1" dirty="0" err="1"/>
              <a:t>kita</a:t>
            </a:r>
            <a:r>
              <a:rPr lang="en-US" b="1" dirty="0"/>
              <a:t> </a:t>
            </a:r>
            <a:r>
              <a:rPr lang="en-US" b="1" dirty="0" err="1"/>
              <a:t>tentang</a:t>
            </a:r>
            <a:r>
              <a:rPr lang="en-US" b="1" dirty="0"/>
              <a:t> </a:t>
            </a:r>
            <a:r>
              <a:rPr lang="en-US" b="1" dirty="0" err="1"/>
              <a:t>dunia</a:t>
            </a:r>
            <a:r>
              <a:rPr lang="en-US" b="1" dirty="0"/>
              <a:t> </a:t>
            </a:r>
            <a:r>
              <a:rPr lang="en-US" b="1" dirty="0" err="1"/>
              <a:t>tempat</a:t>
            </a:r>
            <a:r>
              <a:rPr lang="en-US" b="1" dirty="0"/>
              <a:t> </a:t>
            </a:r>
            <a:r>
              <a:rPr lang="en-US" b="1" dirty="0" err="1"/>
              <a:t>kita</a:t>
            </a:r>
            <a:r>
              <a:rPr lang="en-US" b="1" dirty="0"/>
              <a:t> </a:t>
            </a:r>
            <a:r>
              <a:rPr lang="en-US" b="1" dirty="0" err="1"/>
              <a:t>hidup</a:t>
            </a:r>
            <a:r>
              <a:rPr lang="en-US" b="1" dirty="0" smtClean="0"/>
              <a:t>.</a:t>
            </a:r>
            <a:endParaRPr lang="en-US" b="1" dirty="0"/>
          </a:p>
          <a:p>
            <a:r>
              <a:rPr lang="en-US" b="1" dirty="0"/>
              <a:t>para </a:t>
            </a:r>
            <a:r>
              <a:rPr lang="en-US" b="1" dirty="0" err="1"/>
              <a:t>ahli</a:t>
            </a:r>
            <a:r>
              <a:rPr lang="en-US" b="1" dirty="0"/>
              <a:t> lain </a:t>
            </a:r>
            <a:r>
              <a:rPr lang="en-US" b="1" dirty="0" err="1"/>
              <a:t>berpendapat</a:t>
            </a:r>
            <a:r>
              <a:rPr lang="en-US" b="1" dirty="0"/>
              <a:t> </a:t>
            </a:r>
            <a:r>
              <a:rPr lang="en-US" b="1" dirty="0" err="1"/>
              <a:t>bahwa</a:t>
            </a:r>
            <a:r>
              <a:rPr lang="en-US" b="1" dirty="0"/>
              <a:t> </a:t>
            </a:r>
            <a:r>
              <a:rPr lang="en-US" b="1" dirty="0" err="1"/>
              <a:t>konstruktivisme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salah</a:t>
            </a:r>
            <a:r>
              <a:rPr lang="en-US" b="1" dirty="0"/>
              <a:t> </a:t>
            </a:r>
            <a:r>
              <a:rPr lang="en-US" b="1" dirty="0" err="1"/>
              <a:t>satu</a:t>
            </a:r>
            <a:r>
              <a:rPr lang="en-US" b="1" dirty="0"/>
              <a:t> </a:t>
            </a:r>
            <a:r>
              <a:rPr lang="en-US" b="1" dirty="0" err="1"/>
              <a:t>bentuk</a:t>
            </a:r>
            <a:r>
              <a:rPr lang="en-US" b="1" dirty="0"/>
              <a:t> pragmatism,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sebab</a:t>
            </a:r>
            <a:r>
              <a:rPr lang="en-US" b="1" dirty="0"/>
              <a:t> </a:t>
            </a:r>
            <a:r>
              <a:rPr lang="en-US" b="1" dirty="0" err="1"/>
              <a:t>itu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dimaklumi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tokoh</a:t>
            </a:r>
            <a:r>
              <a:rPr lang="en-US" b="1" dirty="0"/>
              <a:t> pragmatism, John Dewey yang </a:t>
            </a:r>
            <a:r>
              <a:rPr lang="en-US" b="1" dirty="0" err="1"/>
              <a:t>terkenal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konsep</a:t>
            </a:r>
            <a:r>
              <a:rPr lang="en-US" b="1" dirty="0"/>
              <a:t> </a:t>
            </a:r>
            <a:r>
              <a:rPr lang="en-US" b="1" dirty="0" err="1"/>
              <a:t>belajar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melakukan</a:t>
            </a:r>
            <a:r>
              <a:rPr lang="en-US" b="1" dirty="0"/>
              <a:t> (</a:t>
            </a:r>
            <a:r>
              <a:rPr lang="en-US" b="1" i="1" dirty="0"/>
              <a:t>learning by doing</a:t>
            </a:r>
            <a:r>
              <a:rPr lang="en-US" b="1" dirty="0"/>
              <a:t>), </a:t>
            </a:r>
            <a:r>
              <a:rPr lang="en-US" b="1" dirty="0" err="1"/>
              <a:t>dikategorikan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ahli</a:t>
            </a:r>
            <a:r>
              <a:rPr lang="en-US" b="1" dirty="0"/>
              <a:t> </a:t>
            </a:r>
            <a:r>
              <a:rPr lang="en-US" b="1" dirty="0" err="1"/>
              <a:t>pendukung</a:t>
            </a:r>
            <a:r>
              <a:rPr lang="en-US" b="1" dirty="0"/>
              <a:t> </a:t>
            </a:r>
            <a:r>
              <a:rPr lang="en-US" b="1" dirty="0" err="1"/>
              <a:t>konstruktivisme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698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7741" y="564776"/>
            <a:ext cx="9406871" cy="5346446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Asumsi-asimsi</a:t>
            </a:r>
            <a:r>
              <a:rPr lang="en-US" b="1" dirty="0"/>
              <a:t> </a:t>
            </a:r>
            <a:r>
              <a:rPr lang="en-US" b="1" dirty="0" err="1"/>
              <a:t>dasar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konstruktivisme</a:t>
            </a:r>
            <a:r>
              <a:rPr lang="en-US" b="1" dirty="0"/>
              <a:t> </a:t>
            </a:r>
            <a:r>
              <a:rPr lang="en-US" b="1" dirty="0" err="1"/>
              <a:t>seperti</a:t>
            </a:r>
            <a:r>
              <a:rPr lang="en-US" b="1" dirty="0"/>
              <a:t> yang </a:t>
            </a:r>
            <a:r>
              <a:rPr lang="en-US" b="1" dirty="0" err="1"/>
              <a:t>diungkapkan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Merril</a:t>
            </a:r>
            <a:r>
              <a:rPr lang="en-US" b="1" dirty="0"/>
              <a:t> (1991)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berikut</a:t>
            </a:r>
            <a:r>
              <a:rPr lang="en-US" b="1" dirty="0"/>
              <a:t>:</a:t>
            </a:r>
          </a:p>
          <a:p>
            <a:pPr lvl="0"/>
            <a:r>
              <a:rPr lang="en-US" b="1" dirty="0" err="1"/>
              <a:t>Pengetahuan</a:t>
            </a:r>
            <a:r>
              <a:rPr lang="en-US" b="1" dirty="0"/>
              <a:t> </a:t>
            </a:r>
            <a:r>
              <a:rPr lang="en-US" b="1" dirty="0" err="1"/>
              <a:t>dikonstruksikan</a:t>
            </a:r>
            <a:r>
              <a:rPr lang="en-US" b="1" dirty="0"/>
              <a:t> </a:t>
            </a:r>
            <a:r>
              <a:rPr lang="en-US" b="1" dirty="0" err="1"/>
              <a:t>melalui</a:t>
            </a:r>
            <a:r>
              <a:rPr lang="en-US" b="1" dirty="0"/>
              <a:t> </a:t>
            </a:r>
            <a:r>
              <a:rPr lang="en-US" b="1" dirty="0" err="1"/>
              <a:t>pengalaman</a:t>
            </a:r>
            <a:endParaRPr lang="en-US" b="1" dirty="0"/>
          </a:p>
          <a:p>
            <a:pPr lvl="0"/>
            <a:r>
              <a:rPr lang="en-US" b="1" dirty="0" err="1"/>
              <a:t>Belajara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penafsiaran</a:t>
            </a:r>
            <a:r>
              <a:rPr lang="en-US" b="1" dirty="0"/>
              <a:t> personal </a:t>
            </a:r>
            <a:r>
              <a:rPr lang="en-US" b="1" dirty="0" err="1"/>
              <a:t>tentang</a:t>
            </a:r>
            <a:r>
              <a:rPr lang="en-US" b="1" dirty="0"/>
              <a:t> </a:t>
            </a:r>
            <a:r>
              <a:rPr lang="en-US" b="1" dirty="0" err="1"/>
              <a:t>dunia</a:t>
            </a:r>
            <a:r>
              <a:rPr lang="en-US" b="1" dirty="0"/>
              <a:t> </a:t>
            </a:r>
            <a:r>
              <a:rPr lang="en-US" b="1" dirty="0" err="1"/>
              <a:t>nyata</a:t>
            </a:r>
            <a:endParaRPr lang="en-US" b="1" dirty="0"/>
          </a:p>
          <a:p>
            <a:pPr lvl="0"/>
            <a:r>
              <a:rPr lang="en-US" b="1" dirty="0" err="1"/>
              <a:t>Belajar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proses </a:t>
            </a:r>
            <a:r>
              <a:rPr lang="en-US" b="1" dirty="0" err="1"/>
              <a:t>aktif</a:t>
            </a:r>
            <a:r>
              <a:rPr lang="en-US" b="1" dirty="0"/>
              <a:t> </a:t>
            </a:r>
            <a:r>
              <a:rPr lang="en-US" b="1" dirty="0" err="1"/>
              <a:t>dimana</a:t>
            </a:r>
            <a:r>
              <a:rPr lang="en-US" b="1" dirty="0"/>
              <a:t> </a:t>
            </a:r>
            <a:r>
              <a:rPr lang="en-US" b="1" dirty="0" err="1"/>
              <a:t>makna</a:t>
            </a:r>
            <a:r>
              <a:rPr lang="en-US" b="1" dirty="0"/>
              <a:t> </a:t>
            </a:r>
            <a:r>
              <a:rPr lang="en-US" b="1" dirty="0" err="1"/>
              <a:t>dikembangakan</a:t>
            </a:r>
            <a:r>
              <a:rPr lang="en-US" b="1" dirty="0"/>
              <a:t>  </a:t>
            </a:r>
            <a:r>
              <a:rPr lang="en-US" b="1" dirty="0" err="1"/>
              <a:t>berlandaskan</a:t>
            </a:r>
            <a:r>
              <a:rPr lang="en-US" b="1" dirty="0"/>
              <a:t> </a:t>
            </a:r>
            <a:r>
              <a:rPr lang="en-US" b="1" dirty="0" err="1"/>
              <a:t>pengalaman</a:t>
            </a:r>
            <a:r>
              <a:rPr lang="en-US" b="1" dirty="0"/>
              <a:t> </a:t>
            </a:r>
          </a:p>
          <a:p>
            <a:pPr lvl="0"/>
            <a:r>
              <a:rPr lang="en-US" b="1" dirty="0" err="1"/>
              <a:t>Pertumbuhan</a:t>
            </a:r>
            <a:r>
              <a:rPr lang="en-US" b="1" dirty="0"/>
              <a:t> </a:t>
            </a:r>
            <a:r>
              <a:rPr lang="en-US" b="1" dirty="0" err="1"/>
              <a:t>konseptual</a:t>
            </a:r>
            <a:r>
              <a:rPr lang="en-US" b="1" dirty="0"/>
              <a:t> </a:t>
            </a:r>
            <a:r>
              <a:rPr lang="en-US" b="1" dirty="0" err="1"/>
              <a:t>berasal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negoisasi</a:t>
            </a:r>
            <a:r>
              <a:rPr lang="en-US" b="1" dirty="0"/>
              <a:t> </a:t>
            </a:r>
            <a:r>
              <a:rPr lang="en-US" b="1" dirty="0" err="1"/>
              <a:t>makna</a:t>
            </a:r>
            <a:r>
              <a:rPr lang="en-US" b="1" dirty="0"/>
              <a:t>, </a:t>
            </a:r>
            <a:r>
              <a:rPr lang="en-US" b="1" dirty="0" err="1"/>
              <a:t>saling</a:t>
            </a:r>
            <a:r>
              <a:rPr lang="en-US" b="1" dirty="0"/>
              <a:t> </a:t>
            </a:r>
            <a:r>
              <a:rPr lang="en-US" b="1" dirty="0" err="1"/>
              <a:t>berbagi</a:t>
            </a:r>
            <a:r>
              <a:rPr lang="en-US" b="1" dirty="0"/>
              <a:t> </a:t>
            </a:r>
            <a:r>
              <a:rPr lang="en-US" b="1" dirty="0" err="1"/>
              <a:t>tentang</a:t>
            </a:r>
            <a:r>
              <a:rPr lang="en-US" b="1" dirty="0"/>
              <a:t> </a:t>
            </a:r>
            <a:r>
              <a:rPr lang="en-US" b="1" dirty="0" err="1"/>
              <a:t>perspektif</a:t>
            </a:r>
            <a:r>
              <a:rPr lang="en-US" b="1" dirty="0"/>
              <a:t> </a:t>
            </a:r>
            <a:r>
              <a:rPr lang="en-US" b="1" dirty="0" err="1"/>
              <a:t>ganda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pengubahan</a:t>
            </a:r>
            <a:r>
              <a:rPr lang="en-US" b="1" dirty="0"/>
              <a:t> </a:t>
            </a:r>
            <a:r>
              <a:rPr lang="en-US" b="1" dirty="0" err="1"/>
              <a:t>representasi</a:t>
            </a:r>
            <a:r>
              <a:rPr lang="en-US" b="1" dirty="0"/>
              <a:t> mental </a:t>
            </a:r>
            <a:r>
              <a:rPr lang="en-US" b="1" dirty="0" err="1"/>
              <a:t>melalui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b="1" dirty="0"/>
              <a:t> </a:t>
            </a:r>
            <a:r>
              <a:rPr lang="en-US" b="1" dirty="0" err="1"/>
              <a:t>kolaboratif</a:t>
            </a:r>
            <a:endParaRPr lang="en-US" b="1" dirty="0"/>
          </a:p>
          <a:p>
            <a:pPr lvl="0"/>
            <a:r>
              <a:rPr lang="en-US" b="1" dirty="0" err="1"/>
              <a:t>Belajar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dilakukan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setting </a:t>
            </a:r>
            <a:r>
              <a:rPr lang="en-US" b="1" dirty="0" err="1"/>
              <a:t>nyata</a:t>
            </a:r>
            <a:r>
              <a:rPr lang="en-US" b="1" dirty="0"/>
              <a:t>, </a:t>
            </a:r>
            <a:r>
              <a:rPr lang="en-US" b="1" dirty="0" err="1"/>
              <a:t>ujian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diintergrasikan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tugas-tugas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merupakan</a:t>
            </a:r>
            <a:r>
              <a:rPr lang="en-US" b="1" dirty="0"/>
              <a:t> </a:t>
            </a:r>
            <a:r>
              <a:rPr lang="en-US" b="1" dirty="0" err="1"/>
              <a:t>aktivitas</a:t>
            </a:r>
            <a:r>
              <a:rPr lang="en-US" b="1" dirty="0"/>
              <a:t> yang </a:t>
            </a:r>
            <a:r>
              <a:rPr lang="en-US" b="1" dirty="0" err="1"/>
              <a:t>terpisah</a:t>
            </a:r>
            <a:r>
              <a:rPr lang="en-US" b="1" dirty="0"/>
              <a:t> (</a:t>
            </a:r>
            <a:r>
              <a:rPr lang="en-US" b="1" dirty="0" err="1"/>
              <a:t>penilaian</a:t>
            </a:r>
            <a:r>
              <a:rPr lang="en-US" b="1" dirty="0"/>
              <a:t> </a:t>
            </a:r>
            <a:r>
              <a:rPr lang="en-US" b="1" dirty="0" err="1"/>
              <a:t>autentik</a:t>
            </a:r>
            <a:r>
              <a:rPr lang="en-US" b="1" dirty="0"/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371662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443" y="960286"/>
            <a:ext cx="8911687" cy="1016431"/>
          </a:xfrm>
        </p:spPr>
        <p:txBody>
          <a:bodyPr>
            <a:normAutofit/>
          </a:bodyPr>
          <a:lstStyle/>
          <a:p>
            <a:pPr lvl="2"/>
            <a:r>
              <a:rPr lang="en-US" sz="2400" b="1" dirty="0" err="1"/>
              <a:t>Konstruktivisme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Pembelajaran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Pendekatan</a:t>
            </a:r>
            <a:r>
              <a:rPr lang="en-US" b="1" dirty="0" smtClean="0"/>
              <a:t> </a:t>
            </a:r>
            <a:r>
              <a:rPr lang="en-US" b="1" dirty="0" err="1"/>
              <a:t>konstruktivisme</a:t>
            </a:r>
            <a:r>
              <a:rPr lang="en-US" b="1" dirty="0"/>
              <a:t> </a:t>
            </a:r>
            <a:r>
              <a:rPr lang="en-US" b="1" dirty="0" err="1"/>
              <a:t>menghendakai</a:t>
            </a:r>
            <a:r>
              <a:rPr lang="en-US" b="1" dirty="0"/>
              <a:t> </a:t>
            </a:r>
            <a:r>
              <a:rPr lang="en-US" b="1" dirty="0" err="1"/>
              <a:t>siswa</a:t>
            </a:r>
            <a:r>
              <a:rPr lang="en-US" b="1" dirty="0"/>
              <a:t>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membangun</a:t>
            </a:r>
            <a:r>
              <a:rPr lang="en-US" b="1" dirty="0"/>
              <a:t> </a:t>
            </a:r>
            <a:r>
              <a:rPr lang="en-US" b="1" dirty="0" err="1"/>
              <a:t>pengetahuan</a:t>
            </a:r>
            <a:r>
              <a:rPr lang="en-US" b="1" dirty="0"/>
              <a:t> di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benaknya</a:t>
            </a:r>
            <a:r>
              <a:rPr lang="en-US" b="1" dirty="0"/>
              <a:t> </a:t>
            </a:r>
            <a:r>
              <a:rPr lang="en-US" b="1" dirty="0" err="1"/>
              <a:t>sendiri</a:t>
            </a:r>
            <a:r>
              <a:rPr lang="en-US" b="1" dirty="0"/>
              <a:t>. Guru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membantu</a:t>
            </a:r>
            <a:r>
              <a:rPr lang="en-US" b="1" dirty="0"/>
              <a:t> proses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cara</a:t>
            </a:r>
            <a:r>
              <a:rPr lang="en-US" b="1" dirty="0"/>
              <a:t> </a:t>
            </a:r>
            <a:r>
              <a:rPr lang="en-US" b="1" dirty="0" err="1"/>
              <a:t>mengajar</a:t>
            </a:r>
            <a:r>
              <a:rPr lang="en-US" b="1" dirty="0"/>
              <a:t> yang </a:t>
            </a:r>
            <a:r>
              <a:rPr lang="en-US" b="1" dirty="0" err="1"/>
              <a:t>membuat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r>
              <a:rPr lang="en-US" b="1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bermakna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memberikan</a:t>
            </a:r>
            <a:r>
              <a:rPr lang="en-US" b="1" dirty="0"/>
              <a:t> </a:t>
            </a:r>
            <a:r>
              <a:rPr lang="en-US" b="1" dirty="0" err="1"/>
              <a:t>kesempatan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</a:t>
            </a:r>
            <a:r>
              <a:rPr lang="en-US" b="1" dirty="0" err="1"/>
              <a:t>siswa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menemukan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menerapkan</a:t>
            </a:r>
            <a:r>
              <a:rPr lang="en-US" b="1" dirty="0"/>
              <a:t> </a:t>
            </a:r>
            <a:r>
              <a:rPr lang="en-US" b="1" dirty="0" err="1"/>
              <a:t>sendiri</a:t>
            </a:r>
            <a:r>
              <a:rPr lang="en-US" b="1" dirty="0"/>
              <a:t> ide-ide </a:t>
            </a:r>
            <a:r>
              <a:rPr lang="en-US" b="1" dirty="0" err="1"/>
              <a:t>mereka</a:t>
            </a:r>
            <a:r>
              <a:rPr lang="en-US" b="1" dirty="0"/>
              <a:t>. </a:t>
            </a:r>
            <a:endParaRPr lang="en-US" b="1" dirty="0" smtClean="0"/>
          </a:p>
          <a:p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karena</a:t>
            </a:r>
            <a:r>
              <a:rPr lang="en-US" b="1" dirty="0"/>
              <a:t> </a:t>
            </a:r>
            <a:r>
              <a:rPr lang="en-US" b="1" dirty="0" err="1"/>
              <a:t>itu</a:t>
            </a:r>
            <a:r>
              <a:rPr lang="en-US" b="1" dirty="0"/>
              <a:t> agar </a:t>
            </a:r>
            <a:r>
              <a:rPr lang="en-US" b="1" dirty="0" err="1"/>
              <a:t>pembelajaran</a:t>
            </a:r>
            <a:r>
              <a:rPr lang="en-US" b="1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bermakna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</a:t>
            </a:r>
            <a:r>
              <a:rPr lang="en-US" b="1" dirty="0" err="1"/>
              <a:t>siswa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pendidik</a:t>
            </a:r>
            <a:r>
              <a:rPr lang="en-US" b="1" dirty="0"/>
              <a:t> </a:t>
            </a:r>
            <a:r>
              <a:rPr lang="en-US" b="1" dirty="0" err="1"/>
              <a:t>maka</a:t>
            </a:r>
            <a:r>
              <a:rPr lang="en-US" b="1" dirty="0"/>
              <a:t> </a:t>
            </a:r>
            <a:r>
              <a:rPr lang="en-US" b="1" dirty="0" err="1"/>
              <a:t>pendekatan</a:t>
            </a:r>
            <a:r>
              <a:rPr lang="en-US" b="1" dirty="0"/>
              <a:t> </a:t>
            </a:r>
            <a:r>
              <a:rPr lang="en-US" b="1" dirty="0" err="1"/>
              <a:t>konstruktivisme</a:t>
            </a:r>
            <a:r>
              <a:rPr lang="en-US" b="1" dirty="0"/>
              <a:t> </a:t>
            </a:r>
            <a:r>
              <a:rPr lang="en-US" b="1" dirty="0" err="1"/>
              <a:t>merupakan</a:t>
            </a:r>
            <a:r>
              <a:rPr lang="en-US" b="1" dirty="0"/>
              <a:t> </a:t>
            </a:r>
            <a:r>
              <a:rPr lang="en-US" b="1" dirty="0" err="1"/>
              <a:t>solusi</a:t>
            </a:r>
            <a:r>
              <a:rPr lang="en-US" b="1" dirty="0"/>
              <a:t> yang </a:t>
            </a:r>
            <a:r>
              <a:rPr lang="en-US" b="1" dirty="0" err="1"/>
              <a:t>baik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diterapkan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89166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459" y="624110"/>
            <a:ext cx="10018059" cy="1177796"/>
          </a:xfrm>
        </p:spPr>
        <p:txBody>
          <a:bodyPr>
            <a:noAutofit/>
          </a:bodyPr>
          <a:lstStyle/>
          <a:p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behavioristik</a:t>
            </a:r>
            <a:r>
              <a:rPr lang="en-US" sz="2400" dirty="0"/>
              <a:t> (</a:t>
            </a:r>
            <a:r>
              <a:rPr lang="en-US" sz="2400" dirty="0" err="1"/>
              <a:t>tradisional</a:t>
            </a:r>
            <a:r>
              <a:rPr lang="en-US" sz="2400" dirty="0"/>
              <a:t>)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konstruktivistik</a:t>
            </a:r>
            <a:r>
              <a:rPr lang="en-US" sz="2400" dirty="0"/>
              <a:t> </a:t>
            </a:r>
            <a:r>
              <a:rPr lang="en-US" sz="2400" i="1" dirty="0" err="1"/>
              <a:t>menurut</a:t>
            </a:r>
            <a:r>
              <a:rPr lang="en-US" sz="2400" dirty="0"/>
              <a:t> </a:t>
            </a:r>
            <a:r>
              <a:rPr lang="en-US" sz="2400" dirty="0" err="1"/>
              <a:t>Aqib</a:t>
            </a:r>
            <a:r>
              <a:rPr lang="en-US" sz="2400" dirty="0"/>
              <a:t>, (2002:120), </a:t>
            </a:r>
            <a:r>
              <a:rPr lang="en-US" sz="2400" dirty="0" err="1"/>
              <a:t>Budiningsih</a:t>
            </a:r>
            <a:r>
              <a:rPr lang="en-US" sz="2400" dirty="0"/>
              <a:t>, (2005:63)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.</a:t>
            </a:r>
            <a:br>
              <a:rPr lang="en-US" sz="2400" dirty="0"/>
            </a:b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47374225"/>
              </p:ext>
            </p:extLst>
          </p:nvPr>
        </p:nvGraphicFramePr>
        <p:xfrm>
          <a:off x="242047" y="1909483"/>
          <a:ext cx="11833412" cy="4800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2915"/>
                <a:gridCol w="5299530"/>
                <a:gridCol w="5300967"/>
              </a:tblGrid>
              <a:tr h="4576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No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817" marR="161817" marT="64844" marB="6484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Pembelajaran Tradisional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817" marR="161817" marT="64844" marB="6484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Pembelajaran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Konstruktivistik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817" marR="161817" marT="64844" marB="64844" anchor="ctr"/>
                </a:tc>
              </a:tr>
              <a:tr h="1128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817" marR="161817" marT="64844" marB="6484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Kurikulum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disajikan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dari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bagian-bagian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menuju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keseluruhan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dengan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menekankan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pada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keterampilan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dasar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817" marR="161817" marT="64844" marB="6484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Kurikulum disajikan mulai dari keseluruhan menuju kebagian-bagian dan lebih mendekatkan kepada konsep-konsep yang lebih luas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817" marR="161817" marT="64844" marB="64844" anchor="ctr"/>
                </a:tc>
              </a:tr>
              <a:tr h="786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817" marR="161817" marT="64844" marB="6484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Pembelajaran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sangat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taat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pada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kurikulum</a:t>
                      </a:r>
                      <a:r>
                        <a:rPr lang="en-US" sz="1400" b="1" dirty="0">
                          <a:effectLst/>
                        </a:rPr>
                        <a:t> yang </a:t>
                      </a:r>
                      <a:r>
                        <a:rPr lang="en-US" sz="1400" b="1" dirty="0" err="1">
                          <a:effectLst/>
                        </a:rPr>
                        <a:t>telah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ditetapkan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817" marR="161817" marT="64844" marB="6484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Pembelajaran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lebih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menghargai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pada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pemunculan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pertanyaan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dan</a:t>
                      </a:r>
                      <a:r>
                        <a:rPr lang="en-US" sz="1400" b="1" dirty="0">
                          <a:effectLst/>
                        </a:rPr>
                        <a:t> ide-ide </a:t>
                      </a:r>
                      <a:r>
                        <a:rPr lang="en-US" sz="1400" b="1" dirty="0" err="1">
                          <a:effectLst/>
                        </a:rPr>
                        <a:t>siswa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817" marR="161817" marT="64844" marB="64844" anchor="ctr"/>
                </a:tc>
              </a:tr>
              <a:tr h="957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817" marR="161817" marT="64844" marB="6484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Kegiatan kurikuler lebih banyak mengandalkan pada buku teks dan buku kerja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817" marR="161817" marT="64844" marB="6484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Kegiatan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kurikuler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lebih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banyak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mengandalkan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pada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sumber-sumber</a:t>
                      </a:r>
                      <a:r>
                        <a:rPr lang="en-US" sz="1400" b="1" dirty="0">
                          <a:effectLst/>
                        </a:rPr>
                        <a:t> data primer </a:t>
                      </a:r>
                      <a:r>
                        <a:rPr lang="en-US" sz="1400" b="1" dirty="0" err="1">
                          <a:effectLst/>
                        </a:rPr>
                        <a:t>dan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manipulasi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bahan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817" marR="161817" marT="64844" marB="64844" anchor="ctr"/>
                </a:tc>
              </a:tr>
              <a:tr h="1469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817" marR="161817" marT="64844" marB="6484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Siswa dipandang sebagai “kertas kosong” yang dapat digoresi informasi oleh guru, dan guru menggunakan cara didaktik dalam menyampaikan informasi kepada siswa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817" marR="161817" marT="64844" marB="6484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Siswa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dipandang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sebagai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pemikir-pemikir</a:t>
                      </a:r>
                      <a:r>
                        <a:rPr lang="en-US" sz="1400" b="1" dirty="0">
                          <a:effectLst/>
                        </a:rPr>
                        <a:t> yang </a:t>
                      </a:r>
                      <a:r>
                        <a:rPr lang="en-US" sz="1400" b="1" dirty="0" err="1">
                          <a:effectLst/>
                        </a:rPr>
                        <a:t>dapat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memunculkan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teori-teori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tentang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dirinya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817" marR="161817" marT="64844" marB="64844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7440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419" y="328274"/>
            <a:ext cx="8911687" cy="1280890"/>
          </a:xfrm>
        </p:spPr>
        <p:txBody>
          <a:bodyPr>
            <a:noAutofit/>
          </a:bodyPr>
          <a:lstStyle/>
          <a:p>
            <a:pPr lvl="1" algn="l" defTabSz="457200" rtl="0">
              <a:spcBef>
                <a:spcPct val="0"/>
              </a:spcBef>
            </a:pPr>
            <a:r>
              <a:rPr lang="en-US" sz="4000" b="1" dirty="0" err="1"/>
              <a:t>Konsep</a:t>
            </a:r>
            <a:r>
              <a:rPr lang="en-US" sz="4000" b="1" dirty="0"/>
              <a:t> </a:t>
            </a:r>
            <a:r>
              <a:rPr lang="en-US" sz="4000" b="1" dirty="0" err="1"/>
              <a:t>teori</a:t>
            </a:r>
            <a:r>
              <a:rPr lang="en-US" sz="4000" b="1" dirty="0"/>
              <a:t> </a:t>
            </a:r>
            <a:r>
              <a:rPr lang="en-US" sz="4000" b="1" dirty="0" err="1" smtClean="0"/>
              <a:t>pembelajaran</a:t>
            </a:r>
            <a:r>
              <a:rPr lang="en-US" sz="4000" b="1" dirty="0" smtClean="0"/>
              <a:t> </a:t>
            </a:r>
            <a:r>
              <a:rPr lang="en-US" sz="4000" b="1" dirty="0" err="1"/>
              <a:t>Konstruktivisme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5419" y="2187389"/>
            <a:ext cx="8915400" cy="3971364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Piaget </a:t>
            </a:r>
            <a:r>
              <a:rPr lang="en-US" sz="2000" b="1" dirty="0" err="1"/>
              <a:t>merupakan</a:t>
            </a:r>
            <a:r>
              <a:rPr lang="en-US" sz="2000" b="1" dirty="0"/>
              <a:t> </a:t>
            </a:r>
            <a:r>
              <a:rPr lang="en-US" sz="2000" b="1" dirty="0" err="1"/>
              <a:t>salah</a:t>
            </a:r>
            <a:r>
              <a:rPr lang="en-US" sz="2000" b="1" dirty="0"/>
              <a:t> </a:t>
            </a:r>
            <a:r>
              <a:rPr lang="en-US" sz="2000" b="1" dirty="0" err="1"/>
              <a:t>satu</a:t>
            </a:r>
            <a:r>
              <a:rPr lang="en-US" sz="2000" b="1" dirty="0"/>
              <a:t> </a:t>
            </a:r>
            <a:r>
              <a:rPr lang="en-US" sz="2000" b="1" dirty="0" err="1"/>
              <a:t>pioner</a:t>
            </a:r>
            <a:r>
              <a:rPr lang="en-US" sz="2000" b="1" dirty="0"/>
              <a:t> </a:t>
            </a:r>
            <a:r>
              <a:rPr lang="en-US" sz="2000" b="1" dirty="0" err="1"/>
              <a:t>konstruktivis</a:t>
            </a:r>
            <a:r>
              <a:rPr lang="en-US" sz="2000" b="1" dirty="0"/>
              <a:t>, </a:t>
            </a:r>
            <a:r>
              <a:rPr lang="en-US" sz="2000" b="1" dirty="0" err="1"/>
              <a:t>ia</a:t>
            </a:r>
            <a:r>
              <a:rPr lang="en-US" sz="2000" b="1" dirty="0"/>
              <a:t> </a:t>
            </a:r>
            <a:r>
              <a:rPr lang="en-US" sz="2000" b="1" dirty="0" err="1"/>
              <a:t>berpendapat</a:t>
            </a:r>
            <a:r>
              <a:rPr lang="en-US" sz="2000" b="1" dirty="0"/>
              <a:t> </a:t>
            </a:r>
            <a:r>
              <a:rPr lang="en-US" sz="2000" b="1" dirty="0" err="1"/>
              <a:t>bahwa</a:t>
            </a:r>
            <a:r>
              <a:rPr lang="en-US" sz="2000" b="1" dirty="0"/>
              <a:t> </a:t>
            </a:r>
            <a:r>
              <a:rPr lang="en-US" sz="2000" b="1" dirty="0" err="1"/>
              <a:t>anak</a:t>
            </a:r>
            <a:r>
              <a:rPr lang="en-US" sz="2000" b="1" dirty="0"/>
              <a:t> </a:t>
            </a:r>
            <a:r>
              <a:rPr lang="en-US" sz="2000" b="1" dirty="0" err="1"/>
              <a:t>membangun</a:t>
            </a:r>
            <a:r>
              <a:rPr lang="en-US" sz="2000" b="1" dirty="0"/>
              <a:t> </a:t>
            </a:r>
            <a:r>
              <a:rPr lang="en-US" sz="2000" b="1" dirty="0" err="1"/>
              <a:t>sendiri</a:t>
            </a:r>
            <a:r>
              <a:rPr lang="en-US" sz="2000" b="1" dirty="0"/>
              <a:t> </a:t>
            </a:r>
            <a:r>
              <a:rPr lang="en-US" sz="2000" b="1" dirty="0" err="1"/>
              <a:t>pengetahuannya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pengalamannya</a:t>
            </a:r>
            <a:r>
              <a:rPr lang="en-US" sz="2000" b="1" dirty="0"/>
              <a:t> </a:t>
            </a:r>
            <a:r>
              <a:rPr lang="en-US" sz="2000" b="1" dirty="0" err="1"/>
              <a:t>sendiri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lingkungan</a:t>
            </a:r>
            <a:r>
              <a:rPr lang="en-US" sz="2000" b="1" dirty="0"/>
              <a:t>.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pandangan</a:t>
            </a:r>
            <a:r>
              <a:rPr lang="en-US" sz="2000" b="1" dirty="0"/>
              <a:t> Piaget, </a:t>
            </a:r>
            <a:r>
              <a:rPr lang="en-US" sz="2000" b="1" dirty="0" err="1"/>
              <a:t>pengetahuan</a:t>
            </a:r>
            <a:r>
              <a:rPr lang="en-US" sz="2000" b="1" dirty="0"/>
              <a:t> </a:t>
            </a:r>
            <a:r>
              <a:rPr lang="en-US" sz="2000" b="1" dirty="0" err="1"/>
              <a:t>datang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tindakan</a:t>
            </a:r>
            <a:r>
              <a:rPr lang="en-US" sz="2000" b="1" dirty="0"/>
              <a:t>, </a:t>
            </a:r>
            <a:r>
              <a:rPr lang="en-US" sz="2000" b="1" dirty="0" err="1"/>
              <a:t>perkembangan</a:t>
            </a:r>
            <a:r>
              <a:rPr lang="en-US" sz="2000" b="1" dirty="0"/>
              <a:t> </a:t>
            </a:r>
            <a:r>
              <a:rPr lang="en-US" sz="2000" b="1" dirty="0" err="1"/>
              <a:t>kognitif</a:t>
            </a:r>
            <a:r>
              <a:rPr lang="en-US" sz="2000" b="1" dirty="0"/>
              <a:t> </a:t>
            </a:r>
            <a:r>
              <a:rPr lang="en-US" sz="2000" b="1" dirty="0" err="1"/>
              <a:t>sebagian</a:t>
            </a:r>
            <a:r>
              <a:rPr lang="en-US" sz="2000" b="1" dirty="0"/>
              <a:t> </a:t>
            </a:r>
            <a:r>
              <a:rPr lang="en-US" sz="2000" b="1" dirty="0" err="1"/>
              <a:t>besar</a:t>
            </a:r>
            <a:r>
              <a:rPr lang="en-US" sz="2000" b="1" dirty="0"/>
              <a:t> </a:t>
            </a:r>
            <a:r>
              <a:rPr lang="en-US" sz="2000" b="1" dirty="0" err="1"/>
              <a:t>bergantung</a:t>
            </a:r>
            <a:r>
              <a:rPr lang="en-US" sz="2000" b="1" dirty="0"/>
              <a:t> </a:t>
            </a:r>
            <a:r>
              <a:rPr lang="en-US" sz="2000" b="1" dirty="0" err="1"/>
              <a:t>kepada</a:t>
            </a:r>
            <a:r>
              <a:rPr lang="en-US" sz="2000" b="1" dirty="0"/>
              <a:t> </a:t>
            </a:r>
            <a:r>
              <a:rPr lang="en-US" sz="2000" b="1" dirty="0" err="1"/>
              <a:t>beberapa</a:t>
            </a:r>
            <a:r>
              <a:rPr lang="en-US" sz="2000" b="1" dirty="0"/>
              <a:t> </a:t>
            </a:r>
            <a:r>
              <a:rPr lang="en-US" sz="2000" b="1" dirty="0" err="1"/>
              <a:t>jauh</a:t>
            </a:r>
            <a:r>
              <a:rPr lang="en-US" sz="2000" b="1" dirty="0"/>
              <a:t> </a:t>
            </a:r>
            <a:r>
              <a:rPr lang="en-US" sz="2000" b="1" dirty="0" err="1"/>
              <a:t>anak</a:t>
            </a:r>
            <a:r>
              <a:rPr lang="en-US" sz="2000" b="1" dirty="0"/>
              <a:t> </a:t>
            </a:r>
            <a:r>
              <a:rPr lang="en-US" sz="2000" b="1" dirty="0" err="1"/>
              <a:t>aktif</a:t>
            </a:r>
            <a:r>
              <a:rPr lang="en-US" sz="2000" b="1" dirty="0"/>
              <a:t> </a:t>
            </a:r>
            <a:r>
              <a:rPr lang="en-US" sz="2000" b="1" dirty="0" err="1"/>
              <a:t>memanipulasi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aktif</a:t>
            </a:r>
            <a:r>
              <a:rPr lang="en-US" sz="2000" b="1" dirty="0"/>
              <a:t> </a:t>
            </a:r>
            <a:r>
              <a:rPr lang="en-US" sz="2000" b="1" dirty="0" err="1"/>
              <a:t>berinteraksi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lingkungannya</a:t>
            </a:r>
            <a:r>
              <a:rPr lang="en-US" sz="2000" b="1" dirty="0"/>
              <a:t>.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hal</a:t>
            </a:r>
            <a:r>
              <a:rPr lang="en-US" sz="2000" b="1" dirty="0"/>
              <a:t> </a:t>
            </a:r>
            <a:r>
              <a:rPr lang="en-US" sz="2000" b="1" dirty="0" err="1"/>
              <a:t>ini</a:t>
            </a:r>
            <a:r>
              <a:rPr lang="en-US" sz="2000" b="1" dirty="0"/>
              <a:t> </a:t>
            </a:r>
            <a:r>
              <a:rPr lang="en-US" sz="2000" b="1" dirty="0" err="1"/>
              <a:t>peran</a:t>
            </a:r>
            <a:r>
              <a:rPr lang="en-US" sz="2000" b="1" dirty="0"/>
              <a:t> guru </a:t>
            </a:r>
            <a:r>
              <a:rPr lang="en-US" sz="2000" b="1" dirty="0" err="1"/>
              <a:t>adalah</a:t>
            </a:r>
            <a:r>
              <a:rPr lang="en-US" sz="2000" b="1" dirty="0"/>
              <a:t> </a:t>
            </a:r>
            <a:r>
              <a:rPr lang="en-US" sz="2000" b="1" dirty="0" err="1"/>
              <a:t>sebagai</a:t>
            </a:r>
            <a:r>
              <a:rPr lang="en-US" sz="2000" b="1" dirty="0"/>
              <a:t> </a:t>
            </a:r>
            <a:r>
              <a:rPr lang="en-US" sz="2000" b="1" dirty="0" err="1"/>
              <a:t>fasilitator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buku</a:t>
            </a:r>
            <a:r>
              <a:rPr lang="en-US" sz="2000" b="1" dirty="0"/>
              <a:t> </a:t>
            </a:r>
            <a:r>
              <a:rPr lang="en-US" sz="2000" b="1" dirty="0" err="1"/>
              <a:t>sebagai</a:t>
            </a:r>
            <a:r>
              <a:rPr lang="en-US" sz="2000" b="1" dirty="0"/>
              <a:t> </a:t>
            </a:r>
            <a:r>
              <a:rPr lang="en-US" sz="2000" b="1" dirty="0" err="1"/>
              <a:t>informasi</a:t>
            </a:r>
            <a:r>
              <a:rPr lang="en-US" sz="2000" b="1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8982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Piaget </a:t>
            </a:r>
            <a:r>
              <a:rPr lang="en-US" dirty="0" err="1"/>
              <a:t>menjabarkan</a:t>
            </a:r>
            <a:r>
              <a:rPr lang="en-US" dirty="0"/>
              <a:t> </a:t>
            </a:r>
            <a:r>
              <a:rPr lang="en-US" dirty="0" err="1"/>
              <a:t>implikasi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b="1" dirty="0" err="1" smtClean="0"/>
              <a:t>memusatkan</a:t>
            </a:r>
            <a:r>
              <a:rPr lang="en-US" b="1" dirty="0" smtClean="0"/>
              <a:t> </a:t>
            </a:r>
            <a:r>
              <a:rPr lang="en-US" b="1" dirty="0" err="1"/>
              <a:t>perhatian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</a:t>
            </a:r>
            <a:r>
              <a:rPr lang="en-US" b="1" dirty="0" err="1"/>
              <a:t>cara</a:t>
            </a:r>
            <a:r>
              <a:rPr lang="en-US" b="1" dirty="0"/>
              <a:t> </a:t>
            </a:r>
            <a:r>
              <a:rPr lang="en-US" b="1" dirty="0" err="1"/>
              <a:t>berpikir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proses mental </a:t>
            </a:r>
            <a:r>
              <a:rPr lang="en-US" b="1" dirty="0" err="1"/>
              <a:t>anak</a:t>
            </a:r>
            <a:r>
              <a:rPr lang="en-US" b="1" dirty="0"/>
              <a:t>,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sekedar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</a:t>
            </a:r>
            <a:r>
              <a:rPr lang="en-US" b="1" dirty="0" err="1" smtClean="0"/>
              <a:t>hasilnya</a:t>
            </a:r>
            <a:r>
              <a:rPr lang="en-US" b="1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b="1" dirty="0" err="1"/>
              <a:t>mengutamakan</a:t>
            </a:r>
            <a:r>
              <a:rPr lang="en-US" b="1" dirty="0"/>
              <a:t> </a:t>
            </a:r>
            <a:r>
              <a:rPr lang="en-US" b="1" dirty="0" err="1"/>
              <a:t>peran</a:t>
            </a:r>
            <a:r>
              <a:rPr lang="en-US" b="1" dirty="0"/>
              <a:t> </a:t>
            </a:r>
            <a:r>
              <a:rPr lang="en-US" b="1" dirty="0" err="1"/>
              <a:t>siswa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berinisiatif</a:t>
            </a:r>
            <a:r>
              <a:rPr lang="en-US" b="1" dirty="0"/>
              <a:t> </a:t>
            </a:r>
            <a:r>
              <a:rPr lang="en-US" b="1" dirty="0" err="1"/>
              <a:t>sendiri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keterlibatan</a:t>
            </a:r>
            <a:r>
              <a:rPr lang="en-US" b="1" dirty="0"/>
              <a:t> </a:t>
            </a:r>
            <a:r>
              <a:rPr lang="en-US" b="1" dirty="0" err="1"/>
              <a:t>aktif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kegiatan</a:t>
            </a:r>
            <a:r>
              <a:rPr lang="en-US" b="1" dirty="0"/>
              <a:t> </a:t>
            </a:r>
            <a:r>
              <a:rPr lang="en-US" b="1" dirty="0" err="1" smtClean="0"/>
              <a:t>belajar</a:t>
            </a:r>
            <a:r>
              <a:rPr lang="en-US" b="1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b="1" dirty="0" err="1"/>
              <a:t>memaklumi</a:t>
            </a:r>
            <a:r>
              <a:rPr lang="en-US" b="1" dirty="0"/>
              <a:t>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adanya</a:t>
            </a:r>
            <a:r>
              <a:rPr lang="en-US" b="1" dirty="0"/>
              <a:t> </a:t>
            </a:r>
            <a:r>
              <a:rPr lang="en-US" b="1" dirty="0" err="1"/>
              <a:t>perbedaan</a:t>
            </a:r>
            <a:r>
              <a:rPr lang="en-US" b="1" dirty="0"/>
              <a:t> individual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hal</a:t>
            </a:r>
            <a:r>
              <a:rPr lang="en-US" b="1" dirty="0"/>
              <a:t> </a:t>
            </a:r>
            <a:r>
              <a:rPr lang="en-US" b="1" dirty="0" err="1"/>
              <a:t>kemajuan</a:t>
            </a:r>
            <a:r>
              <a:rPr lang="en-US" b="1" dirty="0"/>
              <a:t> </a:t>
            </a:r>
            <a:r>
              <a:rPr lang="en-US" b="1" dirty="0" err="1" smtClean="0"/>
              <a:t>perkembangan</a:t>
            </a:r>
            <a:r>
              <a:rPr lang="en-US" b="1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b="1" dirty="0" err="1"/>
              <a:t>mengutamakan</a:t>
            </a:r>
            <a:r>
              <a:rPr lang="en-US" b="1" dirty="0"/>
              <a:t> </a:t>
            </a:r>
            <a:r>
              <a:rPr lang="en-US" b="1" dirty="0" err="1"/>
              <a:t>peran</a:t>
            </a:r>
            <a:r>
              <a:rPr lang="en-US" b="1" dirty="0"/>
              <a:t> </a:t>
            </a:r>
            <a:r>
              <a:rPr lang="en-US" b="1" dirty="0" err="1"/>
              <a:t>siswauntuk</a:t>
            </a:r>
            <a:r>
              <a:rPr lang="en-US" b="1" dirty="0"/>
              <a:t> </a:t>
            </a:r>
            <a:r>
              <a:rPr lang="en-US" b="1" dirty="0" err="1"/>
              <a:t>saling</a:t>
            </a:r>
            <a:r>
              <a:rPr lang="en-US" b="1" dirty="0"/>
              <a:t> </a:t>
            </a:r>
            <a:r>
              <a:rPr lang="en-US" b="1" dirty="0" err="1"/>
              <a:t>berinteraksi</a:t>
            </a:r>
            <a:r>
              <a:rPr lang="en-US" b="1" dirty="0"/>
              <a:t>. </a:t>
            </a:r>
            <a:endParaRPr lang="en-US" b="1" dirty="0" smtClean="0"/>
          </a:p>
          <a:p>
            <a:pPr>
              <a:buFont typeface="+mj-lt"/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91134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Konstruktivisme</a:t>
            </a:r>
            <a:r>
              <a:rPr lang="en-US" dirty="0"/>
              <a:t> Piaget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 smtClean="0"/>
              <a:t>pembelajaran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lvl="0"/>
            <a:r>
              <a:rPr lang="en-US" b="1" dirty="0" err="1"/>
              <a:t>Kurikulum</a:t>
            </a:r>
            <a:r>
              <a:rPr lang="en-US" b="1" dirty="0"/>
              <a:t>: </a:t>
            </a:r>
            <a:r>
              <a:rPr lang="en-US" b="1" dirty="0" err="1"/>
              <a:t>pendidik</a:t>
            </a:r>
            <a:r>
              <a:rPr lang="en-US" b="1" dirty="0"/>
              <a:t>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merencanakan</a:t>
            </a:r>
            <a:r>
              <a:rPr lang="en-US" b="1" dirty="0"/>
              <a:t> </a:t>
            </a:r>
            <a:r>
              <a:rPr lang="en-US" b="1" dirty="0" err="1"/>
              <a:t>kurikulum</a:t>
            </a:r>
            <a:r>
              <a:rPr lang="en-US" b="1" dirty="0"/>
              <a:t> yang </a:t>
            </a:r>
            <a:r>
              <a:rPr lang="en-US" b="1" dirty="0" err="1"/>
              <a:t>berkembang</a:t>
            </a:r>
            <a:r>
              <a:rPr lang="en-US" b="1" dirty="0"/>
              <a:t> </a:t>
            </a:r>
            <a:r>
              <a:rPr lang="en-US" b="1" dirty="0" err="1"/>
              <a:t>sesuai</a:t>
            </a:r>
            <a:r>
              <a:rPr lang="en-US" b="1" dirty="0"/>
              <a:t> 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peningkatan</a:t>
            </a:r>
            <a:r>
              <a:rPr lang="en-US" b="1" dirty="0"/>
              <a:t> </a:t>
            </a:r>
            <a:r>
              <a:rPr lang="en-US" b="1" dirty="0" err="1"/>
              <a:t>logika</a:t>
            </a:r>
            <a:r>
              <a:rPr lang="en-US" b="1" dirty="0"/>
              <a:t> </a:t>
            </a:r>
            <a:r>
              <a:rPr lang="en-US" b="1" dirty="0" err="1"/>
              <a:t>anak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pertumbuhan</a:t>
            </a:r>
            <a:r>
              <a:rPr lang="en-US" b="1" dirty="0"/>
              <a:t> </a:t>
            </a:r>
            <a:r>
              <a:rPr lang="en-US" b="1" dirty="0" err="1"/>
              <a:t>koseptual</a:t>
            </a:r>
            <a:r>
              <a:rPr lang="en-US" b="1" dirty="0"/>
              <a:t> </a:t>
            </a:r>
            <a:r>
              <a:rPr lang="en-US" b="1" dirty="0" err="1"/>
              <a:t>anak</a:t>
            </a:r>
            <a:r>
              <a:rPr lang="en-US" b="1" dirty="0"/>
              <a:t>.</a:t>
            </a:r>
          </a:p>
          <a:p>
            <a:pPr lvl="0"/>
            <a:r>
              <a:rPr lang="en-US" b="1" dirty="0" err="1"/>
              <a:t>Pengajaran</a:t>
            </a:r>
            <a:r>
              <a:rPr lang="en-US" b="1" dirty="0"/>
              <a:t>: Guru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menekankan</a:t>
            </a:r>
            <a:r>
              <a:rPr lang="en-US" b="1" dirty="0"/>
              <a:t> </a:t>
            </a:r>
            <a:r>
              <a:rPr lang="en-US" b="1" dirty="0" err="1"/>
              <a:t>pentingnya</a:t>
            </a:r>
            <a:r>
              <a:rPr lang="en-US" b="1" dirty="0"/>
              <a:t> </a:t>
            </a:r>
            <a:r>
              <a:rPr lang="en-US" b="1" dirty="0" err="1"/>
              <a:t>peran</a:t>
            </a:r>
            <a:r>
              <a:rPr lang="en-US" b="1" dirty="0"/>
              <a:t> </a:t>
            </a:r>
            <a:r>
              <a:rPr lang="en-US" b="1" dirty="0" err="1"/>
              <a:t>pengalaman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</a:t>
            </a:r>
            <a:r>
              <a:rPr lang="en-US" b="1" dirty="0" err="1"/>
              <a:t>anak</a:t>
            </a:r>
            <a:r>
              <a:rPr lang="en-US" b="1" dirty="0"/>
              <a:t>,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interaksi</a:t>
            </a:r>
            <a:r>
              <a:rPr lang="en-US" b="1" dirty="0"/>
              <a:t> </a:t>
            </a:r>
            <a:r>
              <a:rPr lang="en-US" b="1" dirty="0" err="1"/>
              <a:t>anak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lingkungan</a:t>
            </a:r>
            <a:r>
              <a:rPr lang="en-US" b="1" dirty="0"/>
              <a:t> </a:t>
            </a:r>
            <a:r>
              <a:rPr lang="en-US" b="1" dirty="0" err="1"/>
              <a:t>disekitarnya</a:t>
            </a:r>
            <a:r>
              <a:rPr lang="en-US" b="1" dirty="0"/>
              <a:t>. </a:t>
            </a:r>
            <a:r>
              <a:rPr lang="en-US" b="1" dirty="0" err="1"/>
              <a:t>Misalnya</a:t>
            </a:r>
            <a:r>
              <a:rPr lang="en-US" b="1" dirty="0"/>
              <a:t> guru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mencermati</a:t>
            </a:r>
            <a:r>
              <a:rPr lang="en-US" b="1" dirty="0"/>
              <a:t> </a:t>
            </a:r>
            <a:r>
              <a:rPr lang="en-US" b="1" dirty="0" err="1"/>
              <a:t>peran</a:t>
            </a:r>
            <a:r>
              <a:rPr lang="en-US" b="1" dirty="0"/>
              <a:t> </a:t>
            </a:r>
            <a:r>
              <a:rPr lang="en-US" b="1" dirty="0" err="1"/>
              <a:t>penting</a:t>
            </a:r>
            <a:r>
              <a:rPr lang="en-US" b="1" dirty="0"/>
              <a:t> </a:t>
            </a:r>
            <a:r>
              <a:rPr lang="en-US" b="1" dirty="0" err="1" smtClean="0"/>
              <a:t>konsep</a:t>
            </a:r>
            <a:r>
              <a:rPr lang="en-US" b="1" dirty="0" err="1"/>
              <a:t>-</a:t>
            </a:r>
            <a:r>
              <a:rPr lang="en-US" b="1" dirty="0" err="1" smtClean="0"/>
              <a:t>konsop</a:t>
            </a:r>
            <a:r>
              <a:rPr lang="en-US" b="1" dirty="0" smtClean="0"/>
              <a:t> </a:t>
            </a:r>
            <a:r>
              <a:rPr lang="en-US" b="1" dirty="0" err="1"/>
              <a:t>pundamental</a:t>
            </a:r>
            <a:r>
              <a:rPr lang="en-US" b="1" dirty="0"/>
              <a:t>, </a:t>
            </a:r>
            <a:r>
              <a:rPr lang="en-US" b="1" dirty="0" err="1"/>
              <a:t>seperti</a:t>
            </a:r>
            <a:r>
              <a:rPr lang="en-US" b="1" dirty="0"/>
              <a:t> </a:t>
            </a:r>
            <a:r>
              <a:rPr lang="en-US" b="1" dirty="0" err="1"/>
              <a:t>kelestarian</a:t>
            </a:r>
            <a:r>
              <a:rPr lang="en-US" b="1" dirty="0"/>
              <a:t> </a:t>
            </a:r>
            <a:r>
              <a:rPr lang="en-US" b="1" dirty="0" err="1"/>
              <a:t>objek-objek</a:t>
            </a:r>
            <a:r>
              <a:rPr lang="en-US" b="1" dirty="0"/>
              <a:t>, </a:t>
            </a:r>
            <a:r>
              <a:rPr lang="en-US" b="1" dirty="0" err="1"/>
              <a:t>serta</a:t>
            </a:r>
            <a:r>
              <a:rPr lang="en-US" b="1" dirty="0"/>
              <a:t> </a:t>
            </a:r>
            <a:r>
              <a:rPr lang="en-US" b="1" dirty="0" err="1"/>
              <a:t>permainan-permainan</a:t>
            </a:r>
            <a:r>
              <a:rPr lang="en-US" b="1" dirty="0"/>
              <a:t> yang </a:t>
            </a:r>
            <a:r>
              <a:rPr lang="en-US" b="1" dirty="0" err="1"/>
              <a:t>menunjang</a:t>
            </a:r>
            <a:r>
              <a:rPr lang="en-US" b="1" dirty="0"/>
              <a:t> </a:t>
            </a:r>
            <a:r>
              <a:rPr lang="en-US" b="1" dirty="0" err="1"/>
              <a:t>struktur</a:t>
            </a:r>
            <a:r>
              <a:rPr lang="en-US" b="1" dirty="0"/>
              <a:t> </a:t>
            </a:r>
            <a:r>
              <a:rPr lang="en-US" b="1" dirty="0" err="1"/>
              <a:t>koknitif</a:t>
            </a:r>
            <a:r>
              <a:rPr lang="en-US" b="1" dirty="0"/>
              <a:t>  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4913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379</TotalTime>
  <Words>837</Words>
  <Application>Microsoft Office PowerPoint</Application>
  <PresentationFormat>Custom</PresentationFormat>
  <Paragraphs>80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Wisp</vt:lpstr>
      <vt:lpstr>Hakikat Konstruktivisme</vt:lpstr>
      <vt:lpstr>Slide 2</vt:lpstr>
      <vt:lpstr>PENGERTIAN KONSTRUKTIVISME</vt:lpstr>
      <vt:lpstr>Slide 4</vt:lpstr>
      <vt:lpstr>Konstruktivisme dalam Pembelajaran</vt:lpstr>
      <vt:lpstr>Perbedaan pembelajaran behavioristik (tradisional) dengan konstruktivistik menurut Aqib, (2002:120), Budiningsih, (2005:63) adalah sebagai berikut. </vt:lpstr>
      <vt:lpstr>Konsep teori pembelajaran Konstruktivisme </vt:lpstr>
      <vt:lpstr>Piaget menjabarkan implikasi teori kognitif pada pendidikan yaitu: </vt:lpstr>
      <vt:lpstr>Dampak teori Konstruktivisme Piaget terhadap pembelajaran:</vt:lpstr>
      <vt:lpstr>Teori Vygotsky</vt:lpstr>
      <vt:lpstr>Berikut ini beberpa konsep kunci dari teori konstruktivisme soasial, antara lain: </vt:lpstr>
      <vt:lpstr>Perbandingan antara Konstruktivisme Piaget dengan Konstruktivisme Vygotsky</vt:lpstr>
      <vt:lpstr>Dampak Teori Konstruktivisme Terhadap Pembelajaran </vt:lpstr>
      <vt:lpstr>TERIMA KASIH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Hakikat Konstruktivisme</dc:title>
  <dc:creator>user</dc:creator>
  <cp:lastModifiedBy>acer</cp:lastModifiedBy>
  <cp:revision>31</cp:revision>
  <dcterms:created xsi:type="dcterms:W3CDTF">2018-09-13T02:15:05Z</dcterms:created>
  <dcterms:modified xsi:type="dcterms:W3CDTF">2018-09-29T01:56:27Z</dcterms:modified>
</cp:coreProperties>
</file>