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16901A-7106-4C6E-9269-7BF81676AE50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183880-8134-4296-84F2-C3717F5A9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6901A-7106-4C6E-9269-7BF81676AE50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83880-8134-4296-84F2-C3717F5A9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6901A-7106-4C6E-9269-7BF81676AE50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83880-8134-4296-84F2-C3717F5A9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6901A-7106-4C6E-9269-7BF81676AE50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83880-8134-4296-84F2-C3717F5A9B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6901A-7106-4C6E-9269-7BF81676AE50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83880-8134-4296-84F2-C3717F5A9B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6901A-7106-4C6E-9269-7BF81676AE50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83880-8134-4296-84F2-C3717F5A9B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6901A-7106-4C6E-9269-7BF81676AE50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83880-8134-4296-84F2-C3717F5A9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6901A-7106-4C6E-9269-7BF81676AE50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83880-8134-4296-84F2-C3717F5A9B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6901A-7106-4C6E-9269-7BF81676AE50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83880-8134-4296-84F2-C3717F5A9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F16901A-7106-4C6E-9269-7BF81676AE50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83880-8134-4296-84F2-C3717F5A9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16901A-7106-4C6E-9269-7BF81676AE50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183880-8134-4296-84F2-C3717F5A9B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F16901A-7106-4C6E-9269-7BF81676AE50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183880-8134-4296-84F2-C3717F5A9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Indonesia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Yogi </a:t>
            </a:r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err="1" smtClean="0"/>
              <a:t>Pratama</a:t>
            </a:r>
            <a:r>
              <a:rPr lang="en-US" dirty="0" smtClean="0"/>
              <a:t>, SE., ME.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Diawali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rehabilitasi</a:t>
            </a:r>
            <a:r>
              <a:rPr lang="en-US" dirty="0" smtClean="0"/>
              <a:t>,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satunya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inflasi</a:t>
            </a:r>
            <a:r>
              <a:rPr lang="en-US" dirty="0" smtClean="0"/>
              <a:t>, </a:t>
            </a:r>
            <a:r>
              <a:rPr lang="en-US" dirty="0" err="1" smtClean="0"/>
              <a:t>faktanya</a:t>
            </a:r>
            <a:r>
              <a:rPr lang="en-US" dirty="0" smtClean="0"/>
              <a:t> :</a:t>
            </a:r>
          </a:p>
          <a:p>
            <a:pPr marL="965200" indent="-255588"/>
            <a:r>
              <a:rPr lang="en-US" dirty="0" err="1" smtClean="0"/>
              <a:t>Inflasi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1966 = 650 %</a:t>
            </a:r>
          </a:p>
          <a:p>
            <a:pPr marL="965200" indent="-255588"/>
            <a:r>
              <a:rPr lang="en-US" dirty="0" err="1" smtClean="0"/>
              <a:t>Inflasi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1967 = 120 %</a:t>
            </a:r>
          </a:p>
          <a:p>
            <a:pPr marL="965200" indent="-255588"/>
            <a:r>
              <a:rPr lang="en-US" dirty="0" err="1" smtClean="0"/>
              <a:t>Inflasi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1968 = 85 %</a:t>
            </a:r>
          </a:p>
          <a:p>
            <a:pPr marL="965200" indent="-255588"/>
            <a:r>
              <a:rPr lang="en-US" dirty="0" err="1" smtClean="0"/>
              <a:t>Inflasi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1969 = 9,9 %</a:t>
            </a:r>
          </a:p>
          <a:p>
            <a:pPr marL="965200" indent="-255588">
              <a:buNone/>
            </a:pPr>
            <a:endParaRPr lang="en-US" dirty="0" smtClean="0"/>
          </a:p>
          <a:p>
            <a:pPr marL="392113" indent="-255588"/>
            <a:r>
              <a:rPr lang="en-US" dirty="0" err="1" smtClean="0"/>
              <a:t>Membersihkan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faham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lama </a:t>
            </a:r>
          </a:p>
          <a:p>
            <a:pPr marL="965200" indent="-255588"/>
            <a:endParaRPr lang="en-US" dirty="0" smtClean="0"/>
          </a:p>
          <a:p>
            <a:pPr marL="392113" indent="-255588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menelaah</a:t>
            </a:r>
            <a:r>
              <a:rPr lang="en-US" dirty="0" smtClean="0"/>
              <a:t> : </a:t>
            </a:r>
            <a:r>
              <a:rPr lang="en-US" u="sng" dirty="0" smtClean="0"/>
              <a:t>performance </a:t>
            </a:r>
            <a:r>
              <a:rPr lang="en-US" u="sng" dirty="0" err="1" smtClean="0"/>
              <a:t>perekonomian</a:t>
            </a:r>
            <a:r>
              <a:rPr lang="en-US" u="sng" dirty="0" smtClean="0"/>
              <a:t> Indonesia </a:t>
            </a:r>
            <a:r>
              <a:rPr lang="en-US" u="sng" dirty="0" err="1" smtClean="0"/>
              <a:t>dalam</a:t>
            </a:r>
            <a:r>
              <a:rPr lang="en-US" u="sng" dirty="0" smtClean="0"/>
              <a:t> </a:t>
            </a:r>
            <a:r>
              <a:rPr lang="en-US" u="sng" dirty="0" err="1" smtClean="0"/>
              <a:t>berbagai</a:t>
            </a:r>
            <a:r>
              <a:rPr lang="en-US" u="sng" dirty="0" smtClean="0"/>
              <a:t> </a:t>
            </a:r>
            <a:r>
              <a:rPr lang="en-US" u="sng" dirty="0" err="1" smtClean="0"/>
              <a:t>perspektif</a:t>
            </a:r>
            <a:r>
              <a:rPr lang="en-US" dirty="0" smtClean="0"/>
              <a:t>.</a:t>
            </a:r>
          </a:p>
          <a:p>
            <a:r>
              <a:rPr lang="en-US" dirty="0" smtClean="0"/>
              <a:t>5-7 </a:t>
            </a:r>
            <a:r>
              <a:rPr lang="en-US" dirty="0" err="1" smtClean="0"/>
              <a:t>halaman</a:t>
            </a:r>
            <a:endParaRPr lang="en-US" dirty="0" smtClean="0"/>
          </a:p>
          <a:p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A4, </a:t>
            </a:r>
            <a:r>
              <a:rPr lang="en-US" dirty="0" err="1" smtClean="0"/>
              <a:t>arial</a:t>
            </a:r>
            <a:r>
              <a:rPr lang="en-US" dirty="0" smtClean="0"/>
              <a:t> 11, </a:t>
            </a:r>
            <a:r>
              <a:rPr lang="en-US" dirty="0" err="1" smtClean="0"/>
              <a:t>spasi</a:t>
            </a:r>
            <a:r>
              <a:rPr lang="en-US" dirty="0" smtClean="0"/>
              <a:t> 1,5.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jilid</a:t>
            </a:r>
            <a:r>
              <a:rPr lang="en-US" dirty="0" smtClean="0"/>
              <a:t> </a:t>
            </a:r>
            <a:r>
              <a:rPr lang="en-US" dirty="0" err="1" smtClean="0"/>
              <a:t>mika</a:t>
            </a:r>
            <a:endParaRPr lang="en-US" dirty="0" smtClean="0"/>
          </a:p>
          <a:p>
            <a:r>
              <a:rPr lang="en-US" dirty="0" err="1" smtClean="0"/>
              <a:t>Organisasikan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harvard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Kecurangan</a:t>
            </a:r>
            <a:r>
              <a:rPr lang="en-US" b="1" dirty="0" smtClean="0"/>
              <a:t> &amp; </a:t>
            </a:r>
            <a:r>
              <a:rPr lang="en-US" b="1" dirty="0" err="1" smtClean="0"/>
              <a:t>plagiasi</a:t>
            </a:r>
            <a:r>
              <a:rPr lang="en-US" b="1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ditoleransi</a:t>
            </a:r>
            <a:endParaRPr lang="en-US" dirty="0" smtClean="0"/>
          </a:p>
          <a:p>
            <a:r>
              <a:rPr lang="en-US" b="1" dirty="0" err="1" smtClean="0"/>
              <a:t>Dikumpulkan</a:t>
            </a:r>
            <a:r>
              <a:rPr lang="en-US" b="1" dirty="0" smtClean="0"/>
              <a:t> </a:t>
            </a:r>
            <a:r>
              <a:rPr lang="en-US" dirty="0" smtClean="0"/>
              <a:t>: 14 September 2011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reformasi</a:t>
            </a:r>
            <a:r>
              <a:rPr lang="en-US" dirty="0" smtClean="0"/>
              <a:t> s./d. </a:t>
            </a:r>
            <a:r>
              <a:rPr lang="en-US" i="1" dirty="0" smtClean="0"/>
              <a:t>second SBY administration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8800" dirty="0" err="1" smtClean="0"/>
              <a:t>Terimakasih</a:t>
            </a:r>
            <a:endParaRPr lang="en-US" sz="8800" dirty="0" smtClean="0"/>
          </a:p>
          <a:p>
            <a:pPr>
              <a:buNone/>
            </a:pPr>
            <a:endParaRPr lang="en-US" sz="8800" dirty="0" smtClean="0"/>
          </a:p>
          <a:p>
            <a:pPr>
              <a:buNone/>
            </a:pPr>
            <a:r>
              <a:rPr lang="en-US" sz="2400" dirty="0" err="1" smtClean="0"/>
              <a:t>Pertemuan</a:t>
            </a:r>
            <a:r>
              <a:rPr lang="en-US" sz="2400" dirty="0" smtClean="0"/>
              <a:t> III :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Perekonomian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Indonesia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Sulitnya</a:t>
            </a:r>
            <a:r>
              <a:rPr lang="en-US" dirty="0" smtClean="0"/>
              <a:t> </a:t>
            </a:r>
            <a:r>
              <a:rPr lang="en-US" dirty="0" err="1" smtClean="0"/>
              <a:t>mempertemukan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/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Sulitnya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komoditi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dipertukarkan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Sulitnya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tertunda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Sulitnya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Hambatan</a:t>
            </a:r>
            <a:r>
              <a:rPr lang="en-US" dirty="0" smtClean="0"/>
              <a:t> Barter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Ek</a:t>
            </a:r>
            <a:r>
              <a:rPr lang="en-US" dirty="0" smtClean="0"/>
              <a:t>. </a:t>
            </a:r>
            <a:r>
              <a:rPr lang="en-US" dirty="0" err="1" smtClean="0"/>
              <a:t>Mikro</a:t>
            </a:r>
            <a:r>
              <a:rPr lang="en-US" dirty="0" smtClean="0"/>
              <a:t> (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produsen</a:t>
            </a:r>
            <a:r>
              <a:rPr lang="en-US" dirty="0" smtClean="0"/>
              <a:t>, </a:t>
            </a:r>
            <a:r>
              <a:rPr lang="en-US" dirty="0" err="1" smtClean="0"/>
              <a:t>konsumen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Ek</a:t>
            </a:r>
            <a:r>
              <a:rPr lang="en-US" dirty="0" smtClean="0"/>
              <a:t>. </a:t>
            </a:r>
            <a:r>
              <a:rPr lang="en-US" dirty="0" err="1" smtClean="0"/>
              <a:t>Makro</a:t>
            </a:r>
            <a:r>
              <a:rPr lang="en-US" dirty="0" smtClean="0"/>
              <a:t> (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,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,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 Indonesia (</a:t>
            </a:r>
            <a:r>
              <a:rPr lang="en-US" dirty="0" err="1" smtClean="0"/>
              <a:t>Koperasi</a:t>
            </a:r>
            <a:r>
              <a:rPr lang="en-US" dirty="0" smtClean="0"/>
              <a:t>,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,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Koperasi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Pemerataan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hasil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ekonomi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pertumbuhan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ekonomi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kestabilan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mendukung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ekonomi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Swasta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Pertumbuhan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ekonomi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Pemerataan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hasil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perekonomian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dirty="0" err="1" smtClean="0"/>
                        <a:t>kestabilan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mendukung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ekonomi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Pemerintah</a:t>
                      </a:r>
                      <a:r>
                        <a:rPr lang="en-US" dirty="0" smtClean="0"/>
                        <a:t> (BUMN)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Kestabilan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mendukung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ekonomi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pertumbuhan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ekonomi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Trilogi</a:t>
            </a:r>
            <a:r>
              <a:rPr lang="en-US" sz="2800" dirty="0" smtClean="0"/>
              <a:t> Pembangunan (</a:t>
            </a:r>
            <a:r>
              <a:rPr lang="en-US" sz="2800" dirty="0" err="1" smtClean="0"/>
              <a:t>Pertumbuhan,Pemerataan,Kestabilan</a:t>
            </a:r>
            <a:r>
              <a:rPr lang="en-US" sz="2800" dirty="0" smtClean="0"/>
              <a:t> </a:t>
            </a:r>
            <a:r>
              <a:rPr lang="en-US" sz="2800" dirty="0" err="1" smtClean="0"/>
              <a:t>ekon</a:t>
            </a:r>
            <a:r>
              <a:rPr lang="en-US" sz="2800" dirty="0" smtClean="0"/>
              <a:t>.)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UUD 1945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tercermin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23, 27, 33, 34</a:t>
            </a:r>
          </a:p>
          <a:p>
            <a:endParaRPr lang="en-US" dirty="0" smtClean="0"/>
          </a:p>
          <a:p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[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UUD 1945]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kekeluargaan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....</a:t>
            </a:r>
          </a:p>
          <a:p>
            <a:pPr>
              <a:buNone/>
            </a:pPr>
            <a:r>
              <a:rPr lang="en-US" dirty="0" smtClean="0"/>
              <a:t>Fakir </a:t>
            </a:r>
            <a:r>
              <a:rPr lang="en-US" dirty="0" err="1" smtClean="0"/>
              <a:t>miskin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terlantar</a:t>
            </a:r>
            <a:r>
              <a:rPr lang="en-US" dirty="0" smtClean="0"/>
              <a:t> </a:t>
            </a:r>
            <a:r>
              <a:rPr lang="en-US" dirty="0" err="1" smtClean="0"/>
              <a:t>dipelihara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Pra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Free Fight </a:t>
            </a:r>
            <a:r>
              <a:rPr lang="en-US" dirty="0" smtClean="0"/>
              <a:t>Liberalism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Etatisme</a:t>
            </a:r>
            <a:r>
              <a:rPr lang="en-US" dirty="0" smtClean="0"/>
              <a:t> (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dominan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Monopoli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mengijinkan</a:t>
            </a:r>
            <a:r>
              <a:rPr lang="en-US" dirty="0" smtClean="0"/>
              <a:t> :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Awal</a:t>
            </a:r>
            <a:r>
              <a:rPr lang="en-US" dirty="0" smtClean="0"/>
              <a:t> 1950an-1957an :&gt; </a:t>
            </a:r>
            <a:r>
              <a:rPr lang="en-US" dirty="0" err="1" smtClean="0"/>
              <a:t>corak</a:t>
            </a:r>
            <a:r>
              <a:rPr lang="en-US" dirty="0" smtClean="0"/>
              <a:t> </a:t>
            </a:r>
            <a:r>
              <a:rPr lang="en-US" dirty="0" err="1" smtClean="0"/>
              <a:t>liberalisasi</a:t>
            </a:r>
            <a:endParaRPr lang="en-US" dirty="0" smtClean="0"/>
          </a:p>
          <a:p>
            <a:pPr marL="857250" indent="-255588"/>
            <a:r>
              <a:rPr lang="en-US" dirty="0" smtClean="0"/>
              <a:t>Program </a:t>
            </a:r>
            <a:r>
              <a:rPr lang="en-US" dirty="0" err="1" smtClean="0"/>
              <a:t>Banteng</a:t>
            </a:r>
            <a:r>
              <a:rPr lang="en-US" dirty="0" smtClean="0"/>
              <a:t> </a:t>
            </a:r>
            <a:r>
              <a:rPr lang="en-US" dirty="0" err="1" smtClean="0"/>
              <a:t>Thn</a:t>
            </a:r>
            <a:r>
              <a:rPr lang="en-US" dirty="0" smtClean="0"/>
              <a:t> 1950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pribumi</a:t>
            </a:r>
            <a:endParaRPr lang="en-US" dirty="0" smtClean="0"/>
          </a:p>
          <a:p>
            <a:pPr marL="857250" indent="-255588"/>
            <a:r>
              <a:rPr lang="en-US" dirty="0" smtClean="0"/>
              <a:t>Program </a:t>
            </a:r>
            <a:r>
              <a:rPr lang="en-US" dirty="0" err="1" smtClean="0"/>
              <a:t>Sumitro</a:t>
            </a:r>
            <a:r>
              <a:rPr lang="en-US" dirty="0" smtClean="0"/>
              <a:t> </a:t>
            </a:r>
            <a:r>
              <a:rPr lang="en-US" dirty="0" err="1" smtClean="0"/>
              <a:t>Thn</a:t>
            </a:r>
            <a:r>
              <a:rPr lang="en-US" dirty="0" smtClean="0"/>
              <a:t> 1951</a:t>
            </a:r>
          </a:p>
          <a:p>
            <a:pPr marL="857250" indent="-255588"/>
            <a:r>
              <a:rPr lang="en-US" dirty="0" err="1" smtClean="0"/>
              <a:t>Rencana</a:t>
            </a:r>
            <a:r>
              <a:rPr lang="en-US" dirty="0" smtClean="0"/>
              <a:t> Lima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, 1955-1960</a:t>
            </a:r>
          </a:p>
          <a:p>
            <a:pPr marL="857250" indent="-255588"/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Delapan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endParaRPr lang="en-US" dirty="0" smtClean="0"/>
          </a:p>
          <a:p>
            <a:pPr marL="733425" indent="-255588"/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</a:rPr>
              <a:t>Rencana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 &amp; Program 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</a:rPr>
              <a:t>tidak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</a:rPr>
              <a:t>berhasil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</a:rPr>
              <a:t>maksimal</a:t>
            </a:r>
            <a:endParaRPr lang="en-US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1960an –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:&gt; </a:t>
            </a:r>
            <a:r>
              <a:rPr lang="en-US" dirty="0" err="1" smtClean="0"/>
              <a:t>etatisme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Sejarahpun</a:t>
            </a:r>
            <a:r>
              <a:rPr lang="en-US" dirty="0" smtClean="0"/>
              <a:t> </a:t>
            </a:r>
            <a:r>
              <a:rPr lang="en-US" dirty="0" err="1" smtClean="0"/>
              <a:t>berlalu</a:t>
            </a:r>
            <a:r>
              <a:rPr lang="en-US" dirty="0" smtClean="0"/>
              <a:t>...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Program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bidangnya</a:t>
            </a:r>
            <a:endParaRPr lang="en-US" dirty="0" smtClean="0"/>
          </a:p>
          <a:p>
            <a:r>
              <a:rPr lang="en-US" dirty="0" smtClean="0"/>
              <a:t>Dana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mengalir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&amp; </a:t>
            </a:r>
            <a:r>
              <a:rPr lang="en-US" dirty="0" err="1" smtClean="0"/>
              <a:t>perang</a:t>
            </a:r>
            <a:endParaRPr lang="en-US" dirty="0" smtClean="0"/>
          </a:p>
          <a:p>
            <a:r>
              <a:rPr lang="en-US" dirty="0" err="1" smtClean="0"/>
              <a:t>Pendeknya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kabinet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[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13 x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kabinet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berganti</a:t>
            </a:r>
            <a:r>
              <a:rPr lang="en-US" dirty="0" smtClean="0"/>
              <a:t>]</a:t>
            </a:r>
          </a:p>
          <a:p>
            <a:r>
              <a:rPr lang="en-US" dirty="0" smtClean="0"/>
              <a:t>Program &amp;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&amp; </a:t>
            </a:r>
            <a:r>
              <a:rPr lang="en-US" dirty="0" err="1" smtClean="0"/>
              <a:t>aspirasi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endParaRPr lang="en-US" dirty="0" smtClean="0"/>
          </a:p>
          <a:p>
            <a:r>
              <a:rPr lang="en-US" dirty="0" err="1" smtClean="0"/>
              <a:t>Terpengaruh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Indonesia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&amp; program </a:t>
            </a:r>
            <a:r>
              <a:rPr lang="en-US" dirty="0" err="1" smtClean="0"/>
              <a:t>Orde</a:t>
            </a:r>
            <a:r>
              <a:rPr lang="en-US" dirty="0" smtClean="0"/>
              <a:t> Lama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 </a:t>
            </a:r>
            <a:r>
              <a:rPr lang="en-US" dirty="0" err="1" smtClean="0"/>
              <a:t>rusaknya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&amp; </a:t>
            </a:r>
            <a:r>
              <a:rPr lang="en-US" dirty="0" err="1" smtClean="0"/>
              <a:t>komunikasi</a:t>
            </a:r>
            <a:r>
              <a:rPr lang="en-US" dirty="0" smtClean="0"/>
              <a:t>, </a:t>
            </a:r>
            <a:r>
              <a:rPr lang="en-US" dirty="0" err="1" smtClean="0"/>
              <a:t>dampaknya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export </a:t>
            </a:r>
            <a:r>
              <a:rPr lang="en-US" dirty="0" err="1" smtClean="0"/>
              <a:t>turun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“</a:t>
            </a:r>
            <a:r>
              <a:rPr lang="en-US" dirty="0" err="1" smtClean="0"/>
              <a:t>mercu</a:t>
            </a:r>
            <a:r>
              <a:rPr lang="en-US" dirty="0" smtClean="0"/>
              <a:t> </a:t>
            </a:r>
            <a:r>
              <a:rPr lang="en-US" dirty="0" err="1" smtClean="0"/>
              <a:t>suar</a:t>
            </a:r>
            <a:r>
              <a:rPr lang="en-US" dirty="0" smtClean="0"/>
              <a:t>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defisit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,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inflasi</a:t>
            </a:r>
            <a:r>
              <a:rPr lang="en-US" dirty="0" smtClean="0"/>
              <a:t> ‘</a:t>
            </a:r>
            <a:r>
              <a:rPr lang="en-US" dirty="0" err="1" smtClean="0"/>
              <a:t>menggila</a:t>
            </a:r>
            <a:r>
              <a:rPr lang="en-US" dirty="0" smtClean="0"/>
              <a:t>’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2,8% ,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2,2 %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etatisme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..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208</TotalTime>
  <Words>459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Sejarah Perkembangan Perekonomian Indonesia</vt:lpstr>
      <vt:lpstr>Hambatan Barter</vt:lpstr>
      <vt:lpstr>Pelaku Ekonomi di Indonesia</vt:lpstr>
      <vt:lpstr>Sesuai dengan konsep Trilogi Pembangunan (Pertumbuhan,Pemerataan,Kestabilan ekon.)</vt:lpstr>
      <vt:lpstr>Perkembangan Sistem Ekonomi Pra Orde Baru</vt:lpstr>
      <vt:lpstr>Sehingga perekonomian di Indonesia, tidak mengijinkan :</vt:lpstr>
      <vt:lpstr>Sejarahpun berlalu...</vt:lpstr>
      <vt:lpstr>Faktor kegagalan rencana &amp; program Orde Lama</vt:lpstr>
      <vt:lpstr>Akibat etatisme dlm sejarah..</vt:lpstr>
      <vt:lpstr>Masa Orde Baru</vt:lpstr>
      <vt:lpstr>Masa reformasi s./d. second SBY administration</vt:lpstr>
      <vt:lpstr>Slide 12</vt:lpstr>
    </vt:vector>
  </TitlesOfParts>
  <Company>Brawijaya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Perkembangan Perekonomian Indonesia</dc:title>
  <dc:creator>User</dc:creator>
  <cp:lastModifiedBy>User</cp:lastModifiedBy>
  <cp:revision>22</cp:revision>
  <dcterms:created xsi:type="dcterms:W3CDTF">2011-09-05T22:56:59Z</dcterms:created>
  <dcterms:modified xsi:type="dcterms:W3CDTF">2011-09-07T06:13:01Z</dcterms:modified>
</cp:coreProperties>
</file>