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264F-2054-44C2-AB8B-F3F8D1C3ACBF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5082-CFF1-4AE3-8F7A-F93BEE237A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264F-2054-44C2-AB8B-F3F8D1C3ACBF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5082-CFF1-4AE3-8F7A-F93BEE237A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264F-2054-44C2-AB8B-F3F8D1C3ACBF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5082-CFF1-4AE3-8F7A-F93BEE237A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264F-2054-44C2-AB8B-F3F8D1C3ACBF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5082-CFF1-4AE3-8F7A-F93BEE237A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264F-2054-44C2-AB8B-F3F8D1C3ACBF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5082-CFF1-4AE3-8F7A-F93BEE237A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264F-2054-44C2-AB8B-F3F8D1C3ACBF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5082-CFF1-4AE3-8F7A-F93BEE237A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264F-2054-44C2-AB8B-F3F8D1C3ACBF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5082-CFF1-4AE3-8F7A-F93BEE237A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264F-2054-44C2-AB8B-F3F8D1C3ACBF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5082-CFF1-4AE3-8F7A-F93BEE237A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264F-2054-44C2-AB8B-F3F8D1C3ACBF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5082-CFF1-4AE3-8F7A-F93BEE237A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264F-2054-44C2-AB8B-F3F8D1C3ACBF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5082-CFF1-4AE3-8F7A-F93BEE237A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264F-2054-44C2-AB8B-F3F8D1C3ACBF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5082-CFF1-4AE3-8F7A-F93BEE237A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7264F-2054-44C2-AB8B-F3F8D1C3ACBF}" type="datetimeFigureOut">
              <a:rPr lang="id-ID" smtClean="0"/>
              <a:pPr/>
              <a:t>30/09/2016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15082-CFF1-4AE3-8F7A-F93BEE237A3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DIAGRAM ALIR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/>
            <a:r>
              <a:rPr lang="id-ID" b="1" dirty="0" smtClean="0"/>
              <a:t>Bahan utama tidak perlu dikotak, oval, bulat, dll (Hanya tulisan saja)</a:t>
            </a:r>
          </a:p>
          <a:p>
            <a:pPr algn="just"/>
            <a:r>
              <a:rPr lang="id-ID" b="1" dirty="0" smtClean="0"/>
              <a:t>Bahan utama dimulai dari atas</a:t>
            </a:r>
          </a:p>
          <a:p>
            <a:pPr algn="just"/>
            <a:r>
              <a:rPr lang="id-ID" b="1" dirty="0" smtClean="0"/>
              <a:t>Proses diberi kotak</a:t>
            </a:r>
          </a:p>
          <a:p>
            <a:pPr algn="just"/>
            <a:r>
              <a:rPr lang="id-ID" b="1" dirty="0" smtClean="0"/>
              <a:t>Produk antara juga hanya tulisan</a:t>
            </a:r>
          </a:p>
          <a:p>
            <a:pPr algn="just"/>
            <a:r>
              <a:rPr lang="id-ID" b="1" dirty="0" smtClean="0"/>
              <a:t>Bahan pembantu hanya tulisan juga dan di sebelah kiri</a:t>
            </a:r>
          </a:p>
          <a:p>
            <a:pPr algn="just"/>
            <a:r>
              <a:rPr lang="id-ID" b="1" dirty="0" smtClean="0"/>
              <a:t>Hasil samping juga hanya tulisan dan di sebelah kanan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Diagram Alir Kualitatif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800" b="1" dirty="0" smtClean="0"/>
              <a:t>Proses pengolahan Tepung Singkong :</a:t>
            </a:r>
          </a:p>
          <a:p>
            <a:pPr algn="just">
              <a:buNone/>
            </a:pPr>
            <a:r>
              <a:rPr lang="id-ID" sz="2800" b="1" dirty="0" smtClean="0"/>
              <a:t>	Singkong dikupas dan dibersihkan kulitnya. Singkong kupas dan bersih kemudian dipotong dengan ketebalan ± 1 cm. Potongan singkong kemudian dikeringkan dengan cabinet dryer dengan suhu 60 </a:t>
            </a:r>
            <a:r>
              <a:rPr lang="id-ID" sz="2800" b="1" baseline="30000" dirty="0" smtClean="0"/>
              <a:t>0</a:t>
            </a:r>
            <a:r>
              <a:rPr lang="id-ID" sz="2800" b="1" dirty="0" smtClean="0"/>
              <a:t>C selama 8 jam. Potongan singkong kering kemudian dikecilkan ukurannya dan diayak 80 mesh.</a:t>
            </a:r>
            <a:endParaRPr lang="id-ID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77875"/>
            <a:ext cx="4143404" cy="646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id-ID" b="1" dirty="0" smtClean="0"/>
              <a:t>Diagram Alir Kuantitatif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id-ID" sz="2800" b="1" dirty="0" smtClean="0"/>
              <a:t>Proses pengolahan Tepung Singkong :</a:t>
            </a:r>
          </a:p>
          <a:p>
            <a:pPr algn="just">
              <a:spcBef>
                <a:spcPts val="0"/>
              </a:spcBef>
              <a:buNone/>
            </a:pPr>
            <a:r>
              <a:rPr lang="id-ID" sz="2800" b="1" dirty="0" smtClean="0"/>
              <a:t>	Singkong (</a:t>
            </a:r>
            <a:r>
              <a:rPr lang="id-ID" sz="2800" b="1" smtClean="0"/>
              <a:t>100 </a:t>
            </a:r>
            <a:r>
              <a:rPr lang="id-ID" sz="2800" b="1" smtClean="0"/>
              <a:t>ton</a:t>
            </a:r>
            <a:r>
              <a:rPr lang="id-ID" sz="2800" b="1" smtClean="0"/>
              <a:t>) </a:t>
            </a:r>
            <a:r>
              <a:rPr lang="id-ID" sz="2800" b="1" dirty="0" smtClean="0"/>
              <a:t>dikupas kulitnya dan dibersihkan. Banyaknya kulit 2 % dari berat singkong, sedangkan perbandingan singkong kupas dengan air untuk mencuci 1 : 2. Kotoran yang menempel di singkong kupas ± 0,2 % berat singkong kupas. Singkong kupas dan bersih kemudian dipotong dengan ketebalan ± 1 cm. Potongan singkong (kadar air 65 % (wb)) kemudian dikeringkan dengan cabinet dryer dengan suhu 60 </a:t>
            </a:r>
            <a:r>
              <a:rPr lang="id-ID" sz="2800" b="1" baseline="30000" dirty="0" smtClean="0"/>
              <a:t>0</a:t>
            </a:r>
            <a:r>
              <a:rPr lang="id-ID" sz="2800" b="1" dirty="0" smtClean="0"/>
              <a:t>C selama 8 jam. Potongan singkong kering mempunyai kadar air (wb) 10 %. Potongan singkong kering kemudian dikecilkan ukurannya dan diayak 80 mesh.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6000"/>
            <a:ext cx="5214974" cy="671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DIAGRAM ALIR</vt:lpstr>
      <vt:lpstr>Slide 2</vt:lpstr>
      <vt:lpstr>Diagram Alir Kualitatif</vt:lpstr>
      <vt:lpstr>Slide 4</vt:lpstr>
      <vt:lpstr>Diagram Alir Kuantitatif</vt:lpstr>
      <vt:lpstr>Slide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ALIR</dc:title>
  <dc:creator>hp</dc:creator>
  <cp:lastModifiedBy>hp</cp:lastModifiedBy>
  <cp:revision>8</cp:revision>
  <dcterms:created xsi:type="dcterms:W3CDTF">2016-09-29T13:25:58Z</dcterms:created>
  <dcterms:modified xsi:type="dcterms:W3CDTF">2016-09-30T02:46:47Z</dcterms:modified>
</cp:coreProperties>
</file>