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1"/>
  </p:notesMasterIdLst>
  <p:sldIdLst>
    <p:sldId id="256" r:id="rId2"/>
    <p:sldId id="257" r:id="rId3"/>
    <p:sldId id="258" r:id="rId4"/>
    <p:sldId id="306" r:id="rId5"/>
    <p:sldId id="297" r:id="rId6"/>
    <p:sldId id="307" r:id="rId7"/>
    <p:sldId id="308" r:id="rId8"/>
    <p:sldId id="309" r:id="rId9"/>
    <p:sldId id="310" r:id="rId10"/>
    <p:sldId id="311" r:id="rId11"/>
    <p:sldId id="320" r:id="rId12"/>
    <p:sldId id="312" r:id="rId13"/>
    <p:sldId id="313" r:id="rId14"/>
    <p:sldId id="314" r:id="rId15"/>
    <p:sldId id="315" r:id="rId16"/>
    <p:sldId id="316" r:id="rId17"/>
    <p:sldId id="317" r:id="rId18"/>
    <p:sldId id="318" r:id="rId19"/>
    <p:sldId id="319" r:id="rId20"/>
  </p:sldIdLst>
  <p:sldSz cx="9144000" cy="5143500" type="screen16x9"/>
  <p:notesSz cx="6858000" cy="9144000"/>
  <p:embeddedFontLst>
    <p:embeddedFont>
      <p:font typeface="Fjalla One" panose="020B0604020202020204" charset="0"/>
      <p:regular r:id="rId22"/>
    </p:embeddedFont>
    <p:embeddedFont>
      <p:font typeface="Lato" panose="020B0604020202020204" charset="0"/>
      <p:regular r:id="rId23"/>
      <p:bold r:id="rId24"/>
      <p:italic r:id="rId25"/>
      <p:boldItalic r:id="rId26"/>
    </p:embeddedFont>
    <p:embeddedFont>
      <p:font typeface="Robot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7" autoAdjust="0"/>
    <p:restoredTop sz="85714" autoAdjust="0"/>
  </p:normalViewPr>
  <p:slideViewPr>
    <p:cSldViewPr snapToGrid="0">
      <p:cViewPr>
        <p:scale>
          <a:sx n="110" d="100"/>
          <a:sy n="110" d="100"/>
        </p:scale>
        <p:origin x="51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https://media.neliti.com/media/publications/293755-pentingnya-memahami-penerapan-privasi-di-02798696.pdf</a:t>
            </a:r>
          </a:p>
        </p:txBody>
      </p:sp>
    </p:spTree>
    <p:extLst>
      <p:ext uri="{BB962C8B-B14F-4D97-AF65-F5344CB8AC3E}">
        <p14:creationId xmlns:p14="http://schemas.microsoft.com/office/powerpoint/2010/main" val="361448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http://bp4pekanbaru.or.id/asset/banner/965662808150509_Efek-Negatif-Teknologi-Digital-Utk-Anak-126.png</a:t>
            </a:r>
          </a:p>
        </p:txBody>
      </p:sp>
    </p:spTree>
    <p:extLst>
      <p:ext uri="{BB962C8B-B14F-4D97-AF65-F5344CB8AC3E}">
        <p14:creationId xmlns:p14="http://schemas.microsoft.com/office/powerpoint/2010/main" val="299472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26851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719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995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2772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86902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9375" y="787125"/>
            <a:ext cx="3757500" cy="2669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Font typeface="Fjalla One"/>
              <a:buNone/>
              <a:defRPr sz="5200">
                <a:latin typeface="Fjalla One"/>
                <a:ea typeface="Fjalla One"/>
                <a:cs typeface="Fjalla One"/>
                <a:sym typeface="Fjalla On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949375" y="3563775"/>
            <a:ext cx="30306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19979" y="-60964"/>
            <a:ext cx="8685878" cy="5035920"/>
            <a:chOff x="898653" y="406867"/>
            <a:chExt cx="7293542" cy="4228667"/>
          </a:xfrm>
        </p:grpSpPr>
        <p:sp>
          <p:nvSpPr>
            <p:cNvPr id="12" name="Google Shape;12;p2"/>
            <p:cNvSpPr/>
            <p:nvPr/>
          </p:nvSpPr>
          <p:spPr>
            <a:xfrm>
              <a:off x="5168502" y="2080625"/>
              <a:ext cx="1280601" cy="878920"/>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6779192" y="406867"/>
              <a:ext cx="1077619" cy="739576"/>
            </a:xfrm>
            <a:custGeom>
              <a:avLst/>
              <a:gdLst/>
              <a:ahLst/>
              <a:cxnLst/>
              <a:rect l="l" t="t" r="r" b="b"/>
              <a:pathLst>
                <a:path w="51072" h="35051" extrusionOk="0">
                  <a:moveTo>
                    <a:pt x="29820" y="0"/>
                  </a:moveTo>
                  <a:cubicBezTo>
                    <a:pt x="23999" y="0"/>
                    <a:pt x="19283" y="4718"/>
                    <a:pt x="19283" y="10537"/>
                  </a:cubicBezTo>
                  <a:cubicBezTo>
                    <a:pt x="19283" y="11038"/>
                    <a:pt x="19319" y="11536"/>
                    <a:pt x="19389" y="12032"/>
                  </a:cubicBezTo>
                  <a:cubicBezTo>
                    <a:pt x="17743" y="12664"/>
                    <a:pt x="16499" y="14107"/>
                    <a:pt x="16146" y="15873"/>
                  </a:cubicBezTo>
                  <a:cubicBezTo>
                    <a:pt x="15444" y="16049"/>
                    <a:pt x="14790" y="16379"/>
                    <a:pt x="14230" y="16838"/>
                  </a:cubicBezTo>
                  <a:cubicBezTo>
                    <a:pt x="14066" y="16826"/>
                    <a:pt x="13900" y="16818"/>
                    <a:pt x="13732" y="16818"/>
                  </a:cubicBezTo>
                  <a:cubicBezTo>
                    <a:pt x="10722" y="16818"/>
                    <a:pt x="8199" y="18894"/>
                    <a:pt x="7512" y="21692"/>
                  </a:cubicBezTo>
                  <a:cubicBezTo>
                    <a:pt x="4484" y="21794"/>
                    <a:pt x="2059" y="24280"/>
                    <a:pt x="2059" y="27333"/>
                  </a:cubicBezTo>
                  <a:cubicBezTo>
                    <a:pt x="2059" y="27977"/>
                    <a:pt x="2169" y="28616"/>
                    <a:pt x="2384" y="29223"/>
                  </a:cubicBezTo>
                  <a:cubicBezTo>
                    <a:pt x="1031" y="29486"/>
                    <a:pt x="2" y="30682"/>
                    <a:pt x="1" y="32109"/>
                  </a:cubicBezTo>
                  <a:cubicBezTo>
                    <a:pt x="1" y="33726"/>
                    <a:pt x="1325" y="35051"/>
                    <a:pt x="2943" y="35051"/>
                  </a:cubicBezTo>
                  <a:lnTo>
                    <a:pt x="48129" y="35051"/>
                  </a:lnTo>
                  <a:cubicBezTo>
                    <a:pt x="49747" y="35051"/>
                    <a:pt x="51071" y="33726"/>
                    <a:pt x="51071" y="32109"/>
                  </a:cubicBezTo>
                  <a:cubicBezTo>
                    <a:pt x="51071" y="30491"/>
                    <a:pt x="49747" y="29168"/>
                    <a:pt x="48129" y="29168"/>
                  </a:cubicBezTo>
                  <a:lnTo>
                    <a:pt x="48039" y="29168"/>
                  </a:lnTo>
                  <a:cubicBezTo>
                    <a:pt x="48571" y="28261"/>
                    <a:pt x="48747" y="27190"/>
                    <a:pt x="48534" y="26162"/>
                  </a:cubicBezTo>
                  <a:cubicBezTo>
                    <a:pt x="49903" y="25455"/>
                    <a:pt x="50840" y="24029"/>
                    <a:pt x="50840" y="22382"/>
                  </a:cubicBezTo>
                  <a:cubicBezTo>
                    <a:pt x="50840" y="20216"/>
                    <a:pt x="49222" y="18433"/>
                    <a:pt x="47130" y="18165"/>
                  </a:cubicBezTo>
                  <a:cubicBezTo>
                    <a:pt x="47141" y="17997"/>
                    <a:pt x="47149" y="17826"/>
                    <a:pt x="47149" y="17653"/>
                  </a:cubicBezTo>
                  <a:cubicBezTo>
                    <a:pt x="47149" y="13700"/>
                    <a:pt x="44175" y="10444"/>
                    <a:pt x="40342" y="9992"/>
                  </a:cubicBezTo>
                  <a:cubicBezTo>
                    <a:pt x="40059" y="4426"/>
                    <a:pt x="35456" y="0"/>
                    <a:pt x="298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7443398" y="1784908"/>
              <a:ext cx="748797" cy="5139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929046" y="4121580"/>
              <a:ext cx="748818" cy="513954"/>
            </a:xfrm>
            <a:custGeom>
              <a:avLst/>
              <a:gdLst/>
              <a:ahLst/>
              <a:cxnLst/>
              <a:rect l="l" t="t" r="r" b="b"/>
              <a:pathLst>
                <a:path w="35489" h="24358" extrusionOk="0">
                  <a:moveTo>
                    <a:pt x="20720" y="1"/>
                  </a:moveTo>
                  <a:cubicBezTo>
                    <a:pt x="16676" y="1"/>
                    <a:pt x="13398" y="3279"/>
                    <a:pt x="13398" y="7324"/>
                  </a:cubicBezTo>
                  <a:cubicBezTo>
                    <a:pt x="13398" y="7671"/>
                    <a:pt x="13424" y="8018"/>
                    <a:pt x="13473" y="8361"/>
                  </a:cubicBezTo>
                  <a:cubicBezTo>
                    <a:pt x="12329" y="8802"/>
                    <a:pt x="11464" y="9804"/>
                    <a:pt x="11218" y="11031"/>
                  </a:cubicBezTo>
                  <a:cubicBezTo>
                    <a:pt x="10731" y="11154"/>
                    <a:pt x="10276" y="11382"/>
                    <a:pt x="9888" y="11702"/>
                  </a:cubicBezTo>
                  <a:cubicBezTo>
                    <a:pt x="9773" y="11693"/>
                    <a:pt x="9658" y="11688"/>
                    <a:pt x="9542" y="11688"/>
                  </a:cubicBezTo>
                  <a:cubicBezTo>
                    <a:pt x="7451" y="11688"/>
                    <a:pt x="5697" y="13131"/>
                    <a:pt x="5219" y="15075"/>
                  </a:cubicBezTo>
                  <a:cubicBezTo>
                    <a:pt x="3114" y="15146"/>
                    <a:pt x="1429" y="16872"/>
                    <a:pt x="1429" y="18994"/>
                  </a:cubicBezTo>
                  <a:cubicBezTo>
                    <a:pt x="1429" y="19442"/>
                    <a:pt x="1506" y="19886"/>
                    <a:pt x="1656" y="20307"/>
                  </a:cubicBezTo>
                  <a:cubicBezTo>
                    <a:pt x="716" y="20491"/>
                    <a:pt x="1" y="21322"/>
                    <a:pt x="1" y="22314"/>
                  </a:cubicBezTo>
                  <a:cubicBezTo>
                    <a:pt x="1" y="23438"/>
                    <a:pt x="920" y="24357"/>
                    <a:pt x="2044" y="24357"/>
                  </a:cubicBezTo>
                  <a:lnTo>
                    <a:pt x="33444" y="24357"/>
                  </a:lnTo>
                  <a:cubicBezTo>
                    <a:pt x="34569" y="24357"/>
                    <a:pt x="35488" y="23438"/>
                    <a:pt x="35488" y="22314"/>
                  </a:cubicBezTo>
                  <a:cubicBezTo>
                    <a:pt x="35488" y="21189"/>
                    <a:pt x="34569" y="20270"/>
                    <a:pt x="33444" y="20270"/>
                  </a:cubicBezTo>
                  <a:lnTo>
                    <a:pt x="33382" y="20270"/>
                  </a:lnTo>
                  <a:cubicBezTo>
                    <a:pt x="33647" y="19818"/>
                    <a:pt x="33786" y="19304"/>
                    <a:pt x="33785" y="18781"/>
                  </a:cubicBezTo>
                  <a:cubicBezTo>
                    <a:pt x="33785" y="18579"/>
                    <a:pt x="33765" y="18378"/>
                    <a:pt x="33725" y="18181"/>
                  </a:cubicBezTo>
                  <a:cubicBezTo>
                    <a:pt x="34676" y="17689"/>
                    <a:pt x="35327" y="16699"/>
                    <a:pt x="35327" y="15554"/>
                  </a:cubicBezTo>
                  <a:cubicBezTo>
                    <a:pt x="35327" y="14050"/>
                    <a:pt x="34202" y="12810"/>
                    <a:pt x="32748" y="12624"/>
                  </a:cubicBezTo>
                  <a:cubicBezTo>
                    <a:pt x="32757" y="12506"/>
                    <a:pt x="32763" y="12387"/>
                    <a:pt x="32763" y="12269"/>
                  </a:cubicBezTo>
                  <a:cubicBezTo>
                    <a:pt x="32763" y="9521"/>
                    <a:pt x="30696" y="7258"/>
                    <a:pt x="28033" y="6945"/>
                  </a:cubicBezTo>
                  <a:cubicBezTo>
                    <a:pt x="27836" y="3077"/>
                    <a:pt x="24637" y="1"/>
                    <a:pt x="207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898653" y="3900567"/>
              <a:ext cx="748797" cy="513954"/>
            </a:xfrm>
            <a:custGeom>
              <a:avLst/>
              <a:gdLst/>
              <a:ahLst/>
              <a:cxnLst/>
              <a:rect l="l" t="t" r="r" b="b"/>
              <a:pathLst>
                <a:path w="35488" h="24358" extrusionOk="0">
                  <a:moveTo>
                    <a:pt x="20720" y="1"/>
                  </a:moveTo>
                  <a:cubicBezTo>
                    <a:pt x="16676" y="1"/>
                    <a:pt x="13398" y="3279"/>
                    <a:pt x="13398" y="7323"/>
                  </a:cubicBezTo>
                  <a:cubicBezTo>
                    <a:pt x="13399" y="7670"/>
                    <a:pt x="13423" y="8018"/>
                    <a:pt x="13472" y="8361"/>
                  </a:cubicBezTo>
                  <a:cubicBezTo>
                    <a:pt x="12329" y="8802"/>
                    <a:pt x="11464" y="9804"/>
                    <a:pt x="11219" y="11031"/>
                  </a:cubicBezTo>
                  <a:cubicBezTo>
                    <a:pt x="10731" y="11154"/>
                    <a:pt x="10277" y="11382"/>
                    <a:pt x="9888" y="11702"/>
                  </a:cubicBezTo>
                  <a:cubicBezTo>
                    <a:pt x="9774" y="11693"/>
                    <a:pt x="9659" y="11688"/>
                    <a:pt x="9542" y="11688"/>
                  </a:cubicBezTo>
                  <a:cubicBezTo>
                    <a:pt x="7450" y="11688"/>
                    <a:pt x="5696" y="13131"/>
                    <a:pt x="5220" y="15074"/>
                  </a:cubicBezTo>
                  <a:cubicBezTo>
                    <a:pt x="3116" y="15146"/>
                    <a:pt x="1431" y="16872"/>
                    <a:pt x="1431" y="18994"/>
                  </a:cubicBezTo>
                  <a:cubicBezTo>
                    <a:pt x="1430" y="19442"/>
                    <a:pt x="1507" y="19886"/>
                    <a:pt x="1656" y="20307"/>
                  </a:cubicBezTo>
                  <a:cubicBezTo>
                    <a:pt x="717" y="20491"/>
                    <a:pt x="0" y="21322"/>
                    <a:pt x="0" y="22314"/>
                  </a:cubicBezTo>
                  <a:cubicBezTo>
                    <a:pt x="0" y="23437"/>
                    <a:pt x="920" y="24357"/>
                    <a:pt x="2045" y="24357"/>
                  </a:cubicBezTo>
                  <a:lnTo>
                    <a:pt x="33444" y="24357"/>
                  </a:lnTo>
                  <a:cubicBezTo>
                    <a:pt x="34568" y="24357"/>
                    <a:pt x="35488" y="23437"/>
                    <a:pt x="35488" y="22314"/>
                  </a:cubicBezTo>
                  <a:cubicBezTo>
                    <a:pt x="35488" y="21189"/>
                    <a:pt x="34568" y="20269"/>
                    <a:pt x="33444" y="20269"/>
                  </a:cubicBezTo>
                  <a:lnTo>
                    <a:pt x="33381" y="20269"/>
                  </a:lnTo>
                  <a:cubicBezTo>
                    <a:pt x="33646" y="19817"/>
                    <a:pt x="33787" y="19305"/>
                    <a:pt x="33787" y="18781"/>
                  </a:cubicBezTo>
                  <a:cubicBezTo>
                    <a:pt x="33787" y="18579"/>
                    <a:pt x="33766" y="18378"/>
                    <a:pt x="33725" y="18181"/>
                  </a:cubicBezTo>
                  <a:cubicBezTo>
                    <a:pt x="34676" y="17689"/>
                    <a:pt x="35327" y="16699"/>
                    <a:pt x="35327" y="15554"/>
                  </a:cubicBezTo>
                  <a:cubicBezTo>
                    <a:pt x="35327" y="14050"/>
                    <a:pt x="34203" y="12810"/>
                    <a:pt x="32749" y="12623"/>
                  </a:cubicBezTo>
                  <a:cubicBezTo>
                    <a:pt x="32756" y="12506"/>
                    <a:pt x="32762" y="12388"/>
                    <a:pt x="32762" y="12269"/>
                  </a:cubicBezTo>
                  <a:cubicBezTo>
                    <a:pt x="32762" y="9521"/>
                    <a:pt x="30696" y="7258"/>
                    <a:pt x="28033" y="6945"/>
                  </a:cubicBezTo>
                  <a:cubicBezTo>
                    <a:pt x="27836" y="3077"/>
                    <a:pt x="24638" y="1"/>
                    <a:pt x="207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50425" y="553750"/>
            <a:ext cx="3846600" cy="3987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124" name="Google Shape;124;p17"/>
          <p:cNvSpPr/>
          <p:nvPr/>
        </p:nvSpPr>
        <p:spPr>
          <a:xfrm flipH="1">
            <a:off x="7929133" y="249625"/>
            <a:ext cx="1523677" cy="104587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7"/>
          <p:cNvSpPr/>
          <p:nvPr/>
        </p:nvSpPr>
        <p:spPr>
          <a:xfrm flipH="1">
            <a:off x="-287916" y="3529731"/>
            <a:ext cx="1630762" cy="111931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7"/>
          <p:cNvSpPr/>
          <p:nvPr/>
        </p:nvSpPr>
        <p:spPr>
          <a:xfrm>
            <a:off x="-115731" y="4160008"/>
            <a:ext cx="1142802" cy="784388"/>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7"/>
        <p:cNvGrpSpPr/>
        <p:nvPr/>
      </p:nvGrpSpPr>
      <p:grpSpPr>
        <a:xfrm>
          <a:off x="0" y="0"/>
          <a:ext cx="0" cy="0"/>
          <a:chOff x="0" y="0"/>
          <a:chExt cx="0" cy="0"/>
        </a:xfrm>
      </p:grpSpPr>
      <p:grpSp>
        <p:nvGrpSpPr>
          <p:cNvPr id="128" name="Google Shape;128;p18"/>
          <p:cNvGrpSpPr/>
          <p:nvPr/>
        </p:nvGrpSpPr>
        <p:grpSpPr>
          <a:xfrm>
            <a:off x="259462" y="2122017"/>
            <a:ext cx="1630762" cy="2677793"/>
            <a:chOff x="-2840659" y="5729097"/>
            <a:chExt cx="1952540" cy="3206170"/>
          </a:xfrm>
        </p:grpSpPr>
        <p:sp>
          <p:nvSpPr>
            <p:cNvPr id="129" name="Google Shape;129;p18"/>
            <p:cNvSpPr/>
            <p:nvPr/>
          </p:nvSpPr>
          <p:spPr>
            <a:xfrm>
              <a:off x="-2840659" y="5729097"/>
              <a:ext cx="1143967" cy="2149602"/>
            </a:xfrm>
            <a:custGeom>
              <a:avLst/>
              <a:gdLst/>
              <a:ahLst/>
              <a:cxnLst/>
              <a:rect l="l" t="t" r="r" b="b"/>
              <a:pathLst>
                <a:path w="19442" h="36533" extrusionOk="0">
                  <a:moveTo>
                    <a:pt x="5694" y="1"/>
                  </a:moveTo>
                  <a:cubicBezTo>
                    <a:pt x="5563" y="1"/>
                    <a:pt x="5431" y="24"/>
                    <a:pt x="5302" y="74"/>
                  </a:cubicBezTo>
                  <a:lnTo>
                    <a:pt x="847" y="1782"/>
                  </a:lnTo>
                  <a:cubicBezTo>
                    <a:pt x="283" y="1997"/>
                    <a:pt x="1" y="2630"/>
                    <a:pt x="217" y="3193"/>
                  </a:cubicBezTo>
                  <a:lnTo>
                    <a:pt x="12729" y="35830"/>
                  </a:lnTo>
                  <a:cubicBezTo>
                    <a:pt x="12896" y="36265"/>
                    <a:pt x="13310" y="36532"/>
                    <a:pt x="13749" y="36532"/>
                  </a:cubicBezTo>
                  <a:cubicBezTo>
                    <a:pt x="13879" y="36532"/>
                    <a:pt x="14012" y="36509"/>
                    <a:pt x="14141" y="36459"/>
                  </a:cubicBezTo>
                  <a:lnTo>
                    <a:pt x="18597" y="34751"/>
                  </a:lnTo>
                  <a:cubicBezTo>
                    <a:pt x="19160" y="34535"/>
                    <a:pt x="19442" y="33903"/>
                    <a:pt x="19226" y="33340"/>
                  </a:cubicBezTo>
                  <a:lnTo>
                    <a:pt x="6713" y="703"/>
                  </a:lnTo>
                  <a:cubicBezTo>
                    <a:pt x="6547" y="268"/>
                    <a:pt x="6133" y="1"/>
                    <a:pt x="569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8"/>
            <p:cNvSpPr/>
            <p:nvPr/>
          </p:nvSpPr>
          <p:spPr>
            <a:xfrm>
              <a:off x="-2818124" y="5917500"/>
              <a:ext cx="75433" cy="39070"/>
            </a:xfrm>
            <a:custGeom>
              <a:avLst/>
              <a:gdLst/>
              <a:ahLst/>
              <a:cxnLst/>
              <a:rect l="l" t="t" r="r" b="b"/>
              <a:pathLst>
                <a:path w="1282" h="664" extrusionOk="0">
                  <a:moveTo>
                    <a:pt x="1133" y="0"/>
                  </a:moveTo>
                  <a:cubicBezTo>
                    <a:pt x="1121" y="0"/>
                    <a:pt x="1109" y="2"/>
                    <a:pt x="1097" y="6"/>
                  </a:cubicBezTo>
                  <a:lnTo>
                    <a:pt x="0" y="427"/>
                  </a:lnTo>
                  <a:lnTo>
                    <a:pt x="91" y="663"/>
                  </a:lnTo>
                  <a:lnTo>
                    <a:pt x="1188" y="243"/>
                  </a:lnTo>
                  <a:cubicBezTo>
                    <a:pt x="1251" y="218"/>
                    <a:pt x="1282" y="148"/>
                    <a:pt x="1259" y="86"/>
                  </a:cubicBezTo>
                  <a:cubicBezTo>
                    <a:pt x="1238" y="33"/>
                    <a:pt x="1184" y="0"/>
                    <a:pt x="11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8"/>
            <p:cNvSpPr/>
            <p:nvPr/>
          </p:nvSpPr>
          <p:spPr>
            <a:xfrm>
              <a:off x="-2781585" y="6025116"/>
              <a:ext cx="36893" cy="18299"/>
            </a:xfrm>
            <a:custGeom>
              <a:avLst/>
              <a:gdLst/>
              <a:ahLst/>
              <a:cxnLst/>
              <a:rect l="l" t="t" r="r" b="b"/>
              <a:pathLst>
                <a:path w="627" h="311" extrusionOk="0">
                  <a:moveTo>
                    <a:pt x="569" y="1"/>
                  </a:moveTo>
                  <a:cubicBezTo>
                    <a:pt x="562" y="1"/>
                    <a:pt x="555" y="2"/>
                    <a:pt x="549" y="5"/>
                  </a:cubicBezTo>
                  <a:lnTo>
                    <a:pt x="1" y="215"/>
                  </a:lnTo>
                  <a:lnTo>
                    <a:pt x="37" y="310"/>
                  </a:lnTo>
                  <a:lnTo>
                    <a:pt x="586" y="100"/>
                  </a:lnTo>
                  <a:cubicBezTo>
                    <a:pt x="612" y="90"/>
                    <a:pt x="626" y="60"/>
                    <a:pt x="615" y="34"/>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8"/>
            <p:cNvSpPr/>
            <p:nvPr/>
          </p:nvSpPr>
          <p:spPr>
            <a:xfrm>
              <a:off x="-2711801" y="6207047"/>
              <a:ext cx="36775" cy="18299"/>
            </a:xfrm>
            <a:custGeom>
              <a:avLst/>
              <a:gdLst/>
              <a:ahLst/>
              <a:cxnLst/>
              <a:rect l="l" t="t" r="r" b="b"/>
              <a:pathLst>
                <a:path w="625" h="311" extrusionOk="0">
                  <a:moveTo>
                    <a:pt x="568" y="1"/>
                  </a:moveTo>
                  <a:cubicBezTo>
                    <a:pt x="561" y="1"/>
                    <a:pt x="555" y="2"/>
                    <a:pt x="549" y="5"/>
                  </a:cubicBezTo>
                  <a:lnTo>
                    <a:pt x="0" y="216"/>
                  </a:lnTo>
                  <a:lnTo>
                    <a:pt x="36" y="310"/>
                  </a:lnTo>
                  <a:lnTo>
                    <a:pt x="585" y="101"/>
                  </a:lnTo>
                  <a:cubicBezTo>
                    <a:pt x="612" y="91"/>
                    <a:pt x="625" y="60"/>
                    <a:pt x="613" y="35"/>
                  </a:cubicBezTo>
                  <a:cubicBezTo>
                    <a:pt x="607" y="14"/>
                    <a:pt x="588" y="1"/>
                    <a:pt x="5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2642136" y="6389036"/>
              <a:ext cx="36893" cy="18299"/>
            </a:xfrm>
            <a:custGeom>
              <a:avLst/>
              <a:gdLst/>
              <a:ahLst/>
              <a:cxnLst/>
              <a:rect l="l" t="t" r="r" b="b"/>
              <a:pathLst>
                <a:path w="627" h="311" extrusionOk="0">
                  <a:moveTo>
                    <a:pt x="569" y="1"/>
                  </a:moveTo>
                  <a:cubicBezTo>
                    <a:pt x="563" y="1"/>
                    <a:pt x="556" y="2"/>
                    <a:pt x="550" y="5"/>
                  </a:cubicBezTo>
                  <a:lnTo>
                    <a:pt x="1" y="215"/>
                  </a:lnTo>
                  <a:lnTo>
                    <a:pt x="38" y="310"/>
                  </a:lnTo>
                  <a:lnTo>
                    <a:pt x="586" y="99"/>
                  </a:lnTo>
                  <a:cubicBezTo>
                    <a:pt x="614" y="90"/>
                    <a:pt x="627" y="60"/>
                    <a:pt x="615" y="34"/>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8"/>
            <p:cNvSpPr/>
            <p:nvPr/>
          </p:nvSpPr>
          <p:spPr>
            <a:xfrm>
              <a:off x="-2572353" y="6570966"/>
              <a:ext cx="36716" cy="18299"/>
            </a:xfrm>
            <a:custGeom>
              <a:avLst/>
              <a:gdLst/>
              <a:ahLst/>
              <a:cxnLst/>
              <a:rect l="l" t="t" r="r" b="b"/>
              <a:pathLst>
                <a:path w="624" h="311" extrusionOk="0">
                  <a:moveTo>
                    <a:pt x="569" y="1"/>
                  </a:moveTo>
                  <a:cubicBezTo>
                    <a:pt x="562" y="1"/>
                    <a:pt x="556" y="2"/>
                    <a:pt x="549" y="5"/>
                  </a:cubicBezTo>
                  <a:lnTo>
                    <a:pt x="1" y="216"/>
                  </a:lnTo>
                  <a:lnTo>
                    <a:pt x="38" y="310"/>
                  </a:lnTo>
                  <a:lnTo>
                    <a:pt x="586" y="99"/>
                  </a:lnTo>
                  <a:cubicBezTo>
                    <a:pt x="610" y="88"/>
                    <a:pt x="623" y="60"/>
                    <a:pt x="615" y="35"/>
                  </a:cubicBezTo>
                  <a:cubicBezTo>
                    <a:pt x="608" y="14"/>
                    <a:pt x="589" y="1"/>
                    <a:pt x="5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8"/>
            <p:cNvSpPr/>
            <p:nvPr/>
          </p:nvSpPr>
          <p:spPr>
            <a:xfrm>
              <a:off x="-2502570" y="6752956"/>
              <a:ext cx="36598" cy="18182"/>
            </a:xfrm>
            <a:custGeom>
              <a:avLst/>
              <a:gdLst/>
              <a:ahLst/>
              <a:cxnLst/>
              <a:rect l="l" t="t" r="r" b="b"/>
              <a:pathLst>
                <a:path w="622" h="309" extrusionOk="0">
                  <a:moveTo>
                    <a:pt x="568" y="1"/>
                  </a:moveTo>
                  <a:cubicBezTo>
                    <a:pt x="562" y="1"/>
                    <a:pt x="555" y="2"/>
                    <a:pt x="549" y="5"/>
                  </a:cubicBezTo>
                  <a:lnTo>
                    <a:pt x="1" y="214"/>
                  </a:lnTo>
                  <a:lnTo>
                    <a:pt x="36" y="309"/>
                  </a:lnTo>
                  <a:lnTo>
                    <a:pt x="585" y="99"/>
                  </a:lnTo>
                  <a:cubicBezTo>
                    <a:pt x="610" y="88"/>
                    <a:pt x="622" y="60"/>
                    <a:pt x="614" y="34"/>
                  </a:cubicBezTo>
                  <a:cubicBezTo>
                    <a:pt x="608" y="13"/>
                    <a:pt x="588" y="1"/>
                    <a:pt x="5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8"/>
            <p:cNvSpPr/>
            <p:nvPr/>
          </p:nvSpPr>
          <p:spPr>
            <a:xfrm>
              <a:off x="-2433022" y="6934415"/>
              <a:ext cx="36834" cy="18182"/>
            </a:xfrm>
            <a:custGeom>
              <a:avLst/>
              <a:gdLst/>
              <a:ahLst/>
              <a:cxnLst/>
              <a:rect l="l" t="t" r="r" b="b"/>
              <a:pathLst>
                <a:path w="626" h="309" extrusionOk="0">
                  <a:moveTo>
                    <a:pt x="564" y="1"/>
                  </a:moveTo>
                  <a:cubicBezTo>
                    <a:pt x="559" y="1"/>
                    <a:pt x="554" y="2"/>
                    <a:pt x="548" y="3"/>
                  </a:cubicBezTo>
                  <a:lnTo>
                    <a:pt x="1" y="214"/>
                  </a:lnTo>
                  <a:lnTo>
                    <a:pt x="37" y="309"/>
                  </a:lnTo>
                  <a:lnTo>
                    <a:pt x="585" y="98"/>
                  </a:lnTo>
                  <a:cubicBezTo>
                    <a:pt x="613" y="90"/>
                    <a:pt x="626" y="59"/>
                    <a:pt x="614" y="33"/>
                  </a:cubicBezTo>
                  <a:cubicBezTo>
                    <a:pt x="605" y="13"/>
                    <a:pt x="585" y="1"/>
                    <a:pt x="5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8"/>
            <p:cNvSpPr/>
            <p:nvPr/>
          </p:nvSpPr>
          <p:spPr>
            <a:xfrm>
              <a:off x="-2363298" y="7116405"/>
              <a:ext cx="36893" cy="18123"/>
            </a:xfrm>
            <a:custGeom>
              <a:avLst/>
              <a:gdLst/>
              <a:ahLst/>
              <a:cxnLst/>
              <a:rect l="l" t="t" r="r" b="b"/>
              <a:pathLst>
                <a:path w="627" h="308" extrusionOk="0">
                  <a:moveTo>
                    <a:pt x="565" y="1"/>
                  </a:moveTo>
                  <a:cubicBezTo>
                    <a:pt x="560" y="1"/>
                    <a:pt x="555" y="2"/>
                    <a:pt x="549" y="3"/>
                  </a:cubicBezTo>
                  <a:lnTo>
                    <a:pt x="1" y="213"/>
                  </a:lnTo>
                  <a:lnTo>
                    <a:pt x="37" y="308"/>
                  </a:lnTo>
                  <a:lnTo>
                    <a:pt x="586" y="98"/>
                  </a:lnTo>
                  <a:cubicBezTo>
                    <a:pt x="612" y="89"/>
                    <a:pt x="626" y="58"/>
                    <a:pt x="615" y="32"/>
                  </a:cubicBezTo>
                  <a:cubicBezTo>
                    <a:pt x="606" y="13"/>
                    <a:pt x="586" y="1"/>
                    <a:pt x="5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8"/>
            <p:cNvSpPr/>
            <p:nvPr/>
          </p:nvSpPr>
          <p:spPr>
            <a:xfrm>
              <a:off x="-2293515" y="7298276"/>
              <a:ext cx="36893" cy="18240"/>
            </a:xfrm>
            <a:custGeom>
              <a:avLst/>
              <a:gdLst/>
              <a:ahLst/>
              <a:cxnLst/>
              <a:rect l="l" t="t" r="r" b="b"/>
              <a:pathLst>
                <a:path w="627" h="310" extrusionOk="0">
                  <a:moveTo>
                    <a:pt x="568" y="0"/>
                  </a:moveTo>
                  <a:cubicBezTo>
                    <a:pt x="562" y="0"/>
                    <a:pt x="555" y="1"/>
                    <a:pt x="549" y="4"/>
                  </a:cubicBezTo>
                  <a:lnTo>
                    <a:pt x="0" y="215"/>
                  </a:lnTo>
                  <a:lnTo>
                    <a:pt x="36" y="310"/>
                  </a:lnTo>
                  <a:lnTo>
                    <a:pt x="586" y="99"/>
                  </a:lnTo>
                  <a:cubicBezTo>
                    <a:pt x="612" y="91"/>
                    <a:pt x="626" y="60"/>
                    <a:pt x="615" y="34"/>
                  </a:cubicBezTo>
                  <a:cubicBezTo>
                    <a:pt x="608" y="13"/>
                    <a:pt x="589" y="0"/>
                    <a:pt x="5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8"/>
            <p:cNvSpPr/>
            <p:nvPr/>
          </p:nvSpPr>
          <p:spPr>
            <a:xfrm>
              <a:off x="-2223731" y="7480207"/>
              <a:ext cx="36834" cy="18240"/>
            </a:xfrm>
            <a:custGeom>
              <a:avLst/>
              <a:gdLst/>
              <a:ahLst/>
              <a:cxnLst/>
              <a:rect l="l" t="t" r="r" b="b"/>
              <a:pathLst>
                <a:path w="626" h="310" extrusionOk="0">
                  <a:moveTo>
                    <a:pt x="569" y="1"/>
                  </a:moveTo>
                  <a:cubicBezTo>
                    <a:pt x="562" y="1"/>
                    <a:pt x="555" y="2"/>
                    <a:pt x="549" y="5"/>
                  </a:cubicBezTo>
                  <a:lnTo>
                    <a:pt x="0" y="215"/>
                  </a:lnTo>
                  <a:lnTo>
                    <a:pt x="36" y="309"/>
                  </a:lnTo>
                  <a:lnTo>
                    <a:pt x="584" y="100"/>
                  </a:lnTo>
                  <a:cubicBezTo>
                    <a:pt x="612" y="91"/>
                    <a:pt x="626" y="61"/>
                    <a:pt x="613" y="34"/>
                  </a:cubicBezTo>
                  <a:cubicBezTo>
                    <a:pt x="607" y="13"/>
                    <a:pt x="588" y="1"/>
                    <a:pt x="5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8"/>
            <p:cNvSpPr/>
            <p:nvPr/>
          </p:nvSpPr>
          <p:spPr>
            <a:xfrm>
              <a:off x="-2154007" y="7662196"/>
              <a:ext cx="36834" cy="18240"/>
            </a:xfrm>
            <a:custGeom>
              <a:avLst/>
              <a:gdLst/>
              <a:ahLst/>
              <a:cxnLst/>
              <a:rect l="l" t="t" r="r" b="b"/>
              <a:pathLst>
                <a:path w="626" h="310" extrusionOk="0">
                  <a:moveTo>
                    <a:pt x="568" y="0"/>
                  </a:moveTo>
                  <a:cubicBezTo>
                    <a:pt x="562" y="0"/>
                    <a:pt x="556" y="1"/>
                    <a:pt x="550" y="4"/>
                  </a:cubicBezTo>
                  <a:lnTo>
                    <a:pt x="1" y="215"/>
                  </a:lnTo>
                  <a:lnTo>
                    <a:pt x="37" y="309"/>
                  </a:lnTo>
                  <a:lnTo>
                    <a:pt x="585" y="99"/>
                  </a:lnTo>
                  <a:cubicBezTo>
                    <a:pt x="613" y="91"/>
                    <a:pt x="626" y="59"/>
                    <a:pt x="614" y="33"/>
                  </a:cubicBezTo>
                  <a:cubicBezTo>
                    <a:pt x="607" y="13"/>
                    <a:pt x="588" y="0"/>
                    <a:pt x="5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a:off x="-2748340" y="6099430"/>
              <a:ext cx="75374" cy="39129"/>
            </a:xfrm>
            <a:custGeom>
              <a:avLst/>
              <a:gdLst/>
              <a:ahLst/>
              <a:cxnLst/>
              <a:rect l="l" t="t" r="r" b="b"/>
              <a:pathLst>
                <a:path w="1281" h="665" extrusionOk="0">
                  <a:moveTo>
                    <a:pt x="1134" y="1"/>
                  </a:moveTo>
                  <a:cubicBezTo>
                    <a:pt x="1121" y="1"/>
                    <a:pt x="1109" y="3"/>
                    <a:pt x="1097" y="7"/>
                  </a:cubicBezTo>
                  <a:lnTo>
                    <a:pt x="0" y="428"/>
                  </a:lnTo>
                  <a:lnTo>
                    <a:pt x="91" y="664"/>
                  </a:lnTo>
                  <a:lnTo>
                    <a:pt x="1188" y="244"/>
                  </a:lnTo>
                  <a:cubicBezTo>
                    <a:pt x="1245" y="222"/>
                    <a:pt x="1280" y="142"/>
                    <a:pt x="1259" y="87"/>
                  </a:cubicBezTo>
                  <a:cubicBezTo>
                    <a:pt x="1238" y="34"/>
                    <a:pt x="1184" y="1"/>
                    <a:pt x="11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p:nvPr/>
          </p:nvSpPr>
          <p:spPr>
            <a:xfrm>
              <a:off x="-2678616" y="6281302"/>
              <a:ext cx="75433" cy="39187"/>
            </a:xfrm>
            <a:custGeom>
              <a:avLst/>
              <a:gdLst/>
              <a:ahLst/>
              <a:cxnLst/>
              <a:rect l="l" t="t" r="r" b="b"/>
              <a:pathLst>
                <a:path w="1282" h="666" extrusionOk="0">
                  <a:moveTo>
                    <a:pt x="1141" y="1"/>
                  </a:moveTo>
                  <a:cubicBezTo>
                    <a:pt x="1127" y="1"/>
                    <a:pt x="1112" y="3"/>
                    <a:pt x="1098" y="8"/>
                  </a:cubicBezTo>
                  <a:lnTo>
                    <a:pt x="1" y="429"/>
                  </a:lnTo>
                  <a:lnTo>
                    <a:pt x="92" y="665"/>
                  </a:lnTo>
                  <a:lnTo>
                    <a:pt x="1189" y="244"/>
                  </a:lnTo>
                  <a:cubicBezTo>
                    <a:pt x="1246" y="223"/>
                    <a:pt x="1281" y="144"/>
                    <a:pt x="1256" y="79"/>
                  </a:cubicBezTo>
                  <a:cubicBezTo>
                    <a:pt x="1236" y="30"/>
                    <a:pt x="1190" y="1"/>
                    <a:pt x="1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8"/>
            <p:cNvSpPr/>
            <p:nvPr/>
          </p:nvSpPr>
          <p:spPr>
            <a:xfrm>
              <a:off x="-2608833" y="6463291"/>
              <a:ext cx="75315" cy="39187"/>
            </a:xfrm>
            <a:custGeom>
              <a:avLst/>
              <a:gdLst/>
              <a:ahLst/>
              <a:cxnLst/>
              <a:rect l="l" t="t" r="r" b="b"/>
              <a:pathLst>
                <a:path w="1280" h="666" extrusionOk="0">
                  <a:moveTo>
                    <a:pt x="1141" y="0"/>
                  </a:moveTo>
                  <a:cubicBezTo>
                    <a:pt x="1127" y="0"/>
                    <a:pt x="1112" y="3"/>
                    <a:pt x="1098" y="8"/>
                  </a:cubicBezTo>
                  <a:lnTo>
                    <a:pt x="1" y="429"/>
                  </a:lnTo>
                  <a:lnTo>
                    <a:pt x="92" y="665"/>
                  </a:lnTo>
                  <a:lnTo>
                    <a:pt x="1188" y="244"/>
                  </a:lnTo>
                  <a:cubicBezTo>
                    <a:pt x="1245" y="223"/>
                    <a:pt x="1280" y="144"/>
                    <a:pt x="1255" y="77"/>
                  </a:cubicBezTo>
                  <a:cubicBezTo>
                    <a:pt x="1236" y="29"/>
                    <a:pt x="1190" y="0"/>
                    <a:pt x="114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a:off x="-2539050" y="6645221"/>
              <a:ext cx="75315" cy="39129"/>
            </a:xfrm>
            <a:custGeom>
              <a:avLst/>
              <a:gdLst/>
              <a:ahLst/>
              <a:cxnLst/>
              <a:rect l="l" t="t" r="r" b="b"/>
              <a:pathLst>
                <a:path w="1280" h="665" extrusionOk="0">
                  <a:moveTo>
                    <a:pt x="1140" y="0"/>
                  </a:moveTo>
                  <a:cubicBezTo>
                    <a:pt x="1126" y="0"/>
                    <a:pt x="1112" y="3"/>
                    <a:pt x="1098" y="8"/>
                  </a:cubicBezTo>
                  <a:lnTo>
                    <a:pt x="1" y="429"/>
                  </a:lnTo>
                  <a:lnTo>
                    <a:pt x="90" y="665"/>
                  </a:lnTo>
                  <a:lnTo>
                    <a:pt x="1188" y="244"/>
                  </a:lnTo>
                  <a:cubicBezTo>
                    <a:pt x="1245" y="224"/>
                    <a:pt x="1280" y="144"/>
                    <a:pt x="1254" y="78"/>
                  </a:cubicBezTo>
                  <a:cubicBezTo>
                    <a:pt x="1235" y="30"/>
                    <a:pt x="1189" y="0"/>
                    <a:pt x="114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a:off x="-2469561" y="6826681"/>
              <a:ext cx="75492" cy="39129"/>
            </a:xfrm>
            <a:custGeom>
              <a:avLst/>
              <a:gdLst/>
              <a:ahLst/>
              <a:cxnLst/>
              <a:rect l="l" t="t" r="r" b="b"/>
              <a:pathLst>
                <a:path w="1283" h="665" extrusionOk="0">
                  <a:moveTo>
                    <a:pt x="1133" y="1"/>
                  </a:moveTo>
                  <a:cubicBezTo>
                    <a:pt x="1121" y="1"/>
                    <a:pt x="1109" y="3"/>
                    <a:pt x="1098" y="7"/>
                  </a:cubicBezTo>
                  <a:lnTo>
                    <a:pt x="1" y="427"/>
                  </a:lnTo>
                  <a:lnTo>
                    <a:pt x="92" y="665"/>
                  </a:lnTo>
                  <a:lnTo>
                    <a:pt x="1189" y="244"/>
                  </a:lnTo>
                  <a:cubicBezTo>
                    <a:pt x="1251" y="219"/>
                    <a:pt x="1282" y="150"/>
                    <a:pt x="1259" y="86"/>
                  </a:cubicBezTo>
                  <a:cubicBezTo>
                    <a:pt x="1239" y="33"/>
                    <a:pt x="1183" y="1"/>
                    <a:pt x="11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p:nvPr/>
          </p:nvSpPr>
          <p:spPr>
            <a:xfrm>
              <a:off x="-2399778" y="7008670"/>
              <a:ext cx="75374" cy="39070"/>
            </a:xfrm>
            <a:custGeom>
              <a:avLst/>
              <a:gdLst/>
              <a:ahLst/>
              <a:cxnLst/>
              <a:rect l="l" t="t" r="r" b="b"/>
              <a:pathLst>
                <a:path w="1281" h="664" extrusionOk="0">
                  <a:moveTo>
                    <a:pt x="1135" y="0"/>
                  </a:moveTo>
                  <a:cubicBezTo>
                    <a:pt x="1122" y="0"/>
                    <a:pt x="1109" y="2"/>
                    <a:pt x="1098" y="7"/>
                  </a:cubicBezTo>
                  <a:lnTo>
                    <a:pt x="1" y="427"/>
                  </a:lnTo>
                  <a:lnTo>
                    <a:pt x="92" y="664"/>
                  </a:lnTo>
                  <a:lnTo>
                    <a:pt x="1189" y="243"/>
                  </a:lnTo>
                  <a:cubicBezTo>
                    <a:pt x="1250" y="219"/>
                    <a:pt x="1281" y="148"/>
                    <a:pt x="1258" y="86"/>
                  </a:cubicBezTo>
                  <a:cubicBezTo>
                    <a:pt x="1238" y="33"/>
                    <a:pt x="1184" y="0"/>
                    <a:pt x="11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8"/>
            <p:cNvSpPr/>
            <p:nvPr/>
          </p:nvSpPr>
          <p:spPr>
            <a:xfrm>
              <a:off x="-2329995" y="7190601"/>
              <a:ext cx="75374" cy="39129"/>
            </a:xfrm>
            <a:custGeom>
              <a:avLst/>
              <a:gdLst/>
              <a:ahLst/>
              <a:cxnLst/>
              <a:rect l="l" t="t" r="r" b="b"/>
              <a:pathLst>
                <a:path w="1281" h="665" extrusionOk="0">
                  <a:moveTo>
                    <a:pt x="1133" y="1"/>
                  </a:moveTo>
                  <a:cubicBezTo>
                    <a:pt x="1120" y="1"/>
                    <a:pt x="1109" y="3"/>
                    <a:pt x="1097" y="7"/>
                  </a:cubicBezTo>
                  <a:lnTo>
                    <a:pt x="0" y="427"/>
                  </a:lnTo>
                  <a:lnTo>
                    <a:pt x="90" y="665"/>
                  </a:lnTo>
                  <a:lnTo>
                    <a:pt x="1187" y="244"/>
                  </a:lnTo>
                  <a:cubicBezTo>
                    <a:pt x="1250" y="219"/>
                    <a:pt x="1281" y="149"/>
                    <a:pt x="1258" y="86"/>
                  </a:cubicBezTo>
                  <a:cubicBezTo>
                    <a:pt x="1237" y="33"/>
                    <a:pt x="1183" y="1"/>
                    <a:pt x="11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a:off x="-2260212" y="7372590"/>
              <a:ext cx="75315" cy="39070"/>
            </a:xfrm>
            <a:custGeom>
              <a:avLst/>
              <a:gdLst/>
              <a:ahLst/>
              <a:cxnLst/>
              <a:rect l="l" t="t" r="r" b="b"/>
              <a:pathLst>
                <a:path w="1280" h="664" extrusionOk="0">
                  <a:moveTo>
                    <a:pt x="1134" y="0"/>
                  </a:moveTo>
                  <a:cubicBezTo>
                    <a:pt x="1121" y="0"/>
                    <a:pt x="1109" y="2"/>
                    <a:pt x="1097" y="7"/>
                  </a:cubicBezTo>
                  <a:lnTo>
                    <a:pt x="0" y="427"/>
                  </a:lnTo>
                  <a:lnTo>
                    <a:pt x="90" y="663"/>
                  </a:lnTo>
                  <a:lnTo>
                    <a:pt x="1187" y="243"/>
                  </a:lnTo>
                  <a:cubicBezTo>
                    <a:pt x="1245" y="221"/>
                    <a:pt x="1279" y="141"/>
                    <a:pt x="1257" y="86"/>
                  </a:cubicBezTo>
                  <a:cubicBezTo>
                    <a:pt x="1237" y="33"/>
                    <a:pt x="1183" y="0"/>
                    <a:pt x="11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8"/>
            <p:cNvSpPr/>
            <p:nvPr/>
          </p:nvSpPr>
          <p:spPr>
            <a:xfrm>
              <a:off x="-2190546" y="7554403"/>
              <a:ext cx="75433" cy="39246"/>
            </a:xfrm>
            <a:custGeom>
              <a:avLst/>
              <a:gdLst/>
              <a:ahLst/>
              <a:cxnLst/>
              <a:rect l="l" t="t" r="r" b="b"/>
              <a:pathLst>
                <a:path w="1282" h="667" extrusionOk="0">
                  <a:moveTo>
                    <a:pt x="1141" y="1"/>
                  </a:moveTo>
                  <a:cubicBezTo>
                    <a:pt x="1127" y="1"/>
                    <a:pt x="1112" y="3"/>
                    <a:pt x="1098" y="8"/>
                  </a:cubicBezTo>
                  <a:lnTo>
                    <a:pt x="1" y="429"/>
                  </a:lnTo>
                  <a:lnTo>
                    <a:pt x="92" y="666"/>
                  </a:lnTo>
                  <a:lnTo>
                    <a:pt x="1189" y="246"/>
                  </a:lnTo>
                  <a:cubicBezTo>
                    <a:pt x="1245" y="224"/>
                    <a:pt x="1281" y="144"/>
                    <a:pt x="1255" y="79"/>
                  </a:cubicBezTo>
                  <a:cubicBezTo>
                    <a:pt x="1236" y="30"/>
                    <a:pt x="1190" y="1"/>
                    <a:pt x="114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p:nvPr/>
          </p:nvSpPr>
          <p:spPr>
            <a:xfrm>
              <a:off x="-1783144" y="6132733"/>
              <a:ext cx="193701" cy="2195085"/>
            </a:xfrm>
            <a:custGeom>
              <a:avLst/>
              <a:gdLst/>
              <a:ahLst/>
              <a:cxnLst/>
              <a:rect l="l" t="t" r="r" b="b"/>
              <a:pathLst>
                <a:path w="3292" h="37306" extrusionOk="0">
                  <a:moveTo>
                    <a:pt x="0" y="0"/>
                  </a:moveTo>
                  <a:lnTo>
                    <a:pt x="0" y="37305"/>
                  </a:lnTo>
                  <a:lnTo>
                    <a:pt x="3292" y="37305"/>
                  </a:lnTo>
                  <a:lnTo>
                    <a:pt x="329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8"/>
            <p:cNvSpPr/>
            <p:nvPr/>
          </p:nvSpPr>
          <p:spPr>
            <a:xfrm>
              <a:off x="-1783380" y="5941212"/>
              <a:ext cx="193760" cy="191348"/>
            </a:xfrm>
            <a:custGeom>
              <a:avLst/>
              <a:gdLst/>
              <a:ahLst/>
              <a:cxnLst/>
              <a:rect l="l" t="t" r="r" b="b"/>
              <a:pathLst>
                <a:path w="3293" h="3252" extrusionOk="0">
                  <a:moveTo>
                    <a:pt x="1652" y="1"/>
                  </a:moveTo>
                  <a:lnTo>
                    <a:pt x="1479" y="335"/>
                  </a:lnTo>
                  <a:lnTo>
                    <a:pt x="1" y="3252"/>
                  </a:lnTo>
                  <a:lnTo>
                    <a:pt x="3292" y="3252"/>
                  </a:lnTo>
                  <a:lnTo>
                    <a:pt x="1824" y="335"/>
                  </a:lnTo>
                  <a:lnTo>
                    <a:pt x="165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a:off x="-1696357" y="5941212"/>
              <a:ext cx="20300" cy="19770"/>
            </a:xfrm>
            <a:custGeom>
              <a:avLst/>
              <a:gdLst/>
              <a:ahLst/>
              <a:cxnLst/>
              <a:rect l="l" t="t" r="r" b="b"/>
              <a:pathLst>
                <a:path w="345" h="336" extrusionOk="0">
                  <a:moveTo>
                    <a:pt x="173" y="1"/>
                  </a:moveTo>
                  <a:lnTo>
                    <a:pt x="0" y="335"/>
                  </a:lnTo>
                  <a:lnTo>
                    <a:pt x="345" y="335"/>
                  </a:lnTo>
                  <a:lnTo>
                    <a:pt x="1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p:nvPr/>
          </p:nvSpPr>
          <p:spPr>
            <a:xfrm>
              <a:off x="-2135590" y="6457701"/>
              <a:ext cx="493020" cy="2200910"/>
            </a:xfrm>
            <a:custGeom>
              <a:avLst/>
              <a:gdLst/>
              <a:ahLst/>
              <a:cxnLst/>
              <a:rect l="l" t="t" r="r" b="b"/>
              <a:pathLst>
                <a:path w="8379" h="37405" extrusionOk="0">
                  <a:moveTo>
                    <a:pt x="3260" y="1"/>
                  </a:moveTo>
                  <a:lnTo>
                    <a:pt x="0" y="452"/>
                  </a:lnTo>
                  <a:lnTo>
                    <a:pt x="5117" y="37405"/>
                  </a:lnTo>
                  <a:lnTo>
                    <a:pt x="8378" y="36953"/>
                  </a:lnTo>
                  <a:lnTo>
                    <a:pt x="326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8"/>
            <p:cNvSpPr/>
            <p:nvPr/>
          </p:nvSpPr>
          <p:spPr>
            <a:xfrm>
              <a:off x="-2135826" y="6281361"/>
              <a:ext cx="191877" cy="202880"/>
            </a:xfrm>
            <a:custGeom>
              <a:avLst/>
              <a:gdLst/>
              <a:ahLst/>
              <a:cxnLst/>
              <a:rect l="l" t="t" r="r" b="b"/>
              <a:pathLst>
                <a:path w="3261" h="3448" extrusionOk="0">
                  <a:moveTo>
                    <a:pt x="1190" y="0"/>
                  </a:moveTo>
                  <a:lnTo>
                    <a:pt x="1064" y="354"/>
                  </a:lnTo>
                  <a:lnTo>
                    <a:pt x="1" y="3447"/>
                  </a:lnTo>
                  <a:lnTo>
                    <a:pt x="3261" y="2995"/>
                  </a:lnTo>
                  <a:lnTo>
                    <a:pt x="1406" y="307"/>
                  </a:lnTo>
                  <a:lnTo>
                    <a:pt x="11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8"/>
            <p:cNvSpPr/>
            <p:nvPr/>
          </p:nvSpPr>
          <p:spPr>
            <a:xfrm>
              <a:off x="-2073221" y="6281361"/>
              <a:ext cx="20123" cy="20888"/>
            </a:xfrm>
            <a:custGeom>
              <a:avLst/>
              <a:gdLst/>
              <a:ahLst/>
              <a:cxnLst/>
              <a:rect l="l" t="t" r="r" b="b"/>
              <a:pathLst>
                <a:path w="342" h="355" extrusionOk="0">
                  <a:moveTo>
                    <a:pt x="126" y="0"/>
                  </a:moveTo>
                  <a:lnTo>
                    <a:pt x="0" y="354"/>
                  </a:lnTo>
                  <a:lnTo>
                    <a:pt x="342" y="307"/>
                  </a:lnTo>
                  <a:lnTo>
                    <a:pt x="12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8"/>
            <p:cNvSpPr/>
            <p:nvPr/>
          </p:nvSpPr>
          <p:spPr>
            <a:xfrm>
              <a:off x="-1524664" y="6445169"/>
              <a:ext cx="477016" cy="166400"/>
            </a:xfrm>
            <a:custGeom>
              <a:avLst/>
              <a:gdLst/>
              <a:ahLst/>
              <a:cxnLst/>
              <a:rect l="l" t="t" r="r" b="b"/>
              <a:pathLst>
                <a:path w="8107" h="2828" extrusionOk="0">
                  <a:moveTo>
                    <a:pt x="529" y="0"/>
                  </a:moveTo>
                  <a:cubicBezTo>
                    <a:pt x="239" y="0"/>
                    <a:pt x="3" y="236"/>
                    <a:pt x="3" y="526"/>
                  </a:cubicBezTo>
                  <a:lnTo>
                    <a:pt x="0" y="2291"/>
                  </a:lnTo>
                  <a:cubicBezTo>
                    <a:pt x="0" y="2582"/>
                    <a:pt x="235" y="2817"/>
                    <a:pt x="526" y="2818"/>
                  </a:cubicBezTo>
                  <a:lnTo>
                    <a:pt x="7576" y="2827"/>
                  </a:lnTo>
                  <a:cubicBezTo>
                    <a:pt x="7866" y="2827"/>
                    <a:pt x="8103" y="2592"/>
                    <a:pt x="8103" y="2302"/>
                  </a:cubicBezTo>
                  <a:lnTo>
                    <a:pt x="8105" y="536"/>
                  </a:lnTo>
                  <a:cubicBezTo>
                    <a:pt x="8106" y="246"/>
                    <a:pt x="7870" y="10"/>
                    <a:pt x="7580" y="10"/>
                  </a:cubicBezTo>
                  <a:lnTo>
                    <a:pt x="529" y="0"/>
                  </a:lnTo>
                  <a:close/>
                </a:path>
              </a:pathLst>
            </a:custGeom>
            <a:solidFill>
              <a:srgbClr val="4D7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8"/>
            <p:cNvSpPr/>
            <p:nvPr/>
          </p:nvSpPr>
          <p:spPr>
            <a:xfrm>
              <a:off x="-1535609" y="6290598"/>
              <a:ext cx="501611" cy="182286"/>
            </a:xfrm>
            <a:custGeom>
              <a:avLst/>
              <a:gdLst/>
              <a:ahLst/>
              <a:cxnLst/>
              <a:rect l="l" t="t" r="r" b="b"/>
              <a:pathLst>
                <a:path w="8525" h="3098" extrusionOk="0">
                  <a:moveTo>
                    <a:pt x="3706" y="0"/>
                  </a:moveTo>
                  <a:cubicBezTo>
                    <a:pt x="3706" y="0"/>
                    <a:pt x="3484" y="890"/>
                    <a:pt x="2440" y="890"/>
                  </a:cubicBezTo>
                  <a:cubicBezTo>
                    <a:pt x="2439" y="890"/>
                    <a:pt x="2439" y="890"/>
                    <a:pt x="2438" y="890"/>
                  </a:cubicBezTo>
                  <a:cubicBezTo>
                    <a:pt x="1" y="1013"/>
                    <a:pt x="236" y="3088"/>
                    <a:pt x="236" y="3088"/>
                  </a:cubicBezTo>
                  <a:lnTo>
                    <a:pt x="3837" y="3093"/>
                  </a:lnTo>
                  <a:lnTo>
                    <a:pt x="4682" y="3093"/>
                  </a:lnTo>
                  <a:lnTo>
                    <a:pt x="8283" y="3098"/>
                  </a:lnTo>
                  <a:cubicBezTo>
                    <a:pt x="8283" y="3098"/>
                    <a:pt x="8525" y="1023"/>
                    <a:pt x="6089" y="894"/>
                  </a:cubicBezTo>
                  <a:cubicBezTo>
                    <a:pt x="5044" y="893"/>
                    <a:pt x="4823" y="1"/>
                    <a:pt x="4823" y="1"/>
                  </a:cubicBezTo>
                  <a:lnTo>
                    <a:pt x="4687" y="1"/>
                  </a:lnTo>
                  <a:lnTo>
                    <a:pt x="3843"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8"/>
            <p:cNvSpPr/>
            <p:nvPr/>
          </p:nvSpPr>
          <p:spPr>
            <a:xfrm>
              <a:off x="-1526312" y="6472235"/>
              <a:ext cx="478546" cy="1450288"/>
            </a:xfrm>
            <a:custGeom>
              <a:avLst/>
              <a:gdLst/>
              <a:ahLst/>
              <a:cxnLst/>
              <a:rect l="l" t="t" r="r" b="b"/>
              <a:pathLst>
                <a:path w="8133" h="24648" extrusionOk="0">
                  <a:moveTo>
                    <a:pt x="31" y="0"/>
                  </a:moveTo>
                  <a:lnTo>
                    <a:pt x="2" y="23091"/>
                  </a:lnTo>
                  <a:cubicBezTo>
                    <a:pt x="1" y="23946"/>
                    <a:pt x="693" y="24639"/>
                    <a:pt x="1548" y="24641"/>
                  </a:cubicBezTo>
                  <a:lnTo>
                    <a:pt x="6554" y="24648"/>
                  </a:lnTo>
                  <a:cubicBezTo>
                    <a:pt x="6555" y="24648"/>
                    <a:pt x="6556" y="24648"/>
                    <a:pt x="6556" y="24648"/>
                  </a:cubicBezTo>
                  <a:cubicBezTo>
                    <a:pt x="7410" y="24648"/>
                    <a:pt x="8103" y="23955"/>
                    <a:pt x="8104" y="23101"/>
                  </a:cubicBezTo>
                  <a:lnTo>
                    <a:pt x="8133" y="11"/>
                  </a:lnTo>
                  <a:lnTo>
                    <a:pt x="3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8"/>
            <p:cNvSpPr/>
            <p:nvPr/>
          </p:nvSpPr>
          <p:spPr>
            <a:xfrm>
              <a:off x="-1317316" y="6230347"/>
              <a:ext cx="65901" cy="61017"/>
            </a:xfrm>
            <a:custGeom>
              <a:avLst/>
              <a:gdLst/>
              <a:ahLst/>
              <a:cxnLst/>
              <a:rect l="l" t="t" r="r" b="b"/>
              <a:pathLst>
                <a:path w="1120" h="1037" extrusionOk="0">
                  <a:moveTo>
                    <a:pt x="1" y="1"/>
                  </a:moveTo>
                  <a:lnTo>
                    <a:pt x="0" y="1036"/>
                  </a:lnTo>
                  <a:lnTo>
                    <a:pt x="1117" y="1037"/>
                  </a:lnTo>
                  <a:lnTo>
                    <a:pt x="1119" y="2"/>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8"/>
            <p:cNvSpPr/>
            <p:nvPr/>
          </p:nvSpPr>
          <p:spPr>
            <a:xfrm>
              <a:off x="-1406927" y="6559022"/>
              <a:ext cx="239832" cy="1184567"/>
            </a:xfrm>
            <a:custGeom>
              <a:avLst/>
              <a:gdLst/>
              <a:ahLst/>
              <a:cxnLst/>
              <a:rect l="l" t="t" r="r" b="b"/>
              <a:pathLst>
                <a:path w="4076" h="20132" extrusionOk="0">
                  <a:moveTo>
                    <a:pt x="1520" y="0"/>
                  </a:moveTo>
                  <a:cubicBezTo>
                    <a:pt x="695" y="0"/>
                    <a:pt x="25" y="669"/>
                    <a:pt x="24" y="1495"/>
                  </a:cubicBezTo>
                  <a:lnTo>
                    <a:pt x="2" y="18632"/>
                  </a:lnTo>
                  <a:cubicBezTo>
                    <a:pt x="1" y="19458"/>
                    <a:pt x="671" y="20129"/>
                    <a:pt x="1497" y="20130"/>
                  </a:cubicBezTo>
                  <a:lnTo>
                    <a:pt x="2556" y="20131"/>
                  </a:lnTo>
                  <a:cubicBezTo>
                    <a:pt x="2557" y="20131"/>
                    <a:pt x="2557" y="20131"/>
                    <a:pt x="2558" y="20131"/>
                  </a:cubicBezTo>
                  <a:cubicBezTo>
                    <a:pt x="3383" y="20131"/>
                    <a:pt x="4053" y="19462"/>
                    <a:pt x="4053" y="18637"/>
                  </a:cubicBezTo>
                  <a:lnTo>
                    <a:pt x="4075" y="1500"/>
                  </a:lnTo>
                  <a:cubicBezTo>
                    <a:pt x="4076" y="673"/>
                    <a:pt x="3407" y="3"/>
                    <a:pt x="2581" y="1"/>
                  </a:cubicBezTo>
                  <a:lnTo>
                    <a:pt x="1522" y="0"/>
                  </a:lnTo>
                  <a:cubicBezTo>
                    <a:pt x="1521" y="0"/>
                    <a:pt x="1521" y="0"/>
                    <a:pt x="15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8"/>
            <p:cNvSpPr/>
            <p:nvPr/>
          </p:nvSpPr>
          <p:spPr>
            <a:xfrm>
              <a:off x="-2436023" y="7076041"/>
              <a:ext cx="1547904" cy="1859226"/>
            </a:xfrm>
            <a:custGeom>
              <a:avLst/>
              <a:gdLst/>
              <a:ahLst/>
              <a:cxnLst/>
              <a:rect l="l" t="t" r="r" b="b"/>
              <a:pathLst>
                <a:path w="26307" h="31598" extrusionOk="0">
                  <a:moveTo>
                    <a:pt x="0" y="0"/>
                  </a:moveTo>
                  <a:lnTo>
                    <a:pt x="1866" y="29484"/>
                  </a:lnTo>
                  <a:cubicBezTo>
                    <a:pt x="1941" y="30672"/>
                    <a:pt x="2927" y="31598"/>
                    <a:pt x="4118" y="31598"/>
                  </a:cubicBezTo>
                  <a:lnTo>
                    <a:pt x="22189" y="31598"/>
                  </a:lnTo>
                  <a:cubicBezTo>
                    <a:pt x="23380" y="31598"/>
                    <a:pt x="24366" y="30672"/>
                    <a:pt x="24441" y="29484"/>
                  </a:cubicBezTo>
                  <a:lnTo>
                    <a:pt x="26307" y="0"/>
                  </a:lnTo>
                  <a:close/>
                </a:path>
              </a:pathLst>
            </a:custGeom>
            <a:solidFill>
              <a:srgbClr val="389FE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8"/>
            <p:cNvSpPr/>
            <p:nvPr/>
          </p:nvSpPr>
          <p:spPr>
            <a:xfrm>
              <a:off x="-2435905" y="7075982"/>
              <a:ext cx="1547727" cy="1859285"/>
            </a:xfrm>
            <a:custGeom>
              <a:avLst/>
              <a:gdLst/>
              <a:ahLst/>
              <a:cxnLst/>
              <a:rect l="l" t="t" r="r" b="b"/>
              <a:pathLst>
                <a:path w="26304" h="31599" extrusionOk="0">
                  <a:moveTo>
                    <a:pt x="0" y="0"/>
                  </a:moveTo>
                  <a:lnTo>
                    <a:pt x="1864" y="29482"/>
                  </a:lnTo>
                  <a:cubicBezTo>
                    <a:pt x="1938" y="30672"/>
                    <a:pt x="2925" y="31599"/>
                    <a:pt x="4116" y="31599"/>
                  </a:cubicBezTo>
                  <a:lnTo>
                    <a:pt x="22188" y="31599"/>
                  </a:lnTo>
                  <a:cubicBezTo>
                    <a:pt x="23378" y="31599"/>
                    <a:pt x="24365" y="30671"/>
                    <a:pt x="24440" y="29482"/>
                  </a:cubicBezTo>
                  <a:lnTo>
                    <a:pt x="2630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 name="Google Shape;163;p18"/>
          <p:cNvGrpSpPr/>
          <p:nvPr/>
        </p:nvGrpSpPr>
        <p:grpSpPr>
          <a:xfrm>
            <a:off x="259456" y="4209685"/>
            <a:ext cx="8625238" cy="749733"/>
            <a:chOff x="-4037269" y="8310485"/>
            <a:chExt cx="8625238" cy="749733"/>
          </a:xfrm>
        </p:grpSpPr>
        <p:sp>
          <p:nvSpPr>
            <p:cNvPr id="164" name="Google Shape;164;p18"/>
            <p:cNvSpPr/>
            <p:nvPr/>
          </p:nvSpPr>
          <p:spPr>
            <a:xfrm>
              <a:off x="-3915766" y="8310485"/>
              <a:ext cx="8330626" cy="530325"/>
            </a:xfrm>
            <a:custGeom>
              <a:avLst/>
              <a:gdLst/>
              <a:ahLst/>
              <a:cxnLst/>
              <a:rect l="l" t="t" r="r" b="b"/>
              <a:pathLst>
                <a:path w="141581" h="9013" extrusionOk="0">
                  <a:moveTo>
                    <a:pt x="59208" y="1"/>
                  </a:moveTo>
                  <a:cubicBezTo>
                    <a:pt x="47394" y="1"/>
                    <a:pt x="1" y="5186"/>
                    <a:pt x="1" y="5186"/>
                  </a:cubicBezTo>
                  <a:lnTo>
                    <a:pt x="1" y="9012"/>
                  </a:lnTo>
                  <a:lnTo>
                    <a:pt x="141580" y="9012"/>
                  </a:lnTo>
                  <a:lnTo>
                    <a:pt x="141580" y="5186"/>
                  </a:lnTo>
                  <a:cubicBezTo>
                    <a:pt x="141580" y="5186"/>
                    <a:pt x="94185" y="1"/>
                    <a:pt x="82372" y="1"/>
                  </a:cubicBezTo>
                  <a:cubicBezTo>
                    <a:pt x="82359" y="1"/>
                    <a:pt x="82346" y="1"/>
                    <a:pt x="82333" y="1"/>
                  </a:cubicBezTo>
                  <a:cubicBezTo>
                    <a:pt x="74331" y="8"/>
                    <a:pt x="71673" y="4085"/>
                    <a:pt x="70790" y="5788"/>
                  </a:cubicBezTo>
                  <a:cubicBezTo>
                    <a:pt x="69907" y="4085"/>
                    <a:pt x="67249" y="8"/>
                    <a:pt x="59247" y="1"/>
                  </a:cubicBezTo>
                  <a:cubicBezTo>
                    <a:pt x="59234" y="1"/>
                    <a:pt x="59221" y="1"/>
                    <a:pt x="5920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8"/>
            <p:cNvSpPr/>
            <p:nvPr/>
          </p:nvSpPr>
          <p:spPr>
            <a:xfrm>
              <a:off x="-3880463" y="8400038"/>
              <a:ext cx="8260077" cy="371104"/>
            </a:xfrm>
            <a:custGeom>
              <a:avLst/>
              <a:gdLst/>
              <a:ahLst/>
              <a:cxnLst/>
              <a:rect l="l" t="t" r="r" b="b"/>
              <a:pathLst>
                <a:path w="140382" h="6307" extrusionOk="0">
                  <a:moveTo>
                    <a:pt x="58668" y="1"/>
                  </a:moveTo>
                  <a:cubicBezTo>
                    <a:pt x="58573" y="1"/>
                    <a:pt x="58479" y="3"/>
                    <a:pt x="58384" y="4"/>
                  </a:cubicBezTo>
                  <a:lnTo>
                    <a:pt x="57817" y="10"/>
                  </a:lnTo>
                  <a:cubicBezTo>
                    <a:pt x="57628" y="14"/>
                    <a:pt x="57439" y="14"/>
                    <a:pt x="57251" y="21"/>
                  </a:cubicBezTo>
                  <a:lnTo>
                    <a:pt x="56121" y="52"/>
                  </a:lnTo>
                  <a:cubicBezTo>
                    <a:pt x="56026" y="54"/>
                    <a:pt x="55933" y="59"/>
                    <a:pt x="55840" y="62"/>
                  </a:cubicBezTo>
                  <a:lnTo>
                    <a:pt x="55557" y="74"/>
                  </a:lnTo>
                  <a:lnTo>
                    <a:pt x="54993" y="97"/>
                  </a:lnTo>
                  <a:lnTo>
                    <a:pt x="54429" y="120"/>
                  </a:lnTo>
                  <a:lnTo>
                    <a:pt x="53866" y="147"/>
                  </a:lnTo>
                  <a:lnTo>
                    <a:pt x="52739" y="203"/>
                  </a:lnTo>
                  <a:lnTo>
                    <a:pt x="51613" y="266"/>
                  </a:lnTo>
                  <a:cubicBezTo>
                    <a:pt x="50863" y="306"/>
                    <a:pt x="50112" y="356"/>
                    <a:pt x="49362" y="402"/>
                  </a:cubicBezTo>
                  <a:lnTo>
                    <a:pt x="48800" y="437"/>
                  </a:lnTo>
                  <a:lnTo>
                    <a:pt x="48237" y="475"/>
                  </a:lnTo>
                  <a:lnTo>
                    <a:pt x="47114" y="549"/>
                  </a:lnTo>
                  <a:cubicBezTo>
                    <a:pt x="46739" y="575"/>
                    <a:pt x="46365" y="601"/>
                    <a:pt x="45990" y="628"/>
                  </a:cubicBezTo>
                  <a:lnTo>
                    <a:pt x="44867" y="708"/>
                  </a:lnTo>
                  <a:cubicBezTo>
                    <a:pt x="41869" y="929"/>
                    <a:pt x="38874" y="1163"/>
                    <a:pt x="35880" y="1411"/>
                  </a:cubicBezTo>
                  <a:cubicBezTo>
                    <a:pt x="32887" y="1662"/>
                    <a:pt x="29894" y="1922"/>
                    <a:pt x="26902" y="2193"/>
                  </a:cubicBezTo>
                  <a:cubicBezTo>
                    <a:pt x="23911" y="2464"/>
                    <a:pt x="20919" y="2742"/>
                    <a:pt x="17930" y="3031"/>
                  </a:cubicBezTo>
                  <a:lnTo>
                    <a:pt x="13445" y="3468"/>
                  </a:lnTo>
                  <a:lnTo>
                    <a:pt x="11203" y="3692"/>
                  </a:lnTo>
                  <a:lnTo>
                    <a:pt x="8962" y="3919"/>
                  </a:lnTo>
                  <a:cubicBezTo>
                    <a:pt x="5974" y="4220"/>
                    <a:pt x="2987" y="4534"/>
                    <a:pt x="1" y="4863"/>
                  </a:cubicBezTo>
                  <a:lnTo>
                    <a:pt x="8982" y="4135"/>
                  </a:lnTo>
                  <a:lnTo>
                    <a:pt x="17963" y="3412"/>
                  </a:lnTo>
                  <a:cubicBezTo>
                    <a:pt x="23950" y="2927"/>
                    <a:pt x="29939" y="2464"/>
                    <a:pt x="35928" y="2022"/>
                  </a:cubicBezTo>
                  <a:cubicBezTo>
                    <a:pt x="38923" y="1802"/>
                    <a:pt x="41918" y="1589"/>
                    <a:pt x="44914" y="1394"/>
                  </a:cubicBezTo>
                  <a:cubicBezTo>
                    <a:pt x="47909" y="1198"/>
                    <a:pt x="50905" y="1017"/>
                    <a:pt x="53901" y="885"/>
                  </a:cubicBezTo>
                  <a:lnTo>
                    <a:pt x="54463" y="859"/>
                  </a:lnTo>
                  <a:lnTo>
                    <a:pt x="55025" y="839"/>
                  </a:lnTo>
                  <a:cubicBezTo>
                    <a:pt x="55398" y="826"/>
                    <a:pt x="55773" y="811"/>
                    <a:pt x="56147" y="800"/>
                  </a:cubicBezTo>
                  <a:lnTo>
                    <a:pt x="57269" y="772"/>
                  </a:lnTo>
                  <a:cubicBezTo>
                    <a:pt x="57457" y="766"/>
                    <a:pt x="57643" y="766"/>
                    <a:pt x="57829" y="764"/>
                  </a:cubicBezTo>
                  <a:lnTo>
                    <a:pt x="58389" y="760"/>
                  </a:lnTo>
                  <a:cubicBezTo>
                    <a:pt x="58482" y="759"/>
                    <a:pt x="58576" y="758"/>
                    <a:pt x="58669" y="758"/>
                  </a:cubicBezTo>
                  <a:lnTo>
                    <a:pt x="58947" y="763"/>
                  </a:lnTo>
                  <a:lnTo>
                    <a:pt x="59224" y="767"/>
                  </a:lnTo>
                  <a:lnTo>
                    <a:pt x="59363" y="768"/>
                  </a:lnTo>
                  <a:cubicBezTo>
                    <a:pt x="59409" y="771"/>
                    <a:pt x="59455" y="773"/>
                    <a:pt x="59501" y="774"/>
                  </a:cubicBezTo>
                  <a:lnTo>
                    <a:pt x="60055" y="798"/>
                  </a:lnTo>
                  <a:lnTo>
                    <a:pt x="60608" y="838"/>
                  </a:lnTo>
                  <a:cubicBezTo>
                    <a:pt x="61342" y="895"/>
                    <a:pt x="62073" y="994"/>
                    <a:pt x="62797" y="1133"/>
                  </a:cubicBezTo>
                  <a:cubicBezTo>
                    <a:pt x="63516" y="1271"/>
                    <a:pt x="64223" y="1461"/>
                    <a:pt x="64914" y="1702"/>
                  </a:cubicBezTo>
                  <a:lnTo>
                    <a:pt x="64978" y="1725"/>
                  </a:lnTo>
                  <a:cubicBezTo>
                    <a:pt x="65000" y="1732"/>
                    <a:pt x="65022" y="1739"/>
                    <a:pt x="65043" y="1748"/>
                  </a:cubicBezTo>
                  <a:lnTo>
                    <a:pt x="65171" y="1796"/>
                  </a:lnTo>
                  <a:lnTo>
                    <a:pt x="65425" y="1894"/>
                  </a:lnTo>
                  <a:cubicBezTo>
                    <a:pt x="65509" y="1930"/>
                    <a:pt x="65592" y="1966"/>
                    <a:pt x="65675" y="2001"/>
                  </a:cubicBezTo>
                  <a:lnTo>
                    <a:pt x="65801" y="2056"/>
                  </a:lnTo>
                  <a:lnTo>
                    <a:pt x="65832" y="2068"/>
                  </a:lnTo>
                  <a:cubicBezTo>
                    <a:pt x="65842" y="2073"/>
                    <a:pt x="65853" y="2079"/>
                    <a:pt x="65863" y="2083"/>
                  </a:cubicBezTo>
                  <a:lnTo>
                    <a:pt x="65924" y="2112"/>
                  </a:lnTo>
                  <a:lnTo>
                    <a:pt x="66170" y="2228"/>
                  </a:lnTo>
                  <a:cubicBezTo>
                    <a:pt x="66211" y="2246"/>
                    <a:pt x="66252" y="2269"/>
                    <a:pt x="66292" y="2290"/>
                  </a:cubicBezTo>
                  <a:lnTo>
                    <a:pt x="66412" y="2352"/>
                  </a:lnTo>
                  <a:lnTo>
                    <a:pt x="66532" y="2415"/>
                  </a:lnTo>
                  <a:lnTo>
                    <a:pt x="66563" y="2430"/>
                  </a:lnTo>
                  <a:lnTo>
                    <a:pt x="66592" y="2447"/>
                  </a:lnTo>
                  <a:lnTo>
                    <a:pt x="66650" y="2481"/>
                  </a:lnTo>
                  <a:lnTo>
                    <a:pt x="66885" y="2616"/>
                  </a:lnTo>
                  <a:cubicBezTo>
                    <a:pt x="67193" y="2801"/>
                    <a:pt x="67492" y="3003"/>
                    <a:pt x="67778" y="3221"/>
                  </a:cubicBezTo>
                  <a:lnTo>
                    <a:pt x="67989" y="3388"/>
                  </a:lnTo>
                  <a:cubicBezTo>
                    <a:pt x="67997" y="3395"/>
                    <a:pt x="68007" y="3402"/>
                    <a:pt x="68015" y="3409"/>
                  </a:cubicBezTo>
                  <a:lnTo>
                    <a:pt x="68040" y="3430"/>
                  </a:lnTo>
                  <a:lnTo>
                    <a:pt x="68092" y="3474"/>
                  </a:lnTo>
                  <a:lnTo>
                    <a:pt x="68193" y="3562"/>
                  </a:lnTo>
                  <a:lnTo>
                    <a:pt x="68244" y="3606"/>
                  </a:lnTo>
                  <a:lnTo>
                    <a:pt x="68294" y="3652"/>
                  </a:lnTo>
                  <a:lnTo>
                    <a:pt x="68392" y="3743"/>
                  </a:lnTo>
                  <a:lnTo>
                    <a:pt x="68441" y="3788"/>
                  </a:lnTo>
                  <a:lnTo>
                    <a:pt x="68465" y="3811"/>
                  </a:lnTo>
                  <a:lnTo>
                    <a:pt x="68490" y="3835"/>
                  </a:lnTo>
                  <a:lnTo>
                    <a:pt x="68584" y="3929"/>
                  </a:lnTo>
                  <a:cubicBezTo>
                    <a:pt x="69088" y="4436"/>
                    <a:pt x="69519" y="5013"/>
                    <a:pt x="69845" y="5642"/>
                  </a:cubicBezTo>
                  <a:lnTo>
                    <a:pt x="70190" y="6307"/>
                  </a:lnTo>
                  <a:lnTo>
                    <a:pt x="70536" y="5642"/>
                  </a:lnTo>
                  <a:cubicBezTo>
                    <a:pt x="70862" y="5013"/>
                    <a:pt x="71293" y="4436"/>
                    <a:pt x="71797" y="3929"/>
                  </a:cubicBezTo>
                  <a:lnTo>
                    <a:pt x="71891" y="3835"/>
                  </a:lnTo>
                  <a:lnTo>
                    <a:pt x="71916" y="3811"/>
                  </a:lnTo>
                  <a:lnTo>
                    <a:pt x="71940" y="3788"/>
                  </a:lnTo>
                  <a:lnTo>
                    <a:pt x="71988" y="3743"/>
                  </a:lnTo>
                  <a:lnTo>
                    <a:pt x="72087" y="3651"/>
                  </a:lnTo>
                  <a:lnTo>
                    <a:pt x="72137" y="3606"/>
                  </a:lnTo>
                  <a:lnTo>
                    <a:pt x="72188" y="3562"/>
                  </a:lnTo>
                  <a:lnTo>
                    <a:pt x="72289" y="3474"/>
                  </a:lnTo>
                  <a:lnTo>
                    <a:pt x="72340" y="3432"/>
                  </a:lnTo>
                  <a:lnTo>
                    <a:pt x="72365" y="3410"/>
                  </a:lnTo>
                  <a:cubicBezTo>
                    <a:pt x="72374" y="3403"/>
                    <a:pt x="72383" y="3396"/>
                    <a:pt x="72391" y="3388"/>
                  </a:cubicBezTo>
                  <a:lnTo>
                    <a:pt x="72602" y="3221"/>
                  </a:lnTo>
                  <a:cubicBezTo>
                    <a:pt x="72889" y="3003"/>
                    <a:pt x="73187" y="2801"/>
                    <a:pt x="73495" y="2615"/>
                  </a:cubicBezTo>
                  <a:lnTo>
                    <a:pt x="73731" y="2481"/>
                  </a:lnTo>
                  <a:lnTo>
                    <a:pt x="73789" y="2447"/>
                  </a:lnTo>
                  <a:lnTo>
                    <a:pt x="73818" y="2430"/>
                  </a:lnTo>
                  <a:lnTo>
                    <a:pt x="73848" y="2414"/>
                  </a:lnTo>
                  <a:lnTo>
                    <a:pt x="73969" y="2352"/>
                  </a:lnTo>
                  <a:lnTo>
                    <a:pt x="74089" y="2290"/>
                  </a:lnTo>
                  <a:cubicBezTo>
                    <a:pt x="74129" y="2269"/>
                    <a:pt x="74168" y="2247"/>
                    <a:pt x="74210" y="2227"/>
                  </a:cubicBezTo>
                  <a:lnTo>
                    <a:pt x="74457" y="2111"/>
                  </a:lnTo>
                  <a:lnTo>
                    <a:pt x="74518" y="2082"/>
                  </a:lnTo>
                  <a:cubicBezTo>
                    <a:pt x="74528" y="2078"/>
                    <a:pt x="74538" y="2073"/>
                    <a:pt x="74549" y="2068"/>
                  </a:cubicBezTo>
                  <a:lnTo>
                    <a:pt x="74580" y="2054"/>
                  </a:lnTo>
                  <a:lnTo>
                    <a:pt x="74705" y="2001"/>
                  </a:lnTo>
                  <a:cubicBezTo>
                    <a:pt x="74788" y="1967"/>
                    <a:pt x="74871" y="1929"/>
                    <a:pt x="74956" y="1894"/>
                  </a:cubicBezTo>
                  <a:lnTo>
                    <a:pt x="75210" y="1796"/>
                  </a:lnTo>
                  <a:lnTo>
                    <a:pt x="75338" y="1747"/>
                  </a:lnTo>
                  <a:cubicBezTo>
                    <a:pt x="75359" y="1739"/>
                    <a:pt x="75381" y="1732"/>
                    <a:pt x="75402" y="1724"/>
                  </a:cubicBezTo>
                  <a:lnTo>
                    <a:pt x="75467" y="1702"/>
                  </a:lnTo>
                  <a:cubicBezTo>
                    <a:pt x="76157" y="1461"/>
                    <a:pt x="76865" y="1270"/>
                    <a:pt x="77584" y="1133"/>
                  </a:cubicBezTo>
                  <a:cubicBezTo>
                    <a:pt x="78308" y="993"/>
                    <a:pt x="79038" y="895"/>
                    <a:pt x="79773" y="836"/>
                  </a:cubicBezTo>
                  <a:lnTo>
                    <a:pt x="80326" y="797"/>
                  </a:lnTo>
                  <a:lnTo>
                    <a:pt x="80880" y="774"/>
                  </a:lnTo>
                  <a:cubicBezTo>
                    <a:pt x="80926" y="772"/>
                    <a:pt x="80972" y="770"/>
                    <a:pt x="81018" y="768"/>
                  </a:cubicBezTo>
                  <a:lnTo>
                    <a:pt x="81157" y="766"/>
                  </a:lnTo>
                  <a:lnTo>
                    <a:pt x="81434" y="762"/>
                  </a:lnTo>
                  <a:lnTo>
                    <a:pt x="81712" y="757"/>
                  </a:lnTo>
                  <a:cubicBezTo>
                    <a:pt x="81804" y="757"/>
                    <a:pt x="81899" y="759"/>
                    <a:pt x="81992" y="759"/>
                  </a:cubicBezTo>
                  <a:lnTo>
                    <a:pt x="82551" y="764"/>
                  </a:lnTo>
                  <a:cubicBezTo>
                    <a:pt x="82738" y="766"/>
                    <a:pt x="82924" y="765"/>
                    <a:pt x="83111" y="771"/>
                  </a:cubicBezTo>
                  <a:lnTo>
                    <a:pt x="84233" y="798"/>
                  </a:lnTo>
                  <a:cubicBezTo>
                    <a:pt x="84327" y="801"/>
                    <a:pt x="84420" y="805"/>
                    <a:pt x="84513" y="808"/>
                  </a:cubicBezTo>
                  <a:lnTo>
                    <a:pt x="84795" y="818"/>
                  </a:lnTo>
                  <a:lnTo>
                    <a:pt x="85357" y="839"/>
                  </a:lnTo>
                  <a:lnTo>
                    <a:pt x="85918" y="858"/>
                  </a:lnTo>
                  <a:lnTo>
                    <a:pt x="86481" y="884"/>
                  </a:lnTo>
                  <a:cubicBezTo>
                    <a:pt x="89476" y="1016"/>
                    <a:pt x="92472" y="1197"/>
                    <a:pt x="95468" y="1393"/>
                  </a:cubicBezTo>
                  <a:cubicBezTo>
                    <a:pt x="98463" y="1592"/>
                    <a:pt x="101458" y="1802"/>
                    <a:pt x="104453" y="2021"/>
                  </a:cubicBezTo>
                  <a:cubicBezTo>
                    <a:pt x="110442" y="2468"/>
                    <a:pt x="116431" y="2931"/>
                    <a:pt x="122418" y="3411"/>
                  </a:cubicBezTo>
                  <a:lnTo>
                    <a:pt x="131399" y="4135"/>
                  </a:lnTo>
                  <a:lnTo>
                    <a:pt x="140381" y="4863"/>
                  </a:lnTo>
                  <a:cubicBezTo>
                    <a:pt x="137394" y="4538"/>
                    <a:pt x="134407" y="4224"/>
                    <a:pt x="131419" y="3920"/>
                  </a:cubicBezTo>
                  <a:cubicBezTo>
                    <a:pt x="128430" y="3617"/>
                    <a:pt x="125440" y="3321"/>
                    <a:pt x="122451" y="3033"/>
                  </a:cubicBezTo>
                  <a:cubicBezTo>
                    <a:pt x="119462" y="2746"/>
                    <a:pt x="116470" y="2466"/>
                    <a:pt x="113479" y="2195"/>
                  </a:cubicBezTo>
                  <a:cubicBezTo>
                    <a:pt x="110487" y="1923"/>
                    <a:pt x="107494" y="1663"/>
                    <a:pt x="104500" y="1414"/>
                  </a:cubicBezTo>
                  <a:cubicBezTo>
                    <a:pt x="101506" y="1163"/>
                    <a:pt x="98511" y="927"/>
                    <a:pt x="95514" y="710"/>
                  </a:cubicBezTo>
                  <a:lnTo>
                    <a:pt x="94391" y="630"/>
                  </a:lnTo>
                  <a:cubicBezTo>
                    <a:pt x="94016" y="604"/>
                    <a:pt x="93641" y="576"/>
                    <a:pt x="93267" y="552"/>
                  </a:cubicBezTo>
                  <a:lnTo>
                    <a:pt x="92142" y="476"/>
                  </a:lnTo>
                  <a:lnTo>
                    <a:pt x="91580" y="439"/>
                  </a:lnTo>
                  <a:lnTo>
                    <a:pt x="91017" y="403"/>
                  </a:lnTo>
                  <a:cubicBezTo>
                    <a:pt x="90267" y="357"/>
                    <a:pt x="89518" y="309"/>
                    <a:pt x="88767" y="267"/>
                  </a:cubicBezTo>
                  <a:lnTo>
                    <a:pt x="87641" y="205"/>
                  </a:lnTo>
                  <a:lnTo>
                    <a:pt x="86513" y="148"/>
                  </a:lnTo>
                  <a:lnTo>
                    <a:pt x="85949" y="121"/>
                  </a:lnTo>
                  <a:lnTo>
                    <a:pt x="85386" y="97"/>
                  </a:lnTo>
                  <a:cubicBezTo>
                    <a:pt x="85009" y="83"/>
                    <a:pt x="84633" y="65"/>
                    <a:pt x="84258" y="53"/>
                  </a:cubicBezTo>
                  <a:lnTo>
                    <a:pt x="83127" y="21"/>
                  </a:lnTo>
                  <a:cubicBezTo>
                    <a:pt x="82939" y="15"/>
                    <a:pt x="82750" y="14"/>
                    <a:pt x="82561" y="11"/>
                  </a:cubicBezTo>
                  <a:lnTo>
                    <a:pt x="81994" y="4"/>
                  </a:lnTo>
                  <a:cubicBezTo>
                    <a:pt x="81900" y="3"/>
                    <a:pt x="81805" y="2"/>
                    <a:pt x="81711" y="2"/>
                  </a:cubicBezTo>
                  <a:lnTo>
                    <a:pt x="81425" y="6"/>
                  </a:lnTo>
                  <a:lnTo>
                    <a:pt x="81140" y="9"/>
                  </a:lnTo>
                  <a:lnTo>
                    <a:pt x="80997" y="10"/>
                  </a:lnTo>
                  <a:cubicBezTo>
                    <a:pt x="80950" y="12"/>
                    <a:pt x="80902" y="15"/>
                    <a:pt x="80855" y="16"/>
                  </a:cubicBezTo>
                  <a:lnTo>
                    <a:pt x="80283" y="39"/>
                  </a:lnTo>
                  <a:lnTo>
                    <a:pt x="79713" y="78"/>
                  </a:lnTo>
                  <a:cubicBezTo>
                    <a:pt x="78950" y="136"/>
                    <a:pt x="78190" y="237"/>
                    <a:pt x="77438" y="379"/>
                  </a:cubicBezTo>
                  <a:cubicBezTo>
                    <a:pt x="76682" y="523"/>
                    <a:pt x="75936" y="721"/>
                    <a:pt x="75209" y="975"/>
                  </a:cubicBezTo>
                  <a:lnTo>
                    <a:pt x="75140" y="999"/>
                  </a:lnTo>
                  <a:cubicBezTo>
                    <a:pt x="75118" y="1006"/>
                    <a:pt x="75095" y="1014"/>
                    <a:pt x="75072" y="1023"/>
                  </a:cubicBezTo>
                  <a:lnTo>
                    <a:pt x="74937" y="1075"/>
                  </a:lnTo>
                  <a:lnTo>
                    <a:pt x="74666" y="1179"/>
                  </a:lnTo>
                  <a:cubicBezTo>
                    <a:pt x="74576" y="1216"/>
                    <a:pt x="74488" y="1255"/>
                    <a:pt x="74398" y="1292"/>
                  </a:cubicBezTo>
                  <a:lnTo>
                    <a:pt x="74264" y="1349"/>
                  </a:lnTo>
                  <a:lnTo>
                    <a:pt x="74231" y="1364"/>
                  </a:lnTo>
                  <a:cubicBezTo>
                    <a:pt x="74220" y="1369"/>
                    <a:pt x="74209" y="1375"/>
                    <a:pt x="74198" y="1379"/>
                  </a:cubicBezTo>
                  <a:lnTo>
                    <a:pt x="74133" y="1410"/>
                  </a:lnTo>
                  <a:lnTo>
                    <a:pt x="73869" y="1535"/>
                  </a:lnTo>
                  <a:cubicBezTo>
                    <a:pt x="73826" y="1554"/>
                    <a:pt x="73782" y="1579"/>
                    <a:pt x="73740" y="1600"/>
                  </a:cubicBezTo>
                  <a:lnTo>
                    <a:pt x="73610" y="1667"/>
                  </a:lnTo>
                  <a:lnTo>
                    <a:pt x="73480" y="1734"/>
                  </a:lnTo>
                  <a:lnTo>
                    <a:pt x="73448" y="1751"/>
                  </a:lnTo>
                  <a:lnTo>
                    <a:pt x="73416" y="1770"/>
                  </a:lnTo>
                  <a:lnTo>
                    <a:pt x="73353" y="1806"/>
                  </a:lnTo>
                  <a:lnTo>
                    <a:pt x="73098" y="1950"/>
                  </a:lnTo>
                  <a:cubicBezTo>
                    <a:pt x="72763" y="2150"/>
                    <a:pt x="72439" y="2370"/>
                    <a:pt x="72128" y="2606"/>
                  </a:cubicBezTo>
                  <a:cubicBezTo>
                    <a:pt x="71816" y="2846"/>
                    <a:pt x="71521" y="3105"/>
                    <a:pt x="71245" y="3384"/>
                  </a:cubicBezTo>
                  <a:cubicBezTo>
                    <a:pt x="70850" y="3781"/>
                    <a:pt x="70494" y="4218"/>
                    <a:pt x="70189" y="4691"/>
                  </a:cubicBezTo>
                  <a:lnTo>
                    <a:pt x="70189" y="4691"/>
                  </a:lnTo>
                  <a:cubicBezTo>
                    <a:pt x="69885" y="4218"/>
                    <a:pt x="69528" y="3781"/>
                    <a:pt x="69134" y="3384"/>
                  </a:cubicBezTo>
                  <a:cubicBezTo>
                    <a:pt x="68857" y="3105"/>
                    <a:pt x="68562" y="2846"/>
                    <a:pt x="68251" y="2606"/>
                  </a:cubicBezTo>
                  <a:cubicBezTo>
                    <a:pt x="67940" y="2370"/>
                    <a:pt x="67615" y="2150"/>
                    <a:pt x="67281" y="1950"/>
                  </a:cubicBezTo>
                  <a:lnTo>
                    <a:pt x="67026" y="1806"/>
                  </a:lnTo>
                  <a:lnTo>
                    <a:pt x="66963" y="1770"/>
                  </a:lnTo>
                  <a:lnTo>
                    <a:pt x="66931" y="1751"/>
                  </a:lnTo>
                  <a:lnTo>
                    <a:pt x="66899" y="1734"/>
                  </a:lnTo>
                  <a:lnTo>
                    <a:pt x="66769" y="1667"/>
                  </a:lnTo>
                  <a:lnTo>
                    <a:pt x="66640" y="1600"/>
                  </a:lnTo>
                  <a:cubicBezTo>
                    <a:pt x="66596" y="1577"/>
                    <a:pt x="66554" y="1554"/>
                    <a:pt x="66510" y="1535"/>
                  </a:cubicBezTo>
                  <a:lnTo>
                    <a:pt x="66247" y="1410"/>
                  </a:lnTo>
                  <a:lnTo>
                    <a:pt x="66180" y="1379"/>
                  </a:lnTo>
                  <a:lnTo>
                    <a:pt x="66148" y="1364"/>
                  </a:lnTo>
                  <a:lnTo>
                    <a:pt x="66114" y="1349"/>
                  </a:lnTo>
                  <a:lnTo>
                    <a:pt x="65981" y="1292"/>
                  </a:lnTo>
                  <a:cubicBezTo>
                    <a:pt x="65891" y="1254"/>
                    <a:pt x="65802" y="1216"/>
                    <a:pt x="65713" y="1179"/>
                  </a:cubicBezTo>
                  <a:lnTo>
                    <a:pt x="65441" y="1074"/>
                  </a:lnTo>
                  <a:lnTo>
                    <a:pt x="65307" y="1022"/>
                  </a:lnTo>
                  <a:cubicBezTo>
                    <a:pt x="65284" y="1014"/>
                    <a:pt x="65262" y="1006"/>
                    <a:pt x="65239" y="998"/>
                  </a:cubicBezTo>
                  <a:lnTo>
                    <a:pt x="65169" y="975"/>
                  </a:lnTo>
                  <a:cubicBezTo>
                    <a:pt x="64442" y="721"/>
                    <a:pt x="63697" y="522"/>
                    <a:pt x="62941" y="379"/>
                  </a:cubicBezTo>
                  <a:cubicBezTo>
                    <a:pt x="62188" y="236"/>
                    <a:pt x="61429" y="136"/>
                    <a:pt x="60666" y="77"/>
                  </a:cubicBezTo>
                  <a:lnTo>
                    <a:pt x="60096" y="39"/>
                  </a:lnTo>
                  <a:lnTo>
                    <a:pt x="59524" y="16"/>
                  </a:lnTo>
                  <a:cubicBezTo>
                    <a:pt x="59477" y="14"/>
                    <a:pt x="59428" y="11"/>
                    <a:pt x="59381" y="10"/>
                  </a:cubicBezTo>
                  <a:lnTo>
                    <a:pt x="59238" y="8"/>
                  </a:lnTo>
                  <a:lnTo>
                    <a:pt x="58954" y="4"/>
                  </a:lnTo>
                  <a:lnTo>
                    <a:pt x="5866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8"/>
            <p:cNvSpPr/>
            <p:nvPr/>
          </p:nvSpPr>
          <p:spPr>
            <a:xfrm>
              <a:off x="-3880639" y="8499181"/>
              <a:ext cx="4151692" cy="242127"/>
            </a:xfrm>
            <a:custGeom>
              <a:avLst/>
              <a:gdLst/>
              <a:ahLst/>
              <a:cxnLst/>
              <a:rect l="l" t="t" r="r" b="b"/>
              <a:pathLst>
                <a:path w="70559" h="4115" extrusionOk="0">
                  <a:moveTo>
                    <a:pt x="57990" y="1"/>
                  </a:moveTo>
                  <a:lnTo>
                    <a:pt x="57848" y="3"/>
                  </a:lnTo>
                  <a:lnTo>
                    <a:pt x="57567" y="6"/>
                  </a:lnTo>
                  <a:cubicBezTo>
                    <a:pt x="57378" y="8"/>
                    <a:pt x="57193" y="16"/>
                    <a:pt x="57007" y="21"/>
                  </a:cubicBezTo>
                  <a:lnTo>
                    <a:pt x="56450" y="40"/>
                  </a:lnTo>
                  <a:lnTo>
                    <a:pt x="55339" y="86"/>
                  </a:lnTo>
                  <a:lnTo>
                    <a:pt x="54229" y="139"/>
                  </a:lnTo>
                  <a:cubicBezTo>
                    <a:pt x="53860" y="156"/>
                    <a:pt x="53491" y="176"/>
                    <a:pt x="53121" y="194"/>
                  </a:cubicBezTo>
                  <a:cubicBezTo>
                    <a:pt x="52381" y="232"/>
                    <a:pt x="51642" y="274"/>
                    <a:pt x="50904" y="314"/>
                  </a:cubicBezTo>
                  <a:lnTo>
                    <a:pt x="48688" y="440"/>
                  </a:lnTo>
                  <a:lnTo>
                    <a:pt x="46473" y="571"/>
                  </a:lnTo>
                  <a:lnTo>
                    <a:pt x="44258" y="706"/>
                  </a:lnTo>
                  <a:cubicBezTo>
                    <a:pt x="41304" y="890"/>
                    <a:pt x="38352" y="1082"/>
                    <a:pt x="35401" y="1279"/>
                  </a:cubicBezTo>
                  <a:cubicBezTo>
                    <a:pt x="29497" y="1675"/>
                    <a:pt x="23594" y="2096"/>
                    <a:pt x="17694" y="2539"/>
                  </a:cubicBezTo>
                  <a:lnTo>
                    <a:pt x="13270" y="2878"/>
                  </a:lnTo>
                  <a:lnTo>
                    <a:pt x="11058" y="3051"/>
                  </a:lnTo>
                  <a:lnTo>
                    <a:pt x="8846" y="3227"/>
                  </a:lnTo>
                  <a:cubicBezTo>
                    <a:pt x="7371" y="3345"/>
                    <a:pt x="5897" y="3465"/>
                    <a:pt x="4423" y="3588"/>
                  </a:cubicBezTo>
                  <a:lnTo>
                    <a:pt x="2212" y="3774"/>
                  </a:lnTo>
                  <a:cubicBezTo>
                    <a:pt x="1474" y="3837"/>
                    <a:pt x="738" y="3900"/>
                    <a:pt x="1" y="3966"/>
                  </a:cubicBezTo>
                  <a:lnTo>
                    <a:pt x="2218" y="3859"/>
                  </a:lnTo>
                  <a:lnTo>
                    <a:pt x="4434" y="3747"/>
                  </a:lnTo>
                  <a:lnTo>
                    <a:pt x="8866" y="3515"/>
                  </a:lnTo>
                  <a:lnTo>
                    <a:pt x="13297" y="3277"/>
                  </a:lnTo>
                  <a:lnTo>
                    <a:pt x="17727" y="3030"/>
                  </a:lnTo>
                  <a:cubicBezTo>
                    <a:pt x="23634" y="2694"/>
                    <a:pt x="29540" y="2350"/>
                    <a:pt x="35446" y="2000"/>
                  </a:cubicBezTo>
                  <a:lnTo>
                    <a:pt x="44304" y="1473"/>
                  </a:lnTo>
                  <a:cubicBezTo>
                    <a:pt x="47256" y="1299"/>
                    <a:pt x="50209" y="1125"/>
                    <a:pt x="53161" y="969"/>
                  </a:cubicBezTo>
                  <a:cubicBezTo>
                    <a:pt x="53530" y="949"/>
                    <a:pt x="53899" y="928"/>
                    <a:pt x="54269" y="910"/>
                  </a:cubicBezTo>
                  <a:lnTo>
                    <a:pt x="55375" y="855"/>
                  </a:lnTo>
                  <a:lnTo>
                    <a:pt x="56480" y="805"/>
                  </a:lnTo>
                  <a:lnTo>
                    <a:pt x="57032" y="785"/>
                  </a:lnTo>
                  <a:cubicBezTo>
                    <a:pt x="57215" y="779"/>
                    <a:pt x="57401" y="771"/>
                    <a:pt x="57581" y="768"/>
                  </a:cubicBezTo>
                  <a:lnTo>
                    <a:pt x="57854" y="764"/>
                  </a:lnTo>
                  <a:lnTo>
                    <a:pt x="57990" y="761"/>
                  </a:lnTo>
                  <a:cubicBezTo>
                    <a:pt x="57999" y="761"/>
                    <a:pt x="58008" y="761"/>
                    <a:pt x="58017" y="761"/>
                  </a:cubicBezTo>
                  <a:cubicBezTo>
                    <a:pt x="58054" y="761"/>
                    <a:pt x="58091" y="762"/>
                    <a:pt x="58127" y="762"/>
                  </a:cubicBezTo>
                  <a:lnTo>
                    <a:pt x="58674" y="768"/>
                  </a:lnTo>
                  <a:cubicBezTo>
                    <a:pt x="58720" y="768"/>
                    <a:pt x="58766" y="768"/>
                    <a:pt x="58811" y="769"/>
                  </a:cubicBezTo>
                  <a:lnTo>
                    <a:pt x="58948" y="774"/>
                  </a:lnTo>
                  <a:lnTo>
                    <a:pt x="59222" y="784"/>
                  </a:lnTo>
                  <a:lnTo>
                    <a:pt x="59496" y="794"/>
                  </a:lnTo>
                  <a:cubicBezTo>
                    <a:pt x="59541" y="795"/>
                    <a:pt x="59587" y="798"/>
                    <a:pt x="59632" y="800"/>
                  </a:cubicBezTo>
                  <a:lnTo>
                    <a:pt x="59769" y="809"/>
                  </a:lnTo>
                  <a:cubicBezTo>
                    <a:pt x="60498" y="845"/>
                    <a:pt x="61226" y="918"/>
                    <a:pt x="61947" y="1017"/>
                  </a:cubicBezTo>
                  <a:cubicBezTo>
                    <a:pt x="62668" y="1116"/>
                    <a:pt x="63386" y="1245"/>
                    <a:pt x="64094" y="1411"/>
                  </a:cubicBezTo>
                  <a:cubicBezTo>
                    <a:pt x="64801" y="1576"/>
                    <a:pt x="65500" y="1779"/>
                    <a:pt x="66185" y="2020"/>
                  </a:cubicBezTo>
                  <a:cubicBezTo>
                    <a:pt x="66528" y="2140"/>
                    <a:pt x="66864" y="2273"/>
                    <a:pt x="67198" y="2413"/>
                  </a:cubicBezTo>
                  <a:cubicBezTo>
                    <a:pt x="67531" y="2556"/>
                    <a:pt x="67859" y="2709"/>
                    <a:pt x="68179" y="2874"/>
                  </a:cubicBezTo>
                  <a:lnTo>
                    <a:pt x="68419" y="3000"/>
                  </a:lnTo>
                  <a:lnTo>
                    <a:pt x="68654" y="3132"/>
                  </a:lnTo>
                  <a:cubicBezTo>
                    <a:pt x="68660" y="3135"/>
                    <a:pt x="68666" y="3138"/>
                    <a:pt x="68671" y="3142"/>
                  </a:cubicBezTo>
                  <a:lnTo>
                    <a:pt x="68671" y="3142"/>
                  </a:lnTo>
                  <a:lnTo>
                    <a:pt x="68439" y="3101"/>
                  </a:lnTo>
                  <a:cubicBezTo>
                    <a:pt x="67830" y="2995"/>
                    <a:pt x="67219" y="2899"/>
                    <a:pt x="66608" y="2810"/>
                  </a:cubicBezTo>
                  <a:cubicBezTo>
                    <a:pt x="65385" y="2636"/>
                    <a:pt x="64158" y="2492"/>
                    <a:pt x="62929" y="2378"/>
                  </a:cubicBezTo>
                  <a:lnTo>
                    <a:pt x="62468" y="2334"/>
                  </a:lnTo>
                  <a:lnTo>
                    <a:pt x="62007" y="2297"/>
                  </a:lnTo>
                  <a:lnTo>
                    <a:pt x="61546" y="2261"/>
                  </a:lnTo>
                  <a:cubicBezTo>
                    <a:pt x="61470" y="2254"/>
                    <a:pt x="61390" y="2250"/>
                    <a:pt x="61312" y="2244"/>
                  </a:cubicBezTo>
                  <a:lnTo>
                    <a:pt x="61077" y="2231"/>
                  </a:lnTo>
                  <a:lnTo>
                    <a:pt x="60611" y="2214"/>
                  </a:lnTo>
                  <a:lnTo>
                    <a:pt x="60147" y="2206"/>
                  </a:lnTo>
                  <a:cubicBezTo>
                    <a:pt x="60070" y="2204"/>
                    <a:pt x="59991" y="2204"/>
                    <a:pt x="59915" y="2204"/>
                  </a:cubicBezTo>
                  <a:lnTo>
                    <a:pt x="59683" y="2203"/>
                  </a:lnTo>
                  <a:lnTo>
                    <a:pt x="59451" y="2203"/>
                  </a:lnTo>
                  <a:lnTo>
                    <a:pt x="59220" y="2204"/>
                  </a:lnTo>
                  <a:cubicBezTo>
                    <a:pt x="58603" y="2205"/>
                    <a:pt x="57986" y="2218"/>
                    <a:pt x="57371" y="2229"/>
                  </a:cubicBezTo>
                  <a:cubicBezTo>
                    <a:pt x="56754" y="2243"/>
                    <a:pt x="56139" y="2261"/>
                    <a:pt x="55524" y="2280"/>
                  </a:cubicBezTo>
                  <a:cubicBezTo>
                    <a:pt x="55216" y="2291"/>
                    <a:pt x="54908" y="2301"/>
                    <a:pt x="54602" y="2312"/>
                  </a:cubicBezTo>
                  <a:lnTo>
                    <a:pt x="54141" y="2329"/>
                  </a:lnTo>
                  <a:lnTo>
                    <a:pt x="53680" y="2347"/>
                  </a:lnTo>
                  <a:lnTo>
                    <a:pt x="52758" y="2385"/>
                  </a:lnTo>
                  <a:lnTo>
                    <a:pt x="51836" y="2425"/>
                  </a:lnTo>
                  <a:cubicBezTo>
                    <a:pt x="50605" y="2480"/>
                    <a:pt x="49377" y="2542"/>
                    <a:pt x="48148" y="2606"/>
                  </a:cubicBezTo>
                  <a:cubicBezTo>
                    <a:pt x="46919" y="2671"/>
                    <a:pt x="45690" y="2741"/>
                    <a:pt x="44463" y="2816"/>
                  </a:cubicBezTo>
                  <a:cubicBezTo>
                    <a:pt x="43235" y="2889"/>
                    <a:pt x="42007" y="2968"/>
                    <a:pt x="40779" y="3055"/>
                  </a:cubicBezTo>
                  <a:cubicBezTo>
                    <a:pt x="43239" y="2985"/>
                    <a:pt x="45696" y="2916"/>
                    <a:pt x="48155" y="2854"/>
                  </a:cubicBezTo>
                  <a:cubicBezTo>
                    <a:pt x="50614" y="2792"/>
                    <a:pt x="53074" y="2739"/>
                    <a:pt x="55532" y="2710"/>
                  </a:cubicBezTo>
                  <a:cubicBezTo>
                    <a:pt x="56236" y="2703"/>
                    <a:pt x="56941" y="2697"/>
                    <a:pt x="57646" y="2697"/>
                  </a:cubicBezTo>
                  <a:cubicBezTo>
                    <a:pt x="58170" y="2697"/>
                    <a:pt x="58693" y="2700"/>
                    <a:pt x="59216" y="2708"/>
                  </a:cubicBezTo>
                  <a:lnTo>
                    <a:pt x="59446" y="2710"/>
                  </a:lnTo>
                  <a:lnTo>
                    <a:pt x="59676" y="2715"/>
                  </a:lnTo>
                  <a:lnTo>
                    <a:pt x="59905" y="2720"/>
                  </a:lnTo>
                  <a:cubicBezTo>
                    <a:pt x="59982" y="2722"/>
                    <a:pt x="60058" y="2724"/>
                    <a:pt x="60134" y="2726"/>
                  </a:cubicBezTo>
                  <a:lnTo>
                    <a:pt x="60592" y="2742"/>
                  </a:lnTo>
                  <a:lnTo>
                    <a:pt x="61048" y="2766"/>
                  </a:lnTo>
                  <a:lnTo>
                    <a:pt x="61273" y="2783"/>
                  </a:lnTo>
                  <a:cubicBezTo>
                    <a:pt x="61349" y="2788"/>
                    <a:pt x="61423" y="2793"/>
                    <a:pt x="61500" y="2801"/>
                  </a:cubicBezTo>
                  <a:lnTo>
                    <a:pt x="61957" y="2846"/>
                  </a:lnTo>
                  <a:lnTo>
                    <a:pt x="62415" y="2891"/>
                  </a:lnTo>
                  <a:lnTo>
                    <a:pt x="62871" y="2940"/>
                  </a:lnTo>
                  <a:cubicBezTo>
                    <a:pt x="64092" y="3073"/>
                    <a:pt x="65306" y="3233"/>
                    <a:pt x="66516" y="3422"/>
                  </a:cubicBezTo>
                  <a:cubicBezTo>
                    <a:pt x="67121" y="3520"/>
                    <a:pt x="67724" y="3620"/>
                    <a:pt x="68325" y="3733"/>
                  </a:cubicBezTo>
                  <a:lnTo>
                    <a:pt x="68776" y="3820"/>
                  </a:lnTo>
                  <a:lnTo>
                    <a:pt x="69225" y="3910"/>
                  </a:lnTo>
                  <a:cubicBezTo>
                    <a:pt x="69374" y="3941"/>
                    <a:pt x="69524" y="3972"/>
                    <a:pt x="69673" y="4004"/>
                  </a:cubicBezTo>
                  <a:cubicBezTo>
                    <a:pt x="69747" y="4020"/>
                    <a:pt x="69821" y="4036"/>
                    <a:pt x="69895" y="4054"/>
                  </a:cubicBezTo>
                  <a:lnTo>
                    <a:pt x="70006" y="4078"/>
                  </a:lnTo>
                  <a:lnTo>
                    <a:pt x="70114" y="4104"/>
                  </a:lnTo>
                  <a:lnTo>
                    <a:pt x="70120" y="4106"/>
                  </a:lnTo>
                  <a:cubicBezTo>
                    <a:pt x="70145" y="4111"/>
                    <a:pt x="70170" y="4114"/>
                    <a:pt x="70195" y="4114"/>
                  </a:cubicBezTo>
                  <a:cubicBezTo>
                    <a:pt x="70316" y="4114"/>
                    <a:pt x="70430" y="4048"/>
                    <a:pt x="70488" y="3937"/>
                  </a:cubicBezTo>
                  <a:cubicBezTo>
                    <a:pt x="70559" y="3805"/>
                    <a:pt x="70530" y="3640"/>
                    <a:pt x="70419" y="3539"/>
                  </a:cubicBezTo>
                  <a:lnTo>
                    <a:pt x="70401" y="3522"/>
                  </a:lnTo>
                  <a:lnTo>
                    <a:pt x="70387" y="3509"/>
                  </a:lnTo>
                  <a:cubicBezTo>
                    <a:pt x="70378" y="3499"/>
                    <a:pt x="70367" y="3490"/>
                    <a:pt x="70358" y="3483"/>
                  </a:cubicBezTo>
                  <a:cubicBezTo>
                    <a:pt x="70339" y="3466"/>
                    <a:pt x="70319" y="3450"/>
                    <a:pt x="70301" y="3434"/>
                  </a:cubicBezTo>
                  <a:cubicBezTo>
                    <a:pt x="70263" y="3403"/>
                    <a:pt x="70225" y="3370"/>
                    <a:pt x="70187" y="3340"/>
                  </a:cubicBezTo>
                  <a:lnTo>
                    <a:pt x="70129" y="3295"/>
                  </a:lnTo>
                  <a:lnTo>
                    <a:pt x="70071" y="3252"/>
                  </a:lnTo>
                  <a:cubicBezTo>
                    <a:pt x="70033" y="3223"/>
                    <a:pt x="69994" y="3193"/>
                    <a:pt x="69956" y="3165"/>
                  </a:cubicBezTo>
                  <a:cubicBezTo>
                    <a:pt x="69802" y="3050"/>
                    <a:pt x="69643" y="2944"/>
                    <a:pt x="69484" y="2838"/>
                  </a:cubicBezTo>
                  <a:cubicBezTo>
                    <a:pt x="69163" y="2630"/>
                    <a:pt x="68835" y="2439"/>
                    <a:pt x="68499" y="2264"/>
                  </a:cubicBezTo>
                  <a:cubicBezTo>
                    <a:pt x="68163" y="2089"/>
                    <a:pt x="67822" y="1925"/>
                    <a:pt x="67476" y="1772"/>
                  </a:cubicBezTo>
                  <a:cubicBezTo>
                    <a:pt x="67390" y="1734"/>
                    <a:pt x="67302" y="1698"/>
                    <a:pt x="67216" y="1661"/>
                  </a:cubicBezTo>
                  <a:lnTo>
                    <a:pt x="67085" y="1607"/>
                  </a:lnTo>
                  <a:cubicBezTo>
                    <a:pt x="67042" y="1589"/>
                    <a:pt x="66997" y="1571"/>
                    <a:pt x="66954" y="1554"/>
                  </a:cubicBezTo>
                  <a:lnTo>
                    <a:pt x="66690" y="1452"/>
                  </a:lnTo>
                  <a:cubicBezTo>
                    <a:pt x="66646" y="1433"/>
                    <a:pt x="66603" y="1418"/>
                    <a:pt x="66558" y="1402"/>
                  </a:cubicBezTo>
                  <a:lnTo>
                    <a:pt x="66425" y="1354"/>
                  </a:lnTo>
                  <a:cubicBezTo>
                    <a:pt x="65716" y="1098"/>
                    <a:pt x="64995" y="881"/>
                    <a:pt x="64263" y="705"/>
                  </a:cubicBezTo>
                  <a:cubicBezTo>
                    <a:pt x="63533" y="529"/>
                    <a:pt x="62793" y="390"/>
                    <a:pt x="62051" y="284"/>
                  </a:cubicBezTo>
                  <a:cubicBezTo>
                    <a:pt x="61307" y="178"/>
                    <a:pt x="60562" y="100"/>
                    <a:pt x="59814" y="58"/>
                  </a:cubicBezTo>
                  <a:lnTo>
                    <a:pt x="59673" y="49"/>
                  </a:lnTo>
                  <a:cubicBezTo>
                    <a:pt x="59627" y="46"/>
                    <a:pt x="59580" y="42"/>
                    <a:pt x="59533" y="41"/>
                  </a:cubicBezTo>
                  <a:lnTo>
                    <a:pt x="59253" y="30"/>
                  </a:lnTo>
                  <a:lnTo>
                    <a:pt x="58973" y="18"/>
                  </a:lnTo>
                  <a:lnTo>
                    <a:pt x="58832" y="12"/>
                  </a:lnTo>
                  <a:cubicBezTo>
                    <a:pt x="58785" y="10"/>
                    <a:pt x="58739" y="11"/>
                    <a:pt x="58691" y="10"/>
                  </a:cubicBezTo>
                  <a:lnTo>
                    <a:pt x="58130" y="2"/>
                  </a:lnTo>
                  <a:cubicBezTo>
                    <a:pt x="58083" y="2"/>
                    <a:pt x="58036" y="1"/>
                    <a:pt x="5799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18"/>
            <p:cNvSpPr/>
            <p:nvPr/>
          </p:nvSpPr>
          <p:spPr>
            <a:xfrm>
              <a:off x="-3086312" y="8670344"/>
              <a:ext cx="1537077" cy="66430"/>
            </a:xfrm>
            <a:custGeom>
              <a:avLst/>
              <a:gdLst/>
              <a:ahLst/>
              <a:cxnLst/>
              <a:rect l="l" t="t" r="r" b="b"/>
              <a:pathLst>
                <a:path w="26123" h="1129" extrusionOk="0">
                  <a:moveTo>
                    <a:pt x="21736" y="1"/>
                  </a:moveTo>
                  <a:cubicBezTo>
                    <a:pt x="21017" y="1"/>
                    <a:pt x="20299" y="5"/>
                    <a:pt x="19580" y="13"/>
                  </a:cubicBezTo>
                  <a:cubicBezTo>
                    <a:pt x="18491" y="25"/>
                    <a:pt x="17402" y="45"/>
                    <a:pt x="16313" y="73"/>
                  </a:cubicBezTo>
                  <a:cubicBezTo>
                    <a:pt x="15224" y="101"/>
                    <a:pt x="14135" y="134"/>
                    <a:pt x="13047" y="176"/>
                  </a:cubicBezTo>
                  <a:cubicBezTo>
                    <a:pt x="11958" y="217"/>
                    <a:pt x="10870" y="264"/>
                    <a:pt x="9782" y="318"/>
                  </a:cubicBezTo>
                  <a:cubicBezTo>
                    <a:pt x="8694" y="373"/>
                    <a:pt x="7606" y="434"/>
                    <a:pt x="6519" y="504"/>
                  </a:cubicBezTo>
                  <a:cubicBezTo>
                    <a:pt x="5976" y="540"/>
                    <a:pt x="5432" y="577"/>
                    <a:pt x="4888" y="616"/>
                  </a:cubicBezTo>
                  <a:cubicBezTo>
                    <a:pt x="4345" y="655"/>
                    <a:pt x="3801" y="698"/>
                    <a:pt x="3258" y="742"/>
                  </a:cubicBezTo>
                  <a:lnTo>
                    <a:pt x="2444" y="813"/>
                  </a:lnTo>
                  <a:cubicBezTo>
                    <a:pt x="2172" y="837"/>
                    <a:pt x="1900" y="860"/>
                    <a:pt x="1629" y="887"/>
                  </a:cubicBezTo>
                  <a:cubicBezTo>
                    <a:pt x="1086" y="938"/>
                    <a:pt x="543" y="993"/>
                    <a:pt x="1" y="1057"/>
                  </a:cubicBezTo>
                  <a:cubicBezTo>
                    <a:pt x="547" y="1080"/>
                    <a:pt x="1092" y="1093"/>
                    <a:pt x="1638" y="1103"/>
                  </a:cubicBezTo>
                  <a:cubicBezTo>
                    <a:pt x="1910" y="1109"/>
                    <a:pt x="2183" y="1112"/>
                    <a:pt x="2455" y="1117"/>
                  </a:cubicBezTo>
                  <a:lnTo>
                    <a:pt x="3273" y="1124"/>
                  </a:lnTo>
                  <a:cubicBezTo>
                    <a:pt x="3637" y="1127"/>
                    <a:pt x="4000" y="1129"/>
                    <a:pt x="4364" y="1129"/>
                  </a:cubicBezTo>
                  <a:cubicBezTo>
                    <a:pt x="4545" y="1129"/>
                    <a:pt x="4727" y="1128"/>
                    <a:pt x="4909" y="1127"/>
                  </a:cubicBezTo>
                  <a:cubicBezTo>
                    <a:pt x="5454" y="1126"/>
                    <a:pt x="5998" y="1123"/>
                    <a:pt x="6543" y="1116"/>
                  </a:cubicBezTo>
                  <a:cubicBezTo>
                    <a:pt x="7632" y="1103"/>
                    <a:pt x="8722" y="1084"/>
                    <a:pt x="9811" y="1056"/>
                  </a:cubicBezTo>
                  <a:cubicBezTo>
                    <a:pt x="10900" y="1028"/>
                    <a:pt x="11988" y="994"/>
                    <a:pt x="13077" y="952"/>
                  </a:cubicBezTo>
                  <a:cubicBezTo>
                    <a:pt x="14165" y="911"/>
                    <a:pt x="15253" y="863"/>
                    <a:pt x="16340" y="808"/>
                  </a:cubicBezTo>
                  <a:cubicBezTo>
                    <a:pt x="17428" y="753"/>
                    <a:pt x="18516" y="692"/>
                    <a:pt x="19604" y="621"/>
                  </a:cubicBezTo>
                  <a:cubicBezTo>
                    <a:pt x="20691" y="552"/>
                    <a:pt x="21777" y="473"/>
                    <a:pt x="22864" y="384"/>
                  </a:cubicBezTo>
                  <a:cubicBezTo>
                    <a:pt x="23408" y="338"/>
                    <a:pt x="23951" y="291"/>
                    <a:pt x="24493" y="240"/>
                  </a:cubicBezTo>
                  <a:cubicBezTo>
                    <a:pt x="25037" y="188"/>
                    <a:pt x="25580" y="134"/>
                    <a:pt x="26123" y="71"/>
                  </a:cubicBezTo>
                  <a:cubicBezTo>
                    <a:pt x="25577" y="48"/>
                    <a:pt x="25031" y="36"/>
                    <a:pt x="24485" y="25"/>
                  </a:cubicBezTo>
                  <a:cubicBezTo>
                    <a:pt x="23940" y="14"/>
                    <a:pt x="23395" y="8"/>
                    <a:pt x="22850" y="4"/>
                  </a:cubicBezTo>
                  <a:cubicBezTo>
                    <a:pt x="22479" y="2"/>
                    <a:pt x="22107" y="1"/>
                    <a:pt x="217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18"/>
            <p:cNvSpPr/>
            <p:nvPr/>
          </p:nvSpPr>
          <p:spPr>
            <a:xfrm>
              <a:off x="232211" y="8499123"/>
              <a:ext cx="4151692" cy="242068"/>
            </a:xfrm>
            <a:custGeom>
              <a:avLst/>
              <a:gdLst/>
              <a:ahLst/>
              <a:cxnLst/>
              <a:rect l="l" t="t" r="r" b="b"/>
              <a:pathLst>
                <a:path w="70559" h="4114" extrusionOk="0">
                  <a:moveTo>
                    <a:pt x="12570" y="1"/>
                  </a:moveTo>
                  <a:cubicBezTo>
                    <a:pt x="12523" y="1"/>
                    <a:pt x="12476" y="2"/>
                    <a:pt x="12429" y="2"/>
                  </a:cubicBezTo>
                  <a:lnTo>
                    <a:pt x="11868" y="10"/>
                  </a:lnTo>
                  <a:cubicBezTo>
                    <a:pt x="11821" y="11"/>
                    <a:pt x="11773" y="11"/>
                    <a:pt x="11727" y="12"/>
                  </a:cubicBezTo>
                  <a:lnTo>
                    <a:pt x="11587" y="18"/>
                  </a:lnTo>
                  <a:lnTo>
                    <a:pt x="11307" y="29"/>
                  </a:lnTo>
                  <a:lnTo>
                    <a:pt x="11026" y="41"/>
                  </a:lnTo>
                  <a:cubicBezTo>
                    <a:pt x="10979" y="42"/>
                    <a:pt x="10932" y="46"/>
                    <a:pt x="10886" y="49"/>
                  </a:cubicBezTo>
                  <a:lnTo>
                    <a:pt x="10746" y="58"/>
                  </a:lnTo>
                  <a:cubicBezTo>
                    <a:pt x="9998" y="100"/>
                    <a:pt x="9252" y="177"/>
                    <a:pt x="8509" y="284"/>
                  </a:cubicBezTo>
                  <a:cubicBezTo>
                    <a:pt x="7765" y="390"/>
                    <a:pt x="7027" y="528"/>
                    <a:pt x="6296" y="705"/>
                  </a:cubicBezTo>
                  <a:cubicBezTo>
                    <a:pt x="5564" y="881"/>
                    <a:pt x="4842" y="1098"/>
                    <a:pt x="4134" y="1353"/>
                  </a:cubicBezTo>
                  <a:lnTo>
                    <a:pt x="4002" y="1402"/>
                  </a:lnTo>
                  <a:cubicBezTo>
                    <a:pt x="3957" y="1418"/>
                    <a:pt x="3912" y="1433"/>
                    <a:pt x="3869" y="1451"/>
                  </a:cubicBezTo>
                  <a:lnTo>
                    <a:pt x="3605" y="1554"/>
                  </a:lnTo>
                  <a:cubicBezTo>
                    <a:pt x="3562" y="1571"/>
                    <a:pt x="3517" y="1589"/>
                    <a:pt x="3474" y="1607"/>
                  </a:cubicBezTo>
                  <a:lnTo>
                    <a:pt x="3344" y="1661"/>
                  </a:lnTo>
                  <a:cubicBezTo>
                    <a:pt x="3256" y="1698"/>
                    <a:pt x="3170" y="1734"/>
                    <a:pt x="3083" y="1772"/>
                  </a:cubicBezTo>
                  <a:cubicBezTo>
                    <a:pt x="2736" y="1924"/>
                    <a:pt x="2395" y="2088"/>
                    <a:pt x="2060" y="2264"/>
                  </a:cubicBezTo>
                  <a:cubicBezTo>
                    <a:pt x="1725" y="2440"/>
                    <a:pt x="1396" y="2631"/>
                    <a:pt x="1076" y="2838"/>
                  </a:cubicBezTo>
                  <a:cubicBezTo>
                    <a:pt x="917" y="2944"/>
                    <a:pt x="758" y="3050"/>
                    <a:pt x="603" y="3165"/>
                  </a:cubicBezTo>
                  <a:cubicBezTo>
                    <a:pt x="565" y="3192"/>
                    <a:pt x="526" y="3223"/>
                    <a:pt x="488" y="3251"/>
                  </a:cubicBezTo>
                  <a:lnTo>
                    <a:pt x="431" y="3295"/>
                  </a:lnTo>
                  <a:lnTo>
                    <a:pt x="373" y="3340"/>
                  </a:lnTo>
                  <a:cubicBezTo>
                    <a:pt x="335" y="3370"/>
                    <a:pt x="297" y="3402"/>
                    <a:pt x="259" y="3434"/>
                  </a:cubicBezTo>
                  <a:cubicBezTo>
                    <a:pt x="239" y="3450"/>
                    <a:pt x="220" y="3466"/>
                    <a:pt x="201" y="3483"/>
                  </a:cubicBezTo>
                  <a:cubicBezTo>
                    <a:pt x="192" y="3490"/>
                    <a:pt x="182" y="3499"/>
                    <a:pt x="172" y="3508"/>
                  </a:cubicBezTo>
                  <a:lnTo>
                    <a:pt x="157" y="3522"/>
                  </a:lnTo>
                  <a:lnTo>
                    <a:pt x="140" y="3538"/>
                  </a:lnTo>
                  <a:cubicBezTo>
                    <a:pt x="28" y="3640"/>
                    <a:pt x="1" y="3805"/>
                    <a:pt x="71" y="3937"/>
                  </a:cubicBezTo>
                  <a:cubicBezTo>
                    <a:pt x="129" y="4047"/>
                    <a:pt x="242" y="4114"/>
                    <a:pt x="363" y="4114"/>
                  </a:cubicBezTo>
                  <a:cubicBezTo>
                    <a:pt x="389" y="4114"/>
                    <a:pt x="415" y="4111"/>
                    <a:pt x="441" y="4104"/>
                  </a:cubicBezTo>
                  <a:lnTo>
                    <a:pt x="444" y="4104"/>
                  </a:lnTo>
                  <a:lnTo>
                    <a:pt x="554" y="4078"/>
                  </a:lnTo>
                  <a:lnTo>
                    <a:pt x="664" y="4054"/>
                  </a:lnTo>
                  <a:cubicBezTo>
                    <a:pt x="738" y="4036"/>
                    <a:pt x="812" y="4020"/>
                    <a:pt x="887" y="4004"/>
                  </a:cubicBezTo>
                  <a:cubicBezTo>
                    <a:pt x="1036" y="3972"/>
                    <a:pt x="1184" y="3941"/>
                    <a:pt x="1334" y="3909"/>
                  </a:cubicBezTo>
                  <a:lnTo>
                    <a:pt x="1783" y="3820"/>
                  </a:lnTo>
                  <a:lnTo>
                    <a:pt x="2234" y="3733"/>
                  </a:lnTo>
                  <a:cubicBezTo>
                    <a:pt x="2834" y="3620"/>
                    <a:pt x="3438" y="3520"/>
                    <a:pt x="4043" y="3422"/>
                  </a:cubicBezTo>
                  <a:cubicBezTo>
                    <a:pt x="5254" y="3233"/>
                    <a:pt x="6469" y="3073"/>
                    <a:pt x="7687" y="2940"/>
                  </a:cubicBezTo>
                  <a:lnTo>
                    <a:pt x="8145" y="2891"/>
                  </a:lnTo>
                  <a:lnTo>
                    <a:pt x="8602" y="2846"/>
                  </a:lnTo>
                  <a:lnTo>
                    <a:pt x="9060" y="2801"/>
                  </a:lnTo>
                  <a:cubicBezTo>
                    <a:pt x="9137" y="2793"/>
                    <a:pt x="9211" y="2788"/>
                    <a:pt x="9287" y="2782"/>
                  </a:cubicBezTo>
                  <a:lnTo>
                    <a:pt x="9511" y="2766"/>
                  </a:lnTo>
                  <a:lnTo>
                    <a:pt x="9967" y="2742"/>
                  </a:lnTo>
                  <a:lnTo>
                    <a:pt x="10425" y="2726"/>
                  </a:lnTo>
                  <a:cubicBezTo>
                    <a:pt x="10501" y="2724"/>
                    <a:pt x="10577" y="2721"/>
                    <a:pt x="10655" y="2720"/>
                  </a:cubicBezTo>
                  <a:lnTo>
                    <a:pt x="10884" y="2714"/>
                  </a:lnTo>
                  <a:lnTo>
                    <a:pt x="11113" y="2710"/>
                  </a:lnTo>
                  <a:lnTo>
                    <a:pt x="11344" y="2708"/>
                  </a:lnTo>
                  <a:cubicBezTo>
                    <a:pt x="11866" y="2700"/>
                    <a:pt x="12390" y="2697"/>
                    <a:pt x="12913" y="2697"/>
                  </a:cubicBezTo>
                  <a:cubicBezTo>
                    <a:pt x="13618" y="2697"/>
                    <a:pt x="14323" y="2703"/>
                    <a:pt x="15028" y="2710"/>
                  </a:cubicBezTo>
                  <a:cubicBezTo>
                    <a:pt x="17486" y="2739"/>
                    <a:pt x="19945" y="2793"/>
                    <a:pt x="22404" y="2854"/>
                  </a:cubicBezTo>
                  <a:cubicBezTo>
                    <a:pt x="24863" y="2920"/>
                    <a:pt x="27323" y="2986"/>
                    <a:pt x="29783" y="3056"/>
                  </a:cubicBezTo>
                  <a:cubicBezTo>
                    <a:pt x="28556" y="2969"/>
                    <a:pt x="27327" y="2891"/>
                    <a:pt x="26099" y="2816"/>
                  </a:cubicBezTo>
                  <a:cubicBezTo>
                    <a:pt x="24870" y="2741"/>
                    <a:pt x="23643" y="2669"/>
                    <a:pt x="22413" y="2605"/>
                  </a:cubicBezTo>
                  <a:cubicBezTo>
                    <a:pt x="21184" y="2540"/>
                    <a:pt x="19955" y="2478"/>
                    <a:pt x="18726" y="2424"/>
                  </a:cubicBezTo>
                  <a:lnTo>
                    <a:pt x="17804" y="2384"/>
                  </a:lnTo>
                  <a:lnTo>
                    <a:pt x="16882" y="2346"/>
                  </a:lnTo>
                  <a:lnTo>
                    <a:pt x="16421" y="2328"/>
                  </a:lnTo>
                  <a:lnTo>
                    <a:pt x="15960" y="2311"/>
                  </a:lnTo>
                  <a:cubicBezTo>
                    <a:pt x="15652" y="2300"/>
                    <a:pt x="15345" y="2289"/>
                    <a:pt x="15037" y="2280"/>
                  </a:cubicBezTo>
                  <a:cubicBezTo>
                    <a:pt x="14422" y="2260"/>
                    <a:pt x="13806" y="2243"/>
                    <a:pt x="13191" y="2229"/>
                  </a:cubicBezTo>
                  <a:cubicBezTo>
                    <a:pt x="12574" y="2217"/>
                    <a:pt x="11959" y="2205"/>
                    <a:pt x="11341" y="2203"/>
                  </a:cubicBezTo>
                  <a:lnTo>
                    <a:pt x="11110" y="2202"/>
                  </a:lnTo>
                  <a:lnTo>
                    <a:pt x="10878" y="2203"/>
                  </a:lnTo>
                  <a:lnTo>
                    <a:pt x="10646" y="2204"/>
                  </a:lnTo>
                  <a:cubicBezTo>
                    <a:pt x="10569" y="2205"/>
                    <a:pt x="10492" y="2204"/>
                    <a:pt x="10415" y="2206"/>
                  </a:cubicBezTo>
                  <a:lnTo>
                    <a:pt x="9950" y="2214"/>
                  </a:lnTo>
                  <a:lnTo>
                    <a:pt x="9484" y="2230"/>
                  </a:lnTo>
                  <a:lnTo>
                    <a:pt x="9249" y="2244"/>
                  </a:lnTo>
                  <a:cubicBezTo>
                    <a:pt x="9171" y="2249"/>
                    <a:pt x="9092" y="2252"/>
                    <a:pt x="9016" y="2259"/>
                  </a:cubicBezTo>
                  <a:lnTo>
                    <a:pt x="8555" y="2297"/>
                  </a:lnTo>
                  <a:lnTo>
                    <a:pt x="8094" y="2334"/>
                  </a:lnTo>
                  <a:lnTo>
                    <a:pt x="7633" y="2377"/>
                  </a:lnTo>
                  <a:cubicBezTo>
                    <a:pt x="6403" y="2491"/>
                    <a:pt x="5176" y="2635"/>
                    <a:pt x="3953" y="2809"/>
                  </a:cubicBezTo>
                  <a:cubicBezTo>
                    <a:pt x="3341" y="2898"/>
                    <a:pt x="2731" y="2994"/>
                    <a:pt x="2122" y="3099"/>
                  </a:cubicBezTo>
                  <a:lnTo>
                    <a:pt x="1888" y="3141"/>
                  </a:lnTo>
                  <a:lnTo>
                    <a:pt x="1888" y="3141"/>
                  </a:lnTo>
                  <a:cubicBezTo>
                    <a:pt x="1894" y="3138"/>
                    <a:pt x="1901" y="3134"/>
                    <a:pt x="1907" y="3130"/>
                  </a:cubicBezTo>
                  <a:lnTo>
                    <a:pt x="2143" y="2999"/>
                  </a:lnTo>
                  <a:lnTo>
                    <a:pt x="2382" y="2873"/>
                  </a:lnTo>
                  <a:cubicBezTo>
                    <a:pt x="2703" y="2709"/>
                    <a:pt x="3030" y="2555"/>
                    <a:pt x="3363" y="2413"/>
                  </a:cubicBezTo>
                  <a:cubicBezTo>
                    <a:pt x="3698" y="2273"/>
                    <a:pt x="4034" y="2138"/>
                    <a:pt x="4376" y="2020"/>
                  </a:cubicBezTo>
                  <a:cubicBezTo>
                    <a:pt x="5062" y="1779"/>
                    <a:pt x="5759" y="1575"/>
                    <a:pt x="6468" y="1411"/>
                  </a:cubicBezTo>
                  <a:cubicBezTo>
                    <a:pt x="7175" y="1245"/>
                    <a:pt x="7892" y="1115"/>
                    <a:pt x="8615" y="1017"/>
                  </a:cubicBezTo>
                  <a:cubicBezTo>
                    <a:pt x="9337" y="918"/>
                    <a:pt x="10063" y="845"/>
                    <a:pt x="10793" y="808"/>
                  </a:cubicBezTo>
                  <a:lnTo>
                    <a:pt x="10929" y="800"/>
                  </a:lnTo>
                  <a:cubicBezTo>
                    <a:pt x="10975" y="798"/>
                    <a:pt x="11020" y="795"/>
                    <a:pt x="11066" y="793"/>
                  </a:cubicBezTo>
                  <a:lnTo>
                    <a:pt x="11339" y="784"/>
                  </a:lnTo>
                  <a:lnTo>
                    <a:pt x="11613" y="774"/>
                  </a:lnTo>
                  <a:lnTo>
                    <a:pt x="11749" y="769"/>
                  </a:lnTo>
                  <a:cubicBezTo>
                    <a:pt x="11795" y="767"/>
                    <a:pt x="11841" y="767"/>
                    <a:pt x="11886" y="767"/>
                  </a:cubicBezTo>
                  <a:lnTo>
                    <a:pt x="12434" y="761"/>
                  </a:lnTo>
                  <a:lnTo>
                    <a:pt x="12571" y="761"/>
                  </a:lnTo>
                  <a:lnTo>
                    <a:pt x="12708" y="763"/>
                  </a:lnTo>
                  <a:lnTo>
                    <a:pt x="12980" y="768"/>
                  </a:lnTo>
                  <a:cubicBezTo>
                    <a:pt x="13161" y="770"/>
                    <a:pt x="13346" y="778"/>
                    <a:pt x="13530" y="785"/>
                  </a:cubicBezTo>
                  <a:lnTo>
                    <a:pt x="14081" y="805"/>
                  </a:lnTo>
                  <a:lnTo>
                    <a:pt x="15187" y="854"/>
                  </a:lnTo>
                  <a:lnTo>
                    <a:pt x="16293" y="910"/>
                  </a:lnTo>
                  <a:cubicBezTo>
                    <a:pt x="16662" y="927"/>
                    <a:pt x="17031" y="948"/>
                    <a:pt x="17401" y="967"/>
                  </a:cubicBezTo>
                  <a:cubicBezTo>
                    <a:pt x="20352" y="1125"/>
                    <a:pt x="23304" y="1299"/>
                    <a:pt x="26258" y="1473"/>
                  </a:cubicBezTo>
                  <a:lnTo>
                    <a:pt x="35115" y="2000"/>
                  </a:lnTo>
                  <a:cubicBezTo>
                    <a:pt x="41021" y="2354"/>
                    <a:pt x="46927" y="2697"/>
                    <a:pt x="52834" y="3030"/>
                  </a:cubicBezTo>
                  <a:lnTo>
                    <a:pt x="57263" y="3277"/>
                  </a:lnTo>
                  <a:lnTo>
                    <a:pt x="61694" y="3515"/>
                  </a:lnTo>
                  <a:lnTo>
                    <a:pt x="66126" y="3747"/>
                  </a:lnTo>
                  <a:lnTo>
                    <a:pt x="68342" y="3859"/>
                  </a:lnTo>
                  <a:lnTo>
                    <a:pt x="70559" y="3966"/>
                  </a:lnTo>
                  <a:cubicBezTo>
                    <a:pt x="69821" y="3900"/>
                    <a:pt x="69085" y="3837"/>
                    <a:pt x="68348" y="3773"/>
                  </a:cubicBezTo>
                  <a:lnTo>
                    <a:pt x="66136" y="3588"/>
                  </a:lnTo>
                  <a:cubicBezTo>
                    <a:pt x="64662" y="3465"/>
                    <a:pt x="63188" y="3345"/>
                    <a:pt x="61713" y="3227"/>
                  </a:cubicBezTo>
                  <a:lnTo>
                    <a:pt x="59502" y="3051"/>
                  </a:lnTo>
                  <a:lnTo>
                    <a:pt x="57289" y="2878"/>
                  </a:lnTo>
                  <a:lnTo>
                    <a:pt x="52864" y="2539"/>
                  </a:lnTo>
                  <a:cubicBezTo>
                    <a:pt x="46965" y="2096"/>
                    <a:pt x="41062" y="1675"/>
                    <a:pt x="35159" y="1279"/>
                  </a:cubicBezTo>
                  <a:cubicBezTo>
                    <a:pt x="32208" y="1080"/>
                    <a:pt x="29255" y="889"/>
                    <a:pt x="26302" y="706"/>
                  </a:cubicBezTo>
                  <a:lnTo>
                    <a:pt x="24087" y="571"/>
                  </a:lnTo>
                  <a:lnTo>
                    <a:pt x="21872" y="440"/>
                  </a:lnTo>
                  <a:lnTo>
                    <a:pt x="19656" y="314"/>
                  </a:lnTo>
                  <a:cubicBezTo>
                    <a:pt x="18917" y="274"/>
                    <a:pt x="18178" y="232"/>
                    <a:pt x="17439" y="194"/>
                  </a:cubicBezTo>
                  <a:cubicBezTo>
                    <a:pt x="17069" y="176"/>
                    <a:pt x="16700" y="156"/>
                    <a:pt x="16330" y="139"/>
                  </a:cubicBezTo>
                  <a:lnTo>
                    <a:pt x="15220" y="86"/>
                  </a:lnTo>
                  <a:lnTo>
                    <a:pt x="14109" y="40"/>
                  </a:lnTo>
                  <a:lnTo>
                    <a:pt x="13553" y="21"/>
                  </a:lnTo>
                  <a:cubicBezTo>
                    <a:pt x="13366" y="16"/>
                    <a:pt x="13182" y="9"/>
                    <a:pt x="12993" y="6"/>
                  </a:cubicBezTo>
                  <a:lnTo>
                    <a:pt x="12710" y="3"/>
                  </a:lnTo>
                  <a:lnTo>
                    <a:pt x="125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8"/>
            <p:cNvSpPr/>
            <p:nvPr/>
          </p:nvSpPr>
          <p:spPr>
            <a:xfrm>
              <a:off x="2052574" y="8670285"/>
              <a:ext cx="1537136" cy="66430"/>
            </a:xfrm>
            <a:custGeom>
              <a:avLst/>
              <a:gdLst/>
              <a:ahLst/>
              <a:cxnLst/>
              <a:rect l="l" t="t" r="r" b="b"/>
              <a:pathLst>
                <a:path w="26124" h="1129" extrusionOk="0">
                  <a:moveTo>
                    <a:pt x="4472" y="1"/>
                  </a:moveTo>
                  <a:cubicBezTo>
                    <a:pt x="4073" y="1"/>
                    <a:pt x="3673" y="2"/>
                    <a:pt x="3274" y="5"/>
                  </a:cubicBezTo>
                  <a:cubicBezTo>
                    <a:pt x="2728" y="9"/>
                    <a:pt x="2182" y="15"/>
                    <a:pt x="1637" y="26"/>
                  </a:cubicBezTo>
                  <a:cubicBezTo>
                    <a:pt x="1092" y="36"/>
                    <a:pt x="547" y="49"/>
                    <a:pt x="1" y="72"/>
                  </a:cubicBezTo>
                  <a:cubicBezTo>
                    <a:pt x="544" y="135"/>
                    <a:pt x="1086" y="188"/>
                    <a:pt x="1629" y="240"/>
                  </a:cubicBezTo>
                  <a:cubicBezTo>
                    <a:pt x="2173" y="293"/>
                    <a:pt x="2716" y="339"/>
                    <a:pt x="3259" y="384"/>
                  </a:cubicBezTo>
                  <a:cubicBezTo>
                    <a:pt x="4345" y="474"/>
                    <a:pt x="5433" y="552"/>
                    <a:pt x="6520" y="622"/>
                  </a:cubicBezTo>
                  <a:cubicBezTo>
                    <a:pt x="7608" y="692"/>
                    <a:pt x="8694" y="754"/>
                    <a:pt x="9782" y="809"/>
                  </a:cubicBezTo>
                  <a:cubicBezTo>
                    <a:pt x="10870" y="863"/>
                    <a:pt x="11959" y="912"/>
                    <a:pt x="13047" y="953"/>
                  </a:cubicBezTo>
                  <a:cubicBezTo>
                    <a:pt x="14136" y="994"/>
                    <a:pt x="15224" y="1028"/>
                    <a:pt x="16313" y="1057"/>
                  </a:cubicBezTo>
                  <a:cubicBezTo>
                    <a:pt x="17402" y="1085"/>
                    <a:pt x="18491" y="1105"/>
                    <a:pt x="19581" y="1117"/>
                  </a:cubicBezTo>
                  <a:cubicBezTo>
                    <a:pt x="20125" y="1123"/>
                    <a:pt x="20670" y="1126"/>
                    <a:pt x="21215" y="1128"/>
                  </a:cubicBezTo>
                  <a:cubicBezTo>
                    <a:pt x="21397" y="1129"/>
                    <a:pt x="21578" y="1129"/>
                    <a:pt x="21760" y="1129"/>
                  </a:cubicBezTo>
                  <a:cubicBezTo>
                    <a:pt x="22124" y="1129"/>
                    <a:pt x="22487" y="1128"/>
                    <a:pt x="22850" y="1125"/>
                  </a:cubicBezTo>
                  <a:lnTo>
                    <a:pt x="23667" y="1117"/>
                  </a:lnTo>
                  <a:cubicBezTo>
                    <a:pt x="23940" y="1113"/>
                    <a:pt x="24214" y="1110"/>
                    <a:pt x="24486" y="1104"/>
                  </a:cubicBezTo>
                  <a:cubicBezTo>
                    <a:pt x="25032" y="1094"/>
                    <a:pt x="25577" y="1080"/>
                    <a:pt x="26123" y="1057"/>
                  </a:cubicBezTo>
                  <a:cubicBezTo>
                    <a:pt x="25580" y="994"/>
                    <a:pt x="25038" y="938"/>
                    <a:pt x="24494" y="888"/>
                  </a:cubicBezTo>
                  <a:cubicBezTo>
                    <a:pt x="24223" y="861"/>
                    <a:pt x="23951" y="837"/>
                    <a:pt x="23679" y="813"/>
                  </a:cubicBezTo>
                  <a:lnTo>
                    <a:pt x="22864" y="743"/>
                  </a:lnTo>
                  <a:cubicBezTo>
                    <a:pt x="22321" y="699"/>
                    <a:pt x="21779" y="656"/>
                    <a:pt x="21235" y="617"/>
                  </a:cubicBezTo>
                  <a:cubicBezTo>
                    <a:pt x="20691" y="578"/>
                    <a:pt x="20148" y="540"/>
                    <a:pt x="19604" y="505"/>
                  </a:cubicBezTo>
                  <a:cubicBezTo>
                    <a:pt x="18516" y="436"/>
                    <a:pt x="17428" y="374"/>
                    <a:pt x="16340" y="318"/>
                  </a:cubicBezTo>
                  <a:cubicBezTo>
                    <a:pt x="15253" y="265"/>
                    <a:pt x="14165" y="217"/>
                    <a:pt x="13077" y="175"/>
                  </a:cubicBezTo>
                  <a:cubicBezTo>
                    <a:pt x="11988" y="135"/>
                    <a:pt x="10900" y="100"/>
                    <a:pt x="9811" y="73"/>
                  </a:cubicBezTo>
                  <a:cubicBezTo>
                    <a:pt x="8722" y="46"/>
                    <a:pt x="7633" y="27"/>
                    <a:pt x="6543" y="13"/>
                  </a:cubicBezTo>
                  <a:cubicBezTo>
                    <a:pt x="5852" y="5"/>
                    <a:pt x="5162" y="1"/>
                    <a:pt x="447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18"/>
            <p:cNvSpPr/>
            <p:nvPr/>
          </p:nvSpPr>
          <p:spPr>
            <a:xfrm>
              <a:off x="-4037269" y="8732420"/>
              <a:ext cx="8625238" cy="327798"/>
            </a:xfrm>
            <a:custGeom>
              <a:avLst/>
              <a:gdLst/>
              <a:ahLst/>
              <a:cxnLst/>
              <a:rect l="l" t="t" r="r" b="b"/>
              <a:pathLst>
                <a:path w="146588" h="5571" extrusionOk="0">
                  <a:moveTo>
                    <a:pt x="72855" y="1"/>
                  </a:moveTo>
                  <a:lnTo>
                    <a:pt x="743" y="1708"/>
                  </a:lnTo>
                  <a:cubicBezTo>
                    <a:pt x="332" y="1708"/>
                    <a:pt x="1" y="2039"/>
                    <a:pt x="1" y="2450"/>
                  </a:cubicBezTo>
                  <a:lnTo>
                    <a:pt x="1" y="4828"/>
                  </a:lnTo>
                  <a:cubicBezTo>
                    <a:pt x="1" y="5239"/>
                    <a:pt x="332" y="5570"/>
                    <a:pt x="743" y="5570"/>
                  </a:cubicBezTo>
                  <a:lnTo>
                    <a:pt x="70567" y="3853"/>
                  </a:lnTo>
                  <a:cubicBezTo>
                    <a:pt x="71028" y="4615"/>
                    <a:pt x="72074" y="5149"/>
                    <a:pt x="73293" y="5149"/>
                  </a:cubicBezTo>
                  <a:cubicBezTo>
                    <a:pt x="74514" y="5149"/>
                    <a:pt x="75559" y="4615"/>
                    <a:pt x="76021" y="3853"/>
                  </a:cubicBezTo>
                  <a:lnTo>
                    <a:pt x="145845" y="5570"/>
                  </a:lnTo>
                  <a:cubicBezTo>
                    <a:pt x="146255" y="5570"/>
                    <a:pt x="146587" y="5239"/>
                    <a:pt x="146587" y="4828"/>
                  </a:cubicBezTo>
                  <a:lnTo>
                    <a:pt x="146587" y="2450"/>
                  </a:lnTo>
                  <a:cubicBezTo>
                    <a:pt x="146587" y="2039"/>
                    <a:pt x="146255" y="1708"/>
                    <a:pt x="145845" y="1708"/>
                  </a:cubicBezTo>
                  <a:lnTo>
                    <a:pt x="7285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 name="Google Shape;171;p18"/>
          <p:cNvSpPr txBox="1">
            <a:spLocks noGrp="1"/>
          </p:cNvSpPr>
          <p:nvPr>
            <p:ph type="title" hasCustomPrompt="1"/>
          </p:nvPr>
        </p:nvSpPr>
        <p:spPr>
          <a:xfrm>
            <a:off x="1447050" y="1396961"/>
            <a:ext cx="6249900" cy="169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2" name="Google Shape;172;p18"/>
          <p:cNvSpPr/>
          <p:nvPr/>
        </p:nvSpPr>
        <p:spPr>
          <a:xfrm>
            <a:off x="8185794" y="7487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8"/>
          <p:cNvSpPr/>
          <p:nvPr/>
        </p:nvSpPr>
        <p:spPr>
          <a:xfrm>
            <a:off x="7439348" y="1592825"/>
            <a:ext cx="1630762" cy="111931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8"/>
          <p:cNvSpPr txBox="1">
            <a:spLocks noGrp="1"/>
          </p:cNvSpPr>
          <p:nvPr>
            <p:ph type="subTitle" idx="1"/>
          </p:nvPr>
        </p:nvSpPr>
        <p:spPr>
          <a:xfrm>
            <a:off x="2395650" y="2957325"/>
            <a:ext cx="4352700" cy="67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1">
  <p:cSld name="TITLE_AND_TWO_COLUMNS_1_2">
    <p:spTree>
      <p:nvGrpSpPr>
        <p:cNvPr id="1" name="Shape 175"/>
        <p:cNvGrpSpPr/>
        <p:nvPr/>
      </p:nvGrpSpPr>
      <p:grpSpPr>
        <a:xfrm>
          <a:off x="0" y="0"/>
          <a:ext cx="0" cy="0"/>
          <a:chOff x="0" y="0"/>
          <a:chExt cx="0" cy="0"/>
        </a:xfrm>
      </p:grpSpPr>
      <p:sp>
        <p:nvSpPr>
          <p:cNvPr id="176" name="Google Shape;176;p19"/>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77" name="Google Shape;177;p19"/>
          <p:cNvSpPr/>
          <p:nvPr/>
        </p:nvSpPr>
        <p:spPr>
          <a:xfrm flipH="1">
            <a:off x="-615636" y="2895024"/>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9"/>
          <p:cNvSpPr/>
          <p:nvPr/>
        </p:nvSpPr>
        <p:spPr>
          <a:xfrm>
            <a:off x="-829624" y="3749297"/>
            <a:ext cx="2330269" cy="1599344"/>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19"/>
          <p:cNvSpPr/>
          <p:nvPr/>
        </p:nvSpPr>
        <p:spPr>
          <a:xfrm flipH="1">
            <a:off x="7942039" y="16114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1">
  <p:cSld name="ONE_COLUMN_TEXT_1_1">
    <p:bg>
      <p:bgPr>
        <a:solidFill>
          <a:schemeClr val="dk1"/>
        </a:solidFill>
        <a:effectLst/>
      </p:bgPr>
    </p:bg>
    <p:spTree>
      <p:nvGrpSpPr>
        <p:cNvPr id="1" name="Shape 180"/>
        <p:cNvGrpSpPr/>
        <p:nvPr/>
      </p:nvGrpSpPr>
      <p:grpSpPr>
        <a:xfrm>
          <a:off x="0" y="0"/>
          <a:ext cx="0" cy="0"/>
          <a:chOff x="0" y="0"/>
          <a:chExt cx="0" cy="0"/>
        </a:xfrm>
      </p:grpSpPr>
      <p:sp>
        <p:nvSpPr>
          <p:cNvPr id="181" name="Google Shape;181;p20"/>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0"/>
          <p:cNvSpPr txBox="1">
            <a:spLocks noGrp="1"/>
          </p:cNvSpPr>
          <p:nvPr>
            <p:ph type="title"/>
          </p:nvPr>
        </p:nvSpPr>
        <p:spPr>
          <a:xfrm>
            <a:off x="1191900" y="1638450"/>
            <a:ext cx="27327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83" name="Google Shape;183;p20"/>
          <p:cNvSpPr txBox="1">
            <a:spLocks noGrp="1"/>
          </p:cNvSpPr>
          <p:nvPr>
            <p:ph type="body" idx="1"/>
          </p:nvPr>
        </p:nvSpPr>
        <p:spPr>
          <a:xfrm>
            <a:off x="1191900" y="2472450"/>
            <a:ext cx="2732700" cy="179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600"/>
              </a:spcBef>
              <a:spcAft>
                <a:spcPts val="0"/>
              </a:spcAft>
              <a:buSzPts val="1800"/>
              <a:buChar char="○"/>
              <a:defRPr sz="1800"/>
            </a:lvl2pPr>
            <a:lvl3pPr marL="1371600" lvl="2" indent="-342900" algn="l">
              <a:lnSpc>
                <a:spcPct val="100000"/>
              </a:lnSpc>
              <a:spcBef>
                <a:spcPts val="1600"/>
              </a:spcBef>
              <a:spcAft>
                <a:spcPts val="0"/>
              </a:spcAft>
              <a:buSzPts val="1800"/>
              <a:buChar char="■"/>
              <a:defRPr sz="1800"/>
            </a:lvl3pPr>
            <a:lvl4pPr marL="1828800" lvl="3" indent="-342900" algn="l">
              <a:lnSpc>
                <a:spcPct val="100000"/>
              </a:lnSpc>
              <a:spcBef>
                <a:spcPts val="1600"/>
              </a:spcBef>
              <a:spcAft>
                <a:spcPts val="0"/>
              </a:spcAft>
              <a:buSzPts val="1800"/>
              <a:buChar char="●"/>
              <a:defRPr sz="1800"/>
            </a:lvl4pPr>
            <a:lvl5pPr marL="2286000" lvl="4" indent="-342900" algn="l">
              <a:lnSpc>
                <a:spcPct val="100000"/>
              </a:lnSpc>
              <a:spcBef>
                <a:spcPts val="1600"/>
              </a:spcBef>
              <a:spcAft>
                <a:spcPts val="0"/>
              </a:spcAft>
              <a:buSzPts val="1800"/>
              <a:buChar char="○"/>
              <a:defRPr sz="1800"/>
            </a:lvl5pPr>
            <a:lvl6pPr marL="2743200" lvl="5" indent="-342900" algn="l">
              <a:lnSpc>
                <a:spcPct val="100000"/>
              </a:lnSpc>
              <a:spcBef>
                <a:spcPts val="1600"/>
              </a:spcBef>
              <a:spcAft>
                <a:spcPts val="0"/>
              </a:spcAft>
              <a:buSzPts val="1800"/>
              <a:buChar char="■"/>
              <a:defRPr sz="1800"/>
            </a:lvl6pPr>
            <a:lvl7pPr marL="3200400" lvl="6" indent="-342900" algn="l">
              <a:lnSpc>
                <a:spcPct val="100000"/>
              </a:lnSpc>
              <a:spcBef>
                <a:spcPts val="1600"/>
              </a:spcBef>
              <a:spcAft>
                <a:spcPts val="0"/>
              </a:spcAft>
              <a:buSzPts val="1800"/>
              <a:buChar char="●"/>
              <a:defRPr sz="1800"/>
            </a:lvl7pPr>
            <a:lvl8pPr marL="3657600" lvl="7" indent="-342900" algn="l">
              <a:lnSpc>
                <a:spcPct val="100000"/>
              </a:lnSpc>
              <a:spcBef>
                <a:spcPts val="1600"/>
              </a:spcBef>
              <a:spcAft>
                <a:spcPts val="0"/>
              </a:spcAft>
              <a:buSzPts val="1800"/>
              <a:buChar char="○"/>
              <a:defRPr sz="1800"/>
            </a:lvl8pPr>
            <a:lvl9pPr marL="4114800" lvl="8" indent="-342900" algn="l">
              <a:lnSpc>
                <a:spcPct val="100000"/>
              </a:lnSpc>
              <a:spcBef>
                <a:spcPts val="1600"/>
              </a:spcBef>
              <a:spcAft>
                <a:spcPts val="1600"/>
              </a:spcAft>
              <a:buSzPts val="1800"/>
              <a:buChar char="■"/>
              <a:defRPr sz="1800"/>
            </a:lvl9pPr>
          </a:lstStyle>
          <a:p>
            <a:endParaRPr/>
          </a:p>
        </p:txBody>
      </p:sp>
      <p:sp>
        <p:nvSpPr>
          <p:cNvPr id="184" name="Google Shape;184;p20"/>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0"/>
          <p:cNvSpPr/>
          <p:nvPr/>
        </p:nvSpPr>
        <p:spPr>
          <a:xfrm rot="10800000">
            <a:off x="7767774" y="-396276"/>
            <a:ext cx="2884731" cy="19800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Two Columns ">
  <p:cSld name="SECTION_TITLE_AND_DESCRIPTION_1_1_1_1_1">
    <p:bg>
      <p:bgPr>
        <a:solidFill>
          <a:schemeClr val="dk1"/>
        </a:solidFill>
        <a:effectLst/>
      </p:bgPr>
    </p:bg>
    <p:spTree>
      <p:nvGrpSpPr>
        <p:cNvPr id="1" name="Shape 186"/>
        <p:cNvGrpSpPr/>
        <p:nvPr/>
      </p:nvGrpSpPr>
      <p:grpSpPr>
        <a:xfrm>
          <a:off x="0" y="0"/>
          <a:ext cx="0" cy="0"/>
          <a:chOff x="0" y="0"/>
          <a:chExt cx="0" cy="0"/>
        </a:xfrm>
      </p:grpSpPr>
      <p:sp>
        <p:nvSpPr>
          <p:cNvPr id="187" name="Google Shape;187;p21"/>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88" name="Google Shape;188;p21"/>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1"/>
          <p:cNvSpPr/>
          <p:nvPr/>
        </p:nvSpPr>
        <p:spPr>
          <a:xfrm>
            <a:off x="-392878" y="129075"/>
            <a:ext cx="1776618" cy="121942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1"/>
          <p:cNvSpPr txBox="1">
            <a:spLocks noGrp="1"/>
          </p:cNvSpPr>
          <p:nvPr>
            <p:ph type="title" idx="2"/>
          </p:nvPr>
        </p:nvSpPr>
        <p:spPr>
          <a:xfrm>
            <a:off x="1929600" y="3183099"/>
            <a:ext cx="2073000" cy="50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1" name="Google Shape;191;p21"/>
          <p:cNvSpPr txBox="1">
            <a:spLocks noGrp="1"/>
          </p:cNvSpPr>
          <p:nvPr>
            <p:ph type="subTitle" idx="1"/>
          </p:nvPr>
        </p:nvSpPr>
        <p:spPr>
          <a:xfrm>
            <a:off x="1929600" y="3630100"/>
            <a:ext cx="2073000" cy="67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2" name="Google Shape;192;p21"/>
          <p:cNvSpPr txBox="1">
            <a:spLocks noGrp="1"/>
          </p:cNvSpPr>
          <p:nvPr>
            <p:ph type="title" idx="3"/>
          </p:nvPr>
        </p:nvSpPr>
        <p:spPr>
          <a:xfrm>
            <a:off x="5141375" y="3183099"/>
            <a:ext cx="2073000" cy="508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93" name="Google Shape;193;p21"/>
          <p:cNvSpPr txBox="1">
            <a:spLocks noGrp="1"/>
          </p:cNvSpPr>
          <p:nvPr>
            <p:ph type="subTitle" idx="4"/>
          </p:nvPr>
        </p:nvSpPr>
        <p:spPr>
          <a:xfrm>
            <a:off x="5141375" y="3630100"/>
            <a:ext cx="2073000" cy="67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4" name="Google Shape;194;p21"/>
          <p:cNvSpPr/>
          <p:nvPr/>
        </p:nvSpPr>
        <p:spPr>
          <a:xfrm>
            <a:off x="-6" y="11853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 Credits">
  <p:cSld name="TITLE_1">
    <p:bg>
      <p:bgPr>
        <a:solidFill>
          <a:schemeClr val="dk1"/>
        </a:solidFill>
        <a:effectLst/>
      </p:bgPr>
    </p:bg>
    <p:spTree>
      <p:nvGrpSpPr>
        <p:cNvPr id="1" name="Shape 211"/>
        <p:cNvGrpSpPr/>
        <p:nvPr/>
      </p:nvGrpSpPr>
      <p:grpSpPr>
        <a:xfrm>
          <a:off x="0" y="0"/>
          <a:ext cx="0" cy="0"/>
          <a:chOff x="0" y="0"/>
          <a:chExt cx="0" cy="0"/>
        </a:xfrm>
      </p:grpSpPr>
      <p:sp>
        <p:nvSpPr>
          <p:cNvPr id="212" name="Google Shape;212;p23"/>
          <p:cNvSpPr txBox="1">
            <a:spLocks noGrp="1"/>
          </p:cNvSpPr>
          <p:nvPr>
            <p:ph type="ctrTitle"/>
          </p:nvPr>
        </p:nvSpPr>
        <p:spPr>
          <a:xfrm>
            <a:off x="1093500" y="665450"/>
            <a:ext cx="3757500" cy="8841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Font typeface="Fjalla One"/>
              <a:buNone/>
              <a:defRPr sz="5200">
                <a:latin typeface="Fjalla One"/>
                <a:ea typeface="Fjalla One"/>
                <a:cs typeface="Fjalla One"/>
                <a:sym typeface="Fjalla On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a:endParaRPr/>
          </a:p>
        </p:txBody>
      </p:sp>
      <p:sp>
        <p:nvSpPr>
          <p:cNvPr id="213" name="Google Shape;213;p23"/>
          <p:cNvSpPr txBox="1">
            <a:spLocks noGrp="1"/>
          </p:cNvSpPr>
          <p:nvPr>
            <p:ph type="subTitle" idx="1"/>
          </p:nvPr>
        </p:nvSpPr>
        <p:spPr>
          <a:xfrm>
            <a:off x="1093500" y="1580975"/>
            <a:ext cx="3030600" cy="137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14" name="Google Shape;214;p23"/>
          <p:cNvSpPr txBox="1"/>
          <p:nvPr/>
        </p:nvSpPr>
        <p:spPr>
          <a:xfrm>
            <a:off x="1093500" y="3488016"/>
            <a:ext cx="3282000" cy="691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rgbClr val="000000"/>
              </a:buClr>
              <a:buSzPts val="1200"/>
              <a:buFont typeface="Arial"/>
              <a:buNone/>
            </a:pPr>
            <a:r>
              <a:rPr lang="en" sz="1200" b="0" i="0" u="none" strike="noStrike" cap="none">
                <a:solidFill>
                  <a:srgbClr val="434343"/>
                </a:solidFill>
                <a:latin typeface="Lato"/>
                <a:ea typeface="Lato"/>
                <a:cs typeface="Lato"/>
                <a:sym typeface="Lato"/>
              </a:rPr>
              <a:t>CREDITS: This presentation template was created by </a:t>
            </a:r>
            <a:r>
              <a:rPr lang="en" sz="1200" b="0" i="0" u="none" strike="noStrike" cap="none">
                <a:solidFill>
                  <a:schemeClr val="hlink"/>
                </a:solidFill>
                <a:uFill>
                  <a:noFill/>
                </a:uFill>
                <a:latin typeface="Lato"/>
                <a:ea typeface="Lato"/>
                <a:cs typeface="Lato"/>
                <a:sym typeface="Lato"/>
                <a:hlinkClick r:id="rId2"/>
              </a:rPr>
              <a:t>Slidesgo</a:t>
            </a:r>
            <a:r>
              <a:rPr lang="en" sz="1200" b="0" i="0" u="none" strike="noStrike" cap="none">
                <a:solidFill>
                  <a:srgbClr val="434343"/>
                </a:solidFill>
                <a:latin typeface="Lato"/>
                <a:ea typeface="Lato"/>
                <a:cs typeface="Lato"/>
                <a:sym typeface="Lato"/>
              </a:rPr>
              <a:t>, including icons by </a:t>
            </a:r>
            <a:r>
              <a:rPr lang="en" sz="1200" b="0" i="0" u="none" strike="noStrike" cap="none">
                <a:solidFill>
                  <a:schemeClr val="hlink"/>
                </a:solidFill>
                <a:uFill>
                  <a:noFill/>
                </a:uFill>
                <a:latin typeface="Lato"/>
                <a:ea typeface="Lato"/>
                <a:cs typeface="Lato"/>
                <a:sym typeface="Lato"/>
                <a:hlinkClick r:id="rId3"/>
              </a:rPr>
              <a:t>Flaticon</a:t>
            </a:r>
            <a:r>
              <a:rPr lang="en" sz="1200" b="0" i="0" u="none" strike="noStrike" cap="none">
                <a:solidFill>
                  <a:srgbClr val="434343"/>
                </a:solidFill>
                <a:latin typeface="Lato"/>
                <a:ea typeface="Lato"/>
                <a:cs typeface="Lato"/>
                <a:sym typeface="Lato"/>
              </a:rPr>
              <a:t>, and infographics &amp; images by </a:t>
            </a:r>
            <a:r>
              <a:rPr lang="en" sz="1200" b="0" i="0" u="none" strike="noStrike" cap="none">
                <a:solidFill>
                  <a:schemeClr val="hlink"/>
                </a:solidFill>
                <a:uFill>
                  <a:noFill/>
                </a:uFill>
                <a:latin typeface="Lato"/>
                <a:ea typeface="Lato"/>
                <a:cs typeface="Lato"/>
                <a:sym typeface="Lato"/>
                <a:hlinkClick r:id="rId4"/>
              </a:rPr>
              <a:t>Freepik</a:t>
            </a:r>
            <a:r>
              <a:rPr lang="en" sz="1200" b="0" i="0" u="none" strike="noStrike" cap="none">
                <a:solidFill>
                  <a:srgbClr val="434343"/>
                </a:solidFill>
                <a:latin typeface="Lato"/>
                <a:ea typeface="Lato"/>
                <a:cs typeface="Lato"/>
                <a:sym typeface="Lato"/>
              </a:rPr>
              <a:t>.</a:t>
            </a:r>
            <a:endParaRPr sz="1200" b="0" i="0" u="none" strike="noStrike" cap="none">
              <a:solidFill>
                <a:srgbClr val="434343"/>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2">
  <p:cSld name="SECTION_TITLE_AND_DESCRIPTION_1_1_1_2">
    <p:bg>
      <p:bgPr>
        <a:solidFill>
          <a:schemeClr val="dk1"/>
        </a:solidFill>
        <a:effectLst/>
      </p:bgPr>
    </p:bg>
    <p:spTree>
      <p:nvGrpSpPr>
        <p:cNvPr id="1" name="Shape 215"/>
        <p:cNvGrpSpPr/>
        <p:nvPr/>
      </p:nvGrpSpPr>
      <p:grpSpPr>
        <a:xfrm>
          <a:off x="0" y="0"/>
          <a:ext cx="0" cy="0"/>
          <a:chOff x="0" y="0"/>
          <a:chExt cx="0" cy="0"/>
        </a:xfrm>
      </p:grpSpPr>
      <p:sp>
        <p:nvSpPr>
          <p:cNvPr id="216" name="Google Shape;216;p24"/>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Bullet points">
  <p:cSld name="TITLE_AND_TWO_COLUMNS_2">
    <p:spTree>
      <p:nvGrpSpPr>
        <p:cNvPr id="1" name="Shape 217"/>
        <p:cNvGrpSpPr/>
        <p:nvPr/>
      </p:nvGrpSpPr>
      <p:grpSpPr>
        <a:xfrm>
          <a:off x="0" y="0"/>
          <a:ext cx="0" cy="0"/>
          <a:chOff x="0" y="0"/>
          <a:chExt cx="0" cy="0"/>
        </a:xfrm>
      </p:grpSpPr>
      <p:sp>
        <p:nvSpPr>
          <p:cNvPr id="218" name="Google Shape;218;p25"/>
          <p:cNvSpPr txBox="1">
            <a:spLocks noGrp="1"/>
          </p:cNvSpPr>
          <p:nvPr>
            <p:ph type="body" idx="1"/>
          </p:nvPr>
        </p:nvSpPr>
        <p:spPr>
          <a:xfrm>
            <a:off x="895800" y="1395200"/>
            <a:ext cx="3451500" cy="3056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19" name="Google Shape;219;p25"/>
          <p:cNvSpPr txBox="1">
            <a:spLocks noGrp="1"/>
          </p:cNvSpPr>
          <p:nvPr>
            <p:ph type="body" idx="2"/>
          </p:nvPr>
        </p:nvSpPr>
        <p:spPr>
          <a:xfrm>
            <a:off x="4796699" y="1395200"/>
            <a:ext cx="3451500" cy="3056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220" name="Google Shape;220;p25"/>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21" name="Google Shape;221;p25"/>
          <p:cNvSpPr/>
          <p:nvPr/>
        </p:nvSpPr>
        <p:spPr>
          <a:xfrm>
            <a:off x="-113301" y="22007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5"/>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5"/>
          <p:cNvSpPr/>
          <p:nvPr/>
        </p:nvSpPr>
        <p:spPr>
          <a:xfrm>
            <a:off x="311699" y="455724"/>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4"/>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TITLE_AND_TWO_COLUMNS_1_2_1">
    <p:spTree>
      <p:nvGrpSpPr>
        <p:cNvPr id="1" name="Shape 2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818850" y="1104600"/>
            <a:ext cx="7506300" cy="33795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Clr>
                <a:schemeClr val="accent6"/>
              </a:buClr>
              <a:buSzPts val="1200"/>
              <a:buFont typeface="Fjalla One"/>
              <a:buAutoNum type="arabicPeriod"/>
              <a:defRPr sz="1300"/>
            </a:lvl1pPr>
            <a:lvl2pPr marL="914400" lvl="1" indent="-304800" algn="l">
              <a:lnSpc>
                <a:spcPct val="100000"/>
              </a:lnSpc>
              <a:spcBef>
                <a:spcPts val="1600"/>
              </a:spcBef>
              <a:spcAft>
                <a:spcPts val="0"/>
              </a:spcAft>
              <a:buClr>
                <a:srgbClr val="000000"/>
              </a:buClr>
              <a:buSzPts val="1200"/>
              <a:buFont typeface="Arial"/>
              <a:buAutoNum type="alphaLcPeriod"/>
              <a:defRPr sz="1300"/>
            </a:lvl2pPr>
            <a:lvl3pPr marL="1371600" lvl="2" indent="-304800" algn="l">
              <a:lnSpc>
                <a:spcPct val="100000"/>
              </a:lnSpc>
              <a:spcBef>
                <a:spcPts val="1600"/>
              </a:spcBef>
              <a:spcAft>
                <a:spcPts val="0"/>
              </a:spcAft>
              <a:buClr>
                <a:srgbClr val="000000"/>
              </a:buClr>
              <a:buSzPts val="1200"/>
              <a:buFont typeface="Arial"/>
              <a:buAutoNum type="romanLcPeriod"/>
              <a:defRPr sz="1300"/>
            </a:lvl3pPr>
            <a:lvl4pPr marL="1828800" lvl="3" indent="-304800" algn="l">
              <a:lnSpc>
                <a:spcPct val="100000"/>
              </a:lnSpc>
              <a:spcBef>
                <a:spcPts val="1600"/>
              </a:spcBef>
              <a:spcAft>
                <a:spcPts val="0"/>
              </a:spcAft>
              <a:buClr>
                <a:srgbClr val="000000"/>
              </a:buClr>
              <a:buSzPts val="1200"/>
              <a:buFont typeface="Arial"/>
              <a:buAutoNum type="arabicPeriod"/>
              <a:defRPr sz="1300"/>
            </a:lvl4pPr>
            <a:lvl5pPr marL="2286000" lvl="4" indent="-304800" algn="l">
              <a:lnSpc>
                <a:spcPct val="100000"/>
              </a:lnSpc>
              <a:spcBef>
                <a:spcPts val="1600"/>
              </a:spcBef>
              <a:spcAft>
                <a:spcPts val="0"/>
              </a:spcAft>
              <a:buClr>
                <a:srgbClr val="000000"/>
              </a:buClr>
              <a:buSzPts val="1200"/>
              <a:buFont typeface="Arial"/>
              <a:buAutoNum type="alphaLcPeriod"/>
              <a:defRPr sz="1300"/>
            </a:lvl5pPr>
            <a:lvl6pPr marL="2743200" lvl="5" indent="-304800" algn="l">
              <a:lnSpc>
                <a:spcPct val="100000"/>
              </a:lnSpc>
              <a:spcBef>
                <a:spcPts val="1600"/>
              </a:spcBef>
              <a:spcAft>
                <a:spcPts val="0"/>
              </a:spcAft>
              <a:buClr>
                <a:srgbClr val="000000"/>
              </a:buClr>
              <a:buSzPts val="1200"/>
              <a:buFont typeface="Arial"/>
              <a:buAutoNum type="romanLcPeriod"/>
              <a:defRPr sz="1300"/>
            </a:lvl6pPr>
            <a:lvl7pPr marL="3200400" lvl="6" indent="-304800" algn="l">
              <a:lnSpc>
                <a:spcPct val="100000"/>
              </a:lnSpc>
              <a:spcBef>
                <a:spcPts val="1600"/>
              </a:spcBef>
              <a:spcAft>
                <a:spcPts val="0"/>
              </a:spcAft>
              <a:buClr>
                <a:srgbClr val="000000"/>
              </a:buClr>
              <a:buSzPts val="1200"/>
              <a:buFont typeface="Arial"/>
              <a:buAutoNum type="arabicPeriod"/>
              <a:defRPr sz="1300"/>
            </a:lvl7pPr>
            <a:lvl8pPr marL="3657600" lvl="7" indent="-304800" algn="l">
              <a:lnSpc>
                <a:spcPct val="100000"/>
              </a:lnSpc>
              <a:spcBef>
                <a:spcPts val="1600"/>
              </a:spcBef>
              <a:spcAft>
                <a:spcPts val="0"/>
              </a:spcAft>
              <a:buClr>
                <a:srgbClr val="000000"/>
              </a:buClr>
              <a:buSzPts val="1200"/>
              <a:buFont typeface="Arial"/>
              <a:buAutoNum type="alphaLcPeriod"/>
              <a:defRPr sz="1300"/>
            </a:lvl8pPr>
            <a:lvl9pPr marL="4114800" lvl="8" indent="-304800" algn="l">
              <a:lnSpc>
                <a:spcPct val="100000"/>
              </a:lnSpc>
              <a:spcBef>
                <a:spcPts val="1600"/>
              </a:spcBef>
              <a:spcAft>
                <a:spcPts val="1600"/>
              </a:spcAft>
              <a:buClr>
                <a:srgbClr val="000000"/>
              </a:buClr>
              <a:buSzPts val="1200"/>
              <a:buFont typeface="Arial"/>
              <a:buAutoNum type="romanLcPeriod"/>
              <a:defRPr sz="1300"/>
            </a:lvl9pPr>
          </a:lstStyle>
          <a:p>
            <a:endParaRPr/>
          </a:p>
        </p:txBody>
      </p:sp>
      <p:sp>
        <p:nvSpPr>
          <p:cNvPr id="19" name="Google Shape;19;p3"/>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0" name="Google Shape;20;p3"/>
          <p:cNvSpPr/>
          <p:nvPr/>
        </p:nvSpPr>
        <p:spPr>
          <a:xfrm flipH="1">
            <a:off x="7935714" y="4556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ONE_COLUMN_TEXT_1_1_1">
    <p:bg>
      <p:bgPr>
        <a:solidFill>
          <a:schemeClr val="dk1"/>
        </a:solidFill>
        <a:effectLst/>
      </p:bgPr>
    </p:bg>
    <p:spTree>
      <p:nvGrpSpPr>
        <p:cNvPr id="1" name="Shape 226"/>
        <p:cNvGrpSpPr/>
        <p:nvPr/>
      </p:nvGrpSpPr>
      <p:grpSpPr>
        <a:xfrm>
          <a:off x="0" y="0"/>
          <a:ext cx="0" cy="0"/>
          <a:chOff x="0" y="0"/>
          <a:chExt cx="0" cy="0"/>
        </a:xfrm>
      </p:grpSpPr>
      <p:sp>
        <p:nvSpPr>
          <p:cNvPr id="227" name="Google Shape;227;p28"/>
          <p:cNvSpPr/>
          <p:nvPr/>
        </p:nvSpPr>
        <p:spPr>
          <a:xfrm>
            <a:off x="-733253" y="3420026"/>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8"/>
          <p:cNvSpPr/>
          <p:nvPr/>
        </p:nvSpPr>
        <p:spPr>
          <a:xfrm>
            <a:off x="-561774" y="4168650"/>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8"/>
          <p:cNvSpPr/>
          <p:nvPr/>
        </p:nvSpPr>
        <p:spPr>
          <a:xfrm rot="10800000">
            <a:off x="7767774" y="-396276"/>
            <a:ext cx="2884731" cy="19800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APTION_ONLY_1">
    <p:spTree>
      <p:nvGrpSpPr>
        <p:cNvPr id="1" name="Shape 230"/>
        <p:cNvGrpSpPr/>
        <p:nvPr/>
      </p:nvGrpSpPr>
      <p:grpSpPr>
        <a:xfrm>
          <a:off x="0" y="0"/>
          <a:ext cx="0" cy="0"/>
          <a:chOff x="0" y="0"/>
          <a:chExt cx="0" cy="0"/>
        </a:xfrm>
      </p:grpSpPr>
      <p:sp>
        <p:nvSpPr>
          <p:cNvPr id="231" name="Google Shape;231;p29"/>
          <p:cNvSpPr/>
          <p:nvPr/>
        </p:nvSpPr>
        <p:spPr>
          <a:xfrm rot="5400000" flipH="1">
            <a:off x="-545799" y="-250989"/>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flipH="1">
            <a:off x="7217432" y="65685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flipH="1">
            <a:off x="8443457" y="-322500"/>
            <a:ext cx="1544793" cy="89564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_1_1_1_1_1">
    <p:bg>
      <p:bgPr>
        <a:solidFill>
          <a:schemeClr val="dk1"/>
        </a:solidFill>
        <a:effectLst/>
      </p:bgPr>
    </p:bg>
    <p:spTree>
      <p:nvGrpSpPr>
        <p:cNvPr id="1" name="Shape 234"/>
        <p:cNvGrpSpPr/>
        <p:nvPr/>
      </p:nvGrpSpPr>
      <p:grpSpPr>
        <a:xfrm>
          <a:off x="0" y="0"/>
          <a:ext cx="0" cy="0"/>
          <a:chOff x="0" y="0"/>
          <a:chExt cx="0" cy="0"/>
        </a:xfrm>
      </p:grpSpPr>
      <p:sp>
        <p:nvSpPr>
          <p:cNvPr id="235" name="Google Shape;235;p30"/>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0"/>
          <p:cNvSpPr/>
          <p:nvPr/>
        </p:nvSpPr>
        <p:spPr>
          <a:xfrm>
            <a:off x="-392878" y="129075"/>
            <a:ext cx="1776618" cy="121942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0"/>
          <p:cNvSpPr/>
          <p:nvPr/>
        </p:nvSpPr>
        <p:spPr>
          <a:xfrm>
            <a:off x="-6" y="1185325"/>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01">
  <p:cSld name="Title Only 01">
    <p:spTree>
      <p:nvGrpSpPr>
        <p:cNvPr id="1" name="Shape 258"/>
        <p:cNvGrpSpPr/>
        <p:nvPr/>
      </p:nvGrpSpPr>
      <p:grpSpPr>
        <a:xfrm>
          <a:off x="0" y="0"/>
          <a:ext cx="0" cy="0"/>
          <a:chOff x="0" y="0"/>
          <a:chExt cx="0" cy="0"/>
        </a:xfrm>
      </p:grpSpPr>
      <p:sp>
        <p:nvSpPr>
          <p:cNvPr id="259" name="Google Shape;259;p17"/>
          <p:cNvSpPr/>
          <p:nvPr/>
        </p:nvSpPr>
        <p:spPr>
          <a:xfrm>
            <a:off x="8652163" y="3910387"/>
            <a:ext cx="175273" cy="190495"/>
          </a:xfrm>
          <a:custGeom>
            <a:avLst/>
            <a:gdLst/>
            <a:ahLst/>
            <a:cxnLst/>
            <a:rect l="l" t="t" r="r" b="b"/>
            <a:pathLst>
              <a:path w="6494" h="7058" extrusionOk="0">
                <a:moveTo>
                  <a:pt x="3267" y="0"/>
                </a:moveTo>
                <a:lnTo>
                  <a:pt x="2662" y="2057"/>
                </a:lnTo>
                <a:lnTo>
                  <a:pt x="1" y="2057"/>
                </a:lnTo>
                <a:lnTo>
                  <a:pt x="2098" y="3831"/>
                </a:lnTo>
                <a:lnTo>
                  <a:pt x="1090" y="7057"/>
                </a:lnTo>
                <a:lnTo>
                  <a:pt x="3267" y="4880"/>
                </a:lnTo>
                <a:lnTo>
                  <a:pt x="5525" y="7057"/>
                </a:lnTo>
                <a:lnTo>
                  <a:pt x="4477" y="3791"/>
                </a:lnTo>
                <a:lnTo>
                  <a:pt x="6493" y="2057"/>
                </a:lnTo>
                <a:lnTo>
                  <a:pt x="3912" y="2057"/>
                </a:lnTo>
                <a:lnTo>
                  <a:pt x="32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8702239" y="993751"/>
            <a:ext cx="75113" cy="81645"/>
          </a:xfrm>
          <a:custGeom>
            <a:avLst/>
            <a:gdLst/>
            <a:ahLst/>
            <a:cxnLst/>
            <a:rect l="l" t="t" r="r" b="b"/>
            <a:pathLst>
              <a:path w="2783" h="3025" extrusionOk="0">
                <a:moveTo>
                  <a:pt x="1412" y="0"/>
                </a:moveTo>
                <a:lnTo>
                  <a:pt x="1129" y="847"/>
                </a:lnTo>
                <a:lnTo>
                  <a:pt x="0" y="847"/>
                </a:lnTo>
                <a:lnTo>
                  <a:pt x="887" y="1613"/>
                </a:lnTo>
                <a:lnTo>
                  <a:pt x="484" y="3024"/>
                </a:lnTo>
                <a:lnTo>
                  <a:pt x="1412" y="2057"/>
                </a:lnTo>
                <a:lnTo>
                  <a:pt x="2380" y="3024"/>
                </a:lnTo>
                <a:lnTo>
                  <a:pt x="1936" y="1613"/>
                </a:lnTo>
                <a:lnTo>
                  <a:pt x="2783" y="847"/>
                </a:lnTo>
                <a:lnTo>
                  <a:pt x="1694" y="84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7518835" y="4566829"/>
            <a:ext cx="53332" cy="58811"/>
          </a:xfrm>
          <a:custGeom>
            <a:avLst/>
            <a:gdLst/>
            <a:ahLst/>
            <a:cxnLst/>
            <a:rect l="l" t="t" r="r" b="b"/>
            <a:pathLst>
              <a:path w="1976" h="2179" extrusionOk="0">
                <a:moveTo>
                  <a:pt x="1008" y="1"/>
                </a:moveTo>
                <a:lnTo>
                  <a:pt x="807" y="646"/>
                </a:lnTo>
                <a:lnTo>
                  <a:pt x="0" y="646"/>
                </a:lnTo>
                <a:lnTo>
                  <a:pt x="645" y="1170"/>
                </a:lnTo>
                <a:lnTo>
                  <a:pt x="323" y="2178"/>
                </a:lnTo>
                <a:lnTo>
                  <a:pt x="1008" y="1493"/>
                </a:lnTo>
                <a:lnTo>
                  <a:pt x="1694" y="2178"/>
                </a:lnTo>
                <a:lnTo>
                  <a:pt x="1371" y="1170"/>
                </a:lnTo>
                <a:lnTo>
                  <a:pt x="1976" y="646"/>
                </a:lnTo>
                <a:lnTo>
                  <a:pt x="1210" y="646"/>
                </a:lnTo>
                <a:lnTo>
                  <a:pt x="1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8328926" y="1034019"/>
            <a:ext cx="54439" cy="58784"/>
          </a:xfrm>
          <a:custGeom>
            <a:avLst/>
            <a:gdLst/>
            <a:ahLst/>
            <a:cxnLst/>
            <a:rect l="l" t="t" r="r" b="b"/>
            <a:pathLst>
              <a:path w="2017" h="2178" extrusionOk="0">
                <a:moveTo>
                  <a:pt x="1009" y="0"/>
                </a:moveTo>
                <a:lnTo>
                  <a:pt x="807" y="645"/>
                </a:lnTo>
                <a:lnTo>
                  <a:pt x="0" y="645"/>
                </a:lnTo>
                <a:lnTo>
                  <a:pt x="646" y="1210"/>
                </a:lnTo>
                <a:lnTo>
                  <a:pt x="323" y="2178"/>
                </a:lnTo>
                <a:lnTo>
                  <a:pt x="323" y="2178"/>
                </a:lnTo>
                <a:lnTo>
                  <a:pt x="1009" y="1492"/>
                </a:lnTo>
                <a:lnTo>
                  <a:pt x="1694" y="2178"/>
                </a:lnTo>
                <a:lnTo>
                  <a:pt x="1372" y="1170"/>
                </a:lnTo>
                <a:lnTo>
                  <a:pt x="2017" y="645"/>
                </a:lnTo>
                <a:lnTo>
                  <a:pt x="1210" y="645"/>
                </a:lnTo>
                <a:lnTo>
                  <a:pt x="1009" y="0"/>
                </a:lnTo>
                <a:close/>
                <a:moveTo>
                  <a:pt x="1694" y="2178"/>
                </a:moveTo>
                <a:lnTo>
                  <a:pt x="1694" y="2178"/>
                </a:lnTo>
                <a:lnTo>
                  <a:pt x="1694" y="217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394194" y="3513360"/>
            <a:ext cx="53332" cy="58811"/>
          </a:xfrm>
          <a:custGeom>
            <a:avLst/>
            <a:gdLst/>
            <a:ahLst/>
            <a:cxnLst/>
            <a:rect l="l" t="t" r="r" b="b"/>
            <a:pathLst>
              <a:path w="1976" h="2179" extrusionOk="0">
                <a:moveTo>
                  <a:pt x="1008" y="1"/>
                </a:moveTo>
                <a:lnTo>
                  <a:pt x="807" y="646"/>
                </a:lnTo>
                <a:lnTo>
                  <a:pt x="0" y="646"/>
                </a:lnTo>
                <a:lnTo>
                  <a:pt x="645" y="1170"/>
                </a:lnTo>
                <a:lnTo>
                  <a:pt x="323" y="2178"/>
                </a:lnTo>
                <a:lnTo>
                  <a:pt x="1008" y="1493"/>
                </a:lnTo>
                <a:lnTo>
                  <a:pt x="1694" y="2178"/>
                </a:lnTo>
                <a:lnTo>
                  <a:pt x="1371" y="1170"/>
                </a:lnTo>
                <a:lnTo>
                  <a:pt x="1976" y="646"/>
                </a:lnTo>
                <a:lnTo>
                  <a:pt x="1210" y="646"/>
                </a:lnTo>
                <a:lnTo>
                  <a:pt x="1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3926381" y="4419639"/>
            <a:ext cx="75113" cy="81645"/>
          </a:xfrm>
          <a:custGeom>
            <a:avLst/>
            <a:gdLst/>
            <a:ahLst/>
            <a:cxnLst/>
            <a:rect l="l" t="t" r="r" b="b"/>
            <a:pathLst>
              <a:path w="2783" h="3025" extrusionOk="0">
                <a:moveTo>
                  <a:pt x="1412" y="0"/>
                </a:moveTo>
                <a:lnTo>
                  <a:pt x="1129" y="847"/>
                </a:lnTo>
                <a:lnTo>
                  <a:pt x="0" y="847"/>
                </a:lnTo>
                <a:lnTo>
                  <a:pt x="887" y="1613"/>
                </a:lnTo>
                <a:lnTo>
                  <a:pt x="484" y="3024"/>
                </a:lnTo>
                <a:lnTo>
                  <a:pt x="1412" y="2057"/>
                </a:lnTo>
                <a:lnTo>
                  <a:pt x="2380" y="3024"/>
                </a:lnTo>
                <a:lnTo>
                  <a:pt x="1936" y="1613"/>
                </a:lnTo>
                <a:lnTo>
                  <a:pt x="2783" y="847"/>
                </a:lnTo>
                <a:lnTo>
                  <a:pt x="1694" y="84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272250" y="1376900"/>
            <a:ext cx="175273" cy="190495"/>
          </a:xfrm>
          <a:custGeom>
            <a:avLst/>
            <a:gdLst/>
            <a:ahLst/>
            <a:cxnLst/>
            <a:rect l="l" t="t" r="r" b="b"/>
            <a:pathLst>
              <a:path w="6494" h="7058" extrusionOk="0">
                <a:moveTo>
                  <a:pt x="3267" y="0"/>
                </a:moveTo>
                <a:lnTo>
                  <a:pt x="2662" y="2057"/>
                </a:lnTo>
                <a:lnTo>
                  <a:pt x="1" y="2057"/>
                </a:lnTo>
                <a:lnTo>
                  <a:pt x="2098" y="3831"/>
                </a:lnTo>
                <a:lnTo>
                  <a:pt x="1090" y="7057"/>
                </a:lnTo>
                <a:lnTo>
                  <a:pt x="3267" y="4880"/>
                </a:lnTo>
                <a:lnTo>
                  <a:pt x="5525" y="7057"/>
                </a:lnTo>
                <a:lnTo>
                  <a:pt x="4477" y="3791"/>
                </a:lnTo>
                <a:lnTo>
                  <a:pt x="6493" y="2057"/>
                </a:lnTo>
                <a:lnTo>
                  <a:pt x="3912" y="2057"/>
                </a:lnTo>
                <a:lnTo>
                  <a:pt x="32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5987435" y="4708036"/>
            <a:ext cx="175273" cy="190495"/>
          </a:xfrm>
          <a:custGeom>
            <a:avLst/>
            <a:gdLst/>
            <a:ahLst/>
            <a:cxnLst/>
            <a:rect l="l" t="t" r="r" b="b"/>
            <a:pathLst>
              <a:path w="6494" h="7058" extrusionOk="0">
                <a:moveTo>
                  <a:pt x="3267" y="0"/>
                </a:moveTo>
                <a:lnTo>
                  <a:pt x="2662" y="2057"/>
                </a:lnTo>
                <a:lnTo>
                  <a:pt x="1" y="2057"/>
                </a:lnTo>
                <a:lnTo>
                  <a:pt x="2098" y="3831"/>
                </a:lnTo>
                <a:lnTo>
                  <a:pt x="1090" y="7057"/>
                </a:lnTo>
                <a:lnTo>
                  <a:pt x="3267" y="4880"/>
                </a:lnTo>
                <a:lnTo>
                  <a:pt x="5525" y="7057"/>
                </a:lnTo>
                <a:lnTo>
                  <a:pt x="4477" y="3791"/>
                </a:lnTo>
                <a:lnTo>
                  <a:pt x="6493" y="2057"/>
                </a:lnTo>
                <a:lnTo>
                  <a:pt x="3912" y="2057"/>
                </a:lnTo>
                <a:lnTo>
                  <a:pt x="326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952586" y="4485169"/>
            <a:ext cx="75113" cy="81645"/>
          </a:xfrm>
          <a:custGeom>
            <a:avLst/>
            <a:gdLst/>
            <a:ahLst/>
            <a:cxnLst/>
            <a:rect l="l" t="t" r="r" b="b"/>
            <a:pathLst>
              <a:path w="2783" h="3025" extrusionOk="0">
                <a:moveTo>
                  <a:pt x="1412" y="0"/>
                </a:moveTo>
                <a:lnTo>
                  <a:pt x="1129" y="847"/>
                </a:lnTo>
                <a:lnTo>
                  <a:pt x="0" y="847"/>
                </a:lnTo>
                <a:lnTo>
                  <a:pt x="887" y="1613"/>
                </a:lnTo>
                <a:lnTo>
                  <a:pt x="484" y="3024"/>
                </a:lnTo>
                <a:lnTo>
                  <a:pt x="1412" y="2057"/>
                </a:lnTo>
                <a:lnTo>
                  <a:pt x="2380" y="3024"/>
                </a:lnTo>
                <a:lnTo>
                  <a:pt x="1936" y="1613"/>
                </a:lnTo>
                <a:lnTo>
                  <a:pt x="2783" y="847"/>
                </a:lnTo>
                <a:lnTo>
                  <a:pt x="1694" y="84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txBox="1">
            <a:spLocks noGrp="1"/>
          </p:cNvSpPr>
          <p:nvPr>
            <p:ph type="title"/>
          </p:nvPr>
        </p:nvSpPr>
        <p:spPr>
          <a:xfrm>
            <a:off x="713225" y="377725"/>
            <a:ext cx="7743600" cy="56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427157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01">
  <p:cSld name="Background 01">
    <p:spTree>
      <p:nvGrpSpPr>
        <p:cNvPr id="1" name="Shape 404"/>
        <p:cNvGrpSpPr/>
        <p:nvPr/>
      </p:nvGrpSpPr>
      <p:grpSpPr>
        <a:xfrm>
          <a:off x="0" y="0"/>
          <a:ext cx="0" cy="0"/>
          <a:chOff x="0" y="0"/>
          <a:chExt cx="0" cy="0"/>
        </a:xfrm>
      </p:grpSpPr>
      <p:sp>
        <p:nvSpPr>
          <p:cNvPr id="405" name="Google Shape;405;p26"/>
          <p:cNvSpPr/>
          <p:nvPr/>
        </p:nvSpPr>
        <p:spPr>
          <a:xfrm flipH="1">
            <a:off x="4386412" y="4296850"/>
            <a:ext cx="76769" cy="83414"/>
          </a:xfrm>
          <a:custGeom>
            <a:avLst/>
            <a:gdLst/>
            <a:ahLst/>
            <a:cxnLst/>
            <a:rect l="l" t="t" r="r" b="b"/>
            <a:pathLst>
              <a:path w="2784" h="3025" extrusionOk="0">
                <a:moveTo>
                  <a:pt x="1412" y="0"/>
                </a:moveTo>
                <a:lnTo>
                  <a:pt x="1130" y="847"/>
                </a:lnTo>
                <a:lnTo>
                  <a:pt x="1" y="847"/>
                </a:lnTo>
                <a:lnTo>
                  <a:pt x="888" y="1654"/>
                </a:lnTo>
                <a:lnTo>
                  <a:pt x="444" y="3025"/>
                </a:lnTo>
                <a:lnTo>
                  <a:pt x="444" y="3025"/>
                </a:lnTo>
                <a:lnTo>
                  <a:pt x="1412" y="2057"/>
                </a:lnTo>
                <a:lnTo>
                  <a:pt x="2340" y="3025"/>
                </a:lnTo>
                <a:lnTo>
                  <a:pt x="1896" y="1613"/>
                </a:lnTo>
                <a:lnTo>
                  <a:pt x="2783" y="847"/>
                </a:lnTo>
                <a:lnTo>
                  <a:pt x="1654" y="84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flipH="1">
            <a:off x="766974" y="1146581"/>
            <a:ext cx="76769" cy="83414"/>
          </a:xfrm>
          <a:custGeom>
            <a:avLst/>
            <a:gdLst/>
            <a:ahLst/>
            <a:cxnLst/>
            <a:rect l="l" t="t" r="r" b="b"/>
            <a:pathLst>
              <a:path w="2784" h="3025" extrusionOk="0">
                <a:moveTo>
                  <a:pt x="1412" y="0"/>
                </a:moveTo>
                <a:lnTo>
                  <a:pt x="1130" y="847"/>
                </a:lnTo>
                <a:lnTo>
                  <a:pt x="1" y="847"/>
                </a:lnTo>
                <a:lnTo>
                  <a:pt x="888" y="1614"/>
                </a:lnTo>
                <a:lnTo>
                  <a:pt x="485" y="3025"/>
                </a:lnTo>
                <a:lnTo>
                  <a:pt x="1412" y="2057"/>
                </a:lnTo>
                <a:lnTo>
                  <a:pt x="2340" y="3025"/>
                </a:lnTo>
                <a:lnTo>
                  <a:pt x="1896" y="1614"/>
                </a:lnTo>
                <a:lnTo>
                  <a:pt x="2783" y="847"/>
                </a:lnTo>
                <a:lnTo>
                  <a:pt x="1694" y="84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flipH="1">
            <a:off x="7977543" y="4717158"/>
            <a:ext cx="75638" cy="83414"/>
          </a:xfrm>
          <a:custGeom>
            <a:avLst/>
            <a:gdLst/>
            <a:ahLst/>
            <a:cxnLst/>
            <a:rect l="l" t="t" r="r" b="b"/>
            <a:pathLst>
              <a:path w="2743" h="3025" extrusionOk="0">
                <a:moveTo>
                  <a:pt x="1372" y="0"/>
                </a:moveTo>
                <a:lnTo>
                  <a:pt x="1130" y="888"/>
                </a:lnTo>
                <a:lnTo>
                  <a:pt x="0" y="888"/>
                </a:lnTo>
                <a:lnTo>
                  <a:pt x="888" y="1654"/>
                </a:lnTo>
                <a:lnTo>
                  <a:pt x="444" y="3025"/>
                </a:lnTo>
                <a:lnTo>
                  <a:pt x="1372" y="2097"/>
                </a:lnTo>
                <a:lnTo>
                  <a:pt x="2339" y="3025"/>
                </a:lnTo>
                <a:lnTo>
                  <a:pt x="1896" y="1654"/>
                </a:lnTo>
                <a:lnTo>
                  <a:pt x="2743" y="888"/>
                </a:lnTo>
                <a:lnTo>
                  <a:pt x="1654" y="888"/>
                </a:lnTo>
                <a:lnTo>
                  <a:pt x="13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flipH="1">
            <a:off x="3026559" y="4531894"/>
            <a:ext cx="76769" cy="83442"/>
          </a:xfrm>
          <a:custGeom>
            <a:avLst/>
            <a:gdLst/>
            <a:ahLst/>
            <a:cxnLst/>
            <a:rect l="l" t="t" r="r" b="b"/>
            <a:pathLst>
              <a:path w="2784" h="3026" extrusionOk="0">
                <a:moveTo>
                  <a:pt x="1412" y="1"/>
                </a:moveTo>
                <a:lnTo>
                  <a:pt x="1130" y="847"/>
                </a:lnTo>
                <a:lnTo>
                  <a:pt x="1" y="847"/>
                </a:lnTo>
                <a:lnTo>
                  <a:pt x="888" y="1614"/>
                </a:lnTo>
                <a:lnTo>
                  <a:pt x="485" y="3025"/>
                </a:lnTo>
                <a:lnTo>
                  <a:pt x="1412" y="2057"/>
                </a:lnTo>
                <a:lnTo>
                  <a:pt x="2340" y="3025"/>
                </a:lnTo>
                <a:lnTo>
                  <a:pt x="1896" y="1614"/>
                </a:lnTo>
                <a:lnTo>
                  <a:pt x="2783" y="847"/>
                </a:lnTo>
                <a:lnTo>
                  <a:pt x="1695" y="847"/>
                </a:lnTo>
                <a:lnTo>
                  <a:pt x="1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flipH="1">
            <a:off x="491015" y="3687400"/>
            <a:ext cx="76741" cy="82311"/>
          </a:xfrm>
          <a:custGeom>
            <a:avLst/>
            <a:gdLst/>
            <a:ahLst/>
            <a:cxnLst/>
            <a:rect l="l" t="t" r="r" b="b"/>
            <a:pathLst>
              <a:path w="2783" h="2985" extrusionOk="0">
                <a:moveTo>
                  <a:pt x="1412" y="1"/>
                </a:moveTo>
                <a:lnTo>
                  <a:pt x="1129" y="847"/>
                </a:lnTo>
                <a:lnTo>
                  <a:pt x="0" y="847"/>
                </a:lnTo>
                <a:lnTo>
                  <a:pt x="928" y="1614"/>
                </a:lnTo>
                <a:lnTo>
                  <a:pt x="484" y="2985"/>
                </a:lnTo>
                <a:lnTo>
                  <a:pt x="1412" y="2057"/>
                </a:lnTo>
                <a:lnTo>
                  <a:pt x="2379" y="2985"/>
                </a:lnTo>
                <a:lnTo>
                  <a:pt x="2379" y="2985"/>
                </a:lnTo>
                <a:lnTo>
                  <a:pt x="1936" y="1614"/>
                </a:lnTo>
                <a:lnTo>
                  <a:pt x="2783" y="847"/>
                </a:lnTo>
                <a:lnTo>
                  <a:pt x="1694" y="847"/>
                </a:lnTo>
                <a:lnTo>
                  <a:pt x="1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flipH="1">
            <a:off x="2386875" y="632189"/>
            <a:ext cx="55619" cy="60058"/>
          </a:xfrm>
          <a:custGeom>
            <a:avLst/>
            <a:gdLst/>
            <a:ahLst/>
            <a:cxnLst/>
            <a:rect l="l" t="t" r="r" b="b"/>
            <a:pathLst>
              <a:path w="2017" h="2178" extrusionOk="0">
                <a:moveTo>
                  <a:pt x="1049" y="0"/>
                </a:moveTo>
                <a:lnTo>
                  <a:pt x="847" y="646"/>
                </a:lnTo>
                <a:lnTo>
                  <a:pt x="0" y="646"/>
                </a:lnTo>
                <a:lnTo>
                  <a:pt x="645" y="1210"/>
                </a:lnTo>
                <a:lnTo>
                  <a:pt x="363" y="2178"/>
                </a:lnTo>
                <a:lnTo>
                  <a:pt x="363" y="2178"/>
                </a:lnTo>
                <a:lnTo>
                  <a:pt x="1049" y="1533"/>
                </a:lnTo>
                <a:lnTo>
                  <a:pt x="1734" y="2178"/>
                </a:lnTo>
                <a:lnTo>
                  <a:pt x="1412" y="1170"/>
                </a:lnTo>
                <a:lnTo>
                  <a:pt x="2017" y="646"/>
                </a:lnTo>
                <a:lnTo>
                  <a:pt x="1210" y="646"/>
                </a:lnTo>
                <a:lnTo>
                  <a:pt x="104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flipH="1">
            <a:off x="7488738" y="4427708"/>
            <a:ext cx="55619" cy="60058"/>
          </a:xfrm>
          <a:custGeom>
            <a:avLst/>
            <a:gdLst/>
            <a:ahLst/>
            <a:cxnLst/>
            <a:rect l="l" t="t" r="r" b="b"/>
            <a:pathLst>
              <a:path w="2017" h="2178" extrusionOk="0">
                <a:moveTo>
                  <a:pt x="1008" y="0"/>
                </a:moveTo>
                <a:lnTo>
                  <a:pt x="847" y="605"/>
                </a:lnTo>
                <a:lnTo>
                  <a:pt x="0" y="605"/>
                </a:lnTo>
                <a:lnTo>
                  <a:pt x="645" y="1170"/>
                </a:lnTo>
                <a:lnTo>
                  <a:pt x="363" y="2178"/>
                </a:lnTo>
                <a:lnTo>
                  <a:pt x="1008" y="1492"/>
                </a:lnTo>
                <a:lnTo>
                  <a:pt x="1694" y="2178"/>
                </a:lnTo>
                <a:lnTo>
                  <a:pt x="1411" y="1170"/>
                </a:lnTo>
                <a:lnTo>
                  <a:pt x="2016" y="605"/>
                </a:lnTo>
                <a:lnTo>
                  <a:pt x="1210" y="605"/>
                </a:lnTo>
                <a:lnTo>
                  <a:pt x="1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flipH="1">
            <a:off x="6544357" y="4728814"/>
            <a:ext cx="54516" cy="60086"/>
          </a:xfrm>
          <a:custGeom>
            <a:avLst/>
            <a:gdLst/>
            <a:ahLst/>
            <a:cxnLst/>
            <a:rect l="l" t="t" r="r" b="b"/>
            <a:pathLst>
              <a:path w="1977" h="2179" extrusionOk="0">
                <a:moveTo>
                  <a:pt x="1009" y="1"/>
                </a:moveTo>
                <a:lnTo>
                  <a:pt x="807" y="605"/>
                </a:lnTo>
                <a:lnTo>
                  <a:pt x="0" y="605"/>
                </a:lnTo>
                <a:lnTo>
                  <a:pt x="646" y="1170"/>
                </a:lnTo>
                <a:lnTo>
                  <a:pt x="323" y="2178"/>
                </a:lnTo>
                <a:lnTo>
                  <a:pt x="1009" y="1493"/>
                </a:lnTo>
                <a:lnTo>
                  <a:pt x="1694" y="2178"/>
                </a:lnTo>
                <a:lnTo>
                  <a:pt x="1371" y="1170"/>
                </a:lnTo>
                <a:lnTo>
                  <a:pt x="1976" y="605"/>
                </a:lnTo>
                <a:lnTo>
                  <a:pt x="1210" y="605"/>
                </a:lnTo>
                <a:lnTo>
                  <a:pt x="10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flipH="1">
            <a:off x="8537709" y="998821"/>
            <a:ext cx="76741" cy="83414"/>
          </a:xfrm>
          <a:custGeom>
            <a:avLst/>
            <a:gdLst/>
            <a:ahLst/>
            <a:cxnLst/>
            <a:rect l="l" t="t" r="r" b="b"/>
            <a:pathLst>
              <a:path w="2783" h="3025" extrusionOk="0">
                <a:moveTo>
                  <a:pt x="1412" y="0"/>
                </a:moveTo>
                <a:lnTo>
                  <a:pt x="1130" y="887"/>
                </a:lnTo>
                <a:lnTo>
                  <a:pt x="0" y="887"/>
                </a:lnTo>
                <a:lnTo>
                  <a:pt x="888" y="1654"/>
                </a:lnTo>
                <a:lnTo>
                  <a:pt x="484" y="3025"/>
                </a:lnTo>
                <a:lnTo>
                  <a:pt x="1412" y="2097"/>
                </a:lnTo>
                <a:lnTo>
                  <a:pt x="2380" y="3025"/>
                </a:lnTo>
                <a:lnTo>
                  <a:pt x="1936" y="1654"/>
                </a:lnTo>
                <a:lnTo>
                  <a:pt x="2783" y="887"/>
                </a:lnTo>
                <a:lnTo>
                  <a:pt x="1694" y="88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flipH="1">
            <a:off x="935663" y="4705458"/>
            <a:ext cx="76769" cy="83442"/>
          </a:xfrm>
          <a:custGeom>
            <a:avLst/>
            <a:gdLst/>
            <a:ahLst/>
            <a:cxnLst/>
            <a:rect l="l" t="t" r="r" b="b"/>
            <a:pathLst>
              <a:path w="2784" h="3026" extrusionOk="0">
                <a:moveTo>
                  <a:pt x="1412" y="1"/>
                </a:moveTo>
                <a:lnTo>
                  <a:pt x="1130" y="888"/>
                </a:lnTo>
                <a:lnTo>
                  <a:pt x="1" y="888"/>
                </a:lnTo>
                <a:lnTo>
                  <a:pt x="888" y="1654"/>
                </a:lnTo>
                <a:lnTo>
                  <a:pt x="444" y="3025"/>
                </a:lnTo>
                <a:lnTo>
                  <a:pt x="444" y="3025"/>
                </a:lnTo>
                <a:lnTo>
                  <a:pt x="1412" y="2098"/>
                </a:lnTo>
                <a:lnTo>
                  <a:pt x="2340" y="3025"/>
                </a:lnTo>
                <a:lnTo>
                  <a:pt x="1896" y="1654"/>
                </a:lnTo>
                <a:lnTo>
                  <a:pt x="2783" y="888"/>
                </a:lnTo>
                <a:lnTo>
                  <a:pt x="1654" y="888"/>
                </a:lnTo>
                <a:lnTo>
                  <a:pt x="14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flipH="1">
            <a:off x="6390200" y="751679"/>
            <a:ext cx="154150" cy="167547"/>
          </a:xfrm>
          <a:custGeom>
            <a:avLst/>
            <a:gdLst/>
            <a:ahLst/>
            <a:cxnLst/>
            <a:rect l="l" t="t" r="r" b="b"/>
            <a:pathLst>
              <a:path w="2783" h="3025" extrusionOk="0">
                <a:moveTo>
                  <a:pt x="1412" y="0"/>
                </a:moveTo>
                <a:lnTo>
                  <a:pt x="1130" y="887"/>
                </a:lnTo>
                <a:lnTo>
                  <a:pt x="0" y="887"/>
                </a:lnTo>
                <a:lnTo>
                  <a:pt x="888" y="1654"/>
                </a:lnTo>
                <a:lnTo>
                  <a:pt x="484" y="3025"/>
                </a:lnTo>
                <a:lnTo>
                  <a:pt x="1412" y="2097"/>
                </a:lnTo>
                <a:lnTo>
                  <a:pt x="2380" y="3025"/>
                </a:lnTo>
                <a:lnTo>
                  <a:pt x="1936" y="1654"/>
                </a:lnTo>
                <a:lnTo>
                  <a:pt x="2783" y="887"/>
                </a:lnTo>
                <a:lnTo>
                  <a:pt x="1694" y="887"/>
                </a:lnTo>
                <a:lnTo>
                  <a:pt x="14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78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1"/>
        </a:solidFill>
        <a:effectLst/>
      </p:bgPr>
    </p:bg>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5369025" y="1257450"/>
            <a:ext cx="27327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5"/>
          <p:cNvSpPr txBox="1">
            <a:spLocks noGrp="1"/>
          </p:cNvSpPr>
          <p:nvPr>
            <p:ph type="body" idx="1"/>
          </p:nvPr>
        </p:nvSpPr>
        <p:spPr>
          <a:xfrm>
            <a:off x="5369025" y="2091450"/>
            <a:ext cx="2732700" cy="1794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600"/>
              </a:spcBef>
              <a:spcAft>
                <a:spcPts val="0"/>
              </a:spcAft>
              <a:buSzPts val="1800"/>
              <a:buChar char="○"/>
              <a:defRPr sz="1800"/>
            </a:lvl2pPr>
            <a:lvl3pPr marL="1371600" lvl="2" indent="-342900" algn="l">
              <a:lnSpc>
                <a:spcPct val="100000"/>
              </a:lnSpc>
              <a:spcBef>
                <a:spcPts val="1600"/>
              </a:spcBef>
              <a:spcAft>
                <a:spcPts val="0"/>
              </a:spcAft>
              <a:buSzPts val="1800"/>
              <a:buChar char="■"/>
              <a:defRPr sz="1800"/>
            </a:lvl3pPr>
            <a:lvl4pPr marL="1828800" lvl="3" indent="-342900" algn="l">
              <a:lnSpc>
                <a:spcPct val="100000"/>
              </a:lnSpc>
              <a:spcBef>
                <a:spcPts val="1600"/>
              </a:spcBef>
              <a:spcAft>
                <a:spcPts val="0"/>
              </a:spcAft>
              <a:buSzPts val="1800"/>
              <a:buChar char="●"/>
              <a:defRPr sz="1800"/>
            </a:lvl4pPr>
            <a:lvl5pPr marL="2286000" lvl="4" indent="-342900" algn="l">
              <a:lnSpc>
                <a:spcPct val="100000"/>
              </a:lnSpc>
              <a:spcBef>
                <a:spcPts val="1600"/>
              </a:spcBef>
              <a:spcAft>
                <a:spcPts val="0"/>
              </a:spcAft>
              <a:buSzPts val="1800"/>
              <a:buChar char="○"/>
              <a:defRPr sz="1800"/>
            </a:lvl5pPr>
            <a:lvl6pPr marL="2743200" lvl="5" indent="-342900" algn="l">
              <a:lnSpc>
                <a:spcPct val="100000"/>
              </a:lnSpc>
              <a:spcBef>
                <a:spcPts val="1600"/>
              </a:spcBef>
              <a:spcAft>
                <a:spcPts val="0"/>
              </a:spcAft>
              <a:buSzPts val="1800"/>
              <a:buChar char="■"/>
              <a:defRPr sz="1800"/>
            </a:lvl6pPr>
            <a:lvl7pPr marL="3200400" lvl="6" indent="-342900" algn="l">
              <a:lnSpc>
                <a:spcPct val="100000"/>
              </a:lnSpc>
              <a:spcBef>
                <a:spcPts val="1600"/>
              </a:spcBef>
              <a:spcAft>
                <a:spcPts val="0"/>
              </a:spcAft>
              <a:buSzPts val="1800"/>
              <a:buChar char="●"/>
              <a:defRPr sz="1800"/>
            </a:lvl7pPr>
            <a:lvl8pPr marL="3657600" lvl="7" indent="-342900" algn="l">
              <a:lnSpc>
                <a:spcPct val="100000"/>
              </a:lnSpc>
              <a:spcBef>
                <a:spcPts val="1600"/>
              </a:spcBef>
              <a:spcAft>
                <a:spcPts val="0"/>
              </a:spcAft>
              <a:buSzPts val="1800"/>
              <a:buChar char="○"/>
              <a:defRPr sz="1800"/>
            </a:lvl8pPr>
            <a:lvl9pPr marL="4114800" lvl="8" indent="-342900" algn="l">
              <a:lnSpc>
                <a:spcPct val="100000"/>
              </a:lnSpc>
              <a:spcBef>
                <a:spcPts val="1600"/>
              </a:spcBef>
              <a:spcAft>
                <a:spcPts val="1600"/>
              </a:spcAft>
              <a:buSzPts val="1800"/>
              <a:buChar char="■"/>
              <a:defRPr sz="1800"/>
            </a:lvl9pPr>
          </a:lstStyle>
          <a:p>
            <a:endParaRPr/>
          </a:p>
        </p:txBody>
      </p:sp>
      <p:sp>
        <p:nvSpPr>
          <p:cNvPr id="39" name="Google Shape;39;p5"/>
          <p:cNvSpPr/>
          <p:nvPr/>
        </p:nvSpPr>
        <p:spPr>
          <a:xfrm>
            <a:off x="8101734" y="388603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
          <p:cNvSpPr/>
          <p:nvPr/>
        </p:nvSpPr>
        <p:spPr>
          <a:xfrm>
            <a:off x="-257824" y="85025"/>
            <a:ext cx="1524919" cy="1046663"/>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6"/>
          <p:cNvSpPr/>
          <p:nvPr/>
        </p:nvSpPr>
        <p:spPr>
          <a:xfrm>
            <a:off x="691462" y="-600338"/>
            <a:ext cx="4739673" cy="4739673"/>
          </a:xfrm>
          <a:custGeom>
            <a:avLst/>
            <a:gdLst/>
            <a:ahLst/>
            <a:cxnLst/>
            <a:rect l="l" t="t" r="r" b="b"/>
            <a:pathLst>
              <a:path w="105879" h="105879" extrusionOk="0">
                <a:moveTo>
                  <a:pt x="52939" y="0"/>
                </a:moveTo>
                <a:cubicBezTo>
                  <a:pt x="38899" y="0"/>
                  <a:pt x="25433" y="5577"/>
                  <a:pt x="15506" y="15506"/>
                </a:cubicBezTo>
                <a:cubicBezTo>
                  <a:pt x="5577" y="25433"/>
                  <a:pt x="0" y="38899"/>
                  <a:pt x="0" y="52938"/>
                </a:cubicBezTo>
                <a:cubicBezTo>
                  <a:pt x="0" y="66980"/>
                  <a:pt x="5577" y="80444"/>
                  <a:pt x="15506" y="90373"/>
                </a:cubicBezTo>
                <a:cubicBezTo>
                  <a:pt x="25433" y="100300"/>
                  <a:pt x="38899" y="105878"/>
                  <a:pt x="52939" y="105878"/>
                </a:cubicBezTo>
                <a:cubicBezTo>
                  <a:pt x="66980" y="105878"/>
                  <a:pt x="80444" y="100300"/>
                  <a:pt x="90373" y="90373"/>
                </a:cubicBezTo>
                <a:cubicBezTo>
                  <a:pt x="100300" y="80444"/>
                  <a:pt x="105879" y="66980"/>
                  <a:pt x="105879" y="52938"/>
                </a:cubicBezTo>
                <a:cubicBezTo>
                  <a:pt x="105879" y="38899"/>
                  <a:pt x="100300" y="25433"/>
                  <a:pt x="90373" y="15506"/>
                </a:cubicBezTo>
                <a:cubicBezTo>
                  <a:pt x="80444" y="5577"/>
                  <a:pt x="66980" y="0"/>
                  <a:pt x="529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txBox="1">
            <a:spLocks noGrp="1"/>
          </p:cNvSpPr>
          <p:nvPr>
            <p:ph type="title"/>
          </p:nvPr>
        </p:nvSpPr>
        <p:spPr>
          <a:xfrm>
            <a:off x="1409750" y="1196200"/>
            <a:ext cx="3396000" cy="743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6"/>
          <p:cNvSpPr txBox="1">
            <a:spLocks noGrp="1"/>
          </p:cNvSpPr>
          <p:nvPr>
            <p:ph type="subTitle" idx="1"/>
          </p:nvPr>
        </p:nvSpPr>
        <p:spPr>
          <a:xfrm>
            <a:off x="1409750" y="2380634"/>
            <a:ext cx="33960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5" name="Google Shape;45;p6"/>
          <p:cNvSpPr/>
          <p:nvPr/>
        </p:nvSpPr>
        <p:spPr>
          <a:xfrm>
            <a:off x="8040034" y="630689"/>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6"/>
          <p:cNvSpPr/>
          <p:nvPr/>
        </p:nvSpPr>
        <p:spPr>
          <a:xfrm>
            <a:off x="726472" y="3173222"/>
            <a:ext cx="1154817" cy="792591"/>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Four Columns">
  <p:cSld name="SECTION_TITLE_AND_DESCRIPTION_1_1">
    <p:bg>
      <p:bgPr>
        <a:solidFill>
          <a:schemeClr val="dk1"/>
        </a:solidFill>
        <a:effectLst/>
      </p:bgPr>
    </p:bg>
    <p:spTree>
      <p:nvGrpSpPr>
        <p:cNvPr id="1" name="Shape 52"/>
        <p:cNvGrpSpPr/>
        <p:nvPr/>
      </p:nvGrpSpPr>
      <p:grpSpPr>
        <a:xfrm>
          <a:off x="0" y="0"/>
          <a:ext cx="0" cy="0"/>
          <a:chOff x="0" y="0"/>
          <a:chExt cx="0" cy="0"/>
        </a:xfrm>
      </p:grpSpPr>
      <p:sp>
        <p:nvSpPr>
          <p:cNvPr id="53" name="Google Shape;53;p8"/>
          <p:cNvSpPr/>
          <p:nvPr/>
        </p:nvSpPr>
        <p:spPr>
          <a:xfrm>
            <a:off x="-934006" y="751129"/>
            <a:ext cx="1567328" cy="107577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8"/>
          <p:cNvSpPr/>
          <p:nvPr/>
        </p:nvSpPr>
        <p:spPr>
          <a:xfrm flipH="1">
            <a:off x="7639299" y="4542200"/>
            <a:ext cx="1375071" cy="943872"/>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8"/>
          <p:cNvSpPr txBox="1">
            <a:spLocks noGrp="1"/>
          </p:cNvSpPr>
          <p:nvPr>
            <p:ph type="title"/>
          </p:nvPr>
        </p:nvSpPr>
        <p:spPr>
          <a:xfrm>
            <a:off x="2348713" y="2075224"/>
            <a:ext cx="2073000" cy="50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56" name="Google Shape;56;p8"/>
          <p:cNvSpPr txBox="1">
            <a:spLocks noGrp="1"/>
          </p:cNvSpPr>
          <p:nvPr>
            <p:ph type="subTitle" idx="1"/>
          </p:nvPr>
        </p:nvSpPr>
        <p:spPr>
          <a:xfrm>
            <a:off x="2348713" y="2446025"/>
            <a:ext cx="2073000" cy="67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title" idx="2"/>
          </p:nvPr>
        </p:nvSpPr>
        <p:spPr>
          <a:xfrm>
            <a:off x="4722288" y="2075224"/>
            <a:ext cx="2073000" cy="508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58" name="Google Shape;58;p8"/>
          <p:cNvSpPr txBox="1">
            <a:spLocks noGrp="1"/>
          </p:cNvSpPr>
          <p:nvPr>
            <p:ph type="subTitle" idx="3"/>
          </p:nvPr>
        </p:nvSpPr>
        <p:spPr>
          <a:xfrm>
            <a:off x="4722288" y="2446025"/>
            <a:ext cx="2073000" cy="670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59" name="Google Shape;59;p8"/>
          <p:cNvSpPr txBox="1">
            <a:spLocks noGrp="1"/>
          </p:cNvSpPr>
          <p:nvPr>
            <p:ph type="title" idx="4"/>
          </p:nvPr>
        </p:nvSpPr>
        <p:spPr>
          <a:xfrm>
            <a:off x="2348713" y="3441574"/>
            <a:ext cx="2073000" cy="508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60" name="Google Shape;60;p8"/>
          <p:cNvSpPr txBox="1">
            <a:spLocks noGrp="1"/>
          </p:cNvSpPr>
          <p:nvPr>
            <p:ph type="subTitle" idx="5"/>
          </p:nvPr>
        </p:nvSpPr>
        <p:spPr>
          <a:xfrm>
            <a:off x="2348713" y="3812375"/>
            <a:ext cx="2073000" cy="67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title" idx="6"/>
          </p:nvPr>
        </p:nvSpPr>
        <p:spPr>
          <a:xfrm>
            <a:off x="4722288" y="3441574"/>
            <a:ext cx="2073000" cy="508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800"/>
              <a:buNone/>
              <a:defRPr sz="18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62" name="Google Shape;62;p8"/>
          <p:cNvSpPr txBox="1">
            <a:spLocks noGrp="1"/>
          </p:cNvSpPr>
          <p:nvPr>
            <p:ph type="subTitle" idx="7"/>
          </p:nvPr>
        </p:nvSpPr>
        <p:spPr>
          <a:xfrm>
            <a:off x="4722288" y="3812375"/>
            <a:ext cx="2073000" cy="670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sz="1400"/>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a:endParaRPr/>
          </a:p>
        </p:txBody>
      </p:sp>
      <p:sp>
        <p:nvSpPr>
          <p:cNvPr id="63" name="Google Shape;63;p8"/>
          <p:cNvSpPr txBox="1">
            <a:spLocks noGrp="1"/>
          </p:cNvSpPr>
          <p:nvPr>
            <p:ph type="title" idx="8"/>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
  <p:cSld name="SECTION_TITLE_AND_DESCRIPTION_1_1_1">
    <p:bg>
      <p:bgPr>
        <a:solidFill>
          <a:schemeClr val="dk1"/>
        </a:solidFill>
        <a:effectLst/>
      </p:bgPr>
    </p:bg>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1560016" y="1407425"/>
            <a:ext cx="2568600" cy="428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66" name="Google Shape;66;p9"/>
          <p:cNvSpPr txBox="1">
            <a:spLocks noGrp="1"/>
          </p:cNvSpPr>
          <p:nvPr>
            <p:ph type="subTitle" idx="1"/>
          </p:nvPr>
        </p:nvSpPr>
        <p:spPr>
          <a:xfrm>
            <a:off x="1560019" y="1698851"/>
            <a:ext cx="2568600" cy="67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title" idx="2"/>
          </p:nvPr>
        </p:nvSpPr>
        <p:spPr>
          <a:xfrm>
            <a:off x="1560016" y="2516282"/>
            <a:ext cx="2568600" cy="428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68" name="Google Shape;68;p9"/>
          <p:cNvSpPr txBox="1">
            <a:spLocks noGrp="1"/>
          </p:cNvSpPr>
          <p:nvPr>
            <p:ph type="subTitle" idx="3"/>
          </p:nvPr>
        </p:nvSpPr>
        <p:spPr>
          <a:xfrm>
            <a:off x="1560019" y="2807582"/>
            <a:ext cx="2568600" cy="67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9"/>
          <p:cNvSpPr txBox="1">
            <a:spLocks noGrp="1"/>
          </p:cNvSpPr>
          <p:nvPr>
            <p:ph type="title" idx="4"/>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70" name="Google Shape;70;p9"/>
          <p:cNvSpPr txBox="1">
            <a:spLocks noGrp="1"/>
          </p:cNvSpPr>
          <p:nvPr>
            <p:ph type="title" idx="5"/>
          </p:nvPr>
        </p:nvSpPr>
        <p:spPr>
          <a:xfrm>
            <a:off x="1560016" y="3625014"/>
            <a:ext cx="2568600" cy="428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a:endParaRPr/>
          </a:p>
        </p:txBody>
      </p:sp>
      <p:sp>
        <p:nvSpPr>
          <p:cNvPr id="71" name="Google Shape;71;p9"/>
          <p:cNvSpPr txBox="1">
            <a:spLocks noGrp="1"/>
          </p:cNvSpPr>
          <p:nvPr>
            <p:ph type="subTitle" idx="6"/>
          </p:nvPr>
        </p:nvSpPr>
        <p:spPr>
          <a:xfrm>
            <a:off x="1560019" y="3916314"/>
            <a:ext cx="2568600" cy="670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p:nvPr/>
        </p:nvSpPr>
        <p:spPr>
          <a:xfrm>
            <a:off x="8451694" y="1420550"/>
            <a:ext cx="624589" cy="428701"/>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9"/>
          <p:cNvSpPr/>
          <p:nvPr/>
        </p:nvSpPr>
        <p:spPr>
          <a:xfrm>
            <a:off x="8222006" y="249875"/>
            <a:ext cx="1264260" cy="86775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10"/>
          <p:cNvSpPr txBox="1">
            <a:spLocks noGrp="1"/>
          </p:cNvSpPr>
          <p:nvPr>
            <p:ph type="subTitle" idx="1"/>
          </p:nvPr>
        </p:nvSpPr>
        <p:spPr>
          <a:xfrm>
            <a:off x="4658025" y="1404750"/>
            <a:ext cx="35142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Font typeface="Fjalla One"/>
              <a:buNone/>
              <a:defRPr>
                <a:latin typeface="Fjalla One"/>
                <a:ea typeface="Fjalla One"/>
                <a:cs typeface="Fjalla One"/>
                <a:sym typeface="Fjalla 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6" name="Google Shape;76;p10"/>
          <p:cNvSpPr txBox="1">
            <a:spLocks noGrp="1"/>
          </p:cNvSpPr>
          <p:nvPr>
            <p:ph type="body" idx="2"/>
          </p:nvPr>
        </p:nvSpPr>
        <p:spPr>
          <a:xfrm>
            <a:off x="4658025" y="2053650"/>
            <a:ext cx="3514200" cy="27285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17500" algn="l">
              <a:lnSpc>
                <a:spcPct val="100000"/>
              </a:lnSpc>
              <a:spcBef>
                <a:spcPts val="10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
        <p:nvSpPr>
          <p:cNvPr id="77" name="Google Shape;77;p10"/>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78" name="Google Shape;78;p10"/>
          <p:cNvSpPr/>
          <p:nvPr/>
        </p:nvSpPr>
        <p:spPr>
          <a:xfrm>
            <a:off x="8073734" y="218701"/>
            <a:ext cx="1525038" cy="1046686"/>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0"/>
          <p:cNvSpPr/>
          <p:nvPr/>
        </p:nvSpPr>
        <p:spPr>
          <a:xfrm>
            <a:off x="-659642" y="2275174"/>
            <a:ext cx="1458912" cy="1001418"/>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TITLE_AND_TWO_COLUMNS_1">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0" name="Google Shape;100;p14"/>
          <p:cNvSpPr/>
          <p:nvPr/>
        </p:nvSpPr>
        <p:spPr>
          <a:xfrm>
            <a:off x="-345451" y="3847349"/>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4"/>
          <p:cNvSpPr/>
          <p:nvPr/>
        </p:nvSpPr>
        <p:spPr>
          <a:xfrm flipH="1">
            <a:off x="8552389" y="33999"/>
            <a:ext cx="1448870" cy="994409"/>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4"/>
          <p:cNvSpPr/>
          <p:nvPr/>
        </p:nvSpPr>
        <p:spPr>
          <a:xfrm>
            <a:off x="79549" y="4082999"/>
            <a:ext cx="834363" cy="572652"/>
          </a:xfrm>
          <a:custGeom>
            <a:avLst/>
            <a:gdLst/>
            <a:ahLst/>
            <a:cxnLst/>
            <a:rect l="l" t="t" r="r" b="b"/>
            <a:pathLst>
              <a:path w="60692" h="41655" extrusionOk="0">
                <a:moveTo>
                  <a:pt x="35435" y="1"/>
                </a:moveTo>
                <a:cubicBezTo>
                  <a:pt x="28519" y="1"/>
                  <a:pt x="22913" y="5607"/>
                  <a:pt x="22913" y="12523"/>
                </a:cubicBezTo>
                <a:cubicBezTo>
                  <a:pt x="22914" y="13117"/>
                  <a:pt x="22956" y="13710"/>
                  <a:pt x="23040" y="14299"/>
                </a:cubicBezTo>
                <a:cubicBezTo>
                  <a:pt x="21084" y="15051"/>
                  <a:pt x="19606" y="16766"/>
                  <a:pt x="19187" y="18863"/>
                </a:cubicBezTo>
                <a:cubicBezTo>
                  <a:pt x="18352" y="19073"/>
                  <a:pt x="17574" y="19465"/>
                  <a:pt x="16909" y="20012"/>
                </a:cubicBezTo>
                <a:cubicBezTo>
                  <a:pt x="16714" y="19996"/>
                  <a:pt x="16517" y="19987"/>
                  <a:pt x="16318" y="19987"/>
                </a:cubicBezTo>
                <a:cubicBezTo>
                  <a:pt x="12741" y="19987"/>
                  <a:pt x="9741" y="22454"/>
                  <a:pt x="8925" y="25779"/>
                </a:cubicBezTo>
                <a:cubicBezTo>
                  <a:pt x="5327" y="25900"/>
                  <a:pt x="2445" y="28853"/>
                  <a:pt x="2445" y="32483"/>
                </a:cubicBezTo>
                <a:cubicBezTo>
                  <a:pt x="2444" y="33247"/>
                  <a:pt x="2574" y="34007"/>
                  <a:pt x="2831" y="34729"/>
                </a:cubicBezTo>
                <a:cubicBezTo>
                  <a:pt x="1224" y="35040"/>
                  <a:pt x="0" y="36463"/>
                  <a:pt x="0" y="38159"/>
                </a:cubicBezTo>
                <a:cubicBezTo>
                  <a:pt x="0" y="40081"/>
                  <a:pt x="1573" y="41655"/>
                  <a:pt x="3496" y="41655"/>
                </a:cubicBezTo>
                <a:lnTo>
                  <a:pt x="57196" y="41655"/>
                </a:lnTo>
                <a:cubicBezTo>
                  <a:pt x="59118" y="41655"/>
                  <a:pt x="60691" y="40081"/>
                  <a:pt x="60691" y="38159"/>
                </a:cubicBezTo>
                <a:cubicBezTo>
                  <a:pt x="60691" y="36236"/>
                  <a:pt x="59118" y="34663"/>
                  <a:pt x="57196" y="34663"/>
                </a:cubicBezTo>
                <a:lnTo>
                  <a:pt x="57088" y="34663"/>
                </a:lnTo>
                <a:cubicBezTo>
                  <a:pt x="57540" y="33892"/>
                  <a:pt x="57780" y="33012"/>
                  <a:pt x="57780" y="32118"/>
                </a:cubicBezTo>
                <a:cubicBezTo>
                  <a:pt x="57780" y="31773"/>
                  <a:pt x="57745" y="31428"/>
                  <a:pt x="57675" y="31091"/>
                </a:cubicBezTo>
                <a:cubicBezTo>
                  <a:pt x="59302" y="30251"/>
                  <a:pt x="60415" y="28557"/>
                  <a:pt x="60415" y="26600"/>
                </a:cubicBezTo>
                <a:cubicBezTo>
                  <a:pt x="60415" y="24026"/>
                  <a:pt x="58493" y="21907"/>
                  <a:pt x="56006" y="21588"/>
                </a:cubicBezTo>
                <a:cubicBezTo>
                  <a:pt x="56019" y="21387"/>
                  <a:pt x="56028" y="21185"/>
                  <a:pt x="56028" y="20979"/>
                </a:cubicBezTo>
                <a:cubicBezTo>
                  <a:pt x="56028" y="16281"/>
                  <a:pt x="52495" y="12410"/>
                  <a:pt x="47941" y="11875"/>
                </a:cubicBezTo>
                <a:cubicBezTo>
                  <a:pt x="47604" y="5260"/>
                  <a:pt x="42134" y="1"/>
                  <a:pt x="3543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ercentages">
  <p:cSld name="TITLE_AND_TWO_COLUMNS_1_1">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11700" y="455702"/>
            <a:ext cx="85206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5" name="Google Shape;105;p15"/>
          <p:cNvSpPr txBox="1">
            <a:spLocks noGrp="1"/>
          </p:cNvSpPr>
          <p:nvPr>
            <p:ph type="title" idx="2"/>
          </p:nvPr>
        </p:nvSpPr>
        <p:spPr>
          <a:xfrm>
            <a:off x="1167788" y="2306738"/>
            <a:ext cx="1886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06" name="Google Shape;106;p15"/>
          <p:cNvSpPr txBox="1">
            <a:spLocks noGrp="1"/>
          </p:cNvSpPr>
          <p:nvPr>
            <p:ph type="subTitle" idx="1"/>
          </p:nvPr>
        </p:nvSpPr>
        <p:spPr>
          <a:xfrm>
            <a:off x="1074475" y="3210013"/>
            <a:ext cx="2073000" cy="67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7" name="Google Shape;107;p15"/>
          <p:cNvSpPr txBox="1">
            <a:spLocks noGrp="1"/>
          </p:cNvSpPr>
          <p:nvPr>
            <p:ph type="title" idx="3"/>
          </p:nvPr>
        </p:nvSpPr>
        <p:spPr>
          <a:xfrm>
            <a:off x="6089838" y="2306738"/>
            <a:ext cx="1886400" cy="697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08" name="Google Shape;108;p15"/>
          <p:cNvSpPr txBox="1">
            <a:spLocks noGrp="1"/>
          </p:cNvSpPr>
          <p:nvPr>
            <p:ph type="subTitle" idx="4"/>
          </p:nvPr>
        </p:nvSpPr>
        <p:spPr>
          <a:xfrm>
            <a:off x="5996525" y="3210013"/>
            <a:ext cx="2073000" cy="67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9" name="Google Shape;109;p15"/>
          <p:cNvSpPr/>
          <p:nvPr/>
        </p:nvSpPr>
        <p:spPr>
          <a:xfrm rot="10800000" flipH="1">
            <a:off x="7844751" y="-139014"/>
            <a:ext cx="2250738" cy="1544784"/>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5"/>
          <p:cNvSpPr/>
          <p:nvPr/>
        </p:nvSpPr>
        <p:spPr>
          <a:xfrm flipH="1">
            <a:off x="233103" y="822857"/>
            <a:ext cx="934665" cy="641529"/>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5"/>
          <p:cNvSpPr/>
          <p:nvPr/>
        </p:nvSpPr>
        <p:spPr>
          <a:xfrm flipH="1">
            <a:off x="1074478" y="256007"/>
            <a:ext cx="934665" cy="641529"/>
          </a:xfrm>
          <a:custGeom>
            <a:avLst/>
            <a:gdLst/>
            <a:ahLst/>
            <a:cxnLst/>
            <a:rect l="l" t="t" r="r" b="b"/>
            <a:pathLst>
              <a:path w="35488" h="24358" extrusionOk="0">
                <a:moveTo>
                  <a:pt x="20721" y="1"/>
                </a:moveTo>
                <a:cubicBezTo>
                  <a:pt x="16677" y="1"/>
                  <a:pt x="13399" y="3279"/>
                  <a:pt x="13399" y="7324"/>
                </a:cubicBezTo>
                <a:cubicBezTo>
                  <a:pt x="13399" y="7671"/>
                  <a:pt x="13424" y="8018"/>
                  <a:pt x="13473" y="8361"/>
                </a:cubicBezTo>
                <a:cubicBezTo>
                  <a:pt x="12329" y="8802"/>
                  <a:pt x="11465" y="9804"/>
                  <a:pt x="11220" y="11031"/>
                </a:cubicBezTo>
                <a:cubicBezTo>
                  <a:pt x="10732" y="11153"/>
                  <a:pt x="10277" y="11382"/>
                  <a:pt x="9888" y="11702"/>
                </a:cubicBezTo>
                <a:cubicBezTo>
                  <a:pt x="9775" y="11693"/>
                  <a:pt x="9659" y="11688"/>
                  <a:pt x="9543" y="11688"/>
                </a:cubicBezTo>
                <a:cubicBezTo>
                  <a:pt x="7451" y="11688"/>
                  <a:pt x="5697" y="13131"/>
                  <a:pt x="5220" y="15074"/>
                </a:cubicBezTo>
                <a:cubicBezTo>
                  <a:pt x="3115" y="15146"/>
                  <a:pt x="1431" y="16872"/>
                  <a:pt x="1431" y="18994"/>
                </a:cubicBezTo>
                <a:cubicBezTo>
                  <a:pt x="1430" y="19442"/>
                  <a:pt x="1507" y="19886"/>
                  <a:pt x="1657" y="20307"/>
                </a:cubicBezTo>
                <a:cubicBezTo>
                  <a:pt x="717" y="20491"/>
                  <a:pt x="1" y="21322"/>
                  <a:pt x="1" y="22314"/>
                </a:cubicBezTo>
                <a:cubicBezTo>
                  <a:pt x="1" y="23437"/>
                  <a:pt x="921" y="24357"/>
                  <a:pt x="2045" y="24357"/>
                </a:cubicBezTo>
                <a:lnTo>
                  <a:pt x="33444" y="24357"/>
                </a:lnTo>
                <a:cubicBezTo>
                  <a:pt x="34568" y="24357"/>
                  <a:pt x="35487" y="23437"/>
                  <a:pt x="35487" y="22314"/>
                </a:cubicBezTo>
                <a:cubicBezTo>
                  <a:pt x="35487" y="21189"/>
                  <a:pt x="34568" y="20269"/>
                  <a:pt x="33444" y="20269"/>
                </a:cubicBezTo>
                <a:lnTo>
                  <a:pt x="33381" y="20269"/>
                </a:lnTo>
                <a:cubicBezTo>
                  <a:pt x="33647" y="19817"/>
                  <a:pt x="33786" y="19304"/>
                  <a:pt x="33786" y="18781"/>
                </a:cubicBezTo>
                <a:cubicBezTo>
                  <a:pt x="33786" y="18579"/>
                  <a:pt x="33766" y="18378"/>
                  <a:pt x="33725" y="18181"/>
                </a:cubicBezTo>
                <a:cubicBezTo>
                  <a:pt x="34676" y="17689"/>
                  <a:pt x="35328" y="16699"/>
                  <a:pt x="35328" y="15554"/>
                </a:cubicBezTo>
                <a:cubicBezTo>
                  <a:pt x="35328" y="14050"/>
                  <a:pt x="34204" y="12810"/>
                  <a:pt x="32750" y="12623"/>
                </a:cubicBezTo>
                <a:cubicBezTo>
                  <a:pt x="32757" y="12506"/>
                  <a:pt x="32763" y="12388"/>
                  <a:pt x="32763" y="12269"/>
                </a:cubicBezTo>
                <a:cubicBezTo>
                  <a:pt x="32763" y="9521"/>
                  <a:pt x="30697" y="7258"/>
                  <a:pt x="28034" y="6945"/>
                </a:cubicBezTo>
                <a:cubicBezTo>
                  <a:pt x="27836" y="3077"/>
                  <a:pt x="24639" y="1"/>
                  <a:pt x="2072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2"/>
              </a:buClr>
              <a:buSzPts val="2800"/>
              <a:buFont typeface="Fjalla One"/>
              <a:buNone/>
              <a:defRPr sz="2800" b="0" i="0" u="none" strike="noStrike" cap="none">
                <a:solidFill>
                  <a:schemeClr val="lt2"/>
                </a:solidFill>
                <a:latin typeface="Fjalla One"/>
                <a:ea typeface="Fjalla One"/>
                <a:cs typeface="Fjalla One"/>
                <a:sym typeface="Fjalla One"/>
              </a:defRPr>
            </a:lvl1pPr>
            <a:lvl2pPr marR="0" lvl="1"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chemeClr val="lt2"/>
              </a:buClr>
              <a:buSzPts val="2800"/>
              <a:buFont typeface="Arial"/>
              <a:buNone/>
              <a:defRPr sz="2800" b="0" i="0" u="none" strike="noStrike" cap="none">
                <a:solidFill>
                  <a:schemeClr val="lt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lt2"/>
              </a:buClr>
              <a:buSzPts val="1800"/>
              <a:buFont typeface="Lato"/>
              <a:buChar char="●"/>
              <a:defRPr sz="1800" b="0" i="0" u="none" strike="noStrike" cap="none">
                <a:solidFill>
                  <a:schemeClr val="lt2"/>
                </a:solidFill>
                <a:latin typeface="Lato"/>
                <a:ea typeface="Lato"/>
                <a:cs typeface="Lato"/>
                <a:sym typeface="Lato"/>
              </a:defRPr>
            </a:lvl1pPr>
            <a:lvl2pPr marL="914400" marR="0" lvl="1"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2pPr>
            <a:lvl3pPr marL="1371600" marR="0" lvl="2"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3pPr>
            <a:lvl4pPr marL="1828800" marR="0" lvl="3"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4pPr>
            <a:lvl5pPr marL="2286000" marR="0" lvl="4"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5pPr>
            <a:lvl6pPr marL="2743200" marR="0" lvl="5"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6pPr>
            <a:lvl7pPr marL="3200400" marR="0" lvl="6"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7pPr>
            <a:lvl8pPr marL="3657600" marR="0" lvl="7" indent="-317500" algn="l" rtl="0">
              <a:lnSpc>
                <a:spcPct val="100000"/>
              </a:lnSpc>
              <a:spcBef>
                <a:spcPts val="1600"/>
              </a:spcBef>
              <a:spcAft>
                <a:spcPts val="0"/>
              </a:spcAft>
              <a:buClr>
                <a:schemeClr val="lt2"/>
              </a:buClr>
              <a:buSzPts val="1400"/>
              <a:buFont typeface="Lato"/>
              <a:buChar char="○"/>
              <a:defRPr sz="1400" b="0" i="0" u="none" strike="noStrike" cap="none">
                <a:solidFill>
                  <a:schemeClr val="lt2"/>
                </a:solidFill>
                <a:latin typeface="Lato"/>
                <a:ea typeface="Lato"/>
                <a:cs typeface="Lato"/>
                <a:sym typeface="Lato"/>
              </a:defRPr>
            </a:lvl8pPr>
            <a:lvl9pPr marL="4114800" marR="0" lvl="8" indent="-317500" algn="l" rtl="0">
              <a:lnSpc>
                <a:spcPct val="100000"/>
              </a:lnSpc>
              <a:spcBef>
                <a:spcPts val="1600"/>
              </a:spcBef>
              <a:spcAft>
                <a:spcPts val="1600"/>
              </a:spcAft>
              <a:buClr>
                <a:schemeClr val="lt2"/>
              </a:buClr>
              <a:buSzPts val="1400"/>
              <a:buFont typeface="Lato"/>
              <a:buChar char="■"/>
              <a:defRPr sz="1400" b="0" i="0" u="none" strike="noStrike" cap="none">
                <a:solidFill>
                  <a:schemeClr val="lt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5" r:id="rId6"/>
    <p:sldLayoutId id="2147483656" r:id="rId7"/>
    <p:sldLayoutId id="2147483660" r:id="rId8"/>
    <p:sldLayoutId id="2147483661" r:id="rId9"/>
    <p:sldLayoutId id="2147483663" r:id="rId10"/>
    <p:sldLayoutId id="2147483664" r:id="rId11"/>
    <p:sldLayoutId id="2147483665" r:id="rId12"/>
    <p:sldLayoutId id="2147483666" r:id="rId13"/>
    <p:sldLayoutId id="2147483667"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80" r:id="rId23"/>
    <p:sldLayoutId id="214748368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42" name="Google Shape;242;p31"/>
          <p:cNvGrpSpPr/>
          <p:nvPr/>
        </p:nvGrpSpPr>
        <p:grpSpPr>
          <a:xfrm rot="312201">
            <a:off x="7075521" y="2283085"/>
            <a:ext cx="1734042" cy="2727790"/>
            <a:chOff x="7302387" y="2475870"/>
            <a:chExt cx="1490631" cy="2344885"/>
          </a:xfrm>
        </p:grpSpPr>
        <p:sp>
          <p:nvSpPr>
            <p:cNvPr id="243" name="Google Shape;243;p31"/>
            <p:cNvSpPr/>
            <p:nvPr/>
          </p:nvSpPr>
          <p:spPr>
            <a:xfrm>
              <a:off x="7302387" y="3205613"/>
              <a:ext cx="1045104" cy="1522302"/>
            </a:xfrm>
            <a:custGeom>
              <a:avLst/>
              <a:gdLst/>
              <a:ahLst/>
              <a:cxnLst/>
              <a:rect l="l" t="t" r="r" b="b"/>
              <a:pathLst>
                <a:path w="49531" h="72147" extrusionOk="0">
                  <a:moveTo>
                    <a:pt x="30168" y="0"/>
                  </a:moveTo>
                  <a:lnTo>
                    <a:pt x="27346" y="34083"/>
                  </a:lnTo>
                  <a:cubicBezTo>
                    <a:pt x="27346" y="34083"/>
                    <a:pt x="25424" y="33349"/>
                    <a:pt x="23173" y="33349"/>
                  </a:cubicBezTo>
                  <a:cubicBezTo>
                    <a:pt x="21075" y="33349"/>
                    <a:pt x="18692" y="33987"/>
                    <a:pt x="17311" y="36449"/>
                  </a:cubicBezTo>
                  <a:cubicBezTo>
                    <a:pt x="14447" y="41554"/>
                    <a:pt x="17311" y="44544"/>
                    <a:pt x="17311" y="44544"/>
                  </a:cubicBezTo>
                  <a:cubicBezTo>
                    <a:pt x="17311" y="44544"/>
                    <a:pt x="15574" y="43813"/>
                    <a:pt x="13265" y="43813"/>
                  </a:cubicBezTo>
                  <a:cubicBezTo>
                    <a:pt x="10439" y="43813"/>
                    <a:pt x="6758" y="44907"/>
                    <a:pt x="4359" y="49773"/>
                  </a:cubicBezTo>
                  <a:cubicBezTo>
                    <a:pt x="0" y="58615"/>
                    <a:pt x="11333" y="61230"/>
                    <a:pt x="11333" y="61230"/>
                  </a:cubicBezTo>
                  <a:cubicBezTo>
                    <a:pt x="11333" y="61230"/>
                    <a:pt x="8061" y="67458"/>
                    <a:pt x="14417" y="71076"/>
                  </a:cubicBezTo>
                  <a:cubicBezTo>
                    <a:pt x="15752" y="71835"/>
                    <a:pt x="16944" y="72146"/>
                    <a:pt x="18002" y="72146"/>
                  </a:cubicBezTo>
                  <a:cubicBezTo>
                    <a:pt x="22768" y="72146"/>
                    <a:pt x="24802" y="65837"/>
                    <a:pt x="24802" y="65837"/>
                  </a:cubicBezTo>
                  <a:cubicBezTo>
                    <a:pt x="24802" y="65837"/>
                    <a:pt x="26557" y="69660"/>
                    <a:pt x="30408" y="69660"/>
                  </a:cubicBezTo>
                  <a:cubicBezTo>
                    <a:pt x="31369" y="69660"/>
                    <a:pt x="32461" y="69422"/>
                    <a:pt x="33689" y="68827"/>
                  </a:cubicBezTo>
                  <a:cubicBezTo>
                    <a:pt x="41950" y="64821"/>
                    <a:pt x="35124" y="59612"/>
                    <a:pt x="35122" y="59611"/>
                  </a:cubicBezTo>
                  <a:lnTo>
                    <a:pt x="35122" y="59611"/>
                  </a:lnTo>
                  <a:cubicBezTo>
                    <a:pt x="35123" y="59611"/>
                    <a:pt x="36519" y="60554"/>
                    <a:pt x="38580" y="60554"/>
                  </a:cubicBezTo>
                  <a:cubicBezTo>
                    <a:pt x="40289" y="60554"/>
                    <a:pt x="42454" y="59906"/>
                    <a:pt x="44661" y="57536"/>
                  </a:cubicBezTo>
                  <a:cubicBezTo>
                    <a:pt x="49530" y="52306"/>
                    <a:pt x="41587" y="48238"/>
                    <a:pt x="41586" y="48238"/>
                  </a:cubicBezTo>
                  <a:lnTo>
                    <a:pt x="41586" y="48238"/>
                  </a:lnTo>
                  <a:cubicBezTo>
                    <a:pt x="41586" y="48238"/>
                    <a:pt x="41594" y="48240"/>
                    <a:pt x="41609" y="48240"/>
                  </a:cubicBezTo>
                  <a:cubicBezTo>
                    <a:pt x="41773" y="48240"/>
                    <a:pt x="42791" y="47995"/>
                    <a:pt x="42766" y="41928"/>
                  </a:cubicBezTo>
                  <a:cubicBezTo>
                    <a:pt x="42739" y="35569"/>
                    <a:pt x="36945" y="35453"/>
                    <a:pt x="36522" y="35453"/>
                  </a:cubicBezTo>
                  <a:cubicBezTo>
                    <a:pt x="36506" y="35453"/>
                    <a:pt x="36497" y="35453"/>
                    <a:pt x="36497" y="35453"/>
                  </a:cubicBezTo>
                  <a:lnTo>
                    <a:pt x="3236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1"/>
            <p:cNvSpPr/>
            <p:nvPr/>
          </p:nvSpPr>
          <p:spPr>
            <a:xfrm>
              <a:off x="7973937" y="3248636"/>
              <a:ext cx="61549" cy="56949"/>
            </a:xfrm>
            <a:custGeom>
              <a:avLst/>
              <a:gdLst/>
              <a:ahLst/>
              <a:cxnLst/>
              <a:rect l="l" t="t" r="r" b="b"/>
              <a:pathLst>
                <a:path w="2917" h="2699" extrusionOk="0">
                  <a:moveTo>
                    <a:pt x="1" y="1"/>
                  </a:moveTo>
                  <a:lnTo>
                    <a:pt x="417" y="2362"/>
                  </a:lnTo>
                  <a:cubicBezTo>
                    <a:pt x="417" y="2362"/>
                    <a:pt x="854" y="2698"/>
                    <a:pt x="1505" y="2698"/>
                  </a:cubicBezTo>
                  <a:cubicBezTo>
                    <a:pt x="1831" y="2698"/>
                    <a:pt x="2209" y="2614"/>
                    <a:pt x="2613" y="2362"/>
                  </a:cubicBezTo>
                  <a:lnTo>
                    <a:pt x="2916" y="1"/>
                  </a:lnTo>
                  <a:close/>
                </a:path>
              </a:pathLst>
            </a:custGeom>
            <a:solidFill>
              <a:srgbClr val="97A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1"/>
            <p:cNvSpPr/>
            <p:nvPr/>
          </p:nvSpPr>
          <p:spPr>
            <a:xfrm>
              <a:off x="7954757" y="3220194"/>
              <a:ext cx="101491" cy="46926"/>
            </a:xfrm>
            <a:custGeom>
              <a:avLst/>
              <a:gdLst/>
              <a:ahLst/>
              <a:cxnLst/>
              <a:rect l="l" t="t" r="r" b="b"/>
              <a:pathLst>
                <a:path w="4810" h="2224" extrusionOk="0">
                  <a:moveTo>
                    <a:pt x="4809" y="0"/>
                  </a:moveTo>
                  <a:lnTo>
                    <a:pt x="1" y="189"/>
                  </a:lnTo>
                  <a:lnTo>
                    <a:pt x="379" y="1702"/>
                  </a:lnTo>
                  <a:cubicBezTo>
                    <a:pt x="379" y="1702"/>
                    <a:pt x="1154" y="2223"/>
                    <a:pt x="2365" y="2223"/>
                  </a:cubicBezTo>
                  <a:cubicBezTo>
                    <a:pt x="2971" y="2223"/>
                    <a:pt x="3686" y="2093"/>
                    <a:pt x="4468" y="1702"/>
                  </a:cubicBezTo>
                  <a:lnTo>
                    <a:pt x="4809" y="0"/>
                  </a:lnTo>
                  <a:close/>
                </a:path>
              </a:pathLst>
            </a:custGeom>
            <a:solidFill>
              <a:srgbClr val="97A9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1"/>
            <p:cNvSpPr/>
            <p:nvPr/>
          </p:nvSpPr>
          <p:spPr>
            <a:xfrm>
              <a:off x="7901648" y="2773232"/>
              <a:ext cx="240857" cy="470783"/>
            </a:xfrm>
            <a:custGeom>
              <a:avLst/>
              <a:gdLst/>
              <a:ahLst/>
              <a:cxnLst/>
              <a:rect l="l" t="t" r="r" b="b"/>
              <a:pathLst>
                <a:path w="11415" h="22312" extrusionOk="0">
                  <a:moveTo>
                    <a:pt x="4600" y="0"/>
                  </a:moveTo>
                  <a:cubicBezTo>
                    <a:pt x="4600" y="0"/>
                    <a:pt x="1" y="2962"/>
                    <a:pt x="738" y="12243"/>
                  </a:cubicBezTo>
                  <a:cubicBezTo>
                    <a:pt x="1476" y="21522"/>
                    <a:pt x="2044" y="21807"/>
                    <a:pt x="2044" y="21807"/>
                  </a:cubicBezTo>
                  <a:cubicBezTo>
                    <a:pt x="2044" y="21807"/>
                    <a:pt x="3811" y="22312"/>
                    <a:pt x="5443" y="22312"/>
                  </a:cubicBezTo>
                  <a:cubicBezTo>
                    <a:pt x="6259" y="22312"/>
                    <a:pt x="7042" y="22185"/>
                    <a:pt x="7553" y="21807"/>
                  </a:cubicBezTo>
                  <a:cubicBezTo>
                    <a:pt x="9087" y="20671"/>
                    <a:pt x="11415" y="2783"/>
                    <a:pt x="4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1"/>
            <p:cNvSpPr/>
            <p:nvPr/>
          </p:nvSpPr>
          <p:spPr>
            <a:xfrm>
              <a:off x="7957669" y="2773232"/>
              <a:ext cx="94802" cy="53742"/>
            </a:xfrm>
            <a:custGeom>
              <a:avLst/>
              <a:gdLst/>
              <a:ahLst/>
              <a:cxnLst/>
              <a:rect l="l" t="t" r="r" b="b"/>
              <a:pathLst>
                <a:path w="4493" h="2547" extrusionOk="0">
                  <a:moveTo>
                    <a:pt x="1945" y="0"/>
                  </a:moveTo>
                  <a:cubicBezTo>
                    <a:pt x="1945" y="0"/>
                    <a:pt x="977" y="626"/>
                    <a:pt x="1" y="2197"/>
                  </a:cubicBezTo>
                  <a:cubicBezTo>
                    <a:pt x="656" y="2345"/>
                    <a:pt x="1742" y="2547"/>
                    <a:pt x="2776" y="2547"/>
                  </a:cubicBezTo>
                  <a:cubicBezTo>
                    <a:pt x="3403" y="2547"/>
                    <a:pt x="4011" y="2473"/>
                    <a:pt x="4492" y="2267"/>
                  </a:cubicBezTo>
                  <a:cubicBezTo>
                    <a:pt x="3838" y="1227"/>
                    <a:pt x="3002" y="432"/>
                    <a:pt x="19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1"/>
            <p:cNvSpPr/>
            <p:nvPr/>
          </p:nvSpPr>
          <p:spPr>
            <a:xfrm>
              <a:off x="8101339" y="3248636"/>
              <a:ext cx="61549" cy="56949"/>
            </a:xfrm>
            <a:custGeom>
              <a:avLst/>
              <a:gdLst/>
              <a:ahLst/>
              <a:cxnLst/>
              <a:rect l="l" t="t" r="r" b="b"/>
              <a:pathLst>
                <a:path w="2917" h="2699" extrusionOk="0">
                  <a:moveTo>
                    <a:pt x="1" y="1"/>
                  </a:moveTo>
                  <a:lnTo>
                    <a:pt x="417" y="2362"/>
                  </a:lnTo>
                  <a:cubicBezTo>
                    <a:pt x="417" y="2362"/>
                    <a:pt x="855" y="2698"/>
                    <a:pt x="1505" y="2698"/>
                  </a:cubicBezTo>
                  <a:cubicBezTo>
                    <a:pt x="1831" y="2698"/>
                    <a:pt x="2209" y="2614"/>
                    <a:pt x="2613" y="2362"/>
                  </a:cubicBezTo>
                  <a:lnTo>
                    <a:pt x="2916"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1"/>
            <p:cNvSpPr/>
            <p:nvPr/>
          </p:nvSpPr>
          <p:spPr>
            <a:xfrm>
              <a:off x="8082180" y="3220194"/>
              <a:ext cx="101470" cy="46926"/>
            </a:xfrm>
            <a:custGeom>
              <a:avLst/>
              <a:gdLst/>
              <a:ahLst/>
              <a:cxnLst/>
              <a:rect l="l" t="t" r="r" b="b"/>
              <a:pathLst>
                <a:path w="4809" h="2224" extrusionOk="0">
                  <a:moveTo>
                    <a:pt x="4808" y="0"/>
                  </a:moveTo>
                  <a:lnTo>
                    <a:pt x="0" y="189"/>
                  </a:lnTo>
                  <a:lnTo>
                    <a:pt x="379" y="1702"/>
                  </a:lnTo>
                  <a:cubicBezTo>
                    <a:pt x="379" y="1702"/>
                    <a:pt x="1153" y="2223"/>
                    <a:pt x="2364" y="2223"/>
                  </a:cubicBezTo>
                  <a:cubicBezTo>
                    <a:pt x="2970" y="2223"/>
                    <a:pt x="3685" y="2093"/>
                    <a:pt x="4468" y="1702"/>
                  </a:cubicBezTo>
                  <a:lnTo>
                    <a:pt x="480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1"/>
            <p:cNvSpPr/>
            <p:nvPr/>
          </p:nvSpPr>
          <p:spPr>
            <a:xfrm>
              <a:off x="8029050" y="2773232"/>
              <a:ext cx="240857" cy="470783"/>
            </a:xfrm>
            <a:custGeom>
              <a:avLst/>
              <a:gdLst/>
              <a:ahLst/>
              <a:cxnLst/>
              <a:rect l="l" t="t" r="r" b="b"/>
              <a:pathLst>
                <a:path w="11415" h="22312" extrusionOk="0">
                  <a:moveTo>
                    <a:pt x="4601" y="0"/>
                  </a:moveTo>
                  <a:cubicBezTo>
                    <a:pt x="4601" y="0"/>
                    <a:pt x="0" y="2962"/>
                    <a:pt x="738" y="12243"/>
                  </a:cubicBezTo>
                  <a:cubicBezTo>
                    <a:pt x="1477" y="21522"/>
                    <a:pt x="2045" y="21807"/>
                    <a:pt x="2045" y="21807"/>
                  </a:cubicBezTo>
                  <a:cubicBezTo>
                    <a:pt x="2045" y="21807"/>
                    <a:pt x="3812" y="22312"/>
                    <a:pt x="5444" y="22312"/>
                  </a:cubicBezTo>
                  <a:cubicBezTo>
                    <a:pt x="6260" y="22312"/>
                    <a:pt x="7043" y="22185"/>
                    <a:pt x="7554" y="21807"/>
                  </a:cubicBezTo>
                  <a:cubicBezTo>
                    <a:pt x="9087" y="20671"/>
                    <a:pt x="11415" y="2783"/>
                    <a:pt x="46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1"/>
            <p:cNvSpPr/>
            <p:nvPr/>
          </p:nvSpPr>
          <p:spPr>
            <a:xfrm>
              <a:off x="8085071" y="2773232"/>
              <a:ext cx="94802" cy="53742"/>
            </a:xfrm>
            <a:custGeom>
              <a:avLst/>
              <a:gdLst/>
              <a:ahLst/>
              <a:cxnLst/>
              <a:rect l="l" t="t" r="r" b="b"/>
              <a:pathLst>
                <a:path w="4493" h="2547" extrusionOk="0">
                  <a:moveTo>
                    <a:pt x="1946" y="0"/>
                  </a:moveTo>
                  <a:cubicBezTo>
                    <a:pt x="1946" y="0"/>
                    <a:pt x="977" y="626"/>
                    <a:pt x="1" y="2197"/>
                  </a:cubicBezTo>
                  <a:cubicBezTo>
                    <a:pt x="656" y="2345"/>
                    <a:pt x="1742" y="2547"/>
                    <a:pt x="2776" y="2547"/>
                  </a:cubicBezTo>
                  <a:cubicBezTo>
                    <a:pt x="3403" y="2547"/>
                    <a:pt x="4011" y="2473"/>
                    <a:pt x="4492" y="2267"/>
                  </a:cubicBezTo>
                  <a:cubicBezTo>
                    <a:pt x="3838" y="1227"/>
                    <a:pt x="3002" y="432"/>
                    <a:pt x="19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1"/>
            <p:cNvSpPr/>
            <p:nvPr/>
          </p:nvSpPr>
          <p:spPr>
            <a:xfrm>
              <a:off x="7747745" y="2902364"/>
              <a:ext cx="157659" cy="132888"/>
            </a:xfrm>
            <a:custGeom>
              <a:avLst/>
              <a:gdLst/>
              <a:ahLst/>
              <a:cxnLst/>
              <a:rect l="l" t="t" r="r" b="b"/>
              <a:pathLst>
                <a:path w="7472" h="6298" extrusionOk="0">
                  <a:moveTo>
                    <a:pt x="6230" y="0"/>
                  </a:moveTo>
                  <a:cubicBezTo>
                    <a:pt x="6183" y="0"/>
                    <a:pt x="6134" y="4"/>
                    <a:pt x="6082" y="13"/>
                  </a:cubicBezTo>
                  <a:cubicBezTo>
                    <a:pt x="6082" y="13"/>
                    <a:pt x="304" y="3389"/>
                    <a:pt x="304" y="3691"/>
                  </a:cubicBezTo>
                  <a:cubicBezTo>
                    <a:pt x="304" y="3993"/>
                    <a:pt x="0" y="6236"/>
                    <a:pt x="788" y="6296"/>
                  </a:cubicBezTo>
                  <a:cubicBezTo>
                    <a:pt x="794" y="6297"/>
                    <a:pt x="801" y="6297"/>
                    <a:pt x="809" y="6297"/>
                  </a:cubicBezTo>
                  <a:cubicBezTo>
                    <a:pt x="1667" y="6297"/>
                    <a:pt x="7087" y="2783"/>
                    <a:pt x="7087" y="2783"/>
                  </a:cubicBezTo>
                  <a:cubicBezTo>
                    <a:pt x="7087" y="2783"/>
                    <a:pt x="7471" y="0"/>
                    <a:pt x="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1"/>
            <p:cNvSpPr/>
            <p:nvPr/>
          </p:nvSpPr>
          <p:spPr>
            <a:xfrm>
              <a:off x="7809737" y="3000711"/>
              <a:ext cx="48889" cy="77395"/>
            </a:xfrm>
            <a:custGeom>
              <a:avLst/>
              <a:gdLst/>
              <a:ahLst/>
              <a:cxnLst/>
              <a:rect l="l" t="t" r="r" b="b"/>
              <a:pathLst>
                <a:path w="2317" h="3668" extrusionOk="0">
                  <a:moveTo>
                    <a:pt x="1908" y="0"/>
                  </a:moveTo>
                  <a:cubicBezTo>
                    <a:pt x="666" y="30"/>
                    <a:pt x="0" y="2847"/>
                    <a:pt x="936" y="3513"/>
                  </a:cubicBezTo>
                  <a:cubicBezTo>
                    <a:pt x="1086" y="3620"/>
                    <a:pt x="1224" y="3668"/>
                    <a:pt x="1349" y="3668"/>
                  </a:cubicBezTo>
                  <a:cubicBezTo>
                    <a:pt x="2005" y="3668"/>
                    <a:pt x="2317" y="2365"/>
                    <a:pt x="2240" y="1423"/>
                  </a:cubicBezTo>
                  <a:cubicBezTo>
                    <a:pt x="2148" y="302"/>
                    <a:pt x="1908" y="0"/>
                    <a:pt x="1908" y="0"/>
                  </a:cubicBezTo>
                  <a:close/>
                </a:path>
              </a:pathLst>
            </a:custGeom>
            <a:solidFill>
              <a:srgbClr val="E8A4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1"/>
            <p:cNvSpPr/>
            <p:nvPr/>
          </p:nvSpPr>
          <p:spPr>
            <a:xfrm>
              <a:off x="7782518" y="2475870"/>
              <a:ext cx="417295" cy="203467"/>
            </a:xfrm>
            <a:custGeom>
              <a:avLst/>
              <a:gdLst/>
              <a:ahLst/>
              <a:cxnLst/>
              <a:rect l="l" t="t" r="r" b="b"/>
              <a:pathLst>
                <a:path w="19777" h="9643" extrusionOk="0">
                  <a:moveTo>
                    <a:pt x="1" y="0"/>
                  </a:moveTo>
                  <a:cubicBezTo>
                    <a:pt x="1" y="1"/>
                    <a:pt x="7594" y="6984"/>
                    <a:pt x="7876" y="7235"/>
                  </a:cubicBezTo>
                  <a:cubicBezTo>
                    <a:pt x="8152" y="7481"/>
                    <a:pt x="19289" y="9642"/>
                    <a:pt x="19721" y="9642"/>
                  </a:cubicBezTo>
                  <a:cubicBezTo>
                    <a:pt x="19729" y="9642"/>
                    <a:pt x="19733" y="9642"/>
                    <a:pt x="19734" y="9640"/>
                  </a:cubicBezTo>
                  <a:cubicBezTo>
                    <a:pt x="19777" y="9559"/>
                    <a:pt x="12898" y="1607"/>
                    <a:pt x="12087" y="1182"/>
                  </a:cubicBezTo>
                  <a:lnTo>
                    <a:pt x="1" y="0"/>
                  </a:lnTo>
                  <a:close/>
                </a:path>
              </a:pathLst>
            </a:custGeom>
            <a:solidFill>
              <a:srgbClr val="103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1"/>
            <p:cNvSpPr/>
            <p:nvPr/>
          </p:nvSpPr>
          <p:spPr>
            <a:xfrm>
              <a:off x="7605446" y="3544585"/>
              <a:ext cx="59207" cy="104888"/>
            </a:xfrm>
            <a:custGeom>
              <a:avLst/>
              <a:gdLst/>
              <a:ahLst/>
              <a:cxnLst/>
              <a:rect l="l" t="t" r="r" b="b"/>
              <a:pathLst>
                <a:path w="2806" h="4971" extrusionOk="0">
                  <a:moveTo>
                    <a:pt x="833" y="1"/>
                  </a:moveTo>
                  <a:cubicBezTo>
                    <a:pt x="806" y="1"/>
                    <a:pt x="791" y="2"/>
                    <a:pt x="791" y="2"/>
                  </a:cubicBezTo>
                  <a:cubicBezTo>
                    <a:pt x="791" y="2"/>
                    <a:pt x="1" y="2969"/>
                    <a:pt x="119" y="3913"/>
                  </a:cubicBezTo>
                  <a:cubicBezTo>
                    <a:pt x="204" y="4595"/>
                    <a:pt x="921" y="4970"/>
                    <a:pt x="1491" y="4970"/>
                  </a:cubicBezTo>
                  <a:cubicBezTo>
                    <a:pt x="1710" y="4970"/>
                    <a:pt x="1907" y="4915"/>
                    <a:pt x="2039" y="4800"/>
                  </a:cubicBezTo>
                  <a:cubicBezTo>
                    <a:pt x="2511" y="4386"/>
                    <a:pt x="2805" y="1813"/>
                    <a:pt x="2805" y="1813"/>
                  </a:cubicBezTo>
                  <a:cubicBezTo>
                    <a:pt x="2300" y="88"/>
                    <a:pt x="1075" y="1"/>
                    <a:pt x="833"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1"/>
            <p:cNvSpPr/>
            <p:nvPr/>
          </p:nvSpPr>
          <p:spPr>
            <a:xfrm>
              <a:off x="7623761" y="3270644"/>
              <a:ext cx="356442" cy="111007"/>
            </a:xfrm>
            <a:custGeom>
              <a:avLst/>
              <a:gdLst/>
              <a:ahLst/>
              <a:cxnLst/>
              <a:rect l="l" t="t" r="r" b="b"/>
              <a:pathLst>
                <a:path w="16893" h="5261" extrusionOk="0">
                  <a:moveTo>
                    <a:pt x="15056" y="1"/>
                  </a:moveTo>
                  <a:cubicBezTo>
                    <a:pt x="15056" y="1"/>
                    <a:pt x="1896" y="260"/>
                    <a:pt x="889" y="2069"/>
                  </a:cubicBezTo>
                  <a:cubicBezTo>
                    <a:pt x="1" y="3664"/>
                    <a:pt x="100" y="5260"/>
                    <a:pt x="3593" y="5260"/>
                  </a:cubicBezTo>
                  <a:cubicBezTo>
                    <a:pt x="4063" y="5260"/>
                    <a:pt x="4593" y="5232"/>
                    <a:pt x="5191" y="5170"/>
                  </a:cubicBezTo>
                  <a:cubicBezTo>
                    <a:pt x="10237" y="4652"/>
                    <a:pt x="15818" y="5104"/>
                    <a:pt x="16355" y="3245"/>
                  </a:cubicBezTo>
                  <a:cubicBezTo>
                    <a:pt x="16892" y="1385"/>
                    <a:pt x="15056" y="1"/>
                    <a:pt x="150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1"/>
            <p:cNvSpPr/>
            <p:nvPr/>
          </p:nvSpPr>
          <p:spPr>
            <a:xfrm>
              <a:off x="7594052" y="3309425"/>
              <a:ext cx="126748" cy="299557"/>
            </a:xfrm>
            <a:custGeom>
              <a:avLst/>
              <a:gdLst/>
              <a:ahLst/>
              <a:cxnLst/>
              <a:rect l="l" t="t" r="r" b="b"/>
              <a:pathLst>
                <a:path w="6007" h="14197" extrusionOk="0">
                  <a:moveTo>
                    <a:pt x="3582" y="0"/>
                  </a:moveTo>
                  <a:cubicBezTo>
                    <a:pt x="3464" y="0"/>
                    <a:pt x="3341" y="13"/>
                    <a:pt x="3213" y="39"/>
                  </a:cubicBezTo>
                  <a:cubicBezTo>
                    <a:pt x="3213" y="39"/>
                    <a:pt x="3178" y="29"/>
                    <a:pt x="3119" y="29"/>
                  </a:cubicBezTo>
                  <a:cubicBezTo>
                    <a:pt x="2877" y="29"/>
                    <a:pt x="2234" y="186"/>
                    <a:pt x="1880" y="1764"/>
                  </a:cubicBezTo>
                  <a:cubicBezTo>
                    <a:pt x="1439" y="3733"/>
                    <a:pt x="0" y="13103"/>
                    <a:pt x="198" y="13289"/>
                  </a:cubicBezTo>
                  <a:cubicBezTo>
                    <a:pt x="368" y="13451"/>
                    <a:pt x="2154" y="14197"/>
                    <a:pt x="3589" y="14197"/>
                  </a:cubicBezTo>
                  <a:cubicBezTo>
                    <a:pt x="3813" y="14197"/>
                    <a:pt x="4028" y="14178"/>
                    <a:pt x="4227" y="14137"/>
                  </a:cubicBezTo>
                  <a:cubicBezTo>
                    <a:pt x="4227" y="14137"/>
                    <a:pt x="5567" y="5415"/>
                    <a:pt x="5794" y="3926"/>
                  </a:cubicBezTo>
                  <a:cubicBezTo>
                    <a:pt x="6007" y="2533"/>
                    <a:pt x="5272" y="0"/>
                    <a:pt x="358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1"/>
            <p:cNvSpPr/>
            <p:nvPr/>
          </p:nvSpPr>
          <p:spPr>
            <a:xfrm>
              <a:off x="7466883" y="3586194"/>
              <a:ext cx="198277" cy="110353"/>
            </a:xfrm>
            <a:custGeom>
              <a:avLst/>
              <a:gdLst/>
              <a:ahLst/>
              <a:cxnLst/>
              <a:rect l="l" t="t" r="r" b="b"/>
              <a:pathLst>
                <a:path w="9397" h="5230" extrusionOk="0">
                  <a:moveTo>
                    <a:pt x="1734" y="1"/>
                  </a:moveTo>
                  <a:cubicBezTo>
                    <a:pt x="729" y="1"/>
                    <a:pt x="0" y="224"/>
                    <a:pt x="138" y="912"/>
                  </a:cubicBezTo>
                  <a:cubicBezTo>
                    <a:pt x="467" y="2558"/>
                    <a:pt x="5034" y="5229"/>
                    <a:pt x="7225" y="5229"/>
                  </a:cubicBezTo>
                  <a:cubicBezTo>
                    <a:pt x="7653" y="5229"/>
                    <a:pt x="7990" y="5128"/>
                    <a:pt x="8187" y="4897"/>
                  </a:cubicBezTo>
                  <a:cubicBezTo>
                    <a:pt x="9396" y="3482"/>
                    <a:pt x="9155" y="1978"/>
                    <a:pt x="9155" y="1978"/>
                  </a:cubicBezTo>
                  <a:lnTo>
                    <a:pt x="9155" y="1978"/>
                  </a:lnTo>
                  <a:cubicBezTo>
                    <a:pt x="9064" y="1985"/>
                    <a:pt x="8975" y="1988"/>
                    <a:pt x="8888" y="1988"/>
                  </a:cubicBezTo>
                  <a:cubicBezTo>
                    <a:pt x="7263" y="1988"/>
                    <a:pt x="6423" y="772"/>
                    <a:pt x="6423" y="772"/>
                  </a:cubicBezTo>
                  <a:cubicBezTo>
                    <a:pt x="6423" y="772"/>
                    <a:pt x="3601" y="1"/>
                    <a:pt x="1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1"/>
            <p:cNvSpPr/>
            <p:nvPr/>
          </p:nvSpPr>
          <p:spPr>
            <a:xfrm>
              <a:off x="7468529" y="3590857"/>
              <a:ext cx="182726" cy="105648"/>
            </a:xfrm>
            <a:custGeom>
              <a:avLst/>
              <a:gdLst/>
              <a:ahLst/>
              <a:cxnLst/>
              <a:rect l="l" t="t" r="r" b="b"/>
              <a:pathLst>
                <a:path w="8660" h="5007" extrusionOk="0">
                  <a:moveTo>
                    <a:pt x="798" y="1"/>
                  </a:moveTo>
                  <a:cubicBezTo>
                    <a:pt x="525" y="1"/>
                    <a:pt x="359" y="31"/>
                    <a:pt x="322" y="41"/>
                  </a:cubicBezTo>
                  <a:cubicBezTo>
                    <a:pt x="105" y="184"/>
                    <a:pt x="0" y="394"/>
                    <a:pt x="60" y="691"/>
                  </a:cubicBezTo>
                  <a:cubicBezTo>
                    <a:pt x="389" y="2338"/>
                    <a:pt x="4954" y="5006"/>
                    <a:pt x="7145" y="5006"/>
                  </a:cubicBezTo>
                  <a:cubicBezTo>
                    <a:pt x="7384" y="5006"/>
                    <a:pt x="7595" y="4975"/>
                    <a:pt x="7769" y="4906"/>
                  </a:cubicBezTo>
                  <a:cubicBezTo>
                    <a:pt x="8660" y="4068"/>
                    <a:pt x="6972" y="3101"/>
                    <a:pt x="4580" y="1407"/>
                  </a:cubicBezTo>
                  <a:cubicBezTo>
                    <a:pt x="2869" y="196"/>
                    <a:pt x="1489" y="1"/>
                    <a:pt x="79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1"/>
            <p:cNvSpPr/>
            <p:nvPr/>
          </p:nvSpPr>
          <p:spPr>
            <a:xfrm>
              <a:off x="7822523" y="2858940"/>
              <a:ext cx="271979" cy="441180"/>
            </a:xfrm>
            <a:custGeom>
              <a:avLst/>
              <a:gdLst/>
              <a:ahLst/>
              <a:cxnLst/>
              <a:rect l="l" t="t" r="r" b="b"/>
              <a:pathLst>
                <a:path w="12890" h="20909" extrusionOk="0">
                  <a:moveTo>
                    <a:pt x="7825" y="1"/>
                  </a:moveTo>
                  <a:cubicBezTo>
                    <a:pt x="7452" y="1"/>
                    <a:pt x="7072" y="50"/>
                    <a:pt x="6693" y="154"/>
                  </a:cubicBezTo>
                  <a:cubicBezTo>
                    <a:pt x="3597" y="1005"/>
                    <a:pt x="1966" y="2216"/>
                    <a:pt x="1997" y="2963"/>
                  </a:cubicBezTo>
                  <a:cubicBezTo>
                    <a:pt x="2074" y="4934"/>
                    <a:pt x="698" y="14197"/>
                    <a:pt x="152" y="18832"/>
                  </a:cubicBezTo>
                  <a:cubicBezTo>
                    <a:pt x="1" y="20114"/>
                    <a:pt x="2540" y="20711"/>
                    <a:pt x="3924" y="20711"/>
                  </a:cubicBezTo>
                  <a:cubicBezTo>
                    <a:pt x="3977" y="20711"/>
                    <a:pt x="4029" y="20711"/>
                    <a:pt x="4078" y="20709"/>
                  </a:cubicBezTo>
                  <a:cubicBezTo>
                    <a:pt x="4141" y="20707"/>
                    <a:pt x="4203" y="20706"/>
                    <a:pt x="4264" y="20706"/>
                  </a:cubicBezTo>
                  <a:cubicBezTo>
                    <a:pt x="5135" y="20706"/>
                    <a:pt x="5887" y="20909"/>
                    <a:pt x="6687" y="20909"/>
                  </a:cubicBezTo>
                  <a:cubicBezTo>
                    <a:pt x="7602" y="20909"/>
                    <a:pt x="8580" y="20642"/>
                    <a:pt x="9867" y="19498"/>
                  </a:cubicBezTo>
                  <a:cubicBezTo>
                    <a:pt x="12890" y="16809"/>
                    <a:pt x="12583" y="8685"/>
                    <a:pt x="12098" y="3877"/>
                  </a:cubicBezTo>
                  <a:cubicBezTo>
                    <a:pt x="11871" y="1629"/>
                    <a:pt x="9965" y="1"/>
                    <a:pt x="78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1"/>
            <p:cNvSpPr/>
            <p:nvPr/>
          </p:nvSpPr>
          <p:spPr>
            <a:xfrm>
              <a:off x="7898589" y="3624048"/>
              <a:ext cx="75981" cy="93600"/>
            </a:xfrm>
            <a:custGeom>
              <a:avLst/>
              <a:gdLst/>
              <a:ahLst/>
              <a:cxnLst/>
              <a:rect l="l" t="t" r="r" b="b"/>
              <a:pathLst>
                <a:path w="3601" h="4436" extrusionOk="0">
                  <a:moveTo>
                    <a:pt x="865" y="0"/>
                  </a:moveTo>
                  <a:cubicBezTo>
                    <a:pt x="339" y="0"/>
                    <a:pt x="1" y="218"/>
                    <a:pt x="1" y="218"/>
                  </a:cubicBezTo>
                  <a:cubicBezTo>
                    <a:pt x="1" y="218"/>
                    <a:pt x="719" y="3203"/>
                    <a:pt x="1272" y="3977"/>
                  </a:cubicBezTo>
                  <a:cubicBezTo>
                    <a:pt x="1505" y="4303"/>
                    <a:pt x="1877" y="4435"/>
                    <a:pt x="2245" y="4435"/>
                  </a:cubicBezTo>
                  <a:cubicBezTo>
                    <a:pt x="2753" y="4435"/>
                    <a:pt x="3256" y="4184"/>
                    <a:pt x="3383" y="3843"/>
                  </a:cubicBezTo>
                  <a:cubicBezTo>
                    <a:pt x="3600" y="3253"/>
                    <a:pt x="2634" y="850"/>
                    <a:pt x="2634" y="850"/>
                  </a:cubicBezTo>
                  <a:cubicBezTo>
                    <a:pt x="1966" y="177"/>
                    <a:pt x="1339" y="0"/>
                    <a:pt x="865"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31"/>
            <p:cNvSpPr/>
            <p:nvPr/>
          </p:nvSpPr>
          <p:spPr>
            <a:xfrm>
              <a:off x="7770470" y="3240112"/>
              <a:ext cx="300253" cy="232839"/>
            </a:xfrm>
            <a:custGeom>
              <a:avLst/>
              <a:gdLst/>
              <a:ahLst/>
              <a:cxnLst/>
              <a:rect l="l" t="t" r="r" b="b"/>
              <a:pathLst>
                <a:path w="14230" h="11035" extrusionOk="0">
                  <a:moveTo>
                    <a:pt x="12959" y="1"/>
                  </a:moveTo>
                  <a:cubicBezTo>
                    <a:pt x="12495" y="1"/>
                    <a:pt x="11932" y="204"/>
                    <a:pt x="11404" y="446"/>
                  </a:cubicBezTo>
                  <a:cubicBezTo>
                    <a:pt x="9720" y="1221"/>
                    <a:pt x="7022" y="2650"/>
                    <a:pt x="4351" y="4858"/>
                  </a:cubicBezTo>
                  <a:cubicBezTo>
                    <a:pt x="1" y="8452"/>
                    <a:pt x="2233" y="9981"/>
                    <a:pt x="2797" y="10864"/>
                  </a:cubicBezTo>
                  <a:cubicBezTo>
                    <a:pt x="2871" y="10981"/>
                    <a:pt x="3000" y="11035"/>
                    <a:pt x="3179" y="11035"/>
                  </a:cubicBezTo>
                  <a:cubicBezTo>
                    <a:pt x="4347" y="11035"/>
                    <a:pt x="7631" y="8704"/>
                    <a:pt x="11589" y="6384"/>
                  </a:cubicBezTo>
                  <a:cubicBezTo>
                    <a:pt x="14097" y="4914"/>
                    <a:pt x="14230" y="2148"/>
                    <a:pt x="13914" y="767"/>
                  </a:cubicBezTo>
                  <a:cubicBezTo>
                    <a:pt x="13784" y="202"/>
                    <a:pt x="13421" y="1"/>
                    <a:pt x="1295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1"/>
            <p:cNvSpPr/>
            <p:nvPr/>
          </p:nvSpPr>
          <p:spPr>
            <a:xfrm>
              <a:off x="7796612" y="3385238"/>
              <a:ext cx="179477" cy="284913"/>
            </a:xfrm>
            <a:custGeom>
              <a:avLst/>
              <a:gdLst/>
              <a:ahLst/>
              <a:cxnLst/>
              <a:rect l="l" t="t" r="r" b="b"/>
              <a:pathLst>
                <a:path w="8506" h="13503" extrusionOk="0">
                  <a:moveTo>
                    <a:pt x="1973" y="0"/>
                  </a:moveTo>
                  <a:cubicBezTo>
                    <a:pt x="1604" y="0"/>
                    <a:pt x="1240" y="120"/>
                    <a:pt x="902" y="403"/>
                  </a:cubicBezTo>
                  <a:cubicBezTo>
                    <a:pt x="902" y="403"/>
                    <a:pt x="0" y="613"/>
                    <a:pt x="551" y="2555"/>
                  </a:cubicBezTo>
                  <a:cubicBezTo>
                    <a:pt x="1100" y="4498"/>
                    <a:pt x="4297" y="13421"/>
                    <a:pt x="4559" y="13492"/>
                  </a:cubicBezTo>
                  <a:cubicBezTo>
                    <a:pt x="4585" y="13498"/>
                    <a:pt x="4632" y="13502"/>
                    <a:pt x="4698" y="13502"/>
                  </a:cubicBezTo>
                  <a:cubicBezTo>
                    <a:pt x="5303" y="13502"/>
                    <a:pt x="7467" y="13195"/>
                    <a:pt x="8506" y="12318"/>
                  </a:cubicBezTo>
                  <a:cubicBezTo>
                    <a:pt x="8506" y="12318"/>
                    <a:pt x="5531" y="4011"/>
                    <a:pt x="5021" y="2592"/>
                  </a:cubicBezTo>
                  <a:cubicBezTo>
                    <a:pt x="4625" y="1488"/>
                    <a:pt x="3273" y="0"/>
                    <a:pt x="197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1"/>
            <p:cNvSpPr/>
            <p:nvPr/>
          </p:nvSpPr>
          <p:spPr>
            <a:xfrm>
              <a:off x="7792793" y="3684478"/>
              <a:ext cx="200977" cy="94043"/>
            </a:xfrm>
            <a:custGeom>
              <a:avLst/>
              <a:gdLst/>
              <a:ahLst/>
              <a:cxnLst/>
              <a:rect l="l" t="t" r="r" b="b"/>
              <a:pathLst>
                <a:path w="9525" h="4457" extrusionOk="0">
                  <a:moveTo>
                    <a:pt x="8596" y="0"/>
                  </a:moveTo>
                  <a:cubicBezTo>
                    <a:pt x="7993" y="392"/>
                    <a:pt x="7398" y="510"/>
                    <a:pt x="6901" y="510"/>
                  </a:cubicBezTo>
                  <a:cubicBezTo>
                    <a:pt x="6149" y="510"/>
                    <a:pt x="5620" y="241"/>
                    <a:pt x="5620" y="241"/>
                  </a:cubicBezTo>
                  <a:cubicBezTo>
                    <a:pt x="5620" y="241"/>
                    <a:pt x="359" y="1471"/>
                    <a:pt x="19" y="2820"/>
                  </a:cubicBezTo>
                  <a:cubicBezTo>
                    <a:pt x="16" y="2831"/>
                    <a:pt x="15" y="2842"/>
                    <a:pt x="12" y="2853"/>
                  </a:cubicBezTo>
                  <a:cubicBezTo>
                    <a:pt x="4" y="2896"/>
                    <a:pt x="0" y="2939"/>
                    <a:pt x="2" y="2982"/>
                  </a:cubicBezTo>
                  <a:cubicBezTo>
                    <a:pt x="2" y="2997"/>
                    <a:pt x="5" y="3013"/>
                    <a:pt x="7" y="3027"/>
                  </a:cubicBezTo>
                  <a:cubicBezTo>
                    <a:pt x="12" y="3069"/>
                    <a:pt x="23" y="3109"/>
                    <a:pt x="39" y="3149"/>
                  </a:cubicBezTo>
                  <a:cubicBezTo>
                    <a:pt x="45" y="3164"/>
                    <a:pt x="49" y="3180"/>
                    <a:pt x="56" y="3195"/>
                  </a:cubicBezTo>
                  <a:cubicBezTo>
                    <a:pt x="84" y="3253"/>
                    <a:pt x="118" y="3308"/>
                    <a:pt x="160" y="3357"/>
                  </a:cubicBezTo>
                  <a:cubicBezTo>
                    <a:pt x="237" y="3448"/>
                    <a:pt x="328" y="3528"/>
                    <a:pt x="425" y="3596"/>
                  </a:cubicBezTo>
                  <a:cubicBezTo>
                    <a:pt x="434" y="3602"/>
                    <a:pt x="442" y="3610"/>
                    <a:pt x="452" y="3616"/>
                  </a:cubicBezTo>
                  <a:cubicBezTo>
                    <a:pt x="561" y="3690"/>
                    <a:pt x="678" y="3756"/>
                    <a:pt x="800" y="3813"/>
                  </a:cubicBezTo>
                  <a:cubicBezTo>
                    <a:pt x="817" y="3822"/>
                    <a:pt x="834" y="3831"/>
                    <a:pt x="852" y="3840"/>
                  </a:cubicBezTo>
                  <a:cubicBezTo>
                    <a:pt x="990" y="3901"/>
                    <a:pt x="1129" y="3956"/>
                    <a:pt x="1272" y="4003"/>
                  </a:cubicBezTo>
                  <a:cubicBezTo>
                    <a:pt x="1296" y="4011"/>
                    <a:pt x="1320" y="4020"/>
                    <a:pt x="1346" y="4027"/>
                  </a:cubicBezTo>
                  <a:cubicBezTo>
                    <a:pt x="1497" y="4077"/>
                    <a:pt x="1659" y="4121"/>
                    <a:pt x="1828" y="4161"/>
                  </a:cubicBezTo>
                  <a:cubicBezTo>
                    <a:pt x="1855" y="4168"/>
                    <a:pt x="1883" y="4175"/>
                    <a:pt x="1910" y="4181"/>
                  </a:cubicBezTo>
                  <a:cubicBezTo>
                    <a:pt x="2084" y="4221"/>
                    <a:pt x="2265" y="4256"/>
                    <a:pt x="2453" y="4288"/>
                  </a:cubicBezTo>
                  <a:cubicBezTo>
                    <a:pt x="2477" y="4292"/>
                    <a:pt x="2501" y="4295"/>
                    <a:pt x="2524" y="4299"/>
                  </a:cubicBezTo>
                  <a:cubicBezTo>
                    <a:pt x="2720" y="4330"/>
                    <a:pt x="2923" y="4357"/>
                    <a:pt x="3130" y="4380"/>
                  </a:cubicBezTo>
                  <a:cubicBezTo>
                    <a:pt x="3141" y="4381"/>
                    <a:pt x="3153" y="4382"/>
                    <a:pt x="3164" y="4383"/>
                  </a:cubicBezTo>
                  <a:cubicBezTo>
                    <a:pt x="3608" y="4428"/>
                    <a:pt x="4070" y="4453"/>
                    <a:pt x="4535" y="4457"/>
                  </a:cubicBezTo>
                  <a:lnTo>
                    <a:pt x="4542" y="4457"/>
                  </a:lnTo>
                  <a:cubicBezTo>
                    <a:pt x="4566" y="4457"/>
                    <a:pt x="4589" y="4457"/>
                    <a:pt x="4612" y="4457"/>
                  </a:cubicBezTo>
                  <a:cubicBezTo>
                    <a:pt x="4820" y="4457"/>
                    <a:pt x="5027" y="4453"/>
                    <a:pt x="5231" y="4445"/>
                  </a:cubicBezTo>
                  <a:lnTo>
                    <a:pt x="5258" y="4444"/>
                  </a:lnTo>
                  <a:cubicBezTo>
                    <a:pt x="5486" y="4434"/>
                    <a:pt x="5709" y="4418"/>
                    <a:pt x="5928" y="4399"/>
                  </a:cubicBezTo>
                  <a:lnTo>
                    <a:pt x="5954" y="4396"/>
                  </a:lnTo>
                  <a:cubicBezTo>
                    <a:pt x="6174" y="4375"/>
                    <a:pt x="6391" y="4349"/>
                    <a:pt x="6599" y="4317"/>
                  </a:cubicBezTo>
                  <a:lnTo>
                    <a:pt x="6612" y="4315"/>
                  </a:lnTo>
                  <a:cubicBezTo>
                    <a:pt x="7949" y="4111"/>
                    <a:pt x="8995" y="3686"/>
                    <a:pt x="9136" y="3028"/>
                  </a:cubicBezTo>
                  <a:cubicBezTo>
                    <a:pt x="9525" y="1208"/>
                    <a:pt x="8596" y="0"/>
                    <a:pt x="859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1"/>
            <p:cNvSpPr/>
            <p:nvPr/>
          </p:nvSpPr>
          <p:spPr>
            <a:xfrm>
              <a:off x="7812944" y="2588312"/>
              <a:ext cx="237417" cy="314327"/>
            </a:xfrm>
            <a:custGeom>
              <a:avLst/>
              <a:gdLst/>
              <a:ahLst/>
              <a:cxnLst/>
              <a:rect l="l" t="t" r="r" b="b"/>
              <a:pathLst>
                <a:path w="11252" h="14897" extrusionOk="0">
                  <a:moveTo>
                    <a:pt x="5663" y="1"/>
                  </a:moveTo>
                  <a:cubicBezTo>
                    <a:pt x="5259" y="1"/>
                    <a:pt x="4832" y="44"/>
                    <a:pt x="4384" y="137"/>
                  </a:cubicBezTo>
                  <a:cubicBezTo>
                    <a:pt x="325" y="977"/>
                    <a:pt x="308" y="6345"/>
                    <a:pt x="308" y="6345"/>
                  </a:cubicBezTo>
                  <a:cubicBezTo>
                    <a:pt x="308" y="6345"/>
                    <a:pt x="1" y="7814"/>
                    <a:pt x="613" y="10392"/>
                  </a:cubicBezTo>
                  <a:cubicBezTo>
                    <a:pt x="1077" y="12346"/>
                    <a:pt x="3274" y="12583"/>
                    <a:pt x="4311" y="12583"/>
                  </a:cubicBezTo>
                  <a:cubicBezTo>
                    <a:pt x="4642" y="12583"/>
                    <a:pt x="4855" y="12559"/>
                    <a:pt x="4855" y="12559"/>
                  </a:cubicBezTo>
                  <a:lnTo>
                    <a:pt x="5115" y="14261"/>
                  </a:lnTo>
                  <a:cubicBezTo>
                    <a:pt x="5521" y="14727"/>
                    <a:pt x="5983" y="14897"/>
                    <a:pt x="6440" y="14897"/>
                  </a:cubicBezTo>
                  <a:cubicBezTo>
                    <a:pt x="7660" y="14897"/>
                    <a:pt x="8845" y="13688"/>
                    <a:pt x="8845" y="13688"/>
                  </a:cubicBezTo>
                  <a:cubicBezTo>
                    <a:pt x="8845" y="13688"/>
                    <a:pt x="7956" y="11649"/>
                    <a:pt x="8781" y="11378"/>
                  </a:cubicBezTo>
                  <a:cubicBezTo>
                    <a:pt x="9605" y="11107"/>
                    <a:pt x="11252" y="8182"/>
                    <a:pt x="10959" y="5339"/>
                  </a:cubicBezTo>
                  <a:cubicBezTo>
                    <a:pt x="10700" y="2810"/>
                    <a:pt x="8912" y="1"/>
                    <a:pt x="5663"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1"/>
            <p:cNvSpPr/>
            <p:nvPr/>
          </p:nvSpPr>
          <p:spPr>
            <a:xfrm>
              <a:off x="7764224" y="2569427"/>
              <a:ext cx="297257" cy="277212"/>
            </a:xfrm>
            <a:custGeom>
              <a:avLst/>
              <a:gdLst/>
              <a:ahLst/>
              <a:cxnLst/>
              <a:rect l="l" t="t" r="r" b="b"/>
              <a:pathLst>
                <a:path w="14088" h="13138" extrusionOk="0">
                  <a:moveTo>
                    <a:pt x="2891" y="0"/>
                  </a:moveTo>
                  <a:cubicBezTo>
                    <a:pt x="2701" y="0"/>
                    <a:pt x="2470" y="38"/>
                    <a:pt x="2187" y="133"/>
                  </a:cubicBezTo>
                  <a:cubicBezTo>
                    <a:pt x="874" y="574"/>
                    <a:pt x="0" y="3183"/>
                    <a:pt x="2260" y="4678"/>
                  </a:cubicBezTo>
                  <a:cubicBezTo>
                    <a:pt x="3004" y="5170"/>
                    <a:pt x="4021" y="5335"/>
                    <a:pt x="5052" y="5335"/>
                  </a:cubicBezTo>
                  <a:cubicBezTo>
                    <a:pt x="7154" y="5335"/>
                    <a:pt x="9311" y="4648"/>
                    <a:pt x="9312" y="4648"/>
                  </a:cubicBezTo>
                  <a:lnTo>
                    <a:pt x="9312" y="4648"/>
                  </a:lnTo>
                  <a:cubicBezTo>
                    <a:pt x="9312" y="4648"/>
                    <a:pt x="8940" y="5568"/>
                    <a:pt x="8979" y="5828"/>
                  </a:cubicBezTo>
                  <a:cubicBezTo>
                    <a:pt x="9017" y="6089"/>
                    <a:pt x="9784" y="6675"/>
                    <a:pt x="9833" y="6888"/>
                  </a:cubicBezTo>
                  <a:cubicBezTo>
                    <a:pt x="9884" y="7101"/>
                    <a:pt x="9693" y="8111"/>
                    <a:pt x="9675" y="8608"/>
                  </a:cubicBezTo>
                  <a:cubicBezTo>
                    <a:pt x="9658" y="9061"/>
                    <a:pt x="10202" y="9442"/>
                    <a:pt x="10504" y="9442"/>
                  </a:cubicBezTo>
                  <a:cubicBezTo>
                    <a:pt x="10534" y="9442"/>
                    <a:pt x="10561" y="9439"/>
                    <a:pt x="10586" y="9431"/>
                  </a:cubicBezTo>
                  <a:cubicBezTo>
                    <a:pt x="10858" y="9345"/>
                    <a:pt x="10672" y="7690"/>
                    <a:pt x="10672" y="7690"/>
                  </a:cubicBezTo>
                  <a:cubicBezTo>
                    <a:pt x="10672" y="7690"/>
                    <a:pt x="11084" y="7218"/>
                    <a:pt x="11495" y="7218"/>
                  </a:cubicBezTo>
                  <a:cubicBezTo>
                    <a:pt x="11657" y="7218"/>
                    <a:pt x="11818" y="7290"/>
                    <a:pt x="11954" y="7493"/>
                  </a:cubicBezTo>
                  <a:cubicBezTo>
                    <a:pt x="12436" y="8212"/>
                    <a:pt x="11597" y="9622"/>
                    <a:pt x="11518" y="9955"/>
                  </a:cubicBezTo>
                  <a:cubicBezTo>
                    <a:pt x="11438" y="10289"/>
                    <a:pt x="9790" y="11505"/>
                    <a:pt x="10745" y="12822"/>
                  </a:cubicBezTo>
                  <a:cubicBezTo>
                    <a:pt x="10906" y="13045"/>
                    <a:pt x="11065" y="13137"/>
                    <a:pt x="11218" y="13137"/>
                  </a:cubicBezTo>
                  <a:cubicBezTo>
                    <a:pt x="11967" y="13137"/>
                    <a:pt x="12564" y="10909"/>
                    <a:pt x="12564" y="10909"/>
                  </a:cubicBezTo>
                  <a:cubicBezTo>
                    <a:pt x="12564" y="10909"/>
                    <a:pt x="12994" y="10307"/>
                    <a:pt x="13541" y="6815"/>
                  </a:cubicBezTo>
                  <a:cubicBezTo>
                    <a:pt x="14088" y="3323"/>
                    <a:pt x="12093" y="1732"/>
                    <a:pt x="12093" y="1732"/>
                  </a:cubicBezTo>
                  <a:lnTo>
                    <a:pt x="12093" y="1732"/>
                  </a:lnTo>
                  <a:cubicBezTo>
                    <a:pt x="12093" y="1732"/>
                    <a:pt x="12095" y="1732"/>
                    <a:pt x="12098" y="1732"/>
                  </a:cubicBezTo>
                  <a:cubicBezTo>
                    <a:pt x="12154" y="1732"/>
                    <a:pt x="12732" y="1725"/>
                    <a:pt x="12944" y="1440"/>
                  </a:cubicBezTo>
                  <a:cubicBezTo>
                    <a:pt x="13166" y="1140"/>
                    <a:pt x="11526" y="850"/>
                    <a:pt x="11526" y="850"/>
                  </a:cubicBezTo>
                  <a:cubicBezTo>
                    <a:pt x="11526" y="850"/>
                    <a:pt x="11113" y="46"/>
                    <a:pt x="10661" y="39"/>
                  </a:cubicBezTo>
                  <a:cubicBezTo>
                    <a:pt x="10660" y="39"/>
                    <a:pt x="10658" y="39"/>
                    <a:pt x="10657" y="39"/>
                  </a:cubicBezTo>
                  <a:cubicBezTo>
                    <a:pt x="10216" y="39"/>
                    <a:pt x="10923" y="1057"/>
                    <a:pt x="10923" y="1057"/>
                  </a:cubicBezTo>
                  <a:lnTo>
                    <a:pt x="10288" y="554"/>
                  </a:lnTo>
                  <a:cubicBezTo>
                    <a:pt x="10085" y="393"/>
                    <a:pt x="9523" y="339"/>
                    <a:pt x="8853" y="339"/>
                  </a:cubicBezTo>
                  <a:cubicBezTo>
                    <a:pt x="7424" y="339"/>
                    <a:pt x="5500" y="587"/>
                    <a:pt x="5500" y="587"/>
                  </a:cubicBezTo>
                  <a:cubicBezTo>
                    <a:pt x="5429" y="307"/>
                    <a:pt x="5175" y="217"/>
                    <a:pt x="4879" y="217"/>
                  </a:cubicBezTo>
                  <a:cubicBezTo>
                    <a:pt x="4359" y="217"/>
                    <a:pt x="3711" y="495"/>
                    <a:pt x="3711" y="495"/>
                  </a:cubicBezTo>
                  <a:cubicBezTo>
                    <a:pt x="3711" y="495"/>
                    <a:pt x="3581" y="0"/>
                    <a:pt x="28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1"/>
            <p:cNvSpPr/>
            <p:nvPr/>
          </p:nvSpPr>
          <p:spPr>
            <a:xfrm>
              <a:off x="8016812" y="2886012"/>
              <a:ext cx="202518" cy="172134"/>
            </a:xfrm>
            <a:custGeom>
              <a:avLst/>
              <a:gdLst/>
              <a:ahLst/>
              <a:cxnLst/>
              <a:rect l="l" t="t" r="r" b="b"/>
              <a:pathLst>
                <a:path w="9598" h="8158" extrusionOk="0">
                  <a:moveTo>
                    <a:pt x="1665" y="0"/>
                  </a:moveTo>
                  <a:cubicBezTo>
                    <a:pt x="0" y="2136"/>
                    <a:pt x="1435" y="3922"/>
                    <a:pt x="2404" y="4830"/>
                  </a:cubicBezTo>
                  <a:cubicBezTo>
                    <a:pt x="3111" y="5494"/>
                    <a:pt x="6950" y="8158"/>
                    <a:pt x="8641" y="8158"/>
                  </a:cubicBezTo>
                  <a:cubicBezTo>
                    <a:pt x="9266" y="8158"/>
                    <a:pt x="9598" y="7793"/>
                    <a:pt x="9369" y="6829"/>
                  </a:cubicBezTo>
                  <a:cubicBezTo>
                    <a:pt x="8521" y="3255"/>
                    <a:pt x="1666" y="0"/>
                    <a:pt x="16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1"/>
            <p:cNvSpPr/>
            <p:nvPr/>
          </p:nvSpPr>
          <p:spPr>
            <a:xfrm>
              <a:off x="7957627" y="2858962"/>
              <a:ext cx="135167" cy="390772"/>
            </a:xfrm>
            <a:custGeom>
              <a:avLst/>
              <a:gdLst/>
              <a:ahLst/>
              <a:cxnLst/>
              <a:rect l="l" t="t" r="r" b="b"/>
              <a:pathLst>
                <a:path w="6406" h="18520" extrusionOk="0">
                  <a:moveTo>
                    <a:pt x="1954" y="1"/>
                  </a:moveTo>
                  <a:cubicBezTo>
                    <a:pt x="1954" y="1"/>
                    <a:pt x="1" y="3660"/>
                    <a:pt x="172" y="9448"/>
                  </a:cubicBezTo>
                  <a:cubicBezTo>
                    <a:pt x="338" y="15092"/>
                    <a:pt x="3385" y="18519"/>
                    <a:pt x="4395" y="18519"/>
                  </a:cubicBezTo>
                  <a:cubicBezTo>
                    <a:pt x="4421" y="18519"/>
                    <a:pt x="4446" y="18517"/>
                    <a:pt x="4469" y="18513"/>
                  </a:cubicBezTo>
                  <a:cubicBezTo>
                    <a:pt x="5395" y="18331"/>
                    <a:pt x="6405" y="17468"/>
                    <a:pt x="6405" y="17468"/>
                  </a:cubicBezTo>
                  <a:cubicBezTo>
                    <a:pt x="6405" y="17468"/>
                    <a:pt x="3272" y="15924"/>
                    <a:pt x="2136" y="10836"/>
                  </a:cubicBezTo>
                  <a:cubicBezTo>
                    <a:pt x="1000" y="5750"/>
                    <a:pt x="3706" y="668"/>
                    <a:pt x="3706" y="668"/>
                  </a:cubicBezTo>
                  <a:cubicBezTo>
                    <a:pt x="3960" y="142"/>
                    <a:pt x="1954" y="1"/>
                    <a:pt x="1954" y="1"/>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1"/>
            <p:cNvSpPr/>
            <p:nvPr/>
          </p:nvSpPr>
          <p:spPr>
            <a:xfrm>
              <a:off x="7825667" y="2877023"/>
              <a:ext cx="93410" cy="350999"/>
            </a:xfrm>
            <a:custGeom>
              <a:avLst/>
              <a:gdLst/>
              <a:ahLst/>
              <a:cxnLst/>
              <a:rect l="l" t="t" r="r" b="b"/>
              <a:pathLst>
                <a:path w="4427" h="16635" extrusionOk="0">
                  <a:moveTo>
                    <a:pt x="4106" y="0"/>
                  </a:moveTo>
                  <a:cubicBezTo>
                    <a:pt x="2740" y="0"/>
                    <a:pt x="2389" y="1215"/>
                    <a:pt x="2389" y="1215"/>
                  </a:cubicBezTo>
                  <a:cubicBezTo>
                    <a:pt x="2389" y="1215"/>
                    <a:pt x="2302" y="2896"/>
                    <a:pt x="2213" y="4506"/>
                  </a:cubicBezTo>
                  <a:cubicBezTo>
                    <a:pt x="2124" y="6116"/>
                    <a:pt x="1" y="13978"/>
                    <a:pt x="1" y="13978"/>
                  </a:cubicBezTo>
                  <a:lnTo>
                    <a:pt x="476" y="16634"/>
                  </a:lnTo>
                  <a:cubicBezTo>
                    <a:pt x="476" y="16634"/>
                    <a:pt x="2061" y="11797"/>
                    <a:pt x="2727" y="9012"/>
                  </a:cubicBezTo>
                  <a:cubicBezTo>
                    <a:pt x="3394" y="6226"/>
                    <a:pt x="4426" y="21"/>
                    <a:pt x="4426" y="21"/>
                  </a:cubicBezTo>
                  <a:cubicBezTo>
                    <a:pt x="4314" y="7"/>
                    <a:pt x="4207" y="0"/>
                    <a:pt x="4106" y="0"/>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1"/>
            <p:cNvSpPr/>
            <p:nvPr/>
          </p:nvSpPr>
          <p:spPr>
            <a:xfrm>
              <a:off x="7956065" y="3003729"/>
              <a:ext cx="155254" cy="91827"/>
            </a:xfrm>
            <a:custGeom>
              <a:avLst/>
              <a:gdLst/>
              <a:ahLst/>
              <a:cxnLst/>
              <a:rect l="l" t="t" r="r" b="b"/>
              <a:pathLst>
                <a:path w="7358" h="4352" extrusionOk="0">
                  <a:moveTo>
                    <a:pt x="2286" y="0"/>
                  </a:moveTo>
                  <a:cubicBezTo>
                    <a:pt x="1837" y="0"/>
                    <a:pt x="1452" y="123"/>
                    <a:pt x="1452" y="123"/>
                  </a:cubicBezTo>
                  <a:cubicBezTo>
                    <a:pt x="1452" y="123"/>
                    <a:pt x="0" y="369"/>
                    <a:pt x="70" y="1006"/>
                  </a:cubicBezTo>
                  <a:cubicBezTo>
                    <a:pt x="142" y="1643"/>
                    <a:pt x="8" y="2005"/>
                    <a:pt x="246" y="2587"/>
                  </a:cubicBezTo>
                  <a:cubicBezTo>
                    <a:pt x="479" y="3158"/>
                    <a:pt x="740" y="4351"/>
                    <a:pt x="1195" y="4351"/>
                  </a:cubicBezTo>
                  <a:cubicBezTo>
                    <a:pt x="1204" y="4351"/>
                    <a:pt x="1214" y="4351"/>
                    <a:pt x="1223" y="4350"/>
                  </a:cubicBezTo>
                  <a:cubicBezTo>
                    <a:pt x="1696" y="4297"/>
                    <a:pt x="3319" y="4030"/>
                    <a:pt x="3477" y="3883"/>
                  </a:cubicBezTo>
                  <a:cubicBezTo>
                    <a:pt x="3498" y="3863"/>
                    <a:pt x="3575" y="3856"/>
                    <a:pt x="3693" y="3856"/>
                  </a:cubicBezTo>
                  <a:cubicBezTo>
                    <a:pt x="4019" y="3856"/>
                    <a:pt x="4660" y="3912"/>
                    <a:pt x="5301" y="3912"/>
                  </a:cubicBezTo>
                  <a:cubicBezTo>
                    <a:pt x="6158" y="3912"/>
                    <a:pt x="7016" y="3812"/>
                    <a:pt x="7129" y="3347"/>
                  </a:cubicBezTo>
                  <a:cubicBezTo>
                    <a:pt x="7358" y="2408"/>
                    <a:pt x="4881" y="1250"/>
                    <a:pt x="4881" y="1250"/>
                  </a:cubicBezTo>
                  <a:lnTo>
                    <a:pt x="3091" y="1186"/>
                  </a:lnTo>
                  <a:cubicBezTo>
                    <a:pt x="3091" y="1186"/>
                    <a:pt x="3010" y="55"/>
                    <a:pt x="2483" y="9"/>
                  </a:cubicBezTo>
                  <a:cubicBezTo>
                    <a:pt x="2417" y="3"/>
                    <a:pt x="2351" y="0"/>
                    <a:pt x="2286"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1"/>
            <p:cNvSpPr/>
            <p:nvPr/>
          </p:nvSpPr>
          <p:spPr>
            <a:xfrm>
              <a:off x="7791401" y="2988959"/>
              <a:ext cx="119806" cy="92502"/>
            </a:xfrm>
            <a:custGeom>
              <a:avLst/>
              <a:gdLst/>
              <a:ahLst/>
              <a:cxnLst/>
              <a:rect l="l" t="t" r="r" b="b"/>
              <a:pathLst>
                <a:path w="5678" h="4384" extrusionOk="0">
                  <a:moveTo>
                    <a:pt x="3748" y="1"/>
                  </a:moveTo>
                  <a:cubicBezTo>
                    <a:pt x="3735" y="1"/>
                    <a:pt x="3722" y="1"/>
                    <a:pt x="3709" y="2"/>
                  </a:cubicBezTo>
                  <a:cubicBezTo>
                    <a:pt x="3276" y="14"/>
                    <a:pt x="3068" y="1127"/>
                    <a:pt x="3068" y="1127"/>
                  </a:cubicBezTo>
                  <a:lnTo>
                    <a:pt x="1608" y="1073"/>
                  </a:lnTo>
                  <a:cubicBezTo>
                    <a:pt x="1608" y="1073"/>
                    <a:pt x="0" y="1296"/>
                    <a:pt x="67" y="2240"/>
                  </a:cubicBezTo>
                  <a:cubicBezTo>
                    <a:pt x="135" y="3184"/>
                    <a:pt x="2308" y="3615"/>
                    <a:pt x="2416" y="3772"/>
                  </a:cubicBezTo>
                  <a:cubicBezTo>
                    <a:pt x="2526" y="3927"/>
                    <a:pt x="3809" y="4298"/>
                    <a:pt x="4186" y="4380"/>
                  </a:cubicBezTo>
                  <a:cubicBezTo>
                    <a:pt x="4198" y="4383"/>
                    <a:pt x="4210" y="4384"/>
                    <a:pt x="4223" y="4384"/>
                  </a:cubicBezTo>
                  <a:cubicBezTo>
                    <a:pt x="4587" y="4384"/>
                    <a:pt x="4942" y="3242"/>
                    <a:pt x="5200" y="2700"/>
                  </a:cubicBezTo>
                  <a:cubicBezTo>
                    <a:pt x="5467" y="2139"/>
                    <a:pt x="5403" y="1771"/>
                    <a:pt x="5541" y="1145"/>
                  </a:cubicBezTo>
                  <a:cubicBezTo>
                    <a:pt x="5678" y="519"/>
                    <a:pt x="4531" y="182"/>
                    <a:pt x="4531" y="182"/>
                  </a:cubicBezTo>
                  <a:cubicBezTo>
                    <a:pt x="4531" y="182"/>
                    <a:pt x="4166" y="1"/>
                    <a:pt x="3748"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1"/>
            <p:cNvSpPr/>
            <p:nvPr/>
          </p:nvSpPr>
          <p:spPr>
            <a:xfrm>
              <a:off x="8016390" y="3013097"/>
              <a:ext cx="197939" cy="81551"/>
            </a:xfrm>
            <a:custGeom>
              <a:avLst/>
              <a:gdLst/>
              <a:ahLst/>
              <a:cxnLst/>
              <a:rect l="l" t="t" r="r" b="b"/>
              <a:pathLst>
                <a:path w="9381" h="3865" extrusionOk="0">
                  <a:moveTo>
                    <a:pt x="6274" y="0"/>
                  </a:moveTo>
                  <a:cubicBezTo>
                    <a:pt x="4539" y="0"/>
                    <a:pt x="1680" y="85"/>
                    <a:pt x="998" y="624"/>
                  </a:cubicBezTo>
                  <a:cubicBezTo>
                    <a:pt x="1" y="1412"/>
                    <a:pt x="1818" y="3864"/>
                    <a:pt x="1818" y="3864"/>
                  </a:cubicBezTo>
                  <a:cubicBezTo>
                    <a:pt x="1818" y="3864"/>
                    <a:pt x="9380" y="2696"/>
                    <a:pt x="9264" y="1932"/>
                  </a:cubicBezTo>
                  <a:cubicBezTo>
                    <a:pt x="9146" y="1169"/>
                    <a:pt x="9086" y="37"/>
                    <a:pt x="7632" y="18"/>
                  </a:cubicBezTo>
                  <a:cubicBezTo>
                    <a:pt x="7632" y="18"/>
                    <a:pt x="7072" y="0"/>
                    <a:pt x="62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1"/>
            <p:cNvSpPr/>
            <p:nvPr/>
          </p:nvSpPr>
          <p:spPr>
            <a:xfrm>
              <a:off x="7744685" y="2980265"/>
              <a:ext cx="105310" cy="94591"/>
            </a:xfrm>
            <a:custGeom>
              <a:avLst/>
              <a:gdLst/>
              <a:ahLst/>
              <a:cxnLst/>
              <a:rect l="l" t="t" r="r" b="b"/>
              <a:pathLst>
                <a:path w="4991" h="4483" extrusionOk="0">
                  <a:moveTo>
                    <a:pt x="449" y="1"/>
                  </a:moveTo>
                  <a:cubicBezTo>
                    <a:pt x="0" y="390"/>
                    <a:pt x="85" y="1272"/>
                    <a:pt x="391" y="2605"/>
                  </a:cubicBezTo>
                  <a:cubicBezTo>
                    <a:pt x="697" y="3939"/>
                    <a:pt x="4019" y="4482"/>
                    <a:pt x="4019" y="4482"/>
                  </a:cubicBezTo>
                  <a:cubicBezTo>
                    <a:pt x="3220" y="1695"/>
                    <a:pt x="4991" y="969"/>
                    <a:pt x="4991" y="969"/>
                  </a:cubicBezTo>
                  <a:cubicBezTo>
                    <a:pt x="3537" y="182"/>
                    <a:pt x="449" y="1"/>
                    <a:pt x="4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1"/>
            <p:cNvSpPr/>
            <p:nvPr/>
          </p:nvSpPr>
          <p:spPr>
            <a:xfrm>
              <a:off x="7863077" y="2526742"/>
              <a:ext cx="221086" cy="165150"/>
            </a:xfrm>
            <a:custGeom>
              <a:avLst/>
              <a:gdLst/>
              <a:ahLst/>
              <a:cxnLst/>
              <a:rect l="l" t="t" r="r" b="b"/>
              <a:pathLst>
                <a:path w="10478" h="7827" extrusionOk="0">
                  <a:moveTo>
                    <a:pt x="2155" y="0"/>
                  </a:moveTo>
                  <a:cubicBezTo>
                    <a:pt x="1808" y="0"/>
                    <a:pt x="1617" y="30"/>
                    <a:pt x="1617" y="30"/>
                  </a:cubicBezTo>
                  <a:lnTo>
                    <a:pt x="0" y="3107"/>
                  </a:lnTo>
                  <a:cubicBezTo>
                    <a:pt x="6540" y="3442"/>
                    <a:pt x="8989" y="7827"/>
                    <a:pt x="8989" y="7827"/>
                  </a:cubicBezTo>
                  <a:lnTo>
                    <a:pt x="10478" y="4992"/>
                  </a:lnTo>
                  <a:cubicBezTo>
                    <a:pt x="10478" y="4992"/>
                    <a:pt x="10228" y="3106"/>
                    <a:pt x="6666" y="1234"/>
                  </a:cubicBezTo>
                  <a:cubicBezTo>
                    <a:pt x="4622" y="161"/>
                    <a:pt x="2965" y="0"/>
                    <a:pt x="2155" y="0"/>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1"/>
            <p:cNvSpPr/>
            <p:nvPr/>
          </p:nvSpPr>
          <p:spPr>
            <a:xfrm>
              <a:off x="7747935" y="3298453"/>
              <a:ext cx="1045083" cy="1522302"/>
            </a:xfrm>
            <a:custGeom>
              <a:avLst/>
              <a:gdLst/>
              <a:ahLst/>
              <a:cxnLst/>
              <a:rect l="l" t="t" r="r" b="b"/>
              <a:pathLst>
                <a:path w="49530" h="72147" extrusionOk="0">
                  <a:moveTo>
                    <a:pt x="17167" y="1"/>
                  </a:moveTo>
                  <a:lnTo>
                    <a:pt x="13033" y="35452"/>
                  </a:lnTo>
                  <a:cubicBezTo>
                    <a:pt x="13033" y="35452"/>
                    <a:pt x="13025" y="35452"/>
                    <a:pt x="13009" y="35452"/>
                  </a:cubicBezTo>
                  <a:cubicBezTo>
                    <a:pt x="12589" y="35452"/>
                    <a:pt x="6790" y="35567"/>
                    <a:pt x="6765" y="41928"/>
                  </a:cubicBezTo>
                  <a:cubicBezTo>
                    <a:pt x="6740" y="47993"/>
                    <a:pt x="7757" y="48239"/>
                    <a:pt x="7922" y="48239"/>
                  </a:cubicBezTo>
                  <a:cubicBezTo>
                    <a:pt x="7936" y="48239"/>
                    <a:pt x="7944" y="48237"/>
                    <a:pt x="7944" y="48237"/>
                  </a:cubicBezTo>
                  <a:lnTo>
                    <a:pt x="7944" y="48237"/>
                  </a:lnTo>
                  <a:cubicBezTo>
                    <a:pt x="7944" y="48237"/>
                    <a:pt x="0" y="52306"/>
                    <a:pt x="4870" y="57535"/>
                  </a:cubicBezTo>
                  <a:cubicBezTo>
                    <a:pt x="7076" y="59906"/>
                    <a:pt x="9241" y="60554"/>
                    <a:pt x="10950" y="60554"/>
                  </a:cubicBezTo>
                  <a:cubicBezTo>
                    <a:pt x="13011" y="60554"/>
                    <a:pt x="14408" y="59610"/>
                    <a:pt x="14408" y="59610"/>
                  </a:cubicBezTo>
                  <a:lnTo>
                    <a:pt x="14408" y="59610"/>
                  </a:lnTo>
                  <a:cubicBezTo>
                    <a:pt x="14407" y="59611"/>
                    <a:pt x="7581" y="64820"/>
                    <a:pt x="15841" y="68826"/>
                  </a:cubicBezTo>
                  <a:cubicBezTo>
                    <a:pt x="17069" y="69421"/>
                    <a:pt x="18162" y="69660"/>
                    <a:pt x="19123" y="69660"/>
                  </a:cubicBezTo>
                  <a:cubicBezTo>
                    <a:pt x="22974" y="69660"/>
                    <a:pt x="24729" y="65838"/>
                    <a:pt x="24729" y="65838"/>
                  </a:cubicBezTo>
                  <a:cubicBezTo>
                    <a:pt x="24729" y="65838"/>
                    <a:pt x="26763" y="72146"/>
                    <a:pt x="31529" y="72146"/>
                  </a:cubicBezTo>
                  <a:cubicBezTo>
                    <a:pt x="32586" y="72146"/>
                    <a:pt x="33779" y="71836"/>
                    <a:pt x="35113" y="71076"/>
                  </a:cubicBezTo>
                  <a:cubicBezTo>
                    <a:pt x="41470" y="67459"/>
                    <a:pt x="38197" y="61230"/>
                    <a:pt x="38197" y="61230"/>
                  </a:cubicBezTo>
                  <a:cubicBezTo>
                    <a:pt x="38197" y="61230"/>
                    <a:pt x="49529" y="58615"/>
                    <a:pt x="45170" y="49774"/>
                  </a:cubicBezTo>
                  <a:cubicBezTo>
                    <a:pt x="42772" y="44907"/>
                    <a:pt x="39090" y="43813"/>
                    <a:pt x="36264" y="43813"/>
                  </a:cubicBezTo>
                  <a:cubicBezTo>
                    <a:pt x="33956" y="43813"/>
                    <a:pt x="32220" y="44543"/>
                    <a:pt x="32220" y="44543"/>
                  </a:cubicBezTo>
                  <a:cubicBezTo>
                    <a:pt x="32220" y="44543"/>
                    <a:pt x="35085" y="41555"/>
                    <a:pt x="32220" y="36448"/>
                  </a:cubicBezTo>
                  <a:cubicBezTo>
                    <a:pt x="30838" y="33986"/>
                    <a:pt x="28455" y="33348"/>
                    <a:pt x="26358" y="33348"/>
                  </a:cubicBezTo>
                  <a:cubicBezTo>
                    <a:pt x="24106" y="33348"/>
                    <a:pt x="22184" y="34083"/>
                    <a:pt x="22184" y="34083"/>
                  </a:cubicBezTo>
                  <a:lnTo>
                    <a:pt x="1936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6" name="Google Shape;276;p31"/>
          <p:cNvGrpSpPr/>
          <p:nvPr/>
        </p:nvGrpSpPr>
        <p:grpSpPr>
          <a:xfrm rot="-249938">
            <a:off x="4566346" y="382460"/>
            <a:ext cx="3246747" cy="3691995"/>
            <a:chOff x="5127146" y="590901"/>
            <a:chExt cx="2791045" cy="3173799"/>
          </a:xfrm>
        </p:grpSpPr>
        <p:sp>
          <p:nvSpPr>
            <p:cNvPr id="277" name="Google Shape;277;p31"/>
            <p:cNvSpPr/>
            <p:nvPr/>
          </p:nvSpPr>
          <p:spPr>
            <a:xfrm>
              <a:off x="5403028" y="1420300"/>
              <a:ext cx="444408" cy="148607"/>
            </a:xfrm>
            <a:custGeom>
              <a:avLst/>
              <a:gdLst/>
              <a:ahLst/>
              <a:cxnLst/>
              <a:rect l="l" t="t" r="r" b="b"/>
              <a:pathLst>
                <a:path w="21062" h="7043" extrusionOk="0">
                  <a:moveTo>
                    <a:pt x="16749" y="0"/>
                  </a:moveTo>
                  <a:cubicBezTo>
                    <a:pt x="16269" y="0"/>
                    <a:pt x="15762" y="95"/>
                    <a:pt x="15236" y="306"/>
                  </a:cubicBezTo>
                  <a:cubicBezTo>
                    <a:pt x="15236" y="306"/>
                    <a:pt x="0" y="3068"/>
                    <a:pt x="232" y="5041"/>
                  </a:cubicBezTo>
                  <a:cubicBezTo>
                    <a:pt x="404" y="6508"/>
                    <a:pt x="1600" y="7042"/>
                    <a:pt x="5006" y="7042"/>
                  </a:cubicBezTo>
                  <a:cubicBezTo>
                    <a:pt x="6178" y="7042"/>
                    <a:pt x="7611" y="6979"/>
                    <a:pt x="9354" y="6869"/>
                  </a:cubicBezTo>
                  <a:cubicBezTo>
                    <a:pt x="16165" y="6439"/>
                    <a:pt x="20478" y="6538"/>
                    <a:pt x="20795" y="4410"/>
                  </a:cubicBezTo>
                  <a:cubicBezTo>
                    <a:pt x="21062" y="2620"/>
                    <a:pt x="19283" y="0"/>
                    <a:pt x="16749" y="0"/>
                  </a:cubicBezTo>
                  <a:close/>
                </a:path>
              </a:pathLst>
            </a:custGeom>
            <a:solidFill>
              <a:srgbClr val="7E6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1"/>
            <p:cNvSpPr/>
            <p:nvPr/>
          </p:nvSpPr>
          <p:spPr>
            <a:xfrm>
              <a:off x="5590249" y="997245"/>
              <a:ext cx="189520" cy="149747"/>
            </a:xfrm>
            <a:custGeom>
              <a:avLst/>
              <a:gdLst/>
              <a:ahLst/>
              <a:cxnLst/>
              <a:rect l="l" t="t" r="r" b="b"/>
              <a:pathLst>
                <a:path w="8982" h="7097" extrusionOk="0">
                  <a:moveTo>
                    <a:pt x="1319" y="0"/>
                  </a:moveTo>
                  <a:cubicBezTo>
                    <a:pt x="1202" y="0"/>
                    <a:pt x="1104" y="19"/>
                    <a:pt x="1030" y="61"/>
                  </a:cubicBezTo>
                  <a:cubicBezTo>
                    <a:pt x="87" y="590"/>
                    <a:pt x="0" y="2357"/>
                    <a:pt x="725" y="3532"/>
                  </a:cubicBezTo>
                  <a:cubicBezTo>
                    <a:pt x="1449" y="4707"/>
                    <a:pt x="6687" y="7097"/>
                    <a:pt x="6687" y="7097"/>
                  </a:cubicBezTo>
                  <a:cubicBezTo>
                    <a:pt x="6687" y="7097"/>
                    <a:pt x="8981" y="4951"/>
                    <a:pt x="6820" y="2660"/>
                  </a:cubicBezTo>
                  <a:cubicBezTo>
                    <a:pt x="6820" y="2660"/>
                    <a:pt x="2702" y="0"/>
                    <a:pt x="1319"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5699040" y="1053371"/>
              <a:ext cx="182705" cy="143775"/>
            </a:xfrm>
            <a:custGeom>
              <a:avLst/>
              <a:gdLst/>
              <a:ahLst/>
              <a:cxnLst/>
              <a:rect l="l" t="t" r="r" b="b"/>
              <a:pathLst>
                <a:path w="8659" h="6814" extrusionOk="0">
                  <a:moveTo>
                    <a:pt x="6763" y="1780"/>
                  </a:moveTo>
                  <a:cubicBezTo>
                    <a:pt x="6763" y="1780"/>
                    <a:pt x="4233" y="202"/>
                    <a:pt x="1664" y="0"/>
                  </a:cubicBezTo>
                  <a:cubicBezTo>
                    <a:pt x="1664" y="0"/>
                    <a:pt x="0" y="2391"/>
                    <a:pt x="180" y="3713"/>
                  </a:cubicBezTo>
                  <a:cubicBezTo>
                    <a:pt x="180" y="3713"/>
                    <a:pt x="3537" y="6813"/>
                    <a:pt x="5101" y="6471"/>
                  </a:cubicBezTo>
                  <a:cubicBezTo>
                    <a:pt x="6665" y="6128"/>
                    <a:pt x="8658" y="3081"/>
                    <a:pt x="6763" y="1780"/>
                  </a:cubicBezTo>
                  <a:close/>
                </a:path>
              </a:pathLst>
            </a:custGeom>
            <a:solidFill>
              <a:srgbClr val="FBC0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5699040" y="1053371"/>
              <a:ext cx="182705" cy="137108"/>
            </a:xfrm>
            <a:custGeom>
              <a:avLst/>
              <a:gdLst/>
              <a:ahLst/>
              <a:cxnLst/>
              <a:rect l="l" t="t" r="r" b="b"/>
              <a:pathLst>
                <a:path w="8659" h="6498" extrusionOk="0">
                  <a:moveTo>
                    <a:pt x="1664" y="0"/>
                  </a:moveTo>
                  <a:cubicBezTo>
                    <a:pt x="1664" y="0"/>
                    <a:pt x="0" y="2391"/>
                    <a:pt x="180" y="3713"/>
                  </a:cubicBezTo>
                  <a:cubicBezTo>
                    <a:pt x="180" y="3713"/>
                    <a:pt x="3195" y="6497"/>
                    <a:pt x="4842" y="6497"/>
                  </a:cubicBezTo>
                  <a:cubicBezTo>
                    <a:pt x="4933" y="6497"/>
                    <a:pt x="5019" y="6489"/>
                    <a:pt x="5101" y="6471"/>
                  </a:cubicBezTo>
                  <a:cubicBezTo>
                    <a:pt x="6665" y="6128"/>
                    <a:pt x="8658" y="3081"/>
                    <a:pt x="6763" y="1780"/>
                  </a:cubicBezTo>
                  <a:cubicBezTo>
                    <a:pt x="6763" y="1780"/>
                    <a:pt x="4233" y="202"/>
                    <a:pt x="16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499835" y="841654"/>
              <a:ext cx="132972" cy="241511"/>
            </a:xfrm>
            <a:custGeom>
              <a:avLst/>
              <a:gdLst/>
              <a:ahLst/>
              <a:cxnLst/>
              <a:rect l="l" t="t" r="r" b="b"/>
              <a:pathLst>
                <a:path w="6302" h="11446" extrusionOk="0">
                  <a:moveTo>
                    <a:pt x="928" y="1"/>
                  </a:moveTo>
                  <a:cubicBezTo>
                    <a:pt x="571" y="1"/>
                    <a:pt x="302" y="476"/>
                    <a:pt x="219" y="1073"/>
                  </a:cubicBezTo>
                  <a:cubicBezTo>
                    <a:pt x="0" y="2608"/>
                    <a:pt x="3398" y="9269"/>
                    <a:pt x="3587" y="10264"/>
                  </a:cubicBezTo>
                  <a:cubicBezTo>
                    <a:pt x="3776" y="11258"/>
                    <a:pt x="5702" y="11445"/>
                    <a:pt x="5702" y="11445"/>
                  </a:cubicBezTo>
                  <a:cubicBezTo>
                    <a:pt x="5702" y="11445"/>
                    <a:pt x="6302" y="7821"/>
                    <a:pt x="5938" y="7627"/>
                  </a:cubicBezTo>
                  <a:cubicBezTo>
                    <a:pt x="5938" y="7627"/>
                    <a:pt x="1929" y="785"/>
                    <a:pt x="1364" y="222"/>
                  </a:cubicBezTo>
                  <a:cubicBezTo>
                    <a:pt x="1209" y="68"/>
                    <a:pt x="1062" y="1"/>
                    <a:pt x="928"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p:nvPr/>
          </p:nvSpPr>
          <p:spPr>
            <a:xfrm>
              <a:off x="5424614" y="801184"/>
              <a:ext cx="112885" cy="75053"/>
            </a:xfrm>
            <a:custGeom>
              <a:avLst/>
              <a:gdLst/>
              <a:ahLst/>
              <a:cxnLst/>
              <a:rect l="l" t="t" r="r" b="b"/>
              <a:pathLst>
                <a:path w="5350" h="3557" extrusionOk="0">
                  <a:moveTo>
                    <a:pt x="680" y="0"/>
                  </a:moveTo>
                  <a:cubicBezTo>
                    <a:pt x="582" y="0"/>
                    <a:pt x="508" y="16"/>
                    <a:pt x="467" y="54"/>
                  </a:cubicBezTo>
                  <a:cubicBezTo>
                    <a:pt x="241" y="265"/>
                    <a:pt x="16" y="476"/>
                    <a:pt x="227" y="703"/>
                  </a:cubicBezTo>
                  <a:cubicBezTo>
                    <a:pt x="438" y="928"/>
                    <a:pt x="1" y="913"/>
                    <a:pt x="422" y="1366"/>
                  </a:cubicBezTo>
                  <a:cubicBezTo>
                    <a:pt x="845" y="1817"/>
                    <a:pt x="830" y="2254"/>
                    <a:pt x="1040" y="2480"/>
                  </a:cubicBezTo>
                  <a:lnTo>
                    <a:pt x="1673" y="3159"/>
                  </a:lnTo>
                  <a:cubicBezTo>
                    <a:pt x="1673" y="3159"/>
                    <a:pt x="1990" y="3135"/>
                    <a:pt x="2397" y="3135"/>
                  </a:cubicBezTo>
                  <a:cubicBezTo>
                    <a:pt x="3006" y="3135"/>
                    <a:pt x="3816" y="3189"/>
                    <a:pt x="4069" y="3461"/>
                  </a:cubicBezTo>
                  <a:cubicBezTo>
                    <a:pt x="4131" y="3527"/>
                    <a:pt x="4203" y="3556"/>
                    <a:pt x="4281" y="3556"/>
                  </a:cubicBezTo>
                  <a:cubicBezTo>
                    <a:pt x="4732" y="3556"/>
                    <a:pt x="5350" y="2565"/>
                    <a:pt x="4990" y="2180"/>
                  </a:cubicBezTo>
                  <a:cubicBezTo>
                    <a:pt x="4990" y="2180"/>
                    <a:pt x="2865" y="356"/>
                    <a:pt x="2426" y="340"/>
                  </a:cubicBezTo>
                  <a:cubicBezTo>
                    <a:pt x="2068" y="328"/>
                    <a:pt x="1130" y="0"/>
                    <a:pt x="680"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1"/>
            <p:cNvSpPr/>
            <p:nvPr/>
          </p:nvSpPr>
          <p:spPr>
            <a:xfrm>
              <a:off x="5706341" y="1047126"/>
              <a:ext cx="293543" cy="435209"/>
            </a:xfrm>
            <a:custGeom>
              <a:avLst/>
              <a:gdLst/>
              <a:ahLst/>
              <a:cxnLst/>
              <a:rect l="l" t="t" r="r" b="b"/>
              <a:pathLst>
                <a:path w="13912" h="20626" extrusionOk="0">
                  <a:moveTo>
                    <a:pt x="6158" y="0"/>
                  </a:moveTo>
                  <a:cubicBezTo>
                    <a:pt x="4858" y="0"/>
                    <a:pt x="3515" y="458"/>
                    <a:pt x="2491" y="1492"/>
                  </a:cubicBezTo>
                  <a:cubicBezTo>
                    <a:pt x="0" y="4009"/>
                    <a:pt x="2363" y="10240"/>
                    <a:pt x="3062" y="11963"/>
                  </a:cubicBezTo>
                  <a:cubicBezTo>
                    <a:pt x="3761" y="13686"/>
                    <a:pt x="874" y="18069"/>
                    <a:pt x="874" y="18069"/>
                  </a:cubicBezTo>
                  <a:cubicBezTo>
                    <a:pt x="2329" y="20105"/>
                    <a:pt x="4390" y="20625"/>
                    <a:pt x="6165" y="20625"/>
                  </a:cubicBezTo>
                  <a:cubicBezTo>
                    <a:pt x="7994" y="20625"/>
                    <a:pt x="9519" y="20073"/>
                    <a:pt x="9767" y="20057"/>
                  </a:cubicBezTo>
                  <a:cubicBezTo>
                    <a:pt x="10257" y="20025"/>
                    <a:pt x="10507" y="17225"/>
                    <a:pt x="10507" y="17225"/>
                  </a:cubicBezTo>
                  <a:cubicBezTo>
                    <a:pt x="13912" y="4886"/>
                    <a:pt x="10410" y="2460"/>
                    <a:pt x="10410" y="2460"/>
                  </a:cubicBezTo>
                  <a:cubicBezTo>
                    <a:pt x="9792" y="938"/>
                    <a:pt x="8020" y="0"/>
                    <a:pt x="61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1"/>
            <p:cNvSpPr/>
            <p:nvPr/>
          </p:nvSpPr>
          <p:spPr>
            <a:xfrm>
              <a:off x="5761095" y="926117"/>
              <a:ext cx="119321" cy="159347"/>
            </a:xfrm>
            <a:custGeom>
              <a:avLst/>
              <a:gdLst/>
              <a:ahLst/>
              <a:cxnLst/>
              <a:rect l="l" t="t" r="r" b="b"/>
              <a:pathLst>
                <a:path w="5655" h="7552" extrusionOk="0">
                  <a:moveTo>
                    <a:pt x="5089" y="0"/>
                  </a:moveTo>
                  <a:cubicBezTo>
                    <a:pt x="5089" y="0"/>
                    <a:pt x="147" y="1842"/>
                    <a:pt x="74" y="2497"/>
                  </a:cubicBezTo>
                  <a:cubicBezTo>
                    <a:pt x="0" y="3153"/>
                    <a:pt x="1629" y="5056"/>
                    <a:pt x="1128" y="6501"/>
                  </a:cubicBezTo>
                  <a:cubicBezTo>
                    <a:pt x="885" y="7204"/>
                    <a:pt x="1656" y="7551"/>
                    <a:pt x="2654" y="7551"/>
                  </a:cubicBezTo>
                  <a:cubicBezTo>
                    <a:pt x="3711" y="7551"/>
                    <a:pt x="5022" y="7163"/>
                    <a:pt x="5655" y="6395"/>
                  </a:cubicBezTo>
                  <a:cubicBezTo>
                    <a:pt x="5655" y="6395"/>
                    <a:pt x="4834" y="4919"/>
                    <a:pt x="4384" y="3238"/>
                  </a:cubicBezTo>
                  <a:cubicBezTo>
                    <a:pt x="3935" y="1556"/>
                    <a:pt x="5089" y="0"/>
                    <a:pt x="5089"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1"/>
            <p:cNvSpPr/>
            <p:nvPr/>
          </p:nvSpPr>
          <p:spPr>
            <a:xfrm>
              <a:off x="5761095" y="926075"/>
              <a:ext cx="107399" cy="139492"/>
            </a:xfrm>
            <a:custGeom>
              <a:avLst/>
              <a:gdLst/>
              <a:ahLst/>
              <a:cxnLst/>
              <a:rect l="l" t="t" r="r" b="b"/>
              <a:pathLst>
                <a:path w="5090" h="6611" extrusionOk="0">
                  <a:moveTo>
                    <a:pt x="5089" y="1"/>
                  </a:moveTo>
                  <a:cubicBezTo>
                    <a:pt x="5089" y="1"/>
                    <a:pt x="147" y="1843"/>
                    <a:pt x="74" y="2498"/>
                  </a:cubicBezTo>
                  <a:cubicBezTo>
                    <a:pt x="0" y="3154"/>
                    <a:pt x="1629" y="5058"/>
                    <a:pt x="1128" y="6503"/>
                  </a:cubicBezTo>
                  <a:cubicBezTo>
                    <a:pt x="1116" y="6538"/>
                    <a:pt x="1107" y="6574"/>
                    <a:pt x="1099" y="6611"/>
                  </a:cubicBezTo>
                  <a:cubicBezTo>
                    <a:pt x="1398" y="6426"/>
                    <a:pt x="1686" y="6191"/>
                    <a:pt x="1930" y="5884"/>
                  </a:cubicBezTo>
                  <a:cubicBezTo>
                    <a:pt x="3012" y="4521"/>
                    <a:pt x="3709" y="2983"/>
                    <a:pt x="3709" y="2983"/>
                  </a:cubicBezTo>
                  <a:cubicBezTo>
                    <a:pt x="3923" y="2994"/>
                    <a:pt x="4141" y="3042"/>
                    <a:pt x="4359" y="3117"/>
                  </a:cubicBezTo>
                  <a:cubicBezTo>
                    <a:pt x="3994" y="1484"/>
                    <a:pt x="5089" y="1"/>
                    <a:pt x="5089"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1"/>
            <p:cNvSpPr/>
            <p:nvPr/>
          </p:nvSpPr>
          <p:spPr>
            <a:xfrm>
              <a:off x="5691022" y="810700"/>
              <a:ext cx="214144" cy="224377"/>
            </a:xfrm>
            <a:custGeom>
              <a:avLst/>
              <a:gdLst/>
              <a:ahLst/>
              <a:cxnLst/>
              <a:rect l="l" t="t" r="r" b="b"/>
              <a:pathLst>
                <a:path w="10149" h="10634" extrusionOk="0">
                  <a:moveTo>
                    <a:pt x="5126" y="0"/>
                  </a:moveTo>
                  <a:cubicBezTo>
                    <a:pt x="3904" y="0"/>
                    <a:pt x="2662" y="537"/>
                    <a:pt x="1767" y="1704"/>
                  </a:cubicBezTo>
                  <a:cubicBezTo>
                    <a:pt x="1767" y="1704"/>
                    <a:pt x="728" y="3218"/>
                    <a:pt x="893" y="5119"/>
                  </a:cubicBezTo>
                  <a:cubicBezTo>
                    <a:pt x="893" y="5119"/>
                    <a:pt x="0" y="7229"/>
                    <a:pt x="203" y="7487"/>
                  </a:cubicBezTo>
                  <a:cubicBezTo>
                    <a:pt x="405" y="7746"/>
                    <a:pt x="994" y="7821"/>
                    <a:pt x="994" y="7821"/>
                  </a:cubicBezTo>
                  <a:cubicBezTo>
                    <a:pt x="994" y="7821"/>
                    <a:pt x="592" y="10081"/>
                    <a:pt x="1108" y="10415"/>
                  </a:cubicBezTo>
                  <a:cubicBezTo>
                    <a:pt x="1346" y="10568"/>
                    <a:pt x="1825" y="10634"/>
                    <a:pt x="2410" y="10634"/>
                  </a:cubicBezTo>
                  <a:cubicBezTo>
                    <a:pt x="3095" y="10634"/>
                    <a:pt x="3923" y="10544"/>
                    <a:pt x="4673" y="10401"/>
                  </a:cubicBezTo>
                  <a:cubicBezTo>
                    <a:pt x="6063" y="10135"/>
                    <a:pt x="7222" y="9123"/>
                    <a:pt x="7374" y="7944"/>
                  </a:cubicBezTo>
                  <a:cubicBezTo>
                    <a:pt x="7527" y="6765"/>
                    <a:pt x="10148" y="4148"/>
                    <a:pt x="8624" y="1867"/>
                  </a:cubicBezTo>
                  <a:cubicBezTo>
                    <a:pt x="7821" y="665"/>
                    <a:pt x="6486" y="0"/>
                    <a:pt x="5126"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1"/>
            <p:cNvSpPr/>
            <p:nvPr/>
          </p:nvSpPr>
          <p:spPr>
            <a:xfrm>
              <a:off x="5650616" y="780928"/>
              <a:ext cx="251217" cy="227711"/>
            </a:xfrm>
            <a:custGeom>
              <a:avLst/>
              <a:gdLst/>
              <a:ahLst/>
              <a:cxnLst/>
              <a:rect l="l" t="t" r="r" b="b"/>
              <a:pathLst>
                <a:path w="11906" h="10792" extrusionOk="0">
                  <a:moveTo>
                    <a:pt x="1869" y="1"/>
                  </a:moveTo>
                  <a:cubicBezTo>
                    <a:pt x="1033" y="1"/>
                    <a:pt x="0" y="999"/>
                    <a:pt x="855" y="1960"/>
                  </a:cubicBezTo>
                  <a:cubicBezTo>
                    <a:pt x="1450" y="2629"/>
                    <a:pt x="2068" y="2734"/>
                    <a:pt x="2396" y="2734"/>
                  </a:cubicBezTo>
                  <a:cubicBezTo>
                    <a:pt x="2544" y="2734"/>
                    <a:pt x="2633" y="2712"/>
                    <a:pt x="2633" y="2712"/>
                  </a:cubicBezTo>
                  <a:lnTo>
                    <a:pt x="2633" y="2712"/>
                  </a:lnTo>
                  <a:cubicBezTo>
                    <a:pt x="2633" y="2712"/>
                    <a:pt x="1349" y="3596"/>
                    <a:pt x="2273" y="4140"/>
                  </a:cubicBezTo>
                  <a:cubicBezTo>
                    <a:pt x="2456" y="4247"/>
                    <a:pt x="2639" y="4290"/>
                    <a:pt x="2815" y="4290"/>
                  </a:cubicBezTo>
                  <a:cubicBezTo>
                    <a:pt x="3527" y="4290"/>
                    <a:pt x="4118" y="3583"/>
                    <a:pt x="4118" y="3583"/>
                  </a:cubicBezTo>
                  <a:lnTo>
                    <a:pt x="4118" y="3583"/>
                  </a:lnTo>
                  <a:cubicBezTo>
                    <a:pt x="4118" y="3583"/>
                    <a:pt x="3924" y="4289"/>
                    <a:pt x="4417" y="4438"/>
                  </a:cubicBezTo>
                  <a:cubicBezTo>
                    <a:pt x="4454" y="4449"/>
                    <a:pt x="4490" y="4454"/>
                    <a:pt x="4524" y="4454"/>
                  </a:cubicBezTo>
                  <a:cubicBezTo>
                    <a:pt x="4952" y="4454"/>
                    <a:pt x="5203" y="3677"/>
                    <a:pt x="5203" y="3677"/>
                  </a:cubicBezTo>
                  <a:cubicBezTo>
                    <a:pt x="5203" y="3677"/>
                    <a:pt x="6256" y="5639"/>
                    <a:pt x="6591" y="5782"/>
                  </a:cubicBezTo>
                  <a:cubicBezTo>
                    <a:pt x="6926" y="5923"/>
                    <a:pt x="7011" y="6009"/>
                    <a:pt x="7242" y="6108"/>
                  </a:cubicBezTo>
                  <a:cubicBezTo>
                    <a:pt x="7474" y="6206"/>
                    <a:pt x="7257" y="7813"/>
                    <a:pt x="7257" y="7813"/>
                  </a:cubicBezTo>
                  <a:cubicBezTo>
                    <a:pt x="7257" y="7813"/>
                    <a:pt x="7816" y="7993"/>
                    <a:pt x="8072" y="7993"/>
                  </a:cubicBezTo>
                  <a:cubicBezTo>
                    <a:pt x="8137" y="7993"/>
                    <a:pt x="8182" y="7982"/>
                    <a:pt x="8195" y="7953"/>
                  </a:cubicBezTo>
                  <a:cubicBezTo>
                    <a:pt x="8255" y="7810"/>
                    <a:pt x="8243" y="6256"/>
                    <a:pt x="8243" y="6256"/>
                  </a:cubicBezTo>
                  <a:cubicBezTo>
                    <a:pt x="8243" y="6256"/>
                    <a:pt x="8250" y="6256"/>
                    <a:pt x="8262" y="6256"/>
                  </a:cubicBezTo>
                  <a:cubicBezTo>
                    <a:pt x="8416" y="6256"/>
                    <a:pt x="9450" y="6304"/>
                    <a:pt x="9440" y="7593"/>
                  </a:cubicBezTo>
                  <a:cubicBezTo>
                    <a:pt x="9429" y="8984"/>
                    <a:pt x="9210" y="10010"/>
                    <a:pt x="9518" y="10249"/>
                  </a:cubicBezTo>
                  <a:cubicBezTo>
                    <a:pt x="9825" y="10489"/>
                    <a:pt x="10185" y="10699"/>
                    <a:pt x="10213" y="10786"/>
                  </a:cubicBezTo>
                  <a:cubicBezTo>
                    <a:pt x="10214" y="10790"/>
                    <a:pt x="10216" y="10791"/>
                    <a:pt x="10219" y="10791"/>
                  </a:cubicBezTo>
                  <a:cubicBezTo>
                    <a:pt x="10288" y="10791"/>
                    <a:pt x="10857" y="9796"/>
                    <a:pt x="10452" y="9509"/>
                  </a:cubicBezTo>
                  <a:cubicBezTo>
                    <a:pt x="10452" y="9509"/>
                    <a:pt x="10016" y="8990"/>
                    <a:pt x="10747" y="8145"/>
                  </a:cubicBezTo>
                  <a:cubicBezTo>
                    <a:pt x="11477" y="7299"/>
                    <a:pt x="11905" y="4777"/>
                    <a:pt x="10835" y="3141"/>
                  </a:cubicBezTo>
                  <a:lnTo>
                    <a:pt x="10835" y="3141"/>
                  </a:lnTo>
                  <a:cubicBezTo>
                    <a:pt x="10835" y="3141"/>
                    <a:pt x="11193" y="3456"/>
                    <a:pt x="11442" y="3456"/>
                  </a:cubicBezTo>
                  <a:cubicBezTo>
                    <a:pt x="11532" y="3456"/>
                    <a:pt x="11608" y="3414"/>
                    <a:pt x="11647" y="3302"/>
                  </a:cubicBezTo>
                  <a:cubicBezTo>
                    <a:pt x="11772" y="2944"/>
                    <a:pt x="11321" y="2365"/>
                    <a:pt x="10849" y="2365"/>
                  </a:cubicBezTo>
                  <a:cubicBezTo>
                    <a:pt x="10761" y="2365"/>
                    <a:pt x="10674" y="2385"/>
                    <a:pt x="10589" y="2429"/>
                  </a:cubicBezTo>
                  <a:cubicBezTo>
                    <a:pt x="10589" y="2429"/>
                    <a:pt x="11005" y="1633"/>
                    <a:pt x="10606" y="1403"/>
                  </a:cubicBezTo>
                  <a:cubicBezTo>
                    <a:pt x="10558" y="1375"/>
                    <a:pt x="10512" y="1363"/>
                    <a:pt x="10469" y="1363"/>
                  </a:cubicBezTo>
                  <a:cubicBezTo>
                    <a:pt x="10159" y="1363"/>
                    <a:pt x="9997" y="1996"/>
                    <a:pt x="9997" y="1996"/>
                  </a:cubicBezTo>
                  <a:cubicBezTo>
                    <a:pt x="9997" y="1996"/>
                    <a:pt x="8358" y="568"/>
                    <a:pt x="7516" y="568"/>
                  </a:cubicBezTo>
                  <a:cubicBezTo>
                    <a:pt x="7484" y="568"/>
                    <a:pt x="7454" y="570"/>
                    <a:pt x="7425" y="574"/>
                  </a:cubicBezTo>
                  <a:cubicBezTo>
                    <a:pt x="6617" y="690"/>
                    <a:pt x="7419" y="1089"/>
                    <a:pt x="7419" y="1089"/>
                  </a:cubicBezTo>
                  <a:cubicBezTo>
                    <a:pt x="7419" y="1089"/>
                    <a:pt x="6405" y="661"/>
                    <a:pt x="5287" y="661"/>
                  </a:cubicBezTo>
                  <a:cubicBezTo>
                    <a:pt x="4969" y="661"/>
                    <a:pt x="4642" y="696"/>
                    <a:pt x="4328" y="785"/>
                  </a:cubicBezTo>
                  <a:cubicBezTo>
                    <a:pt x="4119" y="845"/>
                    <a:pt x="3937" y="870"/>
                    <a:pt x="3777" y="870"/>
                  </a:cubicBezTo>
                  <a:cubicBezTo>
                    <a:pt x="2846" y="870"/>
                    <a:pt x="2614" y="20"/>
                    <a:pt x="1897" y="1"/>
                  </a:cubicBezTo>
                  <a:cubicBezTo>
                    <a:pt x="1888" y="1"/>
                    <a:pt x="1879" y="1"/>
                    <a:pt x="18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1"/>
            <p:cNvSpPr/>
            <p:nvPr/>
          </p:nvSpPr>
          <p:spPr>
            <a:xfrm>
              <a:off x="5820935" y="903034"/>
              <a:ext cx="46420" cy="59397"/>
            </a:xfrm>
            <a:custGeom>
              <a:avLst/>
              <a:gdLst/>
              <a:ahLst/>
              <a:cxnLst/>
              <a:rect l="l" t="t" r="r" b="b"/>
              <a:pathLst>
                <a:path w="2200" h="2815" extrusionOk="0">
                  <a:moveTo>
                    <a:pt x="923" y="0"/>
                  </a:moveTo>
                  <a:cubicBezTo>
                    <a:pt x="488" y="0"/>
                    <a:pt x="156" y="395"/>
                    <a:pt x="156" y="395"/>
                  </a:cubicBezTo>
                  <a:lnTo>
                    <a:pt x="1" y="2450"/>
                  </a:lnTo>
                  <a:cubicBezTo>
                    <a:pt x="49" y="2667"/>
                    <a:pt x="236" y="2815"/>
                    <a:pt x="446" y="2815"/>
                  </a:cubicBezTo>
                  <a:cubicBezTo>
                    <a:pt x="625" y="2815"/>
                    <a:pt x="820" y="2708"/>
                    <a:pt x="959" y="2445"/>
                  </a:cubicBezTo>
                  <a:cubicBezTo>
                    <a:pt x="1261" y="1875"/>
                    <a:pt x="2199" y="949"/>
                    <a:pt x="1514" y="273"/>
                  </a:cubicBezTo>
                  <a:cubicBezTo>
                    <a:pt x="1310" y="71"/>
                    <a:pt x="1107" y="0"/>
                    <a:pt x="923"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1"/>
            <p:cNvSpPr/>
            <p:nvPr/>
          </p:nvSpPr>
          <p:spPr>
            <a:xfrm>
              <a:off x="5910441" y="1155094"/>
              <a:ext cx="142509" cy="183042"/>
            </a:xfrm>
            <a:custGeom>
              <a:avLst/>
              <a:gdLst/>
              <a:ahLst/>
              <a:cxnLst/>
              <a:rect l="l" t="t" r="r" b="b"/>
              <a:pathLst>
                <a:path w="6754" h="8675" extrusionOk="0">
                  <a:moveTo>
                    <a:pt x="2962" y="0"/>
                  </a:moveTo>
                  <a:cubicBezTo>
                    <a:pt x="2962" y="0"/>
                    <a:pt x="1" y="878"/>
                    <a:pt x="893" y="3842"/>
                  </a:cubicBezTo>
                  <a:cubicBezTo>
                    <a:pt x="893" y="3842"/>
                    <a:pt x="3746" y="8674"/>
                    <a:pt x="4821" y="8674"/>
                  </a:cubicBezTo>
                  <a:cubicBezTo>
                    <a:pt x="4826" y="8674"/>
                    <a:pt x="4832" y="8674"/>
                    <a:pt x="4837" y="8674"/>
                  </a:cubicBezTo>
                  <a:cubicBezTo>
                    <a:pt x="5900" y="8622"/>
                    <a:pt x="6754" y="7109"/>
                    <a:pt x="6634" y="5757"/>
                  </a:cubicBezTo>
                  <a:cubicBezTo>
                    <a:pt x="6514" y="4405"/>
                    <a:pt x="2962" y="0"/>
                    <a:pt x="2962"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1"/>
            <p:cNvSpPr/>
            <p:nvPr/>
          </p:nvSpPr>
          <p:spPr>
            <a:xfrm>
              <a:off x="5830282" y="1083143"/>
              <a:ext cx="160993" cy="153017"/>
            </a:xfrm>
            <a:custGeom>
              <a:avLst/>
              <a:gdLst/>
              <a:ahLst/>
              <a:cxnLst/>
              <a:rect l="l" t="t" r="r" b="b"/>
              <a:pathLst>
                <a:path w="7630" h="7252" extrusionOk="0">
                  <a:moveTo>
                    <a:pt x="4060" y="0"/>
                  </a:moveTo>
                  <a:cubicBezTo>
                    <a:pt x="2457" y="0"/>
                    <a:pt x="0" y="1649"/>
                    <a:pt x="993" y="3444"/>
                  </a:cubicBezTo>
                  <a:cubicBezTo>
                    <a:pt x="993" y="3444"/>
                    <a:pt x="2523" y="5944"/>
                    <a:pt x="4692" y="7252"/>
                  </a:cubicBezTo>
                  <a:cubicBezTo>
                    <a:pt x="4692" y="7252"/>
                    <a:pt x="7207" y="5882"/>
                    <a:pt x="7629" y="4641"/>
                  </a:cubicBezTo>
                  <a:cubicBezTo>
                    <a:pt x="7629" y="4641"/>
                    <a:pt x="6042" y="440"/>
                    <a:pt x="4518" y="53"/>
                  </a:cubicBezTo>
                  <a:cubicBezTo>
                    <a:pt x="4377" y="17"/>
                    <a:pt x="4223" y="0"/>
                    <a:pt x="406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1"/>
            <p:cNvSpPr/>
            <p:nvPr/>
          </p:nvSpPr>
          <p:spPr>
            <a:xfrm>
              <a:off x="5993048" y="1250593"/>
              <a:ext cx="94887" cy="255985"/>
            </a:xfrm>
            <a:custGeom>
              <a:avLst/>
              <a:gdLst/>
              <a:ahLst/>
              <a:cxnLst/>
              <a:rect l="l" t="t" r="r" b="b"/>
              <a:pathLst>
                <a:path w="4497" h="12132" extrusionOk="0">
                  <a:moveTo>
                    <a:pt x="1571" y="1"/>
                  </a:moveTo>
                  <a:cubicBezTo>
                    <a:pt x="1571" y="1"/>
                    <a:pt x="1" y="3252"/>
                    <a:pt x="289" y="3536"/>
                  </a:cubicBezTo>
                  <a:cubicBezTo>
                    <a:pt x="289" y="3536"/>
                    <a:pt x="2172" y="11099"/>
                    <a:pt x="2549" y="11786"/>
                  </a:cubicBezTo>
                  <a:cubicBezTo>
                    <a:pt x="2682" y="12028"/>
                    <a:pt x="2842" y="12131"/>
                    <a:pt x="3010" y="12131"/>
                  </a:cubicBezTo>
                  <a:cubicBezTo>
                    <a:pt x="3317" y="12131"/>
                    <a:pt x="3647" y="11782"/>
                    <a:pt x="3865" y="11301"/>
                  </a:cubicBezTo>
                  <a:cubicBezTo>
                    <a:pt x="4497" y="9914"/>
                    <a:pt x="3140" y="2693"/>
                    <a:pt x="3237" y="1702"/>
                  </a:cubicBezTo>
                  <a:cubicBezTo>
                    <a:pt x="3335" y="711"/>
                    <a:pt x="1571" y="1"/>
                    <a:pt x="1571"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1"/>
            <p:cNvSpPr/>
            <p:nvPr/>
          </p:nvSpPr>
          <p:spPr>
            <a:xfrm>
              <a:off x="6041282" y="1476701"/>
              <a:ext cx="80771" cy="75876"/>
            </a:xfrm>
            <a:custGeom>
              <a:avLst/>
              <a:gdLst/>
              <a:ahLst/>
              <a:cxnLst/>
              <a:rect l="l" t="t" r="r" b="b"/>
              <a:pathLst>
                <a:path w="3828" h="3596" extrusionOk="0">
                  <a:moveTo>
                    <a:pt x="775" y="0"/>
                  </a:moveTo>
                  <a:cubicBezTo>
                    <a:pt x="507" y="0"/>
                    <a:pt x="181" y="62"/>
                    <a:pt x="0" y="323"/>
                  </a:cubicBezTo>
                  <a:cubicBezTo>
                    <a:pt x="0" y="323"/>
                    <a:pt x="559" y="3029"/>
                    <a:pt x="714" y="3397"/>
                  </a:cubicBezTo>
                  <a:cubicBezTo>
                    <a:pt x="769" y="3527"/>
                    <a:pt x="980" y="3595"/>
                    <a:pt x="1264" y="3595"/>
                  </a:cubicBezTo>
                  <a:cubicBezTo>
                    <a:pt x="1780" y="3595"/>
                    <a:pt x="2537" y="3372"/>
                    <a:pt x="3043" y="2897"/>
                  </a:cubicBezTo>
                  <a:cubicBezTo>
                    <a:pt x="3827" y="2159"/>
                    <a:pt x="1210" y="50"/>
                    <a:pt x="1210" y="50"/>
                  </a:cubicBezTo>
                  <a:cubicBezTo>
                    <a:pt x="1210" y="50"/>
                    <a:pt x="1016" y="0"/>
                    <a:pt x="775" y="0"/>
                  </a:cubicBezTo>
                  <a:close/>
                </a:path>
              </a:pathLst>
            </a:custGeom>
            <a:solidFill>
              <a:srgbClr val="F9BE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1"/>
            <p:cNvSpPr/>
            <p:nvPr/>
          </p:nvSpPr>
          <p:spPr>
            <a:xfrm>
              <a:off x="6089622" y="1529176"/>
              <a:ext cx="51041" cy="29413"/>
            </a:xfrm>
            <a:custGeom>
              <a:avLst/>
              <a:gdLst/>
              <a:ahLst/>
              <a:cxnLst/>
              <a:rect l="l" t="t" r="r" b="b"/>
              <a:pathLst>
                <a:path w="2419" h="1394" extrusionOk="0">
                  <a:moveTo>
                    <a:pt x="629" y="0"/>
                  </a:moveTo>
                  <a:cubicBezTo>
                    <a:pt x="307" y="0"/>
                    <a:pt x="0" y="340"/>
                    <a:pt x="0" y="340"/>
                  </a:cubicBezTo>
                  <a:cubicBezTo>
                    <a:pt x="0" y="340"/>
                    <a:pt x="731" y="832"/>
                    <a:pt x="1002" y="1096"/>
                  </a:cubicBezTo>
                  <a:cubicBezTo>
                    <a:pt x="1272" y="1361"/>
                    <a:pt x="1797" y="1376"/>
                    <a:pt x="1797" y="1376"/>
                  </a:cubicBezTo>
                  <a:cubicBezTo>
                    <a:pt x="1797" y="1376"/>
                    <a:pt x="1930" y="1394"/>
                    <a:pt x="2066" y="1394"/>
                  </a:cubicBezTo>
                  <a:cubicBezTo>
                    <a:pt x="2239" y="1394"/>
                    <a:pt x="2418" y="1366"/>
                    <a:pt x="2345" y="1239"/>
                  </a:cubicBezTo>
                  <a:cubicBezTo>
                    <a:pt x="2213" y="1011"/>
                    <a:pt x="1707" y="953"/>
                    <a:pt x="1707" y="953"/>
                  </a:cubicBezTo>
                  <a:cubicBezTo>
                    <a:pt x="1548" y="805"/>
                    <a:pt x="1296" y="727"/>
                    <a:pt x="1296" y="727"/>
                  </a:cubicBezTo>
                  <a:cubicBezTo>
                    <a:pt x="1216" y="415"/>
                    <a:pt x="748" y="17"/>
                    <a:pt x="748" y="17"/>
                  </a:cubicBezTo>
                  <a:cubicBezTo>
                    <a:pt x="708" y="5"/>
                    <a:pt x="668" y="0"/>
                    <a:pt x="629" y="0"/>
                  </a:cubicBezTo>
                  <a:close/>
                </a:path>
              </a:pathLst>
            </a:custGeom>
            <a:solidFill>
              <a:srgbClr val="F9BE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1"/>
            <p:cNvSpPr/>
            <p:nvPr/>
          </p:nvSpPr>
          <p:spPr>
            <a:xfrm>
              <a:off x="6067911" y="1541520"/>
              <a:ext cx="58890" cy="43888"/>
            </a:xfrm>
            <a:custGeom>
              <a:avLst/>
              <a:gdLst/>
              <a:ahLst/>
              <a:cxnLst/>
              <a:rect l="l" t="t" r="r" b="b"/>
              <a:pathLst>
                <a:path w="2791" h="2080" extrusionOk="0">
                  <a:moveTo>
                    <a:pt x="624" y="0"/>
                  </a:moveTo>
                  <a:cubicBezTo>
                    <a:pt x="361" y="0"/>
                    <a:pt x="19" y="89"/>
                    <a:pt x="0" y="285"/>
                  </a:cubicBezTo>
                  <a:cubicBezTo>
                    <a:pt x="0" y="285"/>
                    <a:pt x="695" y="1157"/>
                    <a:pt x="751" y="1258"/>
                  </a:cubicBezTo>
                  <a:cubicBezTo>
                    <a:pt x="806" y="1358"/>
                    <a:pt x="1643" y="1900"/>
                    <a:pt x="1896" y="1971"/>
                  </a:cubicBezTo>
                  <a:cubicBezTo>
                    <a:pt x="2035" y="2009"/>
                    <a:pt x="2279" y="2079"/>
                    <a:pt x="2475" y="2079"/>
                  </a:cubicBezTo>
                  <a:cubicBezTo>
                    <a:pt x="2634" y="2079"/>
                    <a:pt x="2762" y="2033"/>
                    <a:pt x="2776" y="1885"/>
                  </a:cubicBezTo>
                  <a:cubicBezTo>
                    <a:pt x="2791" y="1747"/>
                    <a:pt x="2200" y="1670"/>
                    <a:pt x="2200" y="1670"/>
                  </a:cubicBezTo>
                  <a:cubicBezTo>
                    <a:pt x="2200" y="1670"/>
                    <a:pt x="1442" y="999"/>
                    <a:pt x="1303" y="953"/>
                  </a:cubicBezTo>
                  <a:cubicBezTo>
                    <a:pt x="1303" y="953"/>
                    <a:pt x="1036" y="58"/>
                    <a:pt x="781" y="13"/>
                  </a:cubicBezTo>
                  <a:cubicBezTo>
                    <a:pt x="735" y="4"/>
                    <a:pt x="681" y="0"/>
                    <a:pt x="624" y="0"/>
                  </a:cubicBezTo>
                  <a:close/>
                </a:path>
              </a:pathLst>
            </a:custGeom>
            <a:solidFill>
              <a:srgbClr val="F9BE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1"/>
            <p:cNvSpPr/>
            <p:nvPr/>
          </p:nvSpPr>
          <p:spPr>
            <a:xfrm>
              <a:off x="6079157" y="1531919"/>
              <a:ext cx="58911" cy="43909"/>
            </a:xfrm>
            <a:custGeom>
              <a:avLst/>
              <a:gdLst/>
              <a:ahLst/>
              <a:cxnLst/>
              <a:rect l="l" t="t" r="r" b="b"/>
              <a:pathLst>
                <a:path w="2792" h="2081" extrusionOk="0">
                  <a:moveTo>
                    <a:pt x="628" y="1"/>
                  </a:moveTo>
                  <a:cubicBezTo>
                    <a:pt x="364" y="1"/>
                    <a:pt x="21" y="89"/>
                    <a:pt x="1" y="285"/>
                  </a:cubicBezTo>
                  <a:cubicBezTo>
                    <a:pt x="1" y="285"/>
                    <a:pt x="697" y="1158"/>
                    <a:pt x="752" y="1258"/>
                  </a:cubicBezTo>
                  <a:cubicBezTo>
                    <a:pt x="807" y="1359"/>
                    <a:pt x="1645" y="1902"/>
                    <a:pt x="1896" y="1971"/>
                  </a:cubicBezTo>
                  <a:cubicBezTo>
                    <a:pt x="2036" y="2010"/>
                    <a:pt x="2280" y="2081"/>
                    <a:pt x="2477" y="2081"/>
                  </a:cubicBezTo>
                  <a:cubicBezTo>
                    <a:pt x="2636" y="2081"/>
                    <a:pt x="2764" y="2034"/>
                    <a:pt x="2778" y="1887"/>
                  </a:cubicBezTo>
                  <a:cubicBezTo>
                    <a:pt x="2791" y="1747"/>
                    <a:pt x="2202" y="1671"/>
                    <a:pt x="2202" y="1671"/>
                  </a:cubicBezTo>
                  <a:cubicBezTo>
                    <a:pt x="2202" y="1671"/>
                    <a:pt x="1444" y="1000"/>
                    <a:pt x="1304" y="954"/>
                  </a:cubicBezTo>
                  <a:cubicBezTo>
                    <a:pt x="1304" y="954"/>
                    <a:pt x="1037" y="59"/>
                    <a:pt x="783" y="13"/>
                  </a:cubicBezTo>
                  <a:cubicBezTo>
                    <a:pt x="737" y="5"/>
                    <a:pt x="684" y="1"/>
                    <a:pt x="628" y="1"/>
                  </a:cubicBezTo>
                  <a:close/>
                </a:path>
              </a:pathLst>
            </a:custGeom>
            <a:solidFill>
              <a:srgbClr val="F9BE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1"/>
            <p:cNvSpPr/>
            <p:nvPr/>
          </p:nvSpPr>
          <p:spPr>
            <a:xfrm>
              <a:off x="6057656" y="1544980"/>
              <a:ext cx="50893" cy="47011"/>
            </a:xfrm>
            <a:custGeom>
              <a:avLst/>
              <a:gdLst/>
              <a:ahLst/>
              <a:cxnLst/>
              <a:rect l="l" t="t" r="r" b="b"/>
              <a:pathLst>
                <a:path w="2412" h="2228" extrusionOk="0">
                  <a:moveTo>
                    <a:pt x="607" y="0"/>
                  </a:moveTo>
                  <a:cubicBezTo>
                    <a:pt x="367" y="0"/>
                    <a:pt x="1" y="241"/>
                    <a:pt x="1" y="241"/>
                  </a:cubicBezTo>
                  <a:lnTo>
                    <a:pt x="697" y="1548"/>
                  </a:lnTo>
                  <a:cubicBezTo>
                    <a:pt x="697" y="1548"/>
                    <a:pt x="1365" y="2189"/>
                    <a:pt x="1502" y="2199"/>
                  </a:cubicBezTo>
                  <a:cubicBezTo>
                    <a:pt x="1576" y="2203"/>
                    <a:pt x="1780" y="2228"/>
                    <a:pt x="1966" y="2228"/>
                  </a:cubicBezTo>
                  <a:cubicBezTo>
                    <a:pt x="2127" y="2228"/>
                    <a:pt x="2276" y="2210"/>
                    <a:pt x="2319" y="2146"/>
                  </a:cubicBezTo>
                  <a:cubicBezTo>
                    <a:pt x="2411" y="2009"/>
                    <a:pt x="1701" y="1795"/>
                    <a:pt x="1701" y="1795"/>
                  </a:cubicBezTo>
                  <a:cubicBezTo>
                    <a:pt x="1701" y="1795"/>
                    <a:pt x="1089" y="1378"/>
                    <a:pt x="1139" y="1340"/>
                  </a:cubicBezTo>
                  <a:cubicBezTo>
                    <a:pt x="1189" y="1302"/>
                    <a:pt x="935" y="176"/>
                    <a:pt x="733" y="34"/>
                  </a:cubicBezTo>
                  <a:cubicBezTo>
                    <a:pt x="699" y="10"/>
                    <a:pt x="655" y="0"/>
                    <a:pt x="607" y="0"/>
                  </a:cubicBezTo>
                  <a:close/>
                </a:path>
              </a:pathLst>
            </a:custGeom>
            <a:solidFill>
              <a:srgbClr val="F9BEA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1"/>
            <p:cNvSpPr/>
            <p:nvPr/>
          </p:nvSpPr>
          <p:spPr>
            <a:xfrm>
              <a:off x="5457277" y="1402576"/>
              <a:ext cx="481375" cy="154178"/>
            </a:xfrm>
            <a:custGeom>
              <a:avLst/>
              <a:gdLst/>
              <a:ahLst/>
              <a:cxnLst/>
              <a:rect l="l" t="t" r="r" b="b"/>
              <a:pathLst>
                <a:path w="22814" h="7307" extrusionOk="0">
                  <a:moveTo>
                    <a:pt x="6436" y="1"/>
                  </a:moveTo>
                  <a:cubicBezTo>
                    <a:pt x="1384" y="1"/>
                    <a:pt x="1" y="2874"/>
                    <a:pt x="791" y="4206"/>
                  </a:cubicBezTo>
                  <a:cubicBezTo>
                    <a:pt x="1580" y="5537"/>
                    <a:pt x="11779" y="7307"/>
                    <a:pt x="16979" y="7307"/>
                  </a:cubicBezTo>
                  <a:cubicBezTo>
                    <a:pt x="17449" y="7307"/>
                    <a:pt x="17877" y="7293"/>
                    <a:pt x="18255" y="7262"/>
                  </a:cubicBezTo>
                  <a:cubicBezTo>
                    <a:pt x="22813" y="6893"/>
                    <a:pt x="21588" y="2004"/>
                    <a:pt x="21588" y="2004"/>
                  </a:cubicBezTo>
                  <a:cubicBezTo>
                    <a:pt x="19870" y="1254"/>
                    <a:pt x="14126" y="676"/>
                    <a:pt x="7888" y="73"/>
                  </a:cubicBezTo>
                  <a:cubicBezTo>
                    <a:pt x="7374" y="24"/>
                    <a:pt x="6890" y="1"/>
                    <a:pt x="643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1"/>
            <p:cNvSpPr/>
            <p:nvPr/>
          </p:nvSpPr>
          <p:spPr>
            <a:xfrm>
              <a:off x="5175001" y="685894"/>
              <a:ext cx="30553" cy="32114"/>
            </a:xfrm>
            <a:custGeom>
              <a:avLst/>
              <a:gdLst/>
              <a:ahLst/>
              <a:cxnLst/>
              <a:rect l="l" t="t" r="r" b="b"/>
              <a:pathLst>
                <a:path w="1448" h="1522" extrusionOk="0">
                  <a:moveTo>
                    <a:pt x="951" y="0"/>
                  </a:moveTo>
                  <a:cubicBezTo>
                    <a:pt x="818" y="0"/>
                    <a:pt x="223" y="53"/>
                    <a:pt x="24" y="975"/>
                  </a:cubicBezTo>
                  <a:lnTo>
                    <a:pt x="248" y="845"/>
                  </a:lnTo>
                  <a:lnTo>
                    <a:pt x="1" y="1521"/>
                  </a:lnTo>
                  <a:cubicBezTo>
                    <a:pt x="1" y="1521"/>
                    <a:pt x="459" y="1409"/>
                    <a:pt x="703" y="1028"/>
                  </a:cubicBezTo>
                  <a:lnTo>
                    <a:pt x="703" y="1028"/>
                  </a:lnTo>
                  <a:lnTo>
                    <a:pt x="619" y="1424"/>
                  </a:lnTo>
                  <a:cubicBezTo>
                    <a:pt x="619" y="1424"/>
                    <a:pt x="1447" y="598"/>
                    <a:pt x="1311" y="290"/>
                  </a:cubicBezTo>
                  <a:cubicBezTo>
                    <a:pt x="1190" y="16"/>
                    <a:pt x="1019" y="1"/>
                    <a:pt x="984" y="1"/>
                  </a:cubicBezTo>
                  <a:cubicBezTo>
                    <a:pt x="980" y="1"/>
                    <a:pt x="977" y="1"/>
                    <a:pt x="977" y="1"/>
                  </a:cubicBezTo>
                  <a:cubicBezTo>
                    <a:pt x="977" y="1"/>
                    <a:pt x="968" y="0"/>
                    <a:pt x="951" y="0"/>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1"/>
            <p:cNvSpPr/>
            <p:nvPr/>
          </p:nvSpPr>
          <p:spPr>
            <a:xfrm>
              <a:off x="5173418" y="590901"/>
              <a:ext cx="335068" cy="271873"/>
            </a:xfrm>
            <a:custGeom>
              <a:avLst/>
              <a:gdLst/>
              <a:ahLst/>
              <a:cxnLst/>
              <a:rect l="l" t="t" r="r" b="b"/>
              <a:pathLst>
                <a:path w="15880" h="12885" extrusionOk="0">
                  <a:moveTo>
                    <a:pt x="0" y="1"/>
                  </a:moveTo>
                  <a:cubicBezTo>
                    <a:pt x="0" y="1"/>
                    <a:pt x="5399" y="7922"/>
                    <a:pt x="5601" y="8208"/>
                  </a:cubicBezTo>
                  <a:cubicBezTo>
                    <a:pt x="5800" y="8492"/>
                    <a:pt x="15625" y="12884"/>
                    <a:pt x="15821" y="12884"/>
                  </a:cubicBezTo>
                  <a:cubicBezTo>
                    <a:pt x="15822" y="12884"/>
                    <a:pt x="15823" y="12884"/>
                    <a:pt x="15824" y="12884"/>
                  </a:cubicBezTo>
                  <a:cubicBezTo>
                    <a:pt x="15880" y="12819"/>
                    <a:pt x="11331" y="4174"/>
                    <a:pt x="10689" y="3619"/>
                  </a:cubicBezTo>
                  <a:lnTo>
                    <a:pt x="0" y="1"/>
                  </a:lnTo>
                  <a:close/>
                </a:path>
              </a:pathLst>
            </a:custGeom>
            <a:solidFill>
              <a:srgbClr val="103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1"/>
            <p:cNvSpPr/>
            <p:nvPr/>
          </p:nvSpPr>
          <p:spPr>
            <a:xfrm>
              <a:off x="5214289" y="709758"/>
              <a:ext cx="158123" cy="133795"/>
            </a:xfrm>
            <a:custGeom>
              <a:avLst/>
              <a:gdLst/>
              <a:ahLst/>
              <a:cxnLst/>
              <a:rect l="l" t="t" r="r" b="b"/>
              <a:pathLst>
                <a:path w="7494" h="6341" extrusionOk="0">
                  <a:moveTo>
                    <a:pt x="1232" y="0"/>
                  </a:moveTo>
                  <a:cubicBezTo>
                    <a:pt x="925" y="0"/>
                    <a:pt x="630" y="51"/>
                    <a:pt x="354" y="166"/>
                  </a:cubicBezTo>
                  <a:cubicBezTo>
                    <a:pt x="354" y="166"/>
                    <a:pt x="0" y="1095"/>
                    <a:pt x="3456" y="3856"/>
                  </a:cubicBezTo>
                  <a:cubicBezTo>
                    <a:pt x="6324" y="6146"/>
                    <a:pt x="7212" y="6341"/>
                    <a:pt x="7431" y="6341"/>
                  </a:cubicBezTo>
                  <a:cubicBezTo>
                    <a:pt x="7476" y="6341"/>
                    <a:pt x="7493" y="6332"/>
                    <a:pt x="7493" y="6332"/>
                  </a:cubicBezTo>
                  <a:cubicBezTo>
                    <a:pt x="7493" y="6332"/>
                    <a:pt x="7099" y="3408"/>
                    <a:pt x="5877" y="2353"/>
                  </a:cubicBezTo>
                  <a:cubicBezTo>
                    <a:pt x="4847" y="1463"/>
                    <a:pt x="2877" y="0"/>
                    <a:pt x="1232" y="0"/>
                  </a:cubicBezTo>
                  <a:close/>
                </a:path>
              </a:pathLst>
            </a:custGeom>
            <a:solidFill>
              <a:srgbClr val="103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1"/>
            <p:cNvSpPr/>
            <p:nvPr/>
          </p:nvSpPr>
          <p:spPr>
            <a:xfrm>
              <a:off x="5202009" y="618395"/>
              <a:ext cx="52602" cy="68343"/>
            </a:xfrm>
            <a:custGeom>
              <a:avLst/>
              <a:gdLst/>
              <a:ahLst/>
              <a:cxnLst/>
              <a:rect l="l" t="t" r="r" b="b"/>
              <a:pathLst>
                <a:path w="2493" h="3239" fill="none" extrusionOk="0">
                  <a:moveTo>
                    <a:pt x="2492" y="0"/>
                  </a:moveTo>
                  <a:lnTo>
                    <a:pt x="0" y="3239"/>
                  </a:lnTo>
                </a:path>
              </a:pathLst>
            </a:custGeom>
            <a:noFill/>
            <a:ln w="1062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1"/>
            <p:cNvSpPr/>
            <p:nvPr/>
          </p:nvSpPr>
          <p:spPr>
            <a:xfrm>
              <a:off x="5190973" y="675956"/>
              <a:ext cx="23083" cy="21522"/>
            </a:xfrm>
            <a:custGeom>
              <a:avLst/>
              <a:gdLst/>
              <a:ahLst/>
              <a:cxnLst/>
              <a:rect l="l" t="t" r="r" b="b"/>
              <a:pathLst>
                <a:path w="1094" h="1020" extrusionOk="0">
                  <a:moveTo>
                    <a:pt x="524" y="1"/>
                  </a:moveTo>
                  <a:cubicBezTo>
                    <a:pt x="446" y="1"/>
                    <a:pt x="368" y="19"/>
                    <a:pt x="295" y="55"/>
                  </a:cubicBezTo>
                  <a:cubicBezTo>
                    <a:pt x="110" y="147"/>
                    <a:pt x="1" y="342"/>
                    <a:pt x="16" y="548"/>
                  </a:cubicBezTo>
                  <a:cubicBezTo>
                    <a:pt x="30" y="753"/>
                    <a:pt x="168" y="929"/>
                    <a:pt x="364" y="994"/>
                  </a:cubicBezTo>
                  <a:cubicBezTo>
                    <a:pt x="417" y="1011"/>
                    <a:pt x="471" y="1020"/>
                    <a:pt x="524" y="1020"/>
                  </a:cubicBezTo>
                  <a:cubicBezTo>
                    <a:pt x="670" y="1020"/>
                    <a:pt x="811" y="958"/>
                    <a:pt x="910" y="844"/>
                  </a:cubicBezTo>
                  <a:cubicBezTo>
                    <a:pt x="1093" y="631"/>
                    <a:pt x="1070" y="309"/>
                    <a:pt x="857" y="124"/>
                  </a:cubicBezTo>
                  <a:cubicBezTo>
                    <a:pt x="763" y="43"/>
                    <a:pt x="644" y="1"/>
                    <a:pt x="52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1"/>
            <p:cNvSpPr/>
            <p:nvPr/>
          </p:nvSpPr>
          <p:spPr>
            <a:xfrm>
              <a:off x="5221737" y="661671"/>
              <a:ext cx="195344" cy="181713"/>
            </a:xfrm>
            <a:custGeom>
              <a:avLst/>
              <a:gdLst/>
              <a:ahLst/>
              <a:cxnLst/>
              <a:rect l="l" t="t" r="r" b="b"/>
              <a:pathLst>
                <a:path w="9258" h="8612" extrusionOk="0">
                  <a:moveTo>
                    <a:pt x="2113" y="1"/>
                  </a:moveTo>
                  <a:lnTo>
                    <a:pt x="1" y="2444"/>
                  </a:lnTo>
                  <a:cubicBezTo>
                    <a:pt x="5849" y="4127"/>
                    <a:pt x="7140" y="8611"/>
                    <a:pt x="7140" y="8611"/>
                  </a:cubicBezTo>
                  <a:lnTo>
                    <a:pt x="9085" y="6360"/>
                  </a:lnTo>
                  <a:cubicBezTo>
                    <a:pt x="9085" y="6360"/>
                    <a:pt x="9258" y="4600"/>
                    <a:pt x="6428" y="2156"/>
                  </a:cubicBezTo>
                  <a:cubicBezTo>
                    <a:pt x="4108" y="152"/>
                    <a:pt x="2113" y="1"/>
                    <a:pt x="2113" y="1"/>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1"/>
            <p:cNvSpPr/>
            <p:nvPr/>
          </p:nvSpPr>
          <p:spPr>
            <a:xfrm>
              <a:off x="6425640" y="1976391"/>
              <a:ext cx="123815" cy="940385"/>
            </a:xfrm>
            <a:custGeom>
              <a:avLst/>
              <a:gdLst/>
              <a:ahLst/>
              <a:cxnLst/>
              <a:rect l="l" t="t" r="r" b="b"/>
              <a:pathLst>
                <a:path w="5868" h="44568" fill="none" extrusionOk="0">
                  <a:moveTo>
                    <a:pt x="1" y="0"/>
                  </a:moveTo>
                  <a:lnTo>
                    <a:pt x="5867" y="44567"/>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1"/>
            <p:cNvSpPr/>
            <p:nvPr/>
          </p:nvSpPr>
          <p:spPr>
            <a:xfrm>
              <a:off x="6241479" y="2905065"/>
              <a:ext cx="980496" cy="249212"/>
            </a:xfrm>
            <a:custGeom>
              <a:avLst/>
              <a:gdLst/>
              <a:ahLst/>
              <a:cxnLst/>
              <a:rect l="l" t="t" r="r" b="b"/>
              <a:pathLst>
                <a:path w="46469" h="11811" extrusionOk="0">
                  <a:moveTo>
                    <a:pt x="26137" y="1"/>
                  </a:moveTo>
                  <a:cubicBezTo>
                    <a:pt x="21532" y="1"/>
                    <a:pt x="16589" y="359"/>
                    <a:pt x="11989" y="1151"/>
                  </a:cubicBezTo>
                  <a:cubicBezTo>
                    <a:pt x="1" y="3214"/>
                    <a:pt x="1040" y="7123"/>
                    <a:pt x="1040" y="7123"/>
                  </a:cubicBezTo>
                  <a:cubicBezTo>
                    <a:pt x="1318" y="11330"/>
                    <a:pt x="9127" y="11810"/>
                    <a:pt x="15278" y="11810"/>
                  </a:cubicBezTo>
                  <a:cubicBezTo>
                    <a:pt x="17099" y="11810"/>
                    <a:pt x="18775" y="11768"/>
                    <a:pt x="20066" y="11768"/>
                  </a:cubicBezTo>
                  <a:cubicBezTo>
                    <a:pt x="25721" y="11768"/>
                    <a:pt x="40259" y="9748"/>
                    <a:pt x="43895" y="5276"/>
                  </a:cubicBezTo>
                  <a:cubicBezTo>
                    <a:pt x="46468" y="2110"/>
                    <a:pt x="37300" y="1"/>
                    <a:pt x="26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1"/>
            <p:cNvSpPr/>
            <p:nvPr/>
          </p:nvSpPr>
          <p:spPr>
            <a:xfrm>
              <a:off x="5448267" y="1054046"/>
              <a:ext cx="2469924" cy="823533"/>
            </a:xfrm>
            <a:custGeom>
              <a:avLst/>
              <a:gdLst/>
              <a:ahLst/>
              <a:cxnLst/>
              <a:rect l="l" t="t" r="r" b="b"/>
              <a:pathLst>
                <a:path w="117058" h="39030" extrusionOk="0">
                  <a:moveTo>
                    <a:pt x="59992" y="0"/>
                  </a:moveTo>
                  <a:lnTo>
                    <a:pt x="1" y="24387"/>
                  </a:lnTo>
                  <a:cubicBezTo>
                    <a:pt x="1" y="24387"/>
                    <a:pt x="53163" y="38531"/>
                    <a:pt x="55115" y="39020"/>
                  </a:cubicBezTo>
                  <a:cubicBezTo>
                    <a:pt x="55141" y="39026"/>
                    <a:pt x="55177" y="39029"/>
                    <a:pt x="55224" y="39029"/>
                  </a:cubicBezTo>
                  <a:cubicBezTo>
                    <a:pt x="58655" y="39029"/>
                    <a:pt x="117058" y="21454"/>
                    <a:pt x="117058" y="20973"/>
                  </a:cubicBezTo>
                  <a:cubicBezTo>
                    <a:pt x="117058" y="20486"/>
                    <a:pt x="64869" y="0"/>
                    <a:pt x="59992" y="0"/>
                  </a:cubicBezTo>
                  <a:close/>
                </a:path>
              </a:pathLst>
            </a:custGeom>
            <a:solidFill>
              <a:srgbClr val="103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1"/>
            <p:cNvSpPr/>
            <p:nvPr/>
          </p:nvSpPr>
          <p:spPr>
            <a:xfrm>
              <a:off x="6117179" y="1681793"/>
              <a:ext cx="1142354" cy="331861"/>
            </a:xfrm>
            <a:custGeom>
              <a:avLst/>
              <a:gdLst/>
              <a:ahLst/>
              <a:cxnLst/>
              <a:rect l="l" t="t" r="r" b="b"/>
              <a:pathLst>
                <a:path w="54140" h="15728" extrusionOk="0">
                  <a:moveTo>
                    <a:pt x="32192" y="1"/>
                  </a:moveTo>
                  <a:cubicBezTo>
                    <a:pt x="22924" y="1"/>
                    <a:pt x="4878" y="1464"/>
                    <a:pt x="1" y="11220"/>
                  </a:cubicBezTo>
                  <a:cubicBezTo>
                    <a:pt x="1" y="11220"/>
                    <a:pt x="1641" y="15728"/>
                    <a:pt x="21450" y="15728"/>
                  </a:cubicBezTo>
                  <a:cubicBezTo>
                    <a:pt x="23250" y="15728"/>
                    <a:pt x="25201" y="15691"/>
                    <a:pt x="27314" y="15609"/>
                  </a:cubicBezTo>
                  <a:cubicBezTo>
                    <a:pt x="52676" y="14633"/>
                    <a:pt x="54140" y="11220"/>
                    <a:pt x="54140" y="11220"/>
                  </a:cubicBezTo>
                  <a:cubicBezTo>
                    <a:pt x="54140" y="11220"/>
                    <a:pt x="41458" y="1"/>
                    <a:pt x="32192" y="1"/>
                  </a:cubicBezTo>
                  <a:close/>
                </a:path>
              </a:pathLst>
            </a:custGeom>
            <a:solidFill>
              <a:srgbClr val="1034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1"/>
            <p:cNvSpPr/>
            <p:nvPr/>
          </p:nvSpPr>
          <p:spPr>
            <a:xfrm>
              <a:off x="7166883" y="1862113"/>
              <a:ext cx="80496" cy="1095807"/>
            </a:xfrm>
            <a:custGeom>
              <a:avLst/>
              <a:gdLst/>
              <a:ahLst/>
              <a:cxnLst/>
              <a:rect l="l" t="t" r="r" b="b"/>
              <a:pathLst>
                <a:path w="3815" h="51934" fill="none" extrusionOk="0">
                  <a:moveTo>
                    <a:pt x="3814" y="1"/>
                  </a:moveTo>
                  <a:lnTo>
                    <a:pt x="0" y="51934"/>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1"/>
            <p:cNvSpPr/>
            <p:nvPr/>
          </p:nvSpPr>
          <p:spPr>
            <a:xfrm>
              <a:off x="6839158" y="2998369"/>
              <a:ext cx="162765" cy="129406"/>
            </a:xfrm>
            <a:custGeom>
              <a:avLst/>
              <a:gdLst/>
              <a:ahLst/>
              <a:cxnLst/>
              <a:rect l="l" t="t" r="r" b="b"/>
              <a:pathLst>
                <a:path w="7714" h="6133" extrusionOk="0">
                  <a:moveTo>
                    <a:pt x="1519" y="0"/>
                  </a:moveTo>
                  <a:cubicBezTo>
                    <a:pt x="840" y="0"/>
                    <a:pt x="1" y="576"/>
                    <a:pt x="195" y="1022"/>
                  </a:cubicBezTo>
                  <a:cubicBezTo>
                    <a:pt x="461" y="1628"/>
                    <a:pt x="1685" y="2870"/>
                    <a:pt x="1555" y="3546"/>
                  </a:cubicBezTo>
                  <a:cubicBezTo>
                    <a:pt x="1423" y="4222"/>
                    <a:pt x="2440" y="5195"/>
                    <a:pt x="3072" y="5307"/>
                  </a:cubicBezTo>
                  <a:cubicBezTo>
                    <a:pt x="3682" y="5415"/>
                    <a:pt x="4314" y="6132"/>
                    <a:pt x="4535" y="6132"/>
                  </a:cubicBezTo>
                  <a:cubicBezTo>
                    <a:pt x="4543" y="6132"/>
                    <a:pt x="4551" y="6131"/>
                    <a:pt x="4558" y="6129"/>
                  </a:cubicBezTo>
                  <a:cubicBezTo>
                    <a:pt x="4755" y="6071"/>
                    <a:pt x="4803" y="5800"/>
                    <a:pt x="4565" y="5303"/>
                  </a:cubicBezTo>
                  <a:cubicBezTo>
                    <a:pt x="4327" y="4807"/>
                    <a:pt x="3323" y="4418"/>
                    <a:pt x="3323" y="4418"/>
                  </a:cubicBezTo>
                  <a:lnTo>
                    <a:pt x="3323" y="4418"/>
                  </a:lnTo>
                  <a:cubicBezTo>
                    <a:pt x="3323" y="4418"/>
                    <a:pt x="3738" y="4446"/>
                    <a:pt x="4452" y="4572"/>
                  </a:cubicBezTo>
                  <a:cubicBezTo>
                    <a:pt x="5166" y="4698"/>
                    <a:pt x="5968" y="5539"/>
                    <a:pt x="5968" y="5539"/>
                  </a:cubicBezTo>
                  <a:cubicBezTo>
                    <a:pt x="6079" y="5577"/>
                    <a:pt x="6182" y="5592"/>
                    <a:pt x="6275" y="5592"/>
                  </a:cubicBezTo>
                  <a:cubicBezTo>
                    <a:pt x="6662" y="5592"/>
                    <a:pt x="6891" y="5330"/>
                    <a:pt x="6891" y="5330"/>
                  </a:cubicBezTo>
                  <a:cubicBezTo>
                    <a:pt x="6905" y="5332"/>
                    <a:pt x="6919" y="5333"/>
                    <a:pt x="6932" y="5333"/>
                  </a:cubicBezTo>
                  <a:cubicBezTo>
                    <a:pt x="7229" y="5333"/>
                    <a:pt x="7455" y="4777"/>
                    <a:pt x="7455" y="4777"/>
                  </a:cubicBezTo>
                  <a:cubicBezTo>
                    <a:pt x="7713" y="4637"/>
                    <a:pt x="7014" y="3580"/>
                    <a:pt x="7014" y="3580"/>
                  </a:cubicBezTo>
                  <a:cubicBezTo>
                    <a:pt x="7235" y="3386"/>
                    <a:pt x="6180" y="2501"/>
                    <a:pt x="5578" y="2208"/>
                  </a:cubicBezTo>
                  <a:cubicBezTo>
                    <a:pt x="4978" y="1914"/>
                    <a:pt x="3178" y="1549"/>
                    <a:pt x="3178" y="1549"/>
                  </a:cubicBezTo>
                  <a:lnTo>
                    <a:pt x="2137" y="258"/>
                  </a:lnTo>
                  <a:cubicBezTo>
                    <a:pt x="1989" y="75"/>
                    <a:pt x="1765" y="0"/>
                    <a:pt x="1519"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1"/>
            <p:cNvSpPr/>
            <p:nvPr/>
          </p:nvSpPr>
          <p:spPr>
            <a:xfrm>
              <a:off x="6728425" y="2704657"/>
              <a:ext cx="177535" cy="353362"/>
            </a:xfrm>
            <a:custGeom>
              <a:avLst/>
              <a:gdLst/>
              <a:ahLst/>
              <a:cxnLst/>
              <a:rect l="l" t="t" r="r" b="b"/>
              <a:pathLst>
                <a:path w="8414" h="16747" extrusionOk="0">
                  <a:moveTo>
                    <a:pt x="1615" y="0"/>
                  </a:moveTo>
                  <a:cubicBezTo>
                    <a:pt x="786" y="0"/>
                    <a:pt x="1" y="281"/>
                    <a:pt x="41" y="938"/>
                  </a:cubicBezTo>
                  <a:cubicBezTo>
                    <a:pt x="41" y="938"/>
                    <a:pt x="490" y="8829"/>
                    <a:pt x="926" y="9633"/>
                  </a:cubicBezTo>
                  <a:cubicBezTo>
                    <a:pt x="1364" y="10437"/>
                    <a:pt x="5809" y="16747"/>
                    <a:pt x="5809" y="16747"/>
                  </a:cubicBezTo>
                  <a:cubicBezTo>
                    <a:pt x="5809" y="16747"/>
                    <a:pt x="8414" y="16481"/>
                    <a:pt x="8272" y="14518"/>
                  </a:cubicBezTo>
                  <a:cubicBezTo>
                    <a:pt x="8130" y="12555"/>
                    <a:pt x="4269" y="9825"/>
                    <a:pt x="4386" y="9069"/>
                  </a:cubicBezTo>
                  <a:cubicBezTo>
                    <a:pt x="4503" y="8311"/>
                    <a:pt x="3643" y="1752"/>
                    <a:pt x="3458" y="786"/>
                  </a:cubicBezTo>
                  <a:cubicBezTo>
                    <a:pt x="3364" y="297"/>
                    <a:pt x="2466" y="0"/>
                    <a:pt x="161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1"/>
            <p:cNvSpPr/>
            <p:nvPr/>
          </p:nvSpPr>
          <p:spPr>
            <a:xfrm>
              <a:off x="6318726" y="2335091"/>
              <a:ext cx="125165" cy="147215"/>
            </a:xfrm>
            <a:custGeom>
              <a:avLst/>
              <a:gdLst/>
              <a:ahLst/>
              <a:cxnLst/>
              <a:rect l="l" t="t" r="r" b="b"/>
              <a:pathLst>
                <a:path w="5932" h="6977" extrusionOk="0">
                  <a:moveTo>
                    <a:pt x="1395" y="0"/>
                  </a:moveTo>
                  <a:cubicBezTo>
                    <a:pt x="1166" y="0"/>
                    <a:pt x="1006" y="92"/>
                    <a:pt x="1006" y="92"/>
                  </a:cubicBezTo>
                  <a:cubicBezTo>
                    <a:pt x="967" y="70"/>
                    <a:pt x="925" y="61"/>
                    <a:pt x="882" y="61"/>
                  </a:cubicBezTo>
                  <a:cubicBezTo>
                    <a:pt x="614" y="61"/>
                    <a:pt x="291" y="427"/>
                    <a:pt x="291" y="427"/>
                  </a:cubicBezTo>
                  <a:cubicBezTo>
                    <a:pt x="1" y="475"/>
                    <a:pt x="312" y="1703"/>
                    <a:pt x="312" y="1703"/>
                  </a:cubicBezTo>
                  <a:cubicBezTo>
                    <a:pt x="39" y="1813"/>
                    <a:pt x="743" y="2998"/>
                    <a:pt x="1213" y="3472"/>
                  </a:cubicBezTo>
                  <a:cubicBezTo>
                    <a:pt x="1683" y="3948"/>
                    <a:pt x="3262" y="4887"/>
                    <a:pt x="3262" y="4887"/>
                  </a:cubicBezTo>
                  <a:lnTo>
                    <a:pt x="3819" y="6450"/>
                  </a:lnTo>
                  <a:cubicBezTo>
                    <a:pt x="3952" y="6821"/>
                    <a:pt x="4390" y="6976"/>
                    <a:pt x="4831" y="6976"/>
                  </a:cubicBezTo>
                  <a:cubicBezTo>
                    <a:pt x="5379" y="6976"/>
                    <a:pt x="5932" y="6735"/>
                    <a:pt x="5904" y="6369"/>
                  </a:cubicBezTo>
                  <a:cubicBezTo>
                    <a:pt x="5853" y="5709"/>
                    <a:pt x="5106" y="4131"/>
                    <a:pt x="5453" y="3537"/>
                  </a:cubicBezTo>
                  <a:cubicBezTo>
                    <a:pt x="5801" y="2942"/>
                    <a:pt x="5162" y="1689"/>
                    <a:pt x="4602" y="1374"/>
                  </a:cubicBezTo>
                  <a:cubicBezTo>
                    <a:pt x="4041" y="1060"/>
                    <a:pt x="3675" y="117"/>
                    <a:pt x="3471" y="108"/>
                  </a:cubicBezTo>
                  <a:cubicBezTo>
                    <a:pt x="3467" y="107"/>
                    <a:pt x="3463" y="107"/>
                    <a:pt x="3459" y="107"/>
                  </a:cubicBezTo>
                  <a:cubicBezTo>
                    <a:pt x="3260" y="107"/>
                    <a:pt x="3132" y="349"/>
                    <a:pt x="3192" y="885"/>
                  </a:cubicBezTo>
                  <a:cubicBezTo>
                    <a:pt x="3254" y="1432"/>
                    <a:pt x="4073" y="2129"/>
                    <a:pt x="4073" y="2129"/>
                  </a:cubicBezTo>
                  <a:cubicBezTo>
                    <a:pt x="4073" y="2129"/>
                    <a:pt x="3689" y="1968"/>
                    <a:pt x="3057" y="1612"/>
                  </a:cubicBezTo>
                  <a:cubicBezTo>
                    <a:pt x="2426" y="1257"/>
                    <a:pt x="1946" y="199"/>
                    <a:pt x="1946" y="199"/>
                  </a:cubicBezTo>
                  <a:cubicBezTo>
                    <a:pt x="1750" y="45"/>
                    <a:pt x="1556" y="0"/>
                    <a:pt x="1395"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1"/>
            <p:cNvSpPr/>
            <p:nvPr/>
          </p:nvSpPr>
          <p:spPr>
            <a:xfrm>
              <a:off x="6770562" y="3597039"/>
              <a:ext cx="41841" cy="72246"/>
            </a:xfrm>
            <a:custGeom>
              <a:avLst/>
              <a:gdLst/>
              <a:ahLst/>
              <a:cxnLst/>
              <a:rect l="l" t="t" r="r" b="b"/>
              <a:pathLst>
                <a:path w="1983" h="3424" extrusionOk="0">
                  <a:moveTo>
                    <a:pt x="1383" y="1"/>
                  </a:moveTo>
                  <a:cubicBezTo>
                    <a:pt x="1005" y="1"/>
                    <a:pt x="525" y="104"/>
                    <a:pt x="249" y="560"/>
                  </a:cubicBezTo>
                  <a:cubicBezTo>
                    <a:pt x="249" y="560"/>
                    <a:pt x="0" y="2405"/>
                    <a:pt x="469" y="3069"/>
                  </a:cubicBezTo>
                  <a:cubicBezTo>
                    <a:pt x="644" y="3317"/>
                    <a:pt x="842" y="3423"/>
                    <a:pt x="1033" y="3423"/>
                  </a:cubicBezTo>
                  <a:cubicBezTo>
                    <a:pt x="1355" y="3423"/>
                    <a:pt x="1654" y="3122"/>
                    <a:pt x="1780" y="2690"/>
                  </a:cubicBezTo>
                  <a:cubicBezTo>
                    <a:pt x="1982" y="2003"/>
                    <a:pt x="1938" y="71"/>
                    <a:pt x="1938" y="71"/>
                  </a:cubicBezTo>
                  <a:cubicBezTo>
                    <a:pt x="1938" y="71"/>
                    <a:pt x="1696" y="1"/>
                    <a:pt x="1383"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1"/>
            <p:cNvSpPr/>
            <p:nvPr/>
          </p:nvSpPr>
          <p:spPr>
            <a:xfrm>
              <a:off x="6765413" y="3640611"/>
              <a:ext cx="194584" cy="72858"/>
            </a:xfrm>
            <a:custGeom>
              <a:avLst/>
              <a:gdLst/>
              <a:ahLst/>
              <a:cxnLst/>
              <a:rect l="l" t="t" r="r" b="b"/>
              <a:pathLst>
                <a:path w="9222" h="3453" extrusionOk="0">
                  <a:moveTo>
                    <a:pt x="503" y="1"/>
                  </a:moveTo>
                  <a:cubicBezTo>
                    <a:pt x="239" y="1"/>
                    <a:pt x="12" y="214"/>
                    <a:pt x="9" y="491"/>
                  </a:cubicBezTo>
                  <a:cubicBezTo>
                    <a:pt x="3" y="1272"/>
                    <a:pt x="0" y="2528"/>
                    <a:pt x="54" y="2923"/>
                  </a:cubicBezTo>
                  <a:cubicBezTo>
                    <a:pt x="109" y="3322"/>
                    <a:pt x="776" y="3372"/>
                    <a:pt x="1481" y="3372"/>
                  </a:cubicBezTo>
                  <a:cubicBezTo>
                    <a:pt x="1715" y="3372"/>
                    <a:pt x="1953" y="3367"/>
                    <a:pt x="2175" y="3367"/>
                  </a:cubicBezTo>
                  <a:cubicBezTo>
                    <a:pt x="2261" y="3367"/>
                    <a:pt x="2345" y="3367"/>
                    <a:pt x="2425" y="3370"/>
                  </a:cubicBezTo>
                  <a:cubicBezTo>
                    <a:pt x="2823" y="3381"/>
                    <a:pt x="4201" y="3452"/>
                    <a:pt x="5610" y="3452"/>
                  </a:cubicBezTo>
                  <a:cubicBezTo>
                    <a:pt x="7392" y="3452"/>
                    <a:pt x="9222" y="3339"/>
                    <a:pt x="9175" y="2848"/>
                  </a:cubicBezTo>
                  <a:cubicBezTo>
                    <a:pt x="9091" y="1970"/>
                    <a:pt x="7544" y="1293"/>
                    <a:pt x="6627" y="1121"/>
                  </a:cubicBezTo>
                  <a:cubicBezTo>
                    <a:pt x="5965" y="997"/>
                    <a:pt x="4223" y="398"/>
                    <a:pt x="3301" y="73"/>
                  </a:cubicBezTo>
                  <a:cubicBezTo>
                    <a:pt x="3180" y="30"/>
                    <a:pt x="3056" y="10"/>
                    <a:pt x="2931" y="10"/>
                  </a:cubicBezTo>
                  <a:cubicBezTo>
                    <a:pt x="2760" y="10"/>
                    <a:pt x="2589" y="47"/>
                    <a:pt x="2426" y="112"/>
                  </a:cubicBezTo>
                  <a:cubicBezTo>
                    <a:pt x="2276" y="173"/>
                    <a:pt x="2085" y="197"/>
                    <a:pt x="1876" y="197"/>
                  </a:cubicBezTo>
                  <a:cubicBezTo>
                    <a:pt x="1468" y="197"/>
                    <a:pt x="993" y="105"/>
                    <a:pt x="624" y="16"/>
                  </a:cubicBezTo>
                  <a:cubicBezTo>
                    <a:pt x="583" y="6"/>
                    <a:pt x="543" y="1"/>
                    <a:pt x="503" y="1"/>
                  </a:cubicBezTo>
                  <a:close/>
                </a:path>
              </a:pathLst>
            </a:custGeom>
            <a:solidFill>
              <a:srgbClr val="5384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1"/>
            <p:cNvSpPr/>
            <p:nvPr/>
          </p:nvSpPr>
          <p:spPr>
            <a:xfrm>
              <a:off x="6512635" y="3595605"/>
              <a:ext cx="52539" cy="69440"/>
            </a:xfrm>
            <a:custGeom>
              <a:avLst/>
              <a:gdLst/>
              <a:ahLst/>
              <a:cxnLst/>
              <a:rect l="l" t="t" r="r" b="b"/>
              <a:pathLst>
                <a:path w="2490" h="3291" extrusionOk="0">
                  <a:moveTo>
                    <a:pt x="1518" y="1"/>
                  </a:moveTo>
                  <a:cubicBezTo>
                    <a:pt x="1253" y="1"/>
                    <a:pt x="972" y="76"/>
                    <a:pt x="732" y="303"/>
                  </a:cubicBezTo>
                  <a:cubicBezTo>
                    <a:pt x="732" y="303"/>
                    <a:pt x="0" y="2016"/>
                    <a:pt x="276" y="2781"/>
                  </a:cubicBezTo>
                  <a:cubicBezTo>
                    <a:pt x="404" y="3138"/>
                    <a:pt x="627" y="3291"/>
                    <a:pt x="867" y="3291"/>
                  </a:cubicBezTo>
                  <a:cubicBezTo>
                    <a:pt x="1142" y="3291"/>
                    <a:pt x="1439" y="3090"/>
                    <a:pt x="1641" y="2765"/>
                  </a:cubicBezTo>
                  <a:cubicBezTo>
                    <a:pt x="2018" y="2155"/>
                    <a:pt x="2490" y="282"/>
                    <a:pt x="2490" y="282"/>
                  </a:cubicBezTo>
                  <a:cubicBezTo>
                    <a:pt x="2490" y="282"/>
                    <a:pt x="2032" y="1"/>
                    <a:pt x="1518"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1"/>
            <p:cNvSpPr/>
            <p:nvPr/>
          </p:nvSpPr>
          <p:spPr>
            <a:xfrm>
              <a:off x="6498224" y="3639915"/>
              <a:ext cx="194584" cy="72837"/>
            </a:xfrm>
            <a:custGeom>
              <a:avLst/>
              <a:gdLst/>
              <a:ahLst/>
              <a:cxnLst/>
              <a:rect l="l" t="t" r="r" b="b"/>
              <a:pathLst>
                <a:path w="9222" h="3452" extrusionOk="0">
                  <a:moveTo>
                    <a:pt x="504" y="0"/>
                  </a:moveTo>
                  <a:cubicBezTo>
                    <a:pt x="240" y="0"/>
                    <a:pt x="12" y="212"/>
                    <a:pt x="9" y="490"/>
                  </a:cubicBezTo>
                  <a:cubicBezTo>
                    <a:pt x="1" y="1271"/>
                    <a:pt x="0" y="2527"/>
                    <a:pt x="54" y="2922"/>
                  </a:cubicBezTo>
                  <a:cubicBezTo>
                    <a:pt x="109" y="3321"/>
                    <a:pt x="773" y="3372"/>
                    <a:pt x="1475" y="3372"/>
                  </a:cubicBezTo>
                  <a:cubicBezTo>
                    <a:pt x="1715" y="3372"/>
                    <a:pt x="1960" y="3366"/>
                    <a:pt x="2187" y="3366"/>
                  </a:cubicBezTo>
                  <a:cubicBezTo>
                    <a:pt x="2269" y="3366"/>
                    <a:pt x="2349" y="3367"/>
                    <a:pt x="2425" y="3369"/>
                  </a:cubicBezTo>
                  <a:cubicBezTo>
                    <a:pt x="2823" y="3380"/>
                    <a:pt x="4201" y="3451"/>
                    <a:pt x="5610" y="3451"/>
                  </a:cubicBezTo>
                  <a:cubicBezTo>
                    <a:pt x="7392" y="3451"/>
                    <a:pt x="9222" y="3338"/>
                    <a:pt x="9174" y="2847"/>
                  </a:cubicBezTo>
                  <a:cubicBezTo>
                    <a:pt x="9091" y="1970"/>
                    <a:pt x="7544" y="1292"/>
                    <a:pt x="6626" y="1120"/>
                  </a:cubicBezTo>
                  <a:cubicBezTo>
                    <a:pt x="5964" y="997"/>
                    <a:pt x="4223" y="397"/>
                    <a:pt x="3301" y="72"/>
                  </a:cubicBezTo>
                  <a:cubicBezTo>
                    <a:pt x="3180" y="29"/>
                    <a:pt x="3055" y="9"/>
                    <a:pt x="2930" y="9"/>
                  </a:cubicBezTo>
                  <a:cubicBezTo>
                    <a:pt x="2759" y="9"/>
                    <a:pt x="2588" y="46"/>
                    <a:pt x="2426" y="111"/>
                  </a:cubicBezTo>
                  <a:cubicBezTo>
                    <a:pt x="2276" y="172"/>
                    <a:pt x="2085" y="196"/>
                    <a:pt x="1876" y="196"/>
                  </a:cubicBezTo>
                  <a:cubicBezTo>
                    <a:pt x="1468" y="196"/>
                    <a:pt x="992" y="104"/>
                    <a:pt x="624" y="15"/>
                  </a:cubicBezTo>
                  <a:cubicBezTo>
                    <a:pt x="584" y="5"/>
                    <a:pt x="543" y="0"/>
                    <a:pt x="504" y="0"/>
                  </a:cubicBezTo>
                  <a:close/>
                </a:path>
              </a:pathLst>
            </a:custGeom>
            <a:solidFill>
              <a:srgbClr val="5384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1"/>
            <p:cNvSpPr/>
            <p:nvPr/>
          </p:nvSpPr>
          <p:spPr>
            <a:xfrm>
              <a:off x="6598470" y="2996175"/>
              <a:ext cx="226909" cy="624138"/>
            </a:xfrm>
            <a:custGeom>
              <a:avLst/>
              <a:gdLst/>
              <a:ahLst/>
              <a:cxnLst/>
              <a:rect l="l" t="t" r="r" b="b"/>
              <a:pathLst>
                <a:path w="10754" h="29580" extrusionOk="0">
                  <a:moveTo>
                    <a:pt x="5781" y="0"/>
                  </a:moveTo>
                  <a:cubicBezTo>
                    <a:pt x="3965" y="0"/>
                    <a:pt x="0" y="1366"/>
                    <a:pt x="0" y="1366"/>
                  </a:cubicBezTo>
                  <a:cubicBezTo>
                    <a:pt x="0" y="1366"/>
                    <a:pt x="568" y="4730"/>
                    <a:pt x="1977" y="5991"/>
                  </a:cubicBezTo>
                  <a:cubicBezTo>
                    <a:pt x="1977" y="5991"/>
                    <a:pt x="6486" y="15424"/>
                    <a:pt x="6924" y="17127"/>
                  </a:cubicBezTo>
                  <a:cubicBezTo>
                    <a:pt x="7362" y="18832"/>
                    <a:pt x="8118" y="29389"/>
                    <a:pt x="8089" y="29509"/>
                  </a:cubicBezTo>
                  <a:cubicBezTo>
                    <a:pt x="8080" y="29545"/>
                    <a:pt x="8282" y="29579"/>
                    <a:pt x="8573" y="29579"/>
                  </a:cubicBezTo>
                  <a:cubicBezTo>
                    <a:pt x="9240" y="29579"/>
                    <a:pt x="10380" y="29400"/>
                    <a:pt x="10534" y="28660"/>
                  </a:cubicBezTo>
                  <a:cubicBezTo>
                    <a:pt x="10753" y="27597"/>
                    <a:pt x="10640" y="16700"/>
                    <a:pt x="10373" y="15859"/>
                  </a:cubicBezTo>
                  <a:cubicBezTo>
                    <a:pt x="10105" y="15019"/>
                    <a:pt x="6973" y="4421"/>
                    <a:pt x="6973" y="4421"/>
                  </a:cubicBezTo>
                  <a:cubicBezTo>
                    <a:pt x="6973" y="4421"/>
                    <a:pt x="7261" y="1171"/>
                    <a:pt x="6612" y="242"/>
                  </a:cubicBezTo>
                  <a:cubicBezTo>
                    <a:pt x="6492" y="70"/>
                    <a:pt x="6191" y="0"/>
                    <a:pt x="57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1"/>
            <p:cNvSpPr/>
            <p:nvPr/>
          </p:nvSpPr>
          <p:spPr>
            <a:xfrm>
              <a:off x="6517910" y="3008117"/>
              <a:ext cx="229040" cy="616331"/>
            </a:xfrm>
            <a:custGeom>
              <a:avLst/>
              <a:gdLst/>
              <a:ahLst/>
              <a:cxnLst/>
              <a:rect l="l" t="t" r="r" b="b"/>
              <a:pathLst>
                <a:path w="10855" h="29210" extrusionOk="0">
                  <a:moveTo>
                    <a:pt x="10716" y="1"/>
                  </a:moveTo>
                  <a:cubicBezTo>
                    <a:pt x="10716" y="1"/>
                    <a:pt x="3866" y="466"/>
                    <a:pt x="3826" y="1508"/>
                  </a:cubicBezTo>
                  <a:lnTo>
                    <a:pt x="3449" y="15975"/>
                  </a:lnTo>
                  <a:lnTo>
                    <a:pt x="1" y="28552"/>
                  </a:lnTo>
                  <a:cubicBezTo>
                    <a:pt x="1" y="28552"/>
                    <a:pt x="564" y="29210"/>
                    <a:pt x="1459" y="29210"/>
                  </a:cubicBezTo>
                  <a:cubicBezTo>
                    <a:pt x="1684" y="29210"/>
                    <a:pt x="1932" y="29168"/>
                    <a:pt x="2196" y="29063"/>
                  </a:cubicBezTo>
                  <a:cubicBezTo>
                    <a:pt x="3505" y="27324"/>
                    <a:pt x="6935" y="17427"/>
                    <a:pt x="7397" y="16075"/>
                  </a:cubicBezTo>
                  <a:cubicBezTo>
                    <a:pt x="7858" y="14723"/>
                    <a:pt x="8568" y="5829"/>
                    <a:pt x="8568" y="5829"/>
                  </a:cubicBezTo>
                  <a:cubicBezTo>
                    <a:pt x="8568" y="5829"/>
                    <a:pt x="10802" y="4441"/>
                    <a:pt x="10828" y="3290"/>
                  </a:cubicBezTo>
                  <a:cubicBezTo>
                    <a:pt x="10854" y="2138"/>
                    <a:pt x="10716" y="1"/>
                    <a:pt x="107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31"/>
            <p:cNvSpPr/>
            <p:nvPr/>
          </p:nvSpPr>
          <p:spPr>
            <a:xfrm>
              <a:off x="6554920" y="2666677"/>
              <a:ext cx="225643" cy="396406"/>
            </a:xfrm>
            <a:custGeom>
              <a:avLst/>
              <a:gdLst/>
              <a:ahLst/>
              <a:cxnLst/>
              <a:rect l="l" t="t" r="r" b="b"/>
              <a:pathLst>
                <a:path w="10694" h="18787" extrusionOk="0">
                  <a:moveTo>
                    <a:pt x="5497" y="1"/>
                  </a:moveTo>
                  <a:cubicBezTo>
                    <a:pt x="5497" y="1"/>
                    <a:pt x="371" y="755"/>
                    <a:pt x="185" y="2061"/>
                  </a:cubicBezTo>
                  <a:cubicBezTo>
                    <a:pt x="1" y="3367"/>
                    <a:pt x="721" y="17023"/>
                    <a:pt x="1947" y="17902"/>
                  </a:cubicBezTo>
                  <a:cubicBezTo>
                    <a:pt x="2669" y="18421"/>
                    <a:pt x="4504" y="18786"/>
                    <a:pt x="6006" y="18786"/>
                  </a:cubicBezTo>
                  <a:cubicBezTo>
                    <a:pt x="7053" y="18786"/>
                    <a:pt x="7939" y="18608"/>
                    <a:pt x="8174" y="18181"/>
                  </a:cubicBezTo>
                  <a:cubicBezTo>
                    <a:pt x="8746" y="17141"/>
                    <a:pt x="10693" y="3921"/>
                    <a:pt x="10629" y="2808"/>
                  </a:cubicBezTo>
                  <a:cubicBezTo>
                    <a:pt x="10564" y="1694"/>
                    <a:pt x="8917" y="397"/>
                    <a:pt x="7862" y="274"/>
                  </a:cubicBezTo>
                  <a:lnTo>
                    <a:pt x="54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1"/>
            <p:cNvSpPr/>
            <p:nvPr/>
          </p:nvSpPr>
          <p:spPr>
            <a:xfrm>
              <a:off x="6540340" y="2666677"/>
              <a:ext cx="146666" cy="415332"/>
            </a:xfrm>
            <a:custGeom>
              <a:avLst/>
              <a:gdLst/>
              <a:ahLst/>
              <a:cxnLst/>
              <a:rect l="l" t="t" r="r" b="b"/>
              <a:pathLst>
                <a:path w="6951" h="19684" extrusionOk="0">
                  <a:moveTo>
                    <a:pt x="6187" y="1"/>
                  </a:moveTo>
                  <a:cubicBezTo>
                    <a:pt x="1" y="426"/>
                    <a:pt x="328" y="2273"/>
                    <a:pt x="328" y="2273"/>
                  </a:cubicBezTo>
                  <a:cubicBezTo>
                    <a:pt x="328" y="2273"/>
                    <a:pt x="361" y="8250"/>
                    <a:pt x="453" y="9367"/>
                  </a:cubicBezTo>
                  <a:cubicBezTo>
                    <a:pt x="544" y="10484"/>
                    <a:pt x="735" y="18389"/>
                    <a:pt x="735" y="18389"/>
                  </a:cubicBezTo>
                  <a:cubicBezTo>
                    <a:pt x="2045" y="19400"/>
                    <a:pt x="3257" y="19684"/>
                    <a:pt x="4205" y="19684"/>
                  </a:cubicBezTo>
                  <a:cubicBezTo>
                    <a:pt x="5423" y="19684"/>
                    <a:pt x="6207" y="19216"/>
                    <a:pt x="6207" y="19216"/>
                  </a:cubicBezTo>
                  <a:cubicBezTo>
                    <a:pt x="6950" y="17421"/>
                    <a:pt x="6371" y="9721"/>
                    <a:pt x="6371" y="9721"/>
                  </a:cubicBezTo>
                  <a:lnTo>
                    <a:pt x="618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1"/>
            <p:cNvSpPr/>
            <p:nvPr/>
          </p:nvSpPr>
          <p:spPr>
            <a:xfrm>
              <a:off x="6702324" y="2676995"/>
              <a:ext cx="89738" cy="392270"/>
            </a:xfrm>
            <a:custGeom>
              <a:avLst/>
              <a:gdLst/>
              <a:ahLst/>
              <a:cxnLst/>
              <a:rect l="l" t="t" r="r" b="b"/>
              <a:pathLst>
                <a:path w="4253" h="18591" extrusionOk="0">
                  <a:moveTo>
                    <a:pt x="2729" y="1"/>
                  </a:moveTo>
                  <a:cubicBezTo>
                    <a:pt x="2729" y="1"/>
                    <a:pt x="1306" y="353"/>
                    <a:pt x="1106" y="2709"/>
                  </a:cubicBezTo>
                  <a:cubicBezTo>
                    <a:pt x="907" y="5063"/>
                    <a:pt x="0" y="10449"/>
                    <a:pt x="0" y="10449"/>
                  </a:cubicBezTo>
                  <a:cubicBezTo>
                    <a:pt x="0" y="10449"/>
                    <a:pt x="983" y="17419"/>
                    <a:pt x="1188" y="17692"/>
                  </a:cubicBezTo>
                  <a:cubicBezTo>
                    <a:pt x="1394" y="17967"/>
                    <a:pt x="1981" y="18404"/>
                    <a:pt x="2844" y="18588"/>
                  </a:cubicBezTo>
                  <a:cubicBezTo>
                    <a:pt x="2851" y="18590"/>
                    <a:pt x="2858" y="18591"/>
                    <a:pt x="2864" y="18591"/>
                  </a:cubicBezTo>
                  <a:cubicBezTo>
                    <a:pt x="3699" y="18591"/>
                    <a:pt x="3139" y="7093"/>
                    <a:pt x="3139" y="7093"/>
                  </a:cubicBezTo>
                  <a:cubicBezTo>
                    <a:pt x="3139" y="7093"/>
                    <a:pt x="4252" y="2622"/>
                    <a:pt x="3733" y="1962"/>
                  </a:cubicBezTo>
                  <a:cubicBezTo>
                    <a:pt x="3214" y="1302"/>
                    <a:pt x="2729" y="1"/>
                    <a:pt x="27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1"/>
            <p:cNvSpPr/>
            <p:nvPr/>
          </p:nvSpPr>
          <p:spPr>
            <a:xfrm>
              <a:off x="6592393" y="2431813"/>
              <a:ext cx="209439" cy="271747"/>
            </a:xfrm>
            <a:custGeom>
              <a:avLst/>
              <a:gdLst/>
              <a:ahLst/>
              <a:cxnLst/>
              <a:rect l="l" t="t" r="r" b="b"/>
              <a:pathLst>
                <a:path w="9926" h="12879" extrusionOk="0">
                  <a:moveTo>
                    <a:pt x="4873" y="1"/>
                  </a:moveTo>
                  <a:cubicBezTo>
                    <a:pt x="1333" y="1"/>
                    <a:pt x="0" y="3064"/>
                    <a:pt x="230" y="5509"/>
                  </a:cubicBezTo>
                  <a:cubicBezTo>
                    <a:pt x="459" y="7967"/>
                    <a:pt x="2344" y="10167"/>
                    <a:pt x="3088" y="10259"/>
                  </a:cubicBezTo>
                  <a:cubicBezTo>
                    <a:pt x="3832" y="10350"/>
                    <a:pt x="3420" y="12226"/>
                    <a:pt x="3420" y="12226"/>
                  </a:cubicBezTo>
                  <a:cubicBezTo>
                    <a:pt x="3420" y="12226"/>
                    <a:pt x="4374" y="12879"/>
                    <a:pt x="5312" y="12879"/>
                  </a:cubicBezTo>
                  <a:cubicBezTo>
                    <a:pt x="5824" y="12879"/>
                    <a:pt x="6330" y="12684"/>
                    <a:pt x="6675" y="12084"/>
                  </a:cubicBezTo>
                  <a:lnTo>
                    <a:pt x="6611" y="10599"/>
                  </a:lnTo>
                  <a:cubicBezTo>
                    <a:pt x="6611" y="10599"/>
                    <a:pt x="9753" y="10339"/>
                    <a:pt x="9839" y="8054"/>
                  </a:cubicBezTo>
                  <a:cubicBezTo>
                    <a:pt x="9926" y="5767"/>
                    <a:pt x="9419" y="4575"/>
                    <a:pt x="9419" y="4575"/>
                  </a:cubicBezTo>
                  <a:cubicBezTo>
                    <a:pt x="9419" y="4575"/>
                    <a:pt x="8505" y="30"/>
                    <a:pt x="4926" y="1"/>
                  </a:cubicBezTo>
                  <a:cubicBezTo>
                    <a:pt x="4908" y="1"/>
                    <a:pt x="4890" y="1"/>
                    <a:pt x="4873" y="1"/>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1"/>
            <p:cNvSpPr/>
            <p:nvPr/>
          </p:nvSpPr>
          <p:spPr>
            <a:xfrm>
              <a:off x="6376055" y="2441604"/>
              <a:ext cx="246174" cy="327113"/>
            </a:xfrm>
            <a:custGeom>
              <a:avLst/>
              <a:gdLst/>
              <a:ahLst/>
              <a:cxnLst/>
              <a:rect l="l" t="t" r="r" b="b"/>
              <a:pathLst>
                <a:path w="11667" h="15503" extrusionOk="0">
                  <a:moveTo>
                    <a:pt x="2105" y="1"/>
                  </a:moveTo>
                  <a:cubicBezTo>
                    <a:pt x="996" y="1"/>
                    <a:pt x="1" y="1034"/>
                    <a:pt x="1" y="1034"/>
                  </a:cubicBezTo>
                  <a:cubicBezTo>
                    <a:pt x="1" y="1034"/>
                    <a:pt x="2223" y="8427"/>
                    <a:pt x="2587" y="9266"/>
                  </a:cubicBezTo>
                  <a:cubicBezTo>
                    <a:pt x="2949" y="10105"/>
                    <a:pt x="8883" y="15328"/>
                    <a:pt x="8883" y="15328"/>
                  </a:cubicBezTo>
                  <a:cubicBezTo>
                    <a:pt x="9019" y="15449"/>
                    <a:pt x="9172" y="15502"/>
                    <a:pt x="9333" y="15502"/>
                  </a:cubicBezTo>
                  <a:cubicBezTo>
                    <a:pt x="10346" y="15502"/>
                    <a:pt x="11666" y="13372"/>
                    <a:pt x="11109" y="12733"/>
                  </a:cubicBezTo>
                  <a:cubicBezTo>
                    <a:pt x="10464" y="11990"/>
                    <a:pt x="5833" y="7266"/>
                    <a:pt x="5165" y="6891"/>
                  </a:cubicBezTo>
                  <a:cubicBezTo>
                    <a:pt x="4498" y="6517"/>
                    <a:pt x="4733" y="1794"/>
                    <a:pt x="3275" y="471"/>
                  </a:cubicBezTo>
                  <a:cubicBezTo>
                    <a:pt x="2897" y="128"/>
                    <a:pt x="2494" y="1"/>
                    <a:pt x="21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1"/>
            <p:cNvSpPr/>
            <p:nvPr/>
          </p:nvSpPr>
          <p:spPr>
            <a:xfrm>
              <a:off x="6552978" y="2361023"/>
              <a:ext cx="257884" cy="282424"/>
            </a:xfrm>
            <a:custGeom>
              <a:avLst/>
              <a:gdLst/>
              <a:ahLst/>
              <a:cxnLst/>
              <a:rect l="l" t="t" r="r" b="b"/>
              <a:pathLst>
                <a:path w="12222" h="13385" extrusionOk="0">
                  <a:moveTo>
                    <a:pt x="12023" y="1"/>
                  </a:moveTo>
                  <a:lnTo>
                    <a:pt x="12023" y="1"/>
                  </a:lnTo>
                  <a:cubicBezTo>
                    <a:pt x="12023" y="1"/>
                    <a:pt x="10583" y="1516"/>
                    <a:pt x="8148" y="1516"/>
                  </a:cubicBezTo>
                  <a:cubicBezTo>
                    <a:pt x="8087" y="1516"/>
                    <a:pt x="8025" y="1515"/>
                    <a:pt x="7962" y="1513"/>
                  </a:cubicBezTo>
                  <a:cubicBezTo>
                    <a:pt x="7895" y="1511"/>
                    <a:pt x="7830" y="1510"/>
                    <a:pt x="7765" y="1510"/>
                  </a:cubicBezTo>
                  <a:cubicBezTo>
                    <a:pt x="5355" y="1510"/>
                    <a:pt x="4260" y="2907"/>
                    <a:pt x="4260" y="2907"/>
                  </a:cubicBezTo>
                  <a:lnTo>
                    <a:pt x="4579" y="1967"/>
                  </a:lnTo>
                  <a:lnTo>
                    <a:pt x="4579" y="1967"/>
                  </a:lnTo>
                  <a:cubicBezTo>
                    <a:pt x="2947" y="2698"/>
                    <a:pt x="2073" y="3981"/>
                    <a:pt x="2073" y="3981"/>
                  </a:cubicBezTo>
                  <a:lnTo>
                    <a:pt x="2073" y="3145"/>
                  </a:lnTo>
                  <a:cubicBezTo>
                    <a:pt x="1119" y="4816"/>
                    <a:pt x="1115" y="6131"/>
                    <a:pt x="1115" y="6131"/>
                  </a:cubicBezTo>
                  <a:cubicBezTo>
                    <a:pt x="0" y="6449"/>
                    <a:pt x="248" y="8560"/>
                    <a:pt x="248" y="8560"/>
                  </a:cubicBezTo>
                  <a:lnTo>
                    <a:pt x="717" y="8401"/>
                  </a:lnTo>
                  <a:lnTo>
                    <a:pt x="717" y="8401"/>
                  </a:lnTo>
                  <a:cubicBezTo>
                    <a:pt x="199" y="9156"/>
                    <a:pt x="717" y="10312"/>
                    <a:pt x="717" y="10312"/>
                  </a:cubicBezTo>
                  <a:lnTo>
                    <a:pt x="995" y="9475"/>
                  </a:lnTo>
                  <a:cubicBezTo>
                    <a:pt x="995" y="9475"/>
                    <a:pt x="1433" y="11108"/>
                    <a:pt x="2073" y="12324"/>
                  </a:cubicBezTo>
                  <a:cubicBezTo>
                    <a:pt x="2577" y="13285"/>
                    <a:pt x="3780" y="13385"/>
                    <a:pt x="4264" y="13385"/>
                  </a:cubicBezTo>
                  <a:cubicBezTo>
                    <a:pt x="4390" y="13385"/>
                    <a:pt x="4468" y="13378"/>
                    <a:pt x="4471" y="13378"/>
                  </a:cubicBezTo>
                  <a:cubicBezTo>
                    <a:pt x="4471" y="13378"/>
                    <a:pt x="4471" y="13378"/>
                    <a:pt x="4471" y="13378"/>
                  </a:cubicBezTo>
                  <a:cubicBezTo>
                    <a:pt x="4475" y="13378"/>
                    <a:pt x="4180" y="12324"/>
                    <a:pt x="4180" y="12324"/>
                  </a:cubicBezTo>
                  <a:cubicBezTo>
                    <a:pt x="4117" y="12352"/>
                    <a:pt x="4051" y="12365"/>
                    <a:pt x="3983" y="12365"/>
                  </a:cubicBezTo>
                  <a:cubicBezTo>
                    <a:pt x="3242" y="12365"/>
                    <a:pt x="2299" y="10762"/>
                    <a:pt x="2628" y="10033"/>
                  </a:cubicBezTo>
                  <a:cubicBezTo>
                    <a:pt x="2777" y="9702"/>
                    <a:pt x="3002" y="9605"/>
                    <a:pt x="3214" y="9605"/>
                  </a:cubicBezTo>
                  <a:cubicBezTo>
                    <a:pt x="3511" y="9605"/>
                    <a:pt x="3782" y="9796"/>
                    <a:pt x="3782" y="9796"/>
                  </a:cubicBezTo>
                  <a:cubicBezTo>
                    <a:pt x="3782" y="9796"/>
                    <a:pt x="4536" y="11336"/>
                    <a:pt x="4899" y="11336"/>
                  </a:cubicBezTo>
                  <a:cubicBezTo>
                    <a:pt x="4927" y="11336"/>
                    <a:pt x="4953" y="11327"/>
                    <a:pt x="4976" y="11307"/>
                  </a:cubicBezTo>
                  <a:cubicBezTo>
                    <a:pt x="5295" y="11028"/>
                    <a:pt x="4339" y="9117"/>
                    <a:pt x="4339" y="9117"/>
                  </a:cubicBezTo>
                  <a:lnTo>
                    <a:pt x="4897" y="6888"/>
                  </a:lnTo>
                  <a:cubicBezTo>
                    <a:pt x="5568" y="5720"/>
                    <a:pt x="6903" y="5564"/>
                    <a:pt x="7567" y="5564"/>
                  </a:cubicBezTo>
                  <a:cubicBezTo>
                    <a:pt x="7809" y="5564"/>
                    <a:pt x="7962" y="5585"/>
                    <a:pt x="7962" y="5585"/>
                  </a:cubicBezTo>
                  <a:cubicBezTo>
                    <a:pt x="8588" y="5213"/>
                    <a:pt x="9736" y="5189"/>
                    <a:pt x="10016" y="5189"/>
                  </a:cubicBezTo>
                  <a:cubicBezTo>
                    <a:pt x="10056" y="5189"/>
                    <a:pt x="10078" y="5190"/>
                    <a:pt x="10078" y="5190"/>
                  </a:cubicBezTo>
                  <a:cubicBezTo>
                    <a:pt x="11597" y="4328"/>
                    <a:pt x="12222" y="2260"/>
                    <a:pt x="12222" y="2260"/>
                  </a:cubicBezTo>
                  <a:lnTo>
                    <a:pt x="12222" y="2260"/>
                  </a:lnTo>
                  <a:lnTo>
                    <a:pt x="11386" y="2549"/>
                  </a:lnTo>
                  <a:cubicBezTo>
                    <a:pt x="12102" y="1513"/>
                    <a:pt x="12023" y="1"/>
                    <a:pt x="120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1"/>
            <p:cNvSpPr/>
            <p:nvPr/>
          </p:nvSpPr>
          <p:spPr>
            <a:xfrm>
              <a:off x="6704709" y="2660010"/>
              <a:ext cx="59966" cy="167386"/>
            </a:xfrm>
            <a:custGeom>
              <a:avLst/>
              <a:gdLst/>
              <a:ahLst/>
              <a:cxnLst/>
              <a:rect l="l" t="t" r="r" b="b"/>
              <a:pathLst>
                <a:path w="2842" h="7933" extrusionOk="0">
                  <a:moveTo>
                    <a:pt x="1297" y="1"/>
                  </a:moveTo>
                  <a:cubicBezTo>
                    <a:pt x="1297" y="1"/>
                    <a:pt x="1288" y="520"/>
                    <a:pt x="1332" y="807"/>
                  </a:cubicBezTo>
                  <a:cubicBezTo>
                    <a:pt x="1375" y="1092"/>
                    <a:pt x="851" y="2869"/>
                    <a:pt x="417" y="4621"/>
                  </a:cubicBezTo>
                  <a:cubicBezTo>
                    <a:pt x="0" y="6306"/>
                    <a:pt x="367" y="7933"/>
                    <a:pt x="413" y="7933"/>
                  </a:cubicBezTo>
                  <a:cubicBezTo>
                    <a:pt x="415" y="7933"/>
                    <a:pt x="417" y="7930"/>
                    <a:pt x="417" y="7925"/>
                  </a:cubicBezTo>
                  <a:cubicBezTo>
                    <a:pt x="438" y="7791"/>
                    <a:pt x="516" y="7267"/>
                    <a:pt x="516" y="7267"/>
                  </a:cubicBezTo>
                  <a:cubicBezTo>
                    <a:pt x="580" y="4700"/>
                    <a:pt x="2841" y="2033"/>
                    <a:pt x="2721" y="1071"/>
                  </a:cubicBezTo>
                  <a:cubicBezTo>
                    <a:pt x="2601" y="108"/>
                    <a:pt x="1297" y="1"/>
                    <a:pt x="129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1"/>
            <p:cNvSpPr/>
            <p:nvPr/>
          </p:nvSpPr>
          <p:spPr>
            <a:xfrm>
              <a:off x="6636134" y="2665685"/>
              <a:ext cx="46230" cy="162153"/>
            </a:xfrm>
            <a:custGeom>
              <a:avLst/>
              <a:gdLst/>
              <a:ahLst/>
              <a:cxnLst/>
              <a:rect l="l" t="t" r="r" b="b"/>
              <a:pathLst>
                <a:path w="2191" h="7685" extrusionOk="0">
                  <a:moveTo>
                    <a:pt x="1217" y="1"/>
                  </a:moveTo>
                  <a:cubicBezTo>
                    <a:pt x="968" y="1"/>
                    <a:pt x="586" y="144"/>
                    <a:pt x="359" y="928"/>
                  </a:cubicBezTo>
                  <a:cubicBezTo>
                    <a:pt x="1" y="2161"/>
                    <a:pt x="1910" y="5283"/>
                    <a:pt x="1792" y="7663"/>
                  </a:cubicBezTo>
                  <a:cubicBezTo>
                    <a:pt x="1792" y="7663"/>
                    <a:pt x="1804" y="7684"/>
                    <a:pt x="1826" y="7684"/>
                  </a:cubicBezTo>
                  <a:cubicBezTo>
                    <a:pt x="1869" y="7684"/>
                    <a:pt x="1950" y="7600"/>
                    <a:pt x="2047" y="7097"/>
                  </a:cubicBezTo>
                  <a:cubicBezTo>
                    <a:pt x="2190" y="6342"/>
                    <a:pt x="1459" y="48"/>
                    <a:pt x="1459" y="48"/>
                  </a:cubicBezTo>
                  <a:cubicBezTo>
                    <a:pt x="1459" y="48"/>
                    <a:pt x="1360" y="1"/>
                    <a:pt x="121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1"/>
            <p:cNvSpPr/>
            <p:nvPr/>
          </p:nvSpPr>
          <p:spPr>
            <a:xfrm>
              <a:off x="6722665" y="2756648"/>
              <a:ext cx="15930" cy="142805"/>
            </a:xfrm>
            <a:custGeom>
              <a:avLst/>
              <a:gdLst/>
              <a:ahLst/>
              <a:cxnLst/>
              <a:rect l="l" t="t" r="r" b="b"/>
              <a:pathLst>
                <a:path w="755" h="6768" fill="none" extrusionOk="0">
                  <a:moveTo>
                    <a:pt x="0" y="0"/>
                  </a:moveTo>
                  <a:cubicBezTo>
                    <a:pt x="0" y="0"/>
                    <a:pt x="755" y="2759"/>
                    <a:pt x="199" y="6767"/>
                  </a:cubicBezTo>
                </a:path>
              </a:pathLst>
            </a:custGeom>
            <a:solidFill>
              <a:schemeClr val="accent3"/>
            </a:solidFill>
            <a:ln w="9525" cap="rnd" cmpd="sng">
              <a:solidFill>
                <a:schemeClr val="dk1"/>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1"/>
            <p:cNvSpPr/>
            <p:nvPr/>
          </p:nvSpPr>
          <p:spPr>
            <a:xfrm>
              <a:off x="6651431" y="2763294"/>
              <a:ext cx="15930" cy="142826"/>
            </a:xfrm>
            <a:custGeom>
              <a:avLst/>
              <a:gdLst/>
              <a:ahLst/>
              <a:cxnLst/>
              <a:rect l="l" t="t" r="r" b="b"/>
              <a:pathLst>
                <a:path w="755" h="6769" fill="none" extrusionOk="0">
                  <a:moveTo>
                    <a:pt x="755" y="0"/>
                  </a:moveTo>
                  <a:cubicBezTo>
                    <a:pt x="755" y="0"/>
                    <a:pt x="0" y="2760"/>
                    <a:pt x="556" y="6768"/>
                  </a:cubicBezTo>
                </a:path>
              </a:pathLst>
            </a:custGeom>
            <a:solidFill>
              <a:schemeClr val="accent3"/>
            </a:solidFill>
            <a:ln w="9525" cap="rnd" cmpd="sng">
              <a:solidFill>
                <a:schemeClr val="dk1"/>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1"/>
            <p:cNvSpPr/>
            <p:nvPr/>
          </p:nvSpPr>
          <p:spPr>
            <a:xfrm>
              <a:off x="6277750" y="3112309"/>
              <a:ext cx="910845" cy="652391"/>
            </a:xfrm>
            <a:custGeom>
              <a:avLst/>
              <a:gdLst/>
              <a:ahLst/>
              <a:cxnLst/>
              <a:rect l="l" t="t" r="r" b="b"/>
              <a:pathLst>
                <a:path w="43168" h="30919" extrusionOk="0">
                  <a:moveTo>
                    <a:pt x="43167" y="0"/>
                  </a:moveTo>
                  <a:lnTo>
                    <a:pt x="43167" y="0"/>
                  </a:lnTo>
                  <a:cubicBezTo>
                    <a:pt x="40458" y="2529"/>
                    <a:pt x="34935" y="4902"/>
                    <a:pt x="26829" y="5984"/>
                  </a:cubicBezTo>
                  <a:cubicBezTo>
                    <a:pt x="22545" y="6555"/>
                    <a:pt x="18673" y="6814"/>
                    <a:pt x="15251" y="6814"/>
                  </a:cubicBezTo>
                  <a:cubicBezTo>
                    <a:pt x="8093" y="6814"/>
                    <a:pt x="2898" y="5680"/>
                    <a:pt x="0" y="3892"/>
                  </a:cubicBezTo>
                  <a:lnTo>
                    <a:pt x="0" y="3892"/>
                  </a:lnTo>
                  <a:lnTo>
                    <a:pt x="3809" y="22582"/>
                  </a:lnTo>
                  <a:cubicBezTo>
                    <a:pt x="3809" y="22582"/>
                    <a:pt x="6015" y="30919"/>
                    <a:pt x="20574" y="30919"/>
                  </a:cubicBezTo>
                  <a:cubicBezTo>
                    <a:pt x="21818" y="30919"/>
                    <a:pt x="23151" y="30858"/>
                    <a:pt x="24582" y="30726"/>
                  </a:cubicBezTo>
                  <a:cubicBezTo>
                    <a:pt x="42754" y="29049"/>
                    <a:pt x="42176" y="22247"/>
                    <a:pt x="42176" y="22247"/>
                  </a:cubicBezTo>
                  <a:lnTo>
                    <a:pt x="431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1"/>
            <p:cNvSpPr/>
            <p:nvPr/>
          </p:nvSpPr>
          <p:spPr>
            <a:xfrm>
              <a:off x="6889038" y="1763112"/>
              <a:ext cx="113476" cy="1364621"/>
            </a:xfrm>
            <a:custGeom>
              <a:avLst/>
              <a:gdLst/>
              <a:ahLst/>
              <a:cxnLst/>
              <a:rect l="l" t="t" r="r" b="b"/>
              <a:pathLst>
                <a:path w="5378" h="64674" fill="none" extrusionOk="0">
                  <a:moveTo>
                    <a:pt x="5378" y="0"/>
                  </a:moveTo>
                  <a:lnTo>
                    <a:pt x="0" y="64673"/>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1"/>
            <p:cNvSpPr/>
            <p:nvPr/>
          </p:nvSpPr>
          <p:spPr>
            <a:xfrm>
              <a:off x="6117179" y="1383354"/>
              <a:ext cx="1142354" cy="535180"/>
            </a:xfrm>
            <a:custGeom>
              <a:avLst/>
              <a:gdLst/>
              <a:ahLst/>
              <a:cxnLst/>
              <a:rect l="l" t="t" r="r" b="b"/>
              <a:pathLst>
                <a:path w="54140" h="25364" extrusionOk="0">
                  <a:moveTo>
                    <a:pt x="26827" y="0"/>
                  </a:moveTo>
                  <a:cubicBezTo>
                    <a:pt x="9241" y="0"/>
                    <a:pt x="1" y="6829"/>
                    <a:pt x="1" y="6829"/>
                  </a:cubicBezTo>
                  <a:lnTo>
                    <a:pt x="1" y="25364"/>
                  </a:lnTo>
                  <a:cubicBezTo>
                    <a:pt x="10569" y="20487"/>
                    <a:pt x="20107" y="18861"/>
                    <a:pt x="28127" y="18861"/>
                  </a:cubicBezTo>
                  <a:cubicBezTo>
                    <a:pt x="44168" y="18861"/>
                    <a:pt x="54140" y="25364"/>
                    <a:pt x="54140" y="25364"/>
                  </a:cubicBezTo>
                  <a:lnTo>
                    <a:pt x="54140" y="8292"/>
                  </a:lnTo>
                  <a:cubicBezTo>
                    <a:pt x="54140" y="8292"/>
                    <a:pt x="48287" y="0"/>
                    <a:pt x="26827" y="0"/>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1"/>
            <p:cNvSpPr/>
            <p:nvPr/>
          </p:nvSpPr>
          <p:spPr>
            <a:xfrm>
              <a:off x="6133806" y="1890176"/>
              <a:ext cx="117738" cy="1162251"/>
            </a:xfrm>
            <a:custGeom>
              <a:avLst/>
              <a:gdLst/>
              <a:ahLst/>
              <a:cxnLst/>
              <a:rect l="l" t="t" r="r" b="b"/>
              <a:pathLst>
                <a:path w="5580" h="55083" fill="none" extrusionOk="0">
                  <a:moveTo>
                    <a:pt x="0" y="1"/>
                  </a:moveTo>
                  <a:lnTo>
                    <a:pt x="5579" y="55082"/>
                  </a:lnTo>
                </a:path>
              </a:pathLst>
            </a:custGeom>
            <a:noFill/>
            <a:ln w="243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1"/>
            <p:cNvSpPr/>
            <p:nvPr/>
          </p:nvSpPr>
          <p:spPr>
            <a:xfrm>
              <a:off x="6213226" y="2944227"/>
              <a:ext cx="1124419" cy="311858"/>
            </a:xfrm>
            <a:custGeom>
              <a:avLst/>
              <a:gdLst/>
              <a:ahLst/>
              <a:cxnLst/>
              <a:rect l="l" t="t" r="r" b="b"/>
              <a:pathLst>
                <a:path w="53290" h="14780" extrusionOk="0">
                  <a:moveTo>
                    <a:pt x="42800" y="1"/>
                  </a:moveTo>
                  <a:cubicBezTo>
                    <a:pt x="45269" y="888"/>
                    <a:pt x="46342" y="2056"/>
                    <a:pt x="45234" y="3418"/>
                  </a:cubicBezTo>
                  <a:cubicBezTo>
                    <a:pt x="41599" y="7891"/>
                    <a:pt x="27060" y="9911"/>
                    <a:pt x="21405" y="9911"/>
                  </a:cubicBezTo>
                  <a:cubicBezTo>
                    <a:pt x="20113" y="9911"/>
                    <a:pt x="18437" y="9953"/>
                    <a:pt x="16616" y="9953"/>
                  </a:cubicBezTo>
                  <a:cubicBezTo>
                    <a:pt x="10465" y="9953"/>
                    <a:pt x="2657" y="9473"/>
                    <a:pt x="2379" y="5267"/>
                  </a:cubicBezTo>
                  <a:cubicBezTo>
                    <a:pt x="2379" y="5267"/>
                    <a:pt x="2034" y="3949"/>
                    <a:pt x="4087" y="2439"/>
                  </a:cubicBezTo>
                  <a:lnTo>
                    <a:pt x="4083" y="2439"/>
                  </a:lnTo>
                  <a:cubicBezTo>
                    <a:pt x="4083" y="2439"/>
                    <a:pt x="1" y="3449"/>
                    <a:pt x="405" y="8295"/>
                  </a:cubicBezTo>
                  <a:cubicBezTo>
                    <a:pt x="714" y="12007"/>
                    <a:pt x="7109" y="14780"/>
                    <a:pt x="18303" y="14780"/>
                  </a:cubicBezTo>
                  <a:cubicBezTo>
                    <a:pt x="21727" y="14780"/>
                    <a:pt x="25601" y="14520"/>
                    <a:pt x="29887" y="13949"/>
                  </a:cubicBezTo>
                  <a:cubicBezTo>
                    <a:pt x="48060" y="11526"/>
                    <a:pt x="53290" y="2610"/>
                    <a:pt x="42800" y="1"/>
                  </a:cubicBezTo>
                  <a:close/>
                </a:path>
              </a:pathLst>
            </a:custGeom>
            <a:solidFill>
              <a:srgbClr val="7E6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1"/>
            <p:cNvSpPr/>
            <p:nvPr/>
          </p:nvSpPr>
          <p:spPr>
            <a:xfrm>
              <a:off x="5247775" y="1651472"/>
              <a:ext cx="95456" cy="87903"/>
            </a:xfrm>
            <a:custGeom>
              <a:avLst/>
              <a:gdLst/>
              <a:ahLst/>
              <a:cxnLst/>
              <a:rect l="l" t="t" r="r" b="b"/>
              <a:pathLst>
                <a:path w="4524" h="4166" extrusionOk="0">
                  <a:moveTo>
                    <a:pt x="2044" y="0"/>
                  </a:moveTo>
                  <a:cubicBezTo>
                    <a:pt x="2044" y="0"/>
                    <a:pt x="0" y="2152"/>
                    <a:pt x="109" y="2826"/>
                  </a:cubicBezTo>
                  <a:cubicBezTo>
                    <a:pt x="217" y="3500"/>
                    <a:pt x="1996" y="4166"/>
                    <a:pt x="1996" y="4166"/>
                  </a:cubicBezTo>
                  <a:lnTo>
                    <a:pt x="3394" y="2960"/>
                  </a:lnTo>
                  <a:cubicBezTo>
                    <a:pt x="4524" y="1286"/>
                    <a:pt x="2044" y="0"/>
                    <a:pt x="2044"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1"/>
            <p:cNvSpPr/>
            <p:nvPr/>
          </p:nvSpPr>
          <p:spPr>
            <a:xfrm>
              <a:off x="5250053" y="1505439"/>
              <a:ext cx="254171" cy="226930"/>
            </a:xfrm>
            <a:custGeom>
              <a:avLst/>
              <a:gdLst/>
              <a:ahLst/>
              <a:cxnLst/>
              <a:rect l="l" t="t" r="r" b="b"/>
              <a:pathLst>
                <a:path w="12046" h="10755" extrusionOk="0">
                  <a:moveTo>
                    <a:pt x="9003" y="1"/>
                  </a:moveTo>
                  <a:cubicBezTo>
                    <a:pt x="8736" y="1"/>
                    <a:pt x="8460" y="56"/>
                    <a:pt x="8176" y="182"/>
                  </a:cubicBezTo>
                  <a:lnTo>
                    <a:pt x="1" y="7991"/>
                  </a:lnTo>
                  <a:cubicBezTo>
                    <a:pt x="1" y="7991"/>
                    <a:pt x="38" y="7989"/>
                    <a:pt x="104" y="7989"/>
                  </a:cubicBezTo>
                  <a:cubicBezTo>
                    <a:pt x="611" y="7989"/>
                    <a:pt x="2837" y="8118"/>
                    <a:pt x="3208" y="10362"/>
                  </a:cubicBezTo>
                  <a:cubicBezTo>
                    <a:pt x="3253" y="10633"/>
                    <a:pt x="3389" y="10755"/>
                    <a:pt x="3597" y="10755"/>
                  </a:cubicBezTo>
                  <a:cubicBezTo>
                    <a:pt x="5333" y="10755"/>
                    <a:pt x="12046" y="2319"/>
                    <a:pt x="12046" y="2319"/>
                  </a:cubicBezTo>
                  <a:cubicBezTo>
                    <a:pt x="12046" y="2319"/>
                    <a:pt x="10738" y="1"/>
                    <a:pt x="9003" y="1"/>
                  </a:cubicBezTo>
                  <a:close/>
                </a:path>
              </a:pathLst>
            </a:custGeom>
            <a:solidFill>
              <a:srgbClr val="7E6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1"/>
            <p:cNvSpPr/>
            <p:nvPr/>
          </p:nvSpPr>
          <p:spPr>
            <a:xfrm>
              <a:off x="5127146" y="1679788"/>
              <a:ext cx="188972" cy="105141"/>
            </a:xfrm>
            <a:custGeom>
              <a:avLst/>
              <a:gdLst/>
              <a:ahLst/>
              <a:cxnLst/>
              <a:rect l="l" t="t" r="r" b="b"/>
              <a:pathLst>
                <a:path w="8956" h="4983" extrusionOk="0">
                  <a:moveTo>
                    <a:pt x="1654" y="1"/>
                  </a:moveTo>
                  <a:cubicBezTo>
                    <a:pt x="696" y="1"/>
                    <a:pt x="1" y="214"/>
                    <a:pt x="132" y="870"/>
                  </a:cubicBezTo>
                  <a:cubicBezTo>
                    <a:pt x="445" y="2438"/>
                    <a:pt x="4796" y="4983"/>
                    <a:pt x="6885" y="4983"/>
                  </a:cubicBezTo>
                  <a:cubicBezTo>
                    <a:pt x="7293" y="4983"/>
                    <a:pt x="7614" y="4886"/>
                    <a:pt x="7803" y="4665"/>
                  </a:cubicBezTo>
                  <a:cubicBezTo>
                    <a:pt x="8956" y="3318"/>
                    <a:pt x="8724" y="1884"/>
                    <a:pt x="8724" y="1884"/>
                  </a:cubicBezTo>
                  <a:lnTo>
                    <a:pt x="8724" y="1884"/>
                  </a:lnTo>
                  <a:cubicBezTo>
                    <a:pt x="8637" y="1891"/>
                    <a:pt x="8552" y="1894"/>
                    <a:pt x="8470" y="1894"/>
                  </a:cubicBezTo>
                  <a:cubicBezTo>
                    <a:pt x="6922" y="1894"/>
                    <a:pt x="6120" y="735"/>
                    <a:pt x="6120" y="735"/>
                  </a:cubicBezTo>
                  <a:cubicBezTo>
                    <a:pt x="6120" y="735"/>
                    <a:pt x="3433" y="1"/>
                    <a:pt x="16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1"/>
            <p:cNvSpPr/>
            <p:nvPr/>
          </p:nvSpPr>
          <p:spPr>
            <a:xfrm>
              <a:off x="5128728" y="1684240"/>
              <a:ext cx="174117" cy="100647"/>
            </a:xfrm>
            <a:custGeom>
              <a:avLst/>
              <a:gdLst/>
              <a:ahLst/>
              <a:cxnLst/>
              <a:rect l="l" t="t" r="r" b="b"/>
              <a:pathLst>
                <a:path w="8252" h="4770" extrusionOk="0">
                  <a:moveTo>
                    <a:pt x="760" y="0"/>
                  </a:moveTo>
                  <a:cubicBezTo>
                    <a:pt x="501" y="0"/>
                    <a:pt x="343" y="29"/>
                    <a:pt x="307" y="39"/>
                  </a:cubicBezTo>
                  <a:cubicBezTo>
                    <a:pt x="100" y="175"/>
                    <a:pt x="1" y="375"/>
                    <a:pt x="57" y="659"/>
                  </a:cubicBezTo>
                  <a:cubicBezTo>
                    <a:pt x="371" y="2227"/>
                    <a:pt x="4720" y="4770"/>
                    <a:pt x="6808" y="4770"/>
                  </a:cubicBezTo>
                  <a:cubicBezTo>
                    <a:pt x="7036" y="4770"/>
                    <a:pt x="7237" y="4739"/>
                    <a:pt x="7403" y="4674"/>
                  </a:cubicBezTo>
                  <a:cubicBezTo>
                    <a:pt x="8251" y="3876"/>
                    <a:pt x="6644" y="2954"/>
                    <a:pt x="4364" y="1340"/>
                  </a:cubicBezTo>
                  <a:cubicBezTo>
                    <a:pt x="2734" y="186"/>
                    <a:pt x="1419" y="0"/>
                    <a:pt x="76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1"/>
            <p:cNvSpPr/>
            <p:nvPr/>
          </p:nvSpPr>
          <p:spPr>
            <a:xfrm>
              <a:off x="5576344" y="1713928"/>
              <a:ext cx="78703" cy="89928"/>
            </a:xfrm>
            <a:custGeom>
              <a:avLst/>
              <a:gdLst/>
              <a:ahLst/>
              <a:cxnLst/>
              <a:rect l="l" t="t" r="r" b="b"/>
              <a:pathLst>
                <a:path w="3730" h="4262" extrusionOk="0">
                  <a:moveTo>
                    <a:pt x="2725" y="0"/>
                  </a:moveTo>
                  <a:cubicBezTo>
                    <a:pt x="2725" y="0"/>
                    <a:pt x="0" y="175"/>
                    <a:pt x="72" y="1537"/>
                  </a:cubicBezTo>
                  <a:lnTo>
                    <a:pt x="1075" y="4118"/>
                  </a:lnTo>
                  <a:cubicBezTo>
                    <a:pt x="1075" y="4118"/>
                    <a:pt x="1611" y="4261"/>
                    <a:pt x="2189" y="4261"/>
                  </a:cubicBezTo>
                  <a:cubicBezTo>
                    <a:pt x="2835" y="4261"/>
                    <a:pt x="3534" y="4083"/>
                    <a:pt x="3601" y="3328"/>
                  </a:cubicBezTo>
                  <a:cubicBezTo>
                    <a:pt x="3730" y="1896"/>
                    <a:pt x="2725" y="0"/>
                    <a:pt x="2725" y="0"/>
                  </a:cubicBezTo>
                  <a:close/>
                </a:path>
              </a:pathLst>
            </a:custGeom>
            <a:solidFill>
              <a:srgbClr val="FACFC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1"/>
            <p:cNvSpPr/>
            <p:nvPr/>
          </p:nvSpPr>
          <p:spPr>
            <a:xfrm>
              <a:off x="5469704" y="1455980"/>
              <a:ext cx="188824" cy="303545"/>
            </a:xfrm>
            <a:custGeom>
              <a:avLst/>
              <a:gdLst/>
              <a:ahLst/>
              <a:cxnLst/>
              <a:rect l="l" t="t" r="r" b="b"/>
              <a:pathLst>
                <a:path w="8949" h="14386" extrusionOk="0">
                  <a:moveTo>
                    <a:pt x="1696" y="0"/>
                  </a:moveTo>
                  <a:cubicBezTo>
                    <a:pt x="1052" y="0"/>
                    <a:pt x="453" y="250"/>
                    <a:pt x="1" y="915"/>
                  </a:cubicBezTo>
                  <a:cubicBezTo>
                    <a:pt x="1" y="915"/>
                    <a:pt x="3288" y="13088"/>
                    <a:pt x="4559" y="13990"/>
                  </a:cubicBezTo>
                  <a:cubicBezTo>
                    <a:pt x="4953" y="14269"/>
                    <a:pt x="5462" y="14385"/>
                    <a:pt x="5987" y="14385"/>
                  </a:cubicBezTo>
                  <a:cubicBezTo>
                    <a:pt x="7156" y="14385"/>
                    <a:pt x="8404" y="13810"/>
                    <a:pt x="8627" y="13188"/>
                  </a:cubicBezTo>
                  <a:cubicBezTo>
                    <a:pt x="8948" y="12287"/>
                    <a:pt x="5957" y="2234"/>
                    <a:pt x="5957" y="2234"/>
                  </a:cubicBezTo>
                  <a:cubicBezTo>
                    <a:pt x="5957" y="2234"/>
                    <a:pt x="3625" y="0"/>
                    <a:pt x="16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1"/>
            <p:cNvSpPr/>
            <p:nvPr/>
          </p:nvSpPr>
          <p:spPr>
            <a:xfrm>
              <a:off x="5538237" y="1771784"/>
              <a:ext cx="144134" cy="181080"/>
            </a:xfrm>
            <a:custGeom>
              <a:avLst/>
              <a:gdLst/>
              <a:ahLst/>
              <a:cxnLst/>
              <a:rect l="l" t="t" r="r" b="b"/>
              <a:pathLst>
                <a:path w="6831" h="8582" extrusionOk="0">
                  <a:moveTo>
                    <a:pt x="5403" y="0"/>
                  </a:moveTo>
                  <a:cubicBezTo>
                    <a:pt x="5403" y="0"/>
                    <a:pt x="5075" y="1325"/>
                    <a:pt x="3875" y="1325"/>
                  </a:cubicBezTo>
                  <a:cubicBezTo>
                    <a:pt x="3559" y="1325"/>
                    <a:pt x="3183" y="1233"/>
                    <a:pt x="2737" y="1002"/>
                  </a:cubicBezTo>
                  <a:cubicBezTo>
                    <a:pt x="2737" y="1002"/>
                    <a:pt x="1" y="7536"/>
                    <a:pt x="1345" y="8473"/>
                  </a:cubicBezTo>
                  <a:cubicBezTo>
                    <a:pt x="1452" y="8547"/>
                    <a:pt x="1573" y="8582"/>
                    <a:pt x="1706" y="8582"/>
                  </a:cubicBezTo>
                  <a:cubicBezTo>
                    <a:pt x="3241" y="8582"/>
                    <a:pt x="6314" y="3948"/>
                    <a:pt x="6561" y="2880"/>
                  </a:cubicBezTo>
                  <a:cubicBezTo>
                    <a:pt x="6831" y="1719"/>
                    <a:pt x="5403" y="0"/>
                    <a:pt x="54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1"/>
            <p:cNvSpPr/>
            <p:nvPr/>
          </p:nvSpPr>
          <p:spPr>
            <a:xfrm>
              <a:off x="5829016" y="1890197"/>
              <a:ext cx="162386" cy="224188"/>
            </a:xfrm>
            <a:custGeom>
              <a:avLst/>
              <a:gdLst/>
              <a:ahLst/>
              <a:cxnLst/>
              <a:rect l="l" t="t" r="r" b="b"/>
              <a:pathLst>
                <a:path w="7696" h="10625" extrusionOk="0">
                  <a:moveTo>
                    <a:pt x="4520" y="0"/>
                  </a:moveTo>
                  <a:cubicBezTo>
                    <a:pt x="3768" y="0"/>
                    <a:pt x="3415" y="367"/>
                    <a:pt x="3415" y="367"/>
                  </a:cubicBezTo>
                  <a:cubicBezTo>
                    <a:pt x="3415" y="367"/>
                    <a:pt x="1" y="2805"/>
                    <a:pt x="2928" y="8170"/>
                  </a:cubicBezTo>
                  <a:lnTo>
                    <a:pt x="3415" y="6765"/>
                  </a:lnTo>
                  <a:lnTo>
                    <a:pt x="4879" y="10625"/>
                  </a:lnTo>
                  <a:cubicBezTo>
                    <a:pt x="4879" y="10625"/>
                    <a:pt x="6451" y="8424"/>
                    <a:pt x="6077" y="5851"/>
                  </a:cubicBezTo>
                  <a:lnTo>
                    <a:pt x="6077" y="5851"/>
                  </a:lnTo>
                  <a:lnTo>
                    <a:pt x="7198" y="7886"/>
                  </a:lnTo>
                  <a:cubicBezTo>
                    <a:pt x="7198" y="7886"/>
                    <a:pt x="7696" y="1193"/>
                    <a:pt x="5953" y="367"/>
                  </a:cubicBezTo>
                  <a:cubicBezTo>
                    <a:pt x="5372" y="92"/>
                    <a:pt x="4896" y="0"/>
                    <a:pt x="4520" y="0"/>
                  </a:cubicBezTo>
                  <a:close/>
                </a:path>
              </a:pathLst>
            </a:custGeom>
            <a:solidFill>
              <a:srgbClr val="1748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1"/>
            <p:cNvSpPr/>
            <p:nvPr/>
          </p:nvSpPr>
          <p:spPr>
            <a:xfrm>
              <a:off x="5903964" y="1383354"/>
              <a:ext cx="28021" cy="493993"/>
            </a:xfrm>
            <a:custGeom>
              <a:avLst/>
              <a:gdLst/>
              <a:ahLst/>
              <a:cxnLst/>
              <a:rect l="l" t="t" r="r" b="b"/>
              <a:pathLst>
                <a:path w="1328" h="23412" fill="none" extrusionOk="0">
                  <a:moveTo>
                    <a:pt x="0" y="0"/>
                  </a:moveTo>
                  <a:lnTo>
                    <a:pt x="1327" y="23411"/>
                  </a:lnTo>
                </a:path>
              </a:pathLst>
            </a:custGeom>
            <a:noFill/>
            <a:ln w="60975" cap="rnd" cmpd="sng">
              <a:solidFill>
                <a:srgbClr val="174859"/>
              </a:solidFill>
              <a:prstDash val="solid"/>
              <a:miter lim="109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1"/>
            <p:cNvSpPr/>
            <p:nvPr/>
          </p:nvSpPr>
          <p:spPr>
            <a:xfrm>
              <a:off x="5870204" y="1815588"/>
              <a:ext cx="123498" cy="123519"/>
            </a:xfrm>
            <a:custGeom>
              <a:avLst/>
              <a:gdLst/>
              <a:ahLst/>
              <a:cxnLst/>
              <a:rect l="l" t="t" r="r" b="b"/>
              <a:pathLst>
                <a:path w="5853" h="5854" extrusionOk="0">
                  <a:moveTo>
                    <a:pt x="2927" y="1"/>
                  </a:moveTo>
                  <a:cubicBezTo>
                    <a:pt x="1311" y="1"/>
                    <a:pt x="0" y="1311"/>
                    <a:pt x="0" y="2926"/>
                  </a:cubicBezTo>
                  <a:cubicBezTo>
                    <a:pt x="0" y="4543"/>
                    <a:pt x="1311" y="5853"/>
                    <a:pt x="2927" y="5853"/>
                  </a:cubicBezTo>
                  <a:cubicBezTo>
                    <a:pt x="4542" y="5853"/>
                    <a:pt x="5853" y="4543"/>
                    <a:pt x="5853" y="2926"/>
                  </a:cubicBezTo>
                  <a:cubicBezTo>
                    <a:pt x="5853" y="1311"/>
                    <a:pt x="4542" y="1"/>
                    <a:pt x="29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3" name="Google Shape;343;p31"/>
          <p:cNvSpPr txBox="1">
            <a:spLocks noGrp="1"/>
          </p:cNvSpPr>
          <p:nvPr>
            <p:ph type="ctrTitle"/>
          </p:nvPr>
        </p:nvSpPr>
        <p:spPr>
          <a:xfrm>
            <a:off x="604525" y="787125"/>
            <a:ext cx="5331900" cy="366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200"/>
              <a:buNone/>
            </a:pPr>
            <a:r>
              <a:rPr lang="en-US" sz="4600" dirty="0" err="1"/>
              <a:t>Literasi</a:t>
            </a:r>
            <a:r>
              <a:rPr lang="en-US" sz="4600" dirty="0"/>
              <a:t> Data dan </a:t>
            </a:r>
            <a:r>
              <a:rPr lang="en-US" sz="4600" dirty="0" err="1"/>
              <a:t>Teknologi</a:t>
            </a:r>
            <a:r>
              <a:rPr lang="en-US" sz="4600" dirty="0"/>
              <a:t/>
            </a:r>
            <a:br>
              <a:rPr lang="en-US" sz="4600" dirty="0"/>
            </a:br>
            <a:r>
              <a:rPr lang="en-US" sz="2000" dirty="0"/>
              <a:t>- </a:t>
            </a:r>
            <a:r>
              <a:rPr lang="en-US" sz="2000" dirty="0" err="1"/>
              <a:t>Materi</a:t>
            </a:r>
            <a:r>
              <a:rPr lang="en-US" sz="2000" dirty="0"/>
              <a:t> 7</a:t>
            </a:r>
            <a:r>
              <a:rPr lang="en-US" sz="4600"/>
              <a:t/>
            </a:r>
            <a:br>
              <a:rPr lang="en-US" sz="4600"/>
            </a:br>
            <a:endParaRPr sz="4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AF8813-A528-4D20-9770-03C50D7BC1C6}"/>
              </a:ext>
            </a:extLst>
          </p:cNvPr>
          <p:cNvSpPr>
            <a:spLocks noGrp="1"/>
          </p:cNvSpPr>
          <p:nvPr>
            <p:ph type="body" idx="1"/>
          </p:nvPr>
        </p:nvSpPr>
        <p:spPr>
          <a:xfrm>
            <a:off x="4883520" y="1460664"/>
            <a:ext cx="4037610" cy="2515307"/>
          </a:xfrm>
        </p:spPr>
        <p:txBody>
          <a:bodyPr/>
          <a:lstStyle/>
          <a:p>
            <a:pPr marL="152400" indent="0">
              <a:buNone/>
            </a:pPr>
            <a:r>
              <a:rPr lang="en-US" sz="1600" b="0" i="0" dirty="0" err="1">
                <a:solidFill>
                  <a:srgbClr val="666666"/>
                </a:solidFill>
                <a:effectLst/>
                <a:latin typeface="Roboto" panose="02000000000000000000" pitchFamily="2" charset="0"/>
              </a:rPr>
              <a:t>Memang</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hal</a:t>
            </a:r>
            <a:r>
              <a:rPr lang="en-US" sz="1600" b="0" i="0" dirty="0">
                <a:solidFill>
                  <a:srgbClr val="666666"/>
                </a:solidFill>
                <a:effectLst/>
                <a:latin typeface="Roboto" panose="02000000000000000000" pitchFamily="2" charset="0"/>
              </a:rPr>
              <a:t> yang </a:t>
            </a:r>
            <a:r>
              <a:rPr lang="en-US" sz="1600" b="0" i="0" dirty="0" err="1">
                <a:solidFill>
                  <a:srgbClr val="666666"/>
                </a:solidFill>
                <a:effectLst/>
                <a:latin typeface="Roboto" panose="02000000000000000000" pitchFamily="2" charset="0"/>
              </a:rPr>
              <a:t>berlebihan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itu</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tidak</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lah</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baik</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termasuk</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menggunakan</a:t>
            </a:r>
            <a:r>
              <a:rPr lang="en-US" sz="1600" b="0" i="0" dirty="0">
                <a:solidFill>
                  <a:srgbClr val="666666"/>
                </a:solidFill>
                <a:effectLst/>
                <a:latin typeface="Roboto" panose="02000000000000000000" pitchFamily="2" charset="0"/>
              </a:rPr>
              <a:t> media </a:t>
            </a:r>
            <a:r>
              <a:rPr lang="en-US" sz="1600" b="0" i="0" dirty="0" err="1">
                <a:solidFill>
                  <a:srgbClr val="666666"/>
                </a:solidFill>
                <a:effectLst/>
                <a:latin typeface="Roboto" panose="02000000000000000000" pitchFamily="2" charset="0"/>
              </a:rPr>
              <a:t>sosial</a:t>
            </a:r>
            <a:r>
              <a:rPr lang="en-US" sz="1600" b="0" i="0" dirty="0">
                <a:solidFill>
                  <a:srgbClr val="666666"/>
                </a:solidFill>
                <a:effectLst/>
                <a:latin typeface="Roboto" panose="02000000000000000000" pitchFamily="2" charset="0"/>
              </a:rPr>
              <a:t>. Jika </a:t>
            </a:r>
            <a:r>
              <a:rPr lang="en-US" sz="1600" b="0" i="0" dirty="0" err="1">
                <a:solidFill>
                  <a:srgbClr val="666666"/>
                </a:solidFill>
                <a:effectLst/>
                <a:latin typeface="Roboto" panose="02000000000000000000" pitchFamily="2" charset="0"/>
              </a:rPr>
              <a:t>kamu</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merasa</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sudah</a:t>
            </a:r>
            <a:r>
              <a:rPr lang="en-US" sz="1600" b="0" i="0" dirty="0">
                <a:solidFill>
                  <a:srgbClr val="666666"/>
                </a:solidFill>
                <a:effectLst/>
                <a:latin typeface="Roboto" panose="02000000000000000000" pitchFamily="2" charset="0"/>
              </a:rPr>
              <a:t> di level </a:t>
            </a:r>
            <a:r>
              <a:rPr lang="en-US" sz="1600" b="0" i="0" dirty="0" err="1">
                <a:solidFill>
                  <a:srgbClr val="666666"/>
                </a:solidFill>
                <a:effectLst/>
                <a:latin typeface="Roboto" panose="02000000000000000000" pitchFamily="2" charset="0"/>
              </a:rPr>
              <a:t>bahaya</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dalam</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menggunakan</a:t>
            </a:r>
            <a:r>
              <a:rPr lang="en-US" sz="1600" b="0" i="0" dirty="0">
                <a:solidFill>
                  <a:srgbClr val="666666"/>
                </a:solidFill>
                <a:effectLst/>
                <a:latin typeface="Roboto" panose="02000000000000000000" pitchFamily="2" charset="0"/>
              </a:rPr>
              <a:t> media </a:t>
            </a:r>
            <a:r>
              <a:rPr lang="en-US" sz="1600" b="0" i="0" dirty="0" err="1">
                <a:solidFill>
                  <a:srgbClr val="666666"/>
                </a:solidFill>
                <a:effectLst/>
                <a:latin typeface="Roboto" panose="02000000000000000000" pitchFamily="2" charset="0"/>
              </a:rPr>
              <a:t>sosial</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cobalah</a:t>
            </a:r>
            <a:r>
              <a:rPr lang="en-US" sz="1600" b="0" i="0" dirty="0">
                <a:solidFill>
                  <a:srgbClr val="666666"/>
                </a:solidFill>
                <a:effectLst/>
                <a:latin typeface="Roboto" panose="02000000000000000000" pitchFamily="2" charset="0"/>
              </a:rPr>
              <a:t> untuk </a:t>
            </a:r>
            <a:r>
              <a:rPr lang="en-US" sz="1600" b="0" i="0" dirty="0" err="1">
                <a:solidFill>
                  <a:srgbClr val="666666"/>
                </a:solidFill>
                <a:effectLst/>
                <a:latin typeface="Roboto" panose="02000000000000000000" pitchFamily="2" charset="0"/>
              </a:rPr>
              <a:t>secara</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perlahan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mengurangi</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kebiasaan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buruk</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tersebut</a:t>
            </a:r>
            <a:r>
              <a:rPr lang="en-US" sz="1600" b="0" i="0" dirty="0">
                <a:solidFill>
                  <a:srgbClr val="666666"/>
                </a:solidFill>
                <a:effectLst/>
                <a:latin typeface="Roboto" panose="02000000000000000000" pitchFamily="2" charset="0"/>
              </a:rPr>
              <a:t>.</a:t>
            </a:r>
          </a:p>
          <a:p>
            <a:pPr marL="152400" indent="0">
              <a:buNone/>
            </a:pPr>
            <a:endParaRPr lang="en-US" sz="1600" dirty="0">
              <a:solidFill>
                <a:srgbClr val="666666"/>
              </a:solidFill>
              <a:latin typeface="Roboto" panose="02000000000000000000" pitchFamily="2" charset="0"/>
            </a:endParaRPr>
          </a:p>
          <a:p>
            <a:pPr marL="152400" indent="0">
              <a:buNone/>
            </a:pPr>
            <a:r>
              <a:rPr lang="en-US" sz="1600" b="0" i="0" dirty="0" err="1">
                <a:solidFill>
                  <a:srgbClr val="666666"/>
                </a:solidFill>
                <a:effectLst/>
                <a:latin typeface="Roboto" panose="02000000000000000000" pitchFamily="2" charset="0"/>
              </a:rPr>
              <a:t>Bagi</a:t>
            </a:r>
            <a:r>
              <a:rPr lang="en-US" sz="1600" b="0" i="0" dirty="0">
                <a:solidFill>
                  <a:srgbClr val="666666"/>
                </a:solidFill>
                <a:effectLst/>
                <a:latin typeface="Roboto" panose="02000000000000000000" pitchFamily="2" charset="0"/>
              </a:rPr>
              <a:t> yang </a:t>
            </a:r>
            <a:r>
              <a:rPr lang="en-US" sz="1600" b="0" i="0" dirty="0" err="1">
                <a:solidFill>
                  <a:srgbClr val="666666"/>
                </a:solidFill>
                <a:effectLst/>
                <a:latin typeface="Roboto" panose="02000000000000000000" pitchFamily="2" charset="0"/>
              </a:rPr>
              <a:t>belum</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merasakan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gejala</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apapun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tetap</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waspada</a:t>
            </a:r>
            <a:r>
              <a:rPr lang="en-US" sz="1600" b="0" i="0" dirty="0">
                <a:solidFill>
                  <a:srgbClr val="666666"/>
                </a:solidFill>
                <a:effectLst/>
                <a:latin typeface="Roboto" panose="02000000000000000000" pitchFamily="2" charset="0"/>
              </a:rPr>
              <a:t> dan </a:t>
            </a:r>
            <a:r>
              <a:rPr lang="en-US" sz="1600" b="0" i="0" dirty="0" err="1">
                <a:solidFill>
                  <a:srgbClr val="666666"/>
                </a:solidFill>
                <a:effectLst/>
                <a:latin typeface="Roboto" panose="02000000000000000000" pitchFamily="2" charset="0"/>
              </a:rPr>
              <a:t>mengatur</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porsi</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menggunakan</a:t>
            </a:r>
            <a:r>
              <a:rPr lang="en-US" sz="1600" b="0" i="0" dirty="0">
                <a:solidFill>
                  <a:srgbClr val="666666"/>
                </a:solidFill>
                <a:effectLst/>
                <a:latin typeface="Roboto" panose="02000000000000000000" pitchFamily="2" charset="0"/>
              </a:rPr>
              <a:t> media </a:t>
            </a:r>
            <a:r>
              <a:rPr lang="en-US" sz="1600" b="0" i="0" dirty="0" err="1">
                <a:solidFill>
                  <a:srgbClr val="666666"/>
                </a:solidFill>
                <a:effectLst/>
                <a:latin typeface="Roboto" panose="02000000000000000000" pitchFamily="2" charset="0"/>
              </a:rPr>
              <a:t>sosial</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dengan</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baik</a:t>
            </a:r>
            <a:r>
              <a:rPr lang="en-US" sz="1600" b="0" i="0" dirty="0">
                <a:solidFill>
                  <a:srgbClr val="666666"/>
                </a:solidFill>
                <a:effectLst/>
                <a:latin typeface="Roboto" panose="02000000000000000000" pitchFamily="2" charset="0"/>
              </a:rPr>
              <a:t> dan </a:t>
            </a:r>
            <a:r>
              <a:rPr lang="en-US" sz="1600" b="0" i="0" dirty="0" err="1">
                <a:solidFill>
                  <a:srgbClr val="666666"/>
                </a:solidFill>
                <a:effectLst/>
                <a:latin typeface="Roboto" panose="02000000000000000000" pitchFamily="2" charset="0"/>
              </a:rPr>
              <a:t>dalam</a:t>
            </a:r>
            <a:r>
              <a:rPr lang="en-US" sz="1600" b="0" i="0" dirty="0">
                <a:solidFill>
                  <a:srgbClr val="666666"/>
                </a:solidFill>
                <a:effectLst/>
                <a:latin typeface="Roboto" panose="02000000000000000000" pitchFamily="2" charset="0"/>
              </a:rPr>
              <a:t> </a:t>
            </a:r>
            <a:r>
              <a:rPr lang="en-US" sz="1600" b="0" i="0" dirty="0" err="1">
                <a:solidFill>
                  <a:srgbClr val="666666"/>
                </a:solidFill>
                <a:effectLst/>
                <a:latin typeface="Roboto" panose="02000000000000000000" pitchFamily="2" charset="0"/>
              </a:rPr>
              <a:t>porsi</a:t>
            </a:r>
            <a:r>
              <a:rPr lang="en-US" sz="1600" b="0" i="0" dirty="0">
                <a:solidFill>
                  <a:srgbClr val="666666"/>
                </a:solidFill>
                <a:effectLst/>
                <a:latin typeface="Roboto" panose="02000000000000000000" pitchFamily="2" charset="0"/>
              </a:rPr>
              <a:t> yang </a:t>
            </a:r>
            <a:r>
              <a:rPr lang="en-US" sz="1600" b="0" i="0" dirty="0" err="1">
                <a:solidFill>
                  <a:srgbClr val="666666"/>
                </a:solidFill>
                <a:effectLst/>
                <a:latin typeface="Roboto" panose="02000000000000000000" pitchFamily="2" charset="0"/>
              </a:rPr>
              <a:t>aman</a:t>
            </a:r>
            <a:r>
              <a:rPr lang="en-US" sz="1600" b="0" i="0" dirty="0">
                <a:solidFill>
                  <a:srgbClr val="666666"/>
                </a:solidFill>
                <a:effectLst/>
                <a:latin typeface="Roboto" panose="02000000000000000000" pitchFamily="2" charset="0"/>
              </a:rPr>
              <a:t>.</a:t>
            </a:r>
            <a:endParaRPr lang="en-US" sz="1600" dirty="0"/>
          </a:p>
        </p:txBody>
      </p:sp>
      <p:pic>
        <p:nvPicPr>
          <p:cNvPr id="4" name="Picture 3">
            <a:extLst>
              <a:ext uri="{FF2B5EF4-FFF2-40B4-BE49-F238E27FC236}">
                <a16:creationId xmlns:a16="http://schemas.microsoft.com/office/drawing/2014/main" id="{E07CBB98-5D1C-4E62-BC21-1F854958AFCF}"/>
              </a:ext>
            </a:extLst>
          </p:cNvPr>
          <p:cNvPicPr>
            <a:picLocks noChangeAspect="1"/>
          </p:cNvPicPr>
          <p:nvPr/>
        </p:nvPicPr>
        <p:blipFill rotWithShape="1">
          <a:blip r:embed="rId2"/>
          <a:srcRect t="14414" b="10135"/>
          <a:stretch/>
        </p:blipFill>
        <p:spPr>
          <a:xfrm>
            <a:off x="305997" y="1686296"/>
            <a:ext cx="4494396" cy="2386940"/>
          </a:xfrm>
          <a:prstGeom prst="rect">
            <a:avLst/>
          </a:prstGeom>
        </p:spPr>
      </p:pic>
      <p:sp>
        <p:nvSpPr>
          <p:cNvPr id="6" name="Title 5">
            <a:extLst>
              <a:ext uri="{FF2B5EF4-FFF2-40B4-BE49-F238E27FC236}">
                <a16:creationId xmlns:a16="http://schemas.microsoft.com/office/drawing/2014/main" id="{4EF7A69A-8E35-432E-8867-E785AB3796BB}"/>
              </a:ext>
            </a:extLst>
          </p:cNvPr>
          <p:cNvSpPr>
            <a:spLocks noGrp="1"/>
          </p:cNvSpPr>
          <p:nvPr>
            <p:ph type="title"/>
          </p:nvPr>
        </p:nvSpPr>
        <p:spPr/>
        <p:txBody>
          <a:bodyPr/>
          <a:lstStyle/>
          <a:p>
            <a:r>
              <a:rPr lang="en-US" dirty="0" err="1"/>
              <a:t>Waspadalah</a:t>
            </a:r>
            <a:r>
              <a:rPr lang="en-US" dirty="0"/>
              <a:t> </a:t>
            </a:r>
            <a:r>
              <a:rPr lang="en-US" dirty="0" err="1"/>
              <a:t>dalam</a:t>
            </a:r>
            <a:r>
              <a:rPr lang="en-US" dirty="0"/>
              <a:t> </a:t>
            </a:r>
            <a:r>
              <a:rPr lang="en-US" dirty="0" err="1"/>
              <a:t>Berteknologi</a:t>
            </a:r>
            <a:endParaRPr lang="en-US" dirty="0"/>
          </a:p>
        </p:txBody>
      </p:sp>
    </p:spTree>
    <p:extLst>
      <p:ext uri="{BB962C8B-B14F-4D97-AF65-F5344CB8AC3E}">
        <p14:creationId xmlns:p14="http://schemas.microsoft.com/office/powerpoint/2010/main" val="2580431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35538" y="3217622"/>
            <a:ext cx="2384709" cy="734041"/>
          </a:xfrm>
        </p:spPr>
        <p:txBody>
          <a:bodyPr/>
          <a:lstStyle/>
          <a:p>
            <a:endParaRPr lang="en-US"/>
          </a:p>
        </p:txBody>
      </p:sp>
      <p:sp>
        <p:nvSpPr>
          <p:cNvPr id="3" name="Title 2"/>
          <p:cNvSpPr>
            <a:spLocks noGrp="1"/>
          </p:cNvSpPr>
          <p:nvPr>
            <p:ph type="title"/>
          </p:nvPr>
        </p:nvSpPr>
        <p:spPr>
          <a:xfrm>
            <a:off x="5289630" y="338320"/>
            <a:ext cx="3507946" cy="572700"/>
          </a:xfrm>
        </p:spPr>
        <p:txBody>
          <a:bodyPr/>
          <a:lstStyle/>
          <a:p>
            <a:r>
              <a:rPr lang="en-US"/>
              <a:t>Privasi</a:t>
            </a:r>
          </a:p>
        </p:txBody>
      </p:sp>
      <p:pic>
        <p:nvPicPr>
          <p:cNvPr id="4098" name="Picture 2" descr="6 Tips Jaga Privasi Online #DiRumahAja - Masyarakat Umum | Covid19.g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03" y="164695"/>
            <a:ext cx="4746437" cy="47464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58597" y="1013473"/>
            <a:ext cx="3885403" cy="2308324"/>
          </a:xfrm>
          <a:prstGeom prst="rect">
            <a:avLst/>
          </a:prstGeom>
        </p:spPr>
        <p:txBody>
          <a:bodyPr wrap="square">
            <a:spAutoFit/>
          </a:bodyPr>
          <a:lstStyle/>
          <a:p>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Privasi</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pada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dasarnya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adalah</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kerahasiaan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pribadi</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sedangkan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data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pengguna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adalah</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beberapa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keterangan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atau</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sekumpulan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informasi</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Jadi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bisa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disimpulkan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bahwa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data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privasi</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merupakan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beberapa</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keterangan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pribadi</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 yang </a:t>
            </a:r>
            <a:r>
              <a:rPr lang="en-US" sz="1800" i="0" dirty="0" err="1">
                <a:solidFill>
                  <a:srgbClr val="333333"/>
                </a:solidFill>
                <a:effectLst/>
                <a:latin typeface="Lato" panose="020F0502020204030203" pitchFamily="34" charset="0"/>
                <a:ea typeface="Lato" panose="020F0502020204030203" pitchFamily="34" charset="0"/>
                <a:cs typeface="Lato" panose="020F0502020204030203" pitchFamily="34" charset="0"/>
              </a:rPr>
              <a:t>dirahasiakan</a:t>
            </a:r>
            <a:r>
              <a:rPr lang="en-US" sz="1800" i="0" dirty="0">
                <a:solidFill>
                  <a:srgbClr val="333333"/>
                </a:solidFill>
                <a:effectLst/>
                <a:latin typeface="Lato" panose="020F0502020204030203" pitchFamily="34" charset="0"/>
                <a:ea typeface="Lato" panose="020F0502020204030203" pitchFamily="34" charset="0"/>
                <a:cs typeface="Lato" panose="020F0502020204030203" pitchFamily="34" charset="0"/>
              </a:rPr>
              <a:t>.</a:t>
            </a:r>
            <a:endParaRPr lang="en-US" sz="1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56552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63F0E-6DE3-4A2B-9F66-54B52D87289E}"/>
              </a:ext>
            </a:extLst>
          </p:cNvPr>
          <p:cNvSpPr>
            <a:spLocks noGrp="1"/>
          </p:cNvSpPr>
          <p:nvPr>
            <p:ph type="body" idx="1"/>
          </p:nvPr>
        </p:nvSpPr>
        <p:spPr>
          <a:xfrm>
            <a:off x="4298332" y="1028402"/>
            <a:ext cx="4533968" cy="3379500"/>
          </a:xfrm>
        </p:spPr>
        <p:txBody>
          <a:bodyPr/>
          <a:lstStyle/>
          <a:p>
            <a:pPr marL="152400" indent="0">
              <a:buNone/>
            </a:pPr>
            <a:r>
              <a:rPr lang="en-US" dirty="0" err="1"/>
              <a:t>Pelanggaran</a:t>
            </a:r>
            <a:r>
              <a:rPr lang="en-US" dirty="0"/>
              <a:t> </a:t>
            </a:r>
            <a:r>
              <a:rPr lang="en-US" dirty="0" err="1"/>
              <a:t>Privasi</a:t>
            </a:r>
            <a:r>
              <a:rPr lang="en-US" dirty="0"/>
              <a:t> </a:t>
            </a:r>
            <a:r>
              <a:rPr lang="en-US" dirty="0" err="1"/>
              <a:t>merupakan</a:t>
            </a:r>
            <a:r>
              <a:rPr lang="en-US" dirty="0"/>
              <a:t> </a:t>
            </a:r>
            <a:r>
              <a:rPr lang="en-US" dirty="0" err="1"/>
              <a:t>bentuk</a:t>
            </a:r>
            <a:r>
              <a:rPr lang="en-US" dirty="0"/>
              <a:t> </a:t>
            </a:r>
            <a:r>
              <a:rPr lang="en-US" dirty="0" err="1"/>
              <a:t>penyalahgunaan</a:t>
            </a:r>
            <a:r>
              <a:rPr lang="en-US" dirty="0"/>
              <a:t> </a:t>
            </a:r>
            <a:r>
              <a:rPr lang="en-US" dirty="0" err="1"/>
              <a:t>akses</a:t>
            </a:r>
            <a:r>
              <a:rPr lang="en-US" dirty="0"/>
              <a:t> data </a:t>
            </a:r>
            <a:r>
              <a:rPr lang="en-US" dirty="0" err="1"/>
              <a:t>pribadi</a:t>
            </a:r>
            <a:r>
              <a:rPr lang="en-US" dirty="0"/>
              <a:t> orang lain yang </a:t>
            </a:r>
            <a:r>
              <a:rPr lang="en-US" dirty="0" err="1"/>
              <a:t>melawan</a:t>
            </a:r>
            <a:r>
              <a:rPr lang="en-US" dirty="0"/>
              <a:t> </a:t>
            </a:r>
            <a:r>
              <a:rPr lang="en-US" dirty="0" err="1"/>
              <a:t>hukum</a:t>
            </a:r>
            <a:r>
              <a:rPr lang="en-US" dirty="0"/>
              <a:t> yang </a:t>
            </a:r>
            <a:r>
              <a:rPr lang="en-US" dirty="0" err="1"/>
              <a:t>mengganggu</a:t>
            </a:r>
            <a:r>
              <a:rPr lang="en-US" dirty="0"/>
              <a:t> </a:t>
            </a:r>
            <a:r>
              <a:rPr lang="en-US" dirty="0" err="1"/>
              <a:t>hak</a:t>
            </a:r>
            <a:r>
              <a:rPr lang="en-US" dirty="0"/>
              <a:t> </a:t>
            </a:r>
            <a:r>
              <a:rPr lang="en-US" dirty="0" err="1"/>
              <a:t>privasi</a:t>
            </a:r>
            <a:r>
              <a:rPr lang="en-US" dirty="0"/>
              <a:t> </a:t>
            </a:r>
            <a:r>
              <a:rPr lang="en-US" dirty="0" err="1"/>
              <a:t>individu</a:t>
            </a:r>
            <a:r>
              <a:rPr lang="en-US" dirty="0"/>
              <a:t> </a:t>
            </a:r>
            <a:r>
              <a:rPr lang="en-US" dirty="0" err="1"/>
              <a:t>dengan</a:t>
            </a:r>
            <a:r>
              <a:rPr lang="en-US" dirty="0"/>
              <a:t> </a:t>
            </a:r>
            <a:r>
              <a:rPr lang="en-US" dirty="0" err="1"/>
              <a:t>cara</a:t>
            </a:r>
            <a:r>
              <a:rPr lang="en-US" dirty="0"/>
              <a:t> </a:t>
            </a:r>
            <a:r>
              <a:rPr lang="en-US" dirty="0" err="1"/>
              <a:t>menyebarkan</a:t>
            </a:r>
            <a:r>
              <a:rPr lang="en-US" dirty="0"/>
              <a:t> data </a:t>
            </a:r>
            <a:r>
              <a:rPr lang="en-US" dirty="0" err="1"/>
              <a:t>pribadi</a:t>
            </a:r>
            <a:r>
              <a:rPr lang="en-US" dirty="0"/>
              <a:t> </a:t>
            </a:r>
            <a:r>
              <a:rPr lang="en-US" dirty="0" err="1"/>
              <a:t>tanpa</a:t>
            </a:r>
            <a:r>
              <a:rPr lang="en-US" dirty="0"/>
              <a:t> seizin yang </a:t>
            </a:r>
            <a:r>
              <a:rPr lang="en-US" dirty="0" err="1"/>
              <a:t>bersangkutan</a:t>
            </a:r>
            <a:r>
              <a:rPr lang="en-US" dirty="0"/>
              <a:t>.</a:t>
            </a:r>
          </a:p>
          <a:p>
            <a:pPr marL="152400" indent="0">
              <a:buNone/>
            </a:pPr>
            <a:endParaRPr lang="en-US" dirty="0"/>
          </a:p>
          <a:p>
            <a:pPr marL="152400" indent="0">
              <a:buNone/>
            </a:pPr>
            <a:r>
              <a:rPr lang="en-US" dirty="0" err="1"/>
              <a:t>Kasus</a:t>
            </a:r>
            <a:r>
              <a:rPr lang="en-US" dirty="0"/>
              <a:t> </a:t>
            </a:r>
            <a:r>
              <a:rPr lang="en-US" dirty="0" err="1"/>
              <a:t>pelanggaran</a:t>
            </a:r>
            <a:r>
              <a:rPr lang="en-US" dirty="0"/>
              <a:t> </a:t>
            </a:r>
            <a:r>
              <a:rPr lang="en-US" dirty="0" err="1"/>
              <a:t>privasi</a:t>
            </a:r>
            <a:r>
              <a:rPr lang="en-US" dirty="0"/>
              <a:t> </a:t>
            </a:r>
            <a:r>
              <a:rPr lang="en-US" dirty="0" err="1"/>
              <a:t>banyak</a:t>
            </a:r>
            <a:r>
              <a:rPr lang="en-US" dirty="0"/>
              <a:t> </a:t>
            </a:r>
            <a:r>
              <a:rPr lang="en-US" dirty="0" err="1"/>
              <a:t>terjadi</a:t>
            </a:r>
            <a:r>
              <a:rPr lang="en-US" dirty="0"/>
              <a:t> di dunia maya </a:t>
            </a:r>
            <a:r>
              <a:rPr lang="en-US" dirty="0" err="1"/>
              <a:t>maupun</a:t>
            </a:r>
            <a:r>
              <a:rPr lang="en-US" dirty="0"/>
              <a:t> di dunia </a:t>
            </a:r>
            <a:r>
              <a:rPr lang="en-US" dirty="0" err="1"/>
              <a:t>nyata</a:t>
            </a:r>
            <a:r>
              <a:rPr lang="en-US" dirty="0"/>
              <a:t>. Salah </a:t>
            </a:r>
            <a:r>
              <a:rPr lang="en-US" dirty="0" err="1"/>
              <a:t>satu</a:t>
            </a:r>
            <a:r>
              <a:rPr lang="en-US" dirty="0"/>
              <a:t> </a:t>
            </a:r>
            <a:r>
              <a:rPr lang="en-US" dirty="0" err="1"/>
              <a:t>contoh</a:t>
            </a:r>
            <a:r>
              <a:rPr lang="en-US" dirty="0"/>
              <a:t> </a:t>
            </a:r>
            <a:r>
              <a:rPr lang="en-US" dirty="0" err="1"/>
              <a:t>adalah</a:t>
            </a:r>
            <a:r>
              <a:rPr lang="en-US" dirty="0"/>
              <a:t> </a:t>
            </a:r>
            <a:r>
              <a:rPr lang="en-US" dirty="0" err="1"/>
              <a:t>maraknya</a:t>
            </a:r>
            <a:r>
              <a:rPr lang="en-US" dirty="0"/>
              <a:t> </a:t>
            </a:r>
            <a:r>
              <a:rPr lang="en-US" dirty="0" err="1"/>
              <a:t>pelanggaran</a:t>
            </a:r>
            <a:r>
              <a:rPr lang="en-US" dirty="0"/>
              <a:t> </a:t>
            </a:r>
            <a:r>
              <a:rPr lang="en-US" dirty="0" err="1"/>
              <a:t>privasi</a:t>
            </a:r>
            <a:r>
              <a:rPr lang="en-US" dirty="0"/>
              <a:t> di dunia maya </a:t>
            </a:r>
            <a:r>
              <a:rPr lang="en-US" dirty="0" err="1"/>
              <a:t>khususnya</a:t>
            </a:r>
            <a:r>
              <a:rPr lang="en-US" dirty="0"/>
              <a:t> pada </a:t>
            </a:r>
            <a:r>
              <a:rPr lang="en-US" dirty="0" err="1"/>
              <a:t>aplikasi</a:t>
            </a:r>
            <a:r>
              <a:rPr lang="en-US" dirty="0"/>
              <a:t> media </a:t>
            </a:r>
            <a:r>
              <a:rPr lang="en-US" dirty="0" err="1"/>
              <a:t>sosial</a:t>
            </a:r>
            <a:r>
              <a:rPr lang="en-US" dirty="0"/>
              <a:t> </a:t>
            </a:r>
            <a:r>
              <a:rPr lang="en-US" dirty="0" err="1"/>
              <a:t>seperti</a:t>
            </a:r>
            <a:r>
              <a:rPr lang="en-US" dirty="0"/>
              <a:t> </a:t>
            </a:r>
            <a:r>
              <a:rPr lang="en-US" dirty="0" err="1"/>
              <a:t>facebook</a:t>
            </a:r>
            <a:r>
              <a:rPr lang="en-US" dirty="0"/>
              <a:t>. Pada media </a:t>
            </a:r>
            <a:r>
              <a:rPr lang="en-US" dirty="0" err="1"/>
              <a:t>sosial</a:t>
            </a:r>
            <a:r>
              <a:rPr lang="en-US" dirty="0"/>
              <a:t> </a:t>
            </a:r>
            <a:r>
              <a:rPr lang="en-US" dirty="0" err="1"/>
              <a:t>facebook</a:t>
            </a:r>
            <a:r>
              <a:rPr lang="en-US" dirty="0"/>
              <a:t> </a:t>
            </a:r>
            <a:r>
              <a:rPr lang="en-US" dirty="0" err="1"/>
              <a:t>pengguna</a:t>
            </a:r>
            <a:r>
              <a:rPr lang="en-US" dirty="0"/>
              <a:t> </a:t>
            </a:r>
            <a:r>
              <a:rPr lang="en-US" dirty="0" err="1"/>
              <a:t>bebas</a:t>
            </a:r>
            <a:r>
              <a:rPr lang="en-US" dirty="0"/>
              <a:t> </a:t>
            </a:r>
            <a:r>
              <a:rPr lang="en-US" dirty="0" err="1"/>
              <a:t>mengunggah</a:t>
            </a:r>
            <a:r>
              <a:rPr lang="en-US" dirty="0"/>
              <a:t>, </a:t>
            </a:r>
            <a:r>
              <a:rPr lang="en-US" dirty="0" err="1"/>
              <a:t>membagikan</a:t>
            </a:r>
            <a:r>
              <a:rPr lang="en-US" dirty="0"/>
              <a:t> dan </a:t>
            </a:r>
            <a:r>
              <a:rPr lang="en-US" dirty="0" err="1"/>
              <a:t>menyukai</a:t>
            </a:r>
            <a:r>
              <a:rPr lang="en-US" dirty="0"/>
              <a:t> </a:t>
            </a:r>
            <a:r>
              <a:rPr lang="en-US" dirty="0" err="1"/>
              <a:t>ataupun</a:t>
            </a:r>
            <a:r>
              <a:rPr lang="en-US" dirty="0"/>
              <a:t> </a:t>
            </a:r>
            <a:r>
              <a:rPr lang="en-US" dirty="0" err="1"/>
              <a:t>memberikan</a:t>
            </a:r>
            <a:r>
              <a:rPr lang="en-US" dirty="0"/>
              <a:t> </a:t>
            </a:r>
            <a:r>
              <a:rPr lang="en-US" dirty="0" err="1"/>
              <a:t>komentar</a:t>
            </a:r>
            <a:r>
              <a:rPr lang="en-US" dirty="0"/>
              <a:t> pada </a:t>
            </a:r>
            <a:r>
              <a:rPr lang="en-US" dirty="0" err="1"/>
              <a:t>foto</a:t>
            </a:r>
            <a:r>
              <a:rPr lang="en-US" dirty="0"/>
              <a:t> </a:t>
            </a:r>
            <a:r>
              <a:rPr lang="en-US" dirty="0" err="1"/>
              <a:t>maupun</a:t>
            </a:r>
            <a:r>
              <a:rPr lang="en-US" dirty="0"/>
              <a:t> video </a:t>
            </a:r>
            <a:r>
              <a:rPr lang="en-US" dirty="0" err="1"/>
              <a:t>milik</a:t>
            </a:r>
            <a:r>
              <a:rPr lang="en-US" dirty="0"/>
              <a:t> orang lain. </a:t>
            </a:r>
            <a:r>
              <a:rPr lang="en-US" dirty="0" err="1"/>
              <a:t>Dengan</a:t>
            </a:r>
            <a:r>
              <a:rPr lang="en-US" dirty="0"/>
              <a:t> </a:t>
            </a:r>
            <a:r>
              <a:rPr lang="en-US" dirty="0" err="1"/>
              <a:t>adanya</a:t>
            </a:r>
            <a:r>
              <a:rPr lang="en-US" dirty="0"/>
              <a:t> </a:t>
            </a:r>
            <a:r>
              <a:rPr lang="en-US" dirty="0" err="1"/>
              <a:t>facebook</a:t>
            </a:r>
            <a:r>
              <a:rPr lang="en-US" dirty="0"/>
              <a:t> </a:t>
            </a:r>
            <a:r>
              <a:rPr lang="en-US" dirty="0" err="1"/>
              <a:t>seseorang</a:t>
            </a:r>
            <a:r>
              <a:rPr lang="en-US" dirty="0"/>
              <a:t> </a:t>
            </a:r>
            <a:r>
              <a:rPr lang="en-US" dirty="0" err="1"/>
              <a:t>bisa</a:t>
            </a:r>
            <a:r>
              <a:rPr lang="en-US" dirty="0"/>
              <a:t> </a:t>
            </a:r>
            <a:r>
              <a:rPr lang="en-US" dirty="0" err="1"/>
              <a:t>menjalin</a:t>
            </a:r>
            <a:r>
              <a:rPr lang="en-US" dirty="0"/>
              <a:t> </a:t>
            </a:r>
            <a:r>
              <a:rPr lang="en-US" dirty="0" err="1"/>
              <a:t>pertemanan</a:t>
            </a:r>
            <a:r>
              <a:rPr lang="en-US" dirty="0"/>
              <a:t> </a:t>
            </a:r>
            <a:r>
              <a:rPr lang="en-US" dirty="0" err="1"/>
              <a:t>dengan</a:t>
            </a:r>
            <a:r>
              <a:rPr lang="en-US" dirty="0"/>
              <a:t> </a:t>
            </a:r>
            <a:r>
              <a:rPr lang="en-US" dirty="0" err="1"/>
              <a:t>jaringan</a:t>
            </a:r>
            <a:r>
              <a:rPr lang="en-US" dirty="0"/>
              <a:t> yang </a:t>
            </a:r>
            <a:r>
              <a:rPr lang="en-US" dirty="0" err="1"/>
              <a:t>luas</a:t>
            </a:r>
            <a:r>
              <a:rPr lang="en-US" dirty="0"/>
              <a:t>. </a:t>
            </a:r>
            <a:r>
              <a:rPr lang="en-US" dirty="0" err="1"/>
              <a:t>Namun</a:t>
            </a:r>
            <a:r>
              <a:rPr lang="en-US" dirty="0"/>
              <a:t> </a:t>
            </a:r>
            <a:r>
              <a:rPr lang="en-US" dirty="0" err="1"/>
              <a:t>dari</a:t>
            </a:r>
            <a:r>
              <a:rPr lang="en-US" dirty="0"/>
              <a:t> </a:t>
            </a:r>
            <a:r>
              <a:rPr lang="en-US" dirty="0" err="1"/>
              <a:t>jalinan</a:t>
            </a:r>
            <a:r>
              <a:rPr lang="en-US" dirty="0"/>
              <a:t> </a:t>
            </a:r>
            <a:r>
              <a:rPr lang="en-US" dirty="0" err="1"/>
              <a:t>pertemanan</a:t>
            </a:r>
            <a:r>
              <a:rPr lang="en-US" dirty="0"/>
              <a:t> </a:t>
            </a:r>
            <a:r>
              <a:rPr lang="en-US" dirty="0" err="1"/>
              <a:t>tersebut</a:t>
            </a:r>
            <a:r>
              <a:rPr lang="en-US" dirty="0"/>
              <a:t> </a:t>
            </a:r>
            <a:r>
              <a:rPr lang="en-US" dirty="0" err="1"/>
              <a:t>menimbulkan</a:t>
            </a:r>
            <a:r>
              <a:rPr lang="en-US" dirty="0"/>
              <a:t> </a:t>
            </a:r>
            <a:r>
              <a:rPr lang="en-US" dirty="0" err="1"/>
              <a:t>banyak</a:t>
            </a:r>
            <a:r>
              <a:rPr lang="en-US" dirty="0"/>
              <a:t> </a:t>
            </a:r>
            <a:r>
              <a:rPr lang="en-US" dirty="0" err="1"/>
              <a:t>kekhawatiran</a:t>
            </a:r>
            <a:r>
              <a:rPr lang="en-US" dirty="0"/>
              <a:t>, </a:t>
            </a:r>
            <a:r>
              <a:rPr lang="en-US" dirty="0" err="1"/>
              <a:t>seperti</a:t>
            </a:r>
            <a:r>
              <a:rPr lang="en-US" dirty="0"/>
              <a:t> situs </a:t>
            </a:r>
            <a:r>
              <a:rPr lang="en-US" dirty="0" err="1"/>
              <a:t>pertemanan</a:t>
            </a:r>
            <a:r>
              <a:rPr lang="en-US" dirty="0"/>
              <a:t> </a:t>
            </a:r>
            <a:r>
              <a:rPr lang="en-US" dirty="0" err="1"/>
              <a:t>dimanfaatkan</a:t>
            </a:r>
            <a:r>
              <a:rPr lang="en-US" dirty="0"/>
              <a:t> </a:t>
            </a:r>
            <a:r>
              <a:rPr lang="en-US" dirty="0" err="1"/>
              <a:t>sebagai</a:t>
            </a:r>
            <a:r>
              <a:rPr lang="en-US" dirty="0"/>
              <a:t> media untuk </a:t>
            </a:r>
            <a:r>
              <a:rPr lang="en-US" dirty="0" err="1"/>
              <a:t>menebar</a:t>
            </a:r>
            <a:r>
              <a:rPr lang="en-US" dirty="0"/>
              <a:t> </a:t>
            </a:r>
            <a:r>
              <a:rPr lang="en-US" dirty="0" err="1"/>
              <a:t>kebencian</a:t>
            </a:r>
            <a:r>
              <a:rPr lang="en-US" dirty="0"/>
              <a:t>, </a:t>
            </a:r>
            <a:r>
              <a:rPr lang="en-US" dirty="0" err="1"/>
              <a:t>penghinaan</a:t>
            </a:r>
            <a:r>
              <a:rPr lang="en-US" dirty="0"/>
              <a:t>, </a:t>
            </a:r>
            <a:r>
              <a:rPr lang="en-US" dirty="0" err="1"/>
              <a:t>penghasutan</a:t>
            </a:r>
            <a:r>
              <a:rPr lang="en-US" dirty="0"/>
              <a:t>, </a:t>
            </a:r>
            <a:r>
              <a:rPr lang="en-US" dirty="0" err="1"/>
              <a:t>penipuan</a:t>
            </a:r>
            <a:r>
              <a:rPr lang="en-US" dirty="0"/>
              <a:t> dan lain ± lain.</a:t>
            </a:r>
          </a:p>
        </p:txBody>
      </p:sp>
      <p:sp>
        <p:nvSpPr>
          <p:cNvPr id="3" name="Title 2">
            <a:extLst>
              <a:ext uri="{FF2B5EF4-FFF2-40B4-BE49-F238E27FC236}">
                <a16:creationId xmlns:a16="http://schemas.microsoft.com/office/drawing/2014/main" id="{D2D8D567-7B55-4BA3-8EEB-7371EA0F25E5}"/>
              </a:ext>
            </a:extLst>
          </p:cNvPr>
          <p:cNvSpPr>
            <a:spLocks noGrp="1"/>
          </p:cNvSpPr>
          <p:nvPr>
            <p:ph type="title"/>
          </p:nvPr>
        </p:nvSpPr>
        <p:spPr>
          <a:xfrm>
            <a:off x="311700" y="374677"/>
            <a:ext cx="8520600" cy="572700"/>
          </a:xfrm>
        </p:spPr>
        <p:txBody>
          <a:bodyPr/>
          <a:lstStyle/>
          <a:p>
            <a:r>
              <a:rPr lang="en-US" dirty="0" err="1"/>
              <a:t>Pelanggaran</a:t>
            </a:r>
            <a:r>
              <a:rPr lang="en-US" dirty="0"/>
              <a:t> </a:t>
            </a:r>
            <a:r>
              <a:rPr lang="en-US" dirty="0" err="1"/>
              <a:t>Privasi</a:t>
            </a:r>
            <a:endParaRPr lang="en-US" dirty="0"/>
          </a:p>
        </p:txBody>
      </p:sp>
      <p:pic>
        <p:nvPicPr>
          <p:cNvPr id="4" name="Picture 3"/>
          <p:cNvPicPr>
            <a:picLocks noChangeAspect="1"/>
          </p:cNvPicPr>
          <p:nvPr/>
        </p:nvPicPr>
        <p:blipFill>
          <a:blip r:embed="rId3"/>
          <a:stretch>
            <a:fillRect/>
          </a:stretch>
        </p:blipFill>
        <p:spPr>
          <a:xfrm>
            <a:off x="311700" y="1132574"/>
            <a:ext cx="3901485" cy="3901485"/>
          </a:xfrm>
          <a:prstGeom prst="rect">
            <a:avLst/>
          </a:prstGeom>
        </p:spPr>
      </p:pic>
    </p:spTree>
    <p:extLst>
      <p:ext uri="{BB962C8B-B14F-4D97-AF65-F5344CB8AC3E}">
        <p14:creationId xmlns:p14="http://schemas.microsoft.com/office/powerpoint/2010/main" val="19531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A7A83-E5AC-4492-A781-4E327305AA78}"/>
              </a:ext>
            </a:extLst>
          </p:cNvPr>
          <p:cNvSpPr>
            <a:spLocks noGrp="1"/>
          </p:cNvSpPr>
          <p:nvPr>
            <p:ph type="body" idx="1"/>
          </p:nvPr>
        </p:nvSpPr>
        <p:spPr>
          <a:xfrm>
            <a:off x="482283" y="2874495"/>
            <a:ext cx="8179433" cy="1846093"/>
          </a:xfrm>
        </p:spPr>
        <p:txBody>
          <a:bodyPr/>
          <a:lstStyle/>
          <a:p>
            <a:pPr marL="152400" indent="0">
              <a:buNone/>
            </a:pPr>
            <a:r>
              <a:rPr lang="en-US" sz="1600" dirty="0" err="1"/>
              <a:t>Contoh</a:t>
            </a:r>
            <a:r>
              <a:rPr lang="en-US" sz="1600" dirty="0"/>
              <a:t> </a:t>
            </a:r>
            <a:r>
              <a:rPr lang="en-US" sz="1600" dirty="0" err="1"/>
              <a:t>Kejadian</a:t>
            </a:r>
            <a:r>
              <a:rPr lang="en-US" sz="1600" dirty="0"/>
              <a:t>:</a:t>
            </a:r>
          </a:p>
          <a:p>
            <a:pPr marL="152400" indent="0">
              <a:buNone/>
            </a:pPr>
            <a:r>
              <a:rPr lang="en-US" sz="1600" dirty="0" err="1"/>
              <a:t>Kasus</a:t>
            </a:r>
            <a:r>
              <a:rPr lang="en-US" sz="1600" dirty="0"/>
              <a:t> </a:t>
            </a:r>
            <a:r>
              <a:rPr lang="en-US" sz="1600" dirty="0" err="1"/>
              <a:t>terjadi</a:t>
            </a:r>
            <a:r>
              <a:rPr lang="en-US" sz="1600" dirty="0"/>
              <a:t> pada </a:t>
            </a:r>
            <a:r>
              <a:rPr lang="en-US" sz="1600" dirty="0" err="1"/>
              <a:t>facebook</a:t>
            </a:r>
            <a:r>
              <a:rPr lang="en-US" sz="1600" dirty="0"/>
              <a:t> </a:t>
            </a:r>
            <a:r>
              <a:rPr lang="en-US" sz="1600" dirty="0" err="1"/>
              <a:t>muncul</a:t>
            </a:r>
            <a:r>
              <a:rPr lang="en-US" sz="1600" dirty="0"/>
              <a:t> </a:t>
            </a:r>
            <a:r>
              <a:rPr lang="en-US" sz="1600" dirty="0" err="1"/>
              <a:t>karena</a:t>
            </a:r>
            <a:r>
              <a:rPr lang="en-US" sz="1600" dirty="0"/>
              <a:t> </a:t>
            </a:r>
            <a:r>
              <a:rPr lang="en-US" sz="1600" dirty="0" err="1"/>
              <a:t>dilanggarnya</a:t>
            </a:r>
            <a:r>
              <a:rPr lang="en-US" sz="1600" dirty="0"/>
              <a:t> </a:t>
            </a:r>
            <a:r>
              <a:rPr lang="en-US" sz="1600" dirty="0" err="1"/>
              <a:t>peraturan</a:t>
            </a:r>
            <a:r>
              <a:rPr lang="en-US" sz="1600" dirty="0"/>
              <a:t> </a:t>
            </a:r>
            <a:r>
              <a:rPr lang="en-US" sz="1600" dirty="0" err="1"/>
              <a:t>mengenai</a:t>
            </a:r>
            <a:r>
              <a:rPr lang="en-US" sz="1600" dirty="0"/>
              <a:t> </a:t>
            </a:r>
            <a:r>
              <a:rPr lang="en-US" sz="1600" dirty="0" err="1"/>
              <a:t>komunikasi</a:t>
            </a:r>
            <a:r>
              <a:rPr lang="en-US" sz="1600" dirty="0"/>
              <a:t> </a:t>
            </a:r>
            <a:r>
              <a:rPr lang="en-US" sz="1600" dirty="0" err="1"/>
              <a:t>privasi</a:t>
            </a:r>
            <a:r>
              <a:rPr lang="en-US" sz="1600" dirty="0"/>
              <a:t> </a:t>
            </a:r>
            <a:r>
              <a:rPr lang="en-US" sz="1600" dirty="0" err="1"/>
              <a:t>antar</a:t>
            </a:r>
            <a:r>
              <a:rPr lang="en-US" sz="1600" dirty="0"/>
              <a:t> </a:t>
            </a:r>
            <a:r>
              <a:rPr lang="en-US" sz="1600" dirty="0" err="1"/>
              <a:t>pengguna</a:t>
            </a:r>
            <a:r>
              <a:rPr lang="en-US" sz="1600" dirty="0"/>
              <a:t> </a:t>
            </a:r>
            <a:r>
              <a:rPr lang="en-US" sz="1600" dirty="0" err="1"/>
              <a:t>facebook</a:t>
            </a:r>
            <a:r>
              <a:rPr lang="en-US" sz="1600" dirty="0"/>
              <a:t>. </a:t>
            </a:r>
            <a:r>
              <a:rPr lang="en-US" sz="1600" dirty="0" err="1"/>
              <a:t>Beberapa</a:t>
            </a:r>
            <a:r>
              <a:rPr lang="en-US" sz="1600" dirty="0"/>
              <a:t> </a:t>
            </a:r>
            <a:r>
              <a:rPr lang="en-US" sz="1600" dirty="0" err="1"/>
              <a:t>kasus</a:t>
            </a:r>
            <a:r>
              <a:rPr lang="en-US" sz="1600" dirty="0"/>
              <a:t> </a:t>
            </a:r>
            <a:r>
              <a:rPr lang="en-US" sz="1600" dirty="0" err="1"/>
              <a:t>pelanggaran</a:t>
            </a:r>
            <a:r>
              <a:rPr lang="en-US" sz="1600" dirty="0"/>
              <a:t> </a:t>
            </a:r>
            <a:r>
              <a:rPr lang="en-US" sz="1600" dirty="0" err="1"/>
              <a:t>privasi</a:t>
            </a:r>
            <a:r>
              <a:rPr lang="en-US" sz="1600" dirty="0"/>
              <a:t> </a:t>
            </a:r>
            <a:r>
              <a:rPr lang="en-US" sz="1600" dirty="0" err="1"/>
              <a:t>telah</a:t>
            </a:r>
            <a:r>
              <a:rPr lang="en-US" sz="1600" dirty="0"/>
              <a:t> </a:t>
            </a:r>
            <a:r>
              <a:rPr lang="en-US" sz="1600" dirty="0" err="1"/>
              <a:t>terjadi</a:t>
            </a:r>
            <a:r>
              <a:rPr lang="en-US" sz="1600" dirty="0"/>
              <a:t> </a:t>
            </a:r>
            <a:r>
              <a:rPr lang="en-US" sz="1600" dirty="0" err="1"/>
              <a:t>karena</a:t>
            </a:r>
            <a:r>
              <a:rPr lang="en-US" sz="1600" dirty="0"/>
              <a:t> </a:t>
            </a:r>
            <a:r>
              <a:rPr lang="en-US" sz="1600" dirty="0" err="1"/>
              <a:t>komunikasi</a:t>
            </a:r>
            <a:r>
              <a:rPr lang="en-US" sz="1600" dirty="0"/>
              <a:t> </a:t>
            </a:r>
            <a:r>
              <a:rPr lang="en-US" sz="1600" dirty="0" err="1"/>
              <a:t>melalui</a:t>
            </a:r>
            <a:r>
              <a:rPr lang="en-US" sz="1600" dirty="0"/>
              <a:t> </a:t>
            </a:r>
            <a:r>
              <a:rPr lang="en-US" sz="1600" dirty="0" err="1"/>
              <a:t>facebook</a:t>
            </a:r>
            <a:r>
              <a:rPr lang="en-US" sz="1600" dirty="0"/>
              <a:t> </a:t>
            </a:r>
            <a:r>
              <a:rPr lang="en-US" sz="1600" dirty="0" err="1"/>
              <a:t>seperti</a:t>
            </a:r>
            <a:r>
              <a:rPr lang="en-US" sz="1600" dirty="0"/>
              <a:t>, di </a:t>
            </a:r>
            <a:r>
              <a:rPr lang="en-US" sz="1600" dirty="0" err="1"/>
              <a:t>tahun</a:t>
            </a:r>
            <a:r>
              <a:rPr lang="en-US" sz="1600" dirty="0"/>
              <a:t> 2014 </a:t>
            </a:r>
            <a:r>
              <a:rPr lang="en-US" sz="1600" dirty="0" err="1"/>
              <a:t>tepatnya</a:t>
            </a:r>
            <a:r>
              <a:rPr lang="en-US" sz="1600" dirty="0"/>
              <a:t> di Bogor </a:t>
            </a:r>
            <a:r>
              <a:rPr lang="en-US" sz="1600" dirty="0" err="1"/>
              <a:t>terjadi</a:t>
            </a:r>
            <a:r>
              <a:rPr lang="en-US" sz="1600" dirty="0"/>
              <a:t> </a:t>
            </a:r>
            <a:r>
              <a:rPr lang="en-US" sz="1600" dirty="0" err="1"/>
              <a:t>pembunuhan</a:t>
            </a:r>
            <a:r>
              <a:rPr lang="en-US" sz="1600" dirty="0"/>
              <a:t> dan </a:t>
            </a:r>
            <a:r>
              <a:rPr lang="en-US" sz="1600" dirty="0" err="1"/>
              <a:t>perampasan</a:t>
            </a:r>
            <a:r>
              <a:rPr lang="en-US" sz="1600" dirty="0"/>
              <a:t> </a:t>
            </a:r>
            <a:r>
              <a:rPr lang="en-US" sz="1600" dirty="0" err="1"/>
              <a:t>seorang</a:t>
            </a:r>
            <a:r>
              <a:rPr lang="en-US" sz="1600" dirty="0"/>
              <a:t> </a:t>
            </a:r>
            <a:r>
              <a:rPr lang="en-US" sz="1600" dirty="0" err="1"/>
              <a:t>Pegawai</a:t>
            </a:r>
            <a:r>
              <a:rPr lang="en-US" sz="1600" dirty="0"/>
              <a:t> Negeri </a:t>
            </a:r>
            <a:r>
              <a:rPr lang="en-US" sz="1600" dirty="0" err="1"/>
              <a:t>Sipil</a:t>
            </a:r>
            <a:r>
              <a:rPr lang="en-US" sz="1600" dirty="0"/>
              <a:t>. Korban </a:t>
            </a:r>
            <a:r>
              <a:rPr lang="en-US" sz="1600" dirty="0" err="1"/>
              <a:t>dibunuh</a:t>
            </a:r>
            <a:r>
              <a:rPr lang="en-US" sz="1600" dirty="0"/>
              <a:t> </a:t>
            </a:r>
            <a:r>
              <a:rPr lang="en-US" sz="1600" dirty="0" err="1"/>
              <a:t>karena</a:t>
            </a:r>
            <a:r>
              <a:rPr lang="en-US" sz="1600" dirty="0"/>
              <a:t> </a:t>
            </a:r>
            <a:r>
              <a:rPr lang="en-US" sz="1600" dirty="0" err="1"/>
              <a:t>terlalu</a:t>
            </a:r>
            <a:r>
              <a:rPr lang="en-US" sz="1600" dirty="0"/>
              <a:t> </a:t>
            </a:r>
            <a:r>
              <a:rPr lang="en-US" sz="1600" dirty="0" err="1"/>
              <a:t>mengumbar</a:t>
            </a:r>
            <a:r>
              <a:rPr lang="en-US" sz="1600" dirty="0"/>
              <a:t> </a:t>
            </a:r>
            <a:r>
              <a:rPr lang="en-US" sz="1600" dirty="0" err="1"/>
              <a:t>informasi</a:t>
            </a:r>
            <a:r>
              <a:rPr lang="en-US" sz="1600" dirty="0"/>
              <a:t> di media </a:t>
            </a:r>
            <a:r>
              <a:rPr lang="en-US" sz="1600" dirty="0" err="1"/>
              <a:t>sosial</a:t>
            </a:r>
            <a:r>
              <a:rPr lang="en-US" sz="1600" dirty="0"/>
              <a:t>, </a:t>
            </a:r>
            <a:r>
              <a:rPr lang="en-US" sz="1600" dirty="0" err="1"/>
              <a:t>akibatnya</a:t>
            </a:r>
            <a:r>
              <a:rPr lang="en-US" sz="1600" dirty="0"/>
              <a:t> </a:t>
            </a:r>
            <a:r>
              <a:rPr lang="en-US" sz="1600" dirty="0" err="1"/>
              <a:t>tersangka</a:t>
            </a:r>
            <a:r>
              <a:rPr lang="en-US" sz="1600" dirty="0"/>
              <a:t> </a:t>
            </a:r>
            <a:r>
              <a:rPr lang="en-US" sz="1600" dirty="0" err="1"/>
              <a:t>bisa</a:t>
            </a:r>
            <a:r>
              <a:rPr lang="en-US" sz="1600" dirty="0"/>
              <a:t> </a:t>
            </a:r>
            <a:r>
              <a:rPr lang="en-US" sz="1600" dirty="0" err="1"/>
              <a:t>dengan</a:t>
            </a:r>
            <a:r>
              <a:rPr lang="en-US" sz="1600" dirty="0"/>
              <a:t> </a:t>
            </a:r>
            <a:r>
              <a:rPr lang="en-US" sz="1600" dirty="0" err="1"/>
              <a:t>mudah</a:t>
            </a:r>
            <a:r>
              <a:rPr lang="en-US" sz="1600" dirty="0"/>
              <a:t> </a:t>
            </a:r>
            <a:r>
              <a:rPr lang="en-US" sz="1600" dirty="0" err="1"/>
              <a:t>mengetahui</a:t>
            </a:r>
            <a:r>
              <a:rPr lang="en-US" sz="1600" dirty="0"/>
              <a:t> </a:t>
            </a:r>
            <a:r>
              <a:rPr lang="en-US" sz="1600" dirty="0" err="1"/>
              <a:t>aktivitas</a:t>
            </a:r>
            <a:r>
              <a:rPr lang="en-US" sz="1600" dirty="0"/>
              <a:t> korban. </a:t>
            </a:r>
            <a:r>
              <a:rPr lang="en-US" sz="1600" dirty="0" err="1"/>
              <a:t>Mirisnya</a:t>
            </a:r>
            <a:r>
              <a:rPr lang="en-US" sz="1600" dirty="0"/>
              <a:t> </a:t>
            </a:r>
            <a:r>
              <a:rPr lang="en-US" sz="1600" dirty="0" err="1"/>
              <a:t>terangka</a:t>
            </a:r>
            <a:r>
              <a:rPr lang="en-US" sz="1600" dirty="0"/>
              <a:t> </a:t>
            </a:r>
            <a:r>
              <a:rPr lang="en-US" sz="1600" dirty="0" err="1"/>
              <a:t>pembunuhan</a:t>
            </a:r>
            <a:r>
              <a:rPr lang="en-US" sz="1600" dirty="0"/>
              <a:t> </a:t>
            </a:r>
            <a:r>
              <a:rPr lang="en-US" sz="1600" dirty="0" err="1"/>
              <a:t>merupakan</a:t>
            </a:r>
            <a:r>
              <a:rPr lang="en-US" sz="1600" dirty="0"/>
              <a:t> </a:t>
            </a:r>
            <a:r>
              <a:rPr lang="en-US" sz="1600" dirty="0" err="1"/>
              <a:t>kenalannya</a:t>
            </a:r>
            <a:r>
              <a:rPr lang="en-US" sz="1600" dirty="0"/>
              <a:t> di media </a:t>
            </a:r>
            <a:r>
              <a:rPr lang="en-US" sz="1600" dirty="0" err="1"/>
              <a:t>sosial</a:t>
            </a:r>
            <a:r>
              <a:rPr lang="en-US" sz="1600" dirty="0"/>
              <a:t> </a:t>
            </a:r>
            <a:r>
              <a:rPr lang="en-US" sz="1600" dirty="0" err="1"/>
              <a:t>facebook</a:t>
            </a:r>
            <a:endParaRPr lang="en-US" sz="1600" dirty="0"/>
          </a:p>
        </p:txBody>
      </p:sp>
      <p:sp>
        <p:nvSpPr>
          <p:cNvPr id="3" name="Title 2">
            <a:extLst>
              <a:ext uri="{FF2B5EF4-FFF2-40B4-BE49-F238E27FC236}">
                <a16:creationId xmlns:a16="http://schemas.microsoft.com/office/drawing/2014/main" id="{B8532A28-BE13-4903-99CF-AF14BE331AE8}"/>
              </a:ext>
            </a:extLst>
          </p:cNvPr>
          <p:cNvSpPr>
            <a:spLocks noGrp="1"/>
          </p:cNvSpPr>
          <p:nvPr>
            <p:ph type="title"/>
          </p:nvPr>
        </p:nvSpPr>
        <p:spPr/>
        <p:txBody>
          <a:bodyPr/>
          <a:lstStyle/>
          <a:p>
            <a:r>
              <a:rPr lang="en-US" dirty="0" err="1"/>
              <a:t>Jangan</a:t>
            </a:r>
            <a:r>
              <a:rPr lang="en-US" dirty="0"/>
              <a:t> </a:t>
            </a:r>
            <a:r>
              <a:rPr lang="en-US" dirty="0" err="1"/>
              <a:t>Asal</a:t>
            </a:r>
            <a:r>
              <a:rPr lang="en-US" dirty="0"/>
              <a:t> Posting</a:t>
            </a:r>
          </a:p>
        </p:txBody>
      </p:sp>
      <p:pic>
        <p:nvPicPr>
          <p:cNvPr id="4" name="Picture 3">
            <a:extLst>
              <a:ext uri="{FF2B5EF4-FFF2-40B4-BE49-F238E27FC236}">
                <a16:creationId xmlns:a16="http://schemas.microsoft.com/office/drawing/2014/main" id="{F6FB0192-2394-4919-BE38-1CF93DFF5DF6}"/>
              </a:ext>
            </a:extLst>
          </p:cNvPr>
          <p:cNvPicPr>
            <a:picLocks noChangeAspect="1"/>
          </p:cNvPicPr>
          <p:nvPr/>
        </p:nvPicPr>
        <p:blipFill>
          <a:blip r:embed="rId2"/>
          <a:stretch>
            <a:fillRect/>
          </a:stretch>
        </p:blipFill>
        <p:spPr>
          <a:xfrm>
            <a:off x="1627682" y="1028402"/>
            <a:ext cx="5603627" cy="1846093"/>
          </a:xfrm>
          <a:prstGeom prst="rect">
            <a:avLst/>
          </a:prstGeom>
        </p:spPr>
      </p:pic>
    </p:spTree>
    <p:extLst>
      <p:ext uri="{BB962C8B-B14F-4D97-AF65-F5344CB8AC3E}">
        <p14:creationId xmlns:p14="http://schemas.microsoft.com/office/powerpoint/2010/main" val="814540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42EBB-E1CA-4E30-9068-5229924045E0}"/>
              </a:ext>
            </a:extLst>
          </p:cNvPr>
          <p:cNvSpPr>
            <a:spLocks noGrp="1"/>
          </p:cNvSpPr>
          <p:nvPr>
            <p:ph type="body" idx="1"/>
          </p:nvPr>
        </p:nvSpPr>
        <p:spPr/>
        <p:txBody>
          <a:bodyPr/>
          <a:lstStyle/>
          <a:p>
            <a:pPr marL="152400" indent="0">
              <a:buNone/>
            </a:pPr>
            <a:r>
              <a:rPr lang="en-US" sz="1600" dirty="0" err="1"/>
              <a:t>Dalam</a:t>
            </a:r>
            <a:r>
              <a:rPr lang="en-US" sz="1600" dirty="0"/>
              <a:t> </a:t>
            </a:r>
            <a:r>
              <a:rPr lang="en-US" sz="1600" dirty="0" err="1"/>
              <a:t>konteks</a:t>
            </a:r>
            <a:r>
              <a:rPr lang="en-US" sz="1600" dirty="0"/>
              <a:t> </a:t>
            </a:r>
            <a:r>
              <a:rPr lang="en-US" sz="1600" dirty="0" err="1"/>
              <a:t>hukum</a:t>
            </a:r>
            <a:r>
              <a:rPr lang="en-US" sz="1600" dirty="0"/>
              <a:t> Indonesia, </a:t>
            </a:r>
            <a:r>
              <a:rPr lang="en-US" sz="1600" dirty="0" err="1"/>
              <a:t>perlindungan</a:t>
            </a:r>
            <a:r>
              <a:rPr lang="en-US" sz="1600" dirty="0"/>
              <a:t> </a:t>
            </a:r>
            <a:r>
              <a:rPr lang="en-US" sz="1600" dirty="0" err="1"/>
              <a:t>terhadap</a:t>
            </a:r>
            <a:r>
              <a:rPr lang="en-US" sz="1600" dirty="0"/>
              <a:t> </a:t>
            </a:r>
            <a:r>
              <a:rPr lang="en-US" sz="1600" dirty="0" err="1"/>
              <a:t>hak</a:t>
            </a:r>
            <a:r>
              <a:rPr lang="en-US" sz="1600" dirty="0"/>
              <a:t> </a:t>
            </a:r>
            <a:r>
              <a:rPr lang="en-US" sz="1600" dirty="0" err="1"/>
              <a:t>atas</a:t>
            </a:r>
            <a:r>
              <a:rPr lang="en-US" sz="1600" dirty="0"/>
              <a:t> </a:t>
            </a:r>
            <a:r>
              <a:rPr lang="en-US" sz="1600" dirty="0" err="1"/>
              <a:t>privasi</a:t>
            </a:r>
            <a:r>
              <a:rPr lang="en-US" sz="1600" dirty="0"/>
              <a:t> </a:t>
            </a:r>
            <a:r>
              <a:rPr lang="en-US" sz="1600" dirty="0" err="1"/>
              <a:t>telah</a:t>
            </a:r>
            <a:r>
              <a:rPr lang="en-US" sz="1600" dirty="0"/>
              <a:t> </a:t>
            </a:r>
            <a:r>
              <a:rPr lang="en-US" sz="1600" dirty="0" err="1"/>
              <a:t>diakui</a:t>
            </a:r>
            <a:r>
              <a:rPr lang="en-US" sz="1600" dirty="0"/>
              <a:t> </a:t>
            </a:r>
            <a:r>
              <a:rPr lang="en-US" sz="1600" dirty="0" err="1"/>
              <a:t>sebagai</a:t>
            </a:r>
            <a:r>
              <a:rPr lang="en-US" sz="1600" dirty="0"/>
              <a:t> salah </a:t>
            </a:r>
            <a:r>
              <a:rPr lang="en-US" sz="1600" dirty="0" err="1"/>
              <a:t>satu</a:t>
            </a:r>
            <a:r>
              <a:rPr lang="en-US" sz="1600" dirty="0"/>
              <a:t> </a:t>
            </a:r>
            <a:r>
              <a:rPr lang="en-US" sz="1600" dirty="0" err="1"/>
              <a:t>hak</a:t>
            </a:r>
            <a:r>
              <a:rPr lang="en-US" sz="1600" dirty="0"/>
              <a:t> </a:t>
            </a:r>
            <a:r>
              <a:rPr lang="en-US" sz="1600" dirty="0" err="1"/>
              <a:t>konstitusional</a:t>
            </a:r>
            <a:r>
              <a:rPr lang="en-US" sz="1600" dirty="0"/>
              <a:t> </a:t>
            </a:r>
            <a:r>
              <a:rPr lang="en-US" sz="1600" dirty="0" err="1"/>
              <a:t>warga</a:t>
            </a:r>
            <a:r>
              <a:rPr lang="en-US" sz="1600" dirty="0"/>
              <a:t> negara, </a:t>
            </a:r>
            <a:r>
              <a:rPr lang="en-US" sz="1600" dirty="0" err="1"/>
              <a:t>sebagaimana</a:t>
            </a:r>
            <a:r>
              <a:rPr lang="en-US" sz="1600" dirty="0"/>
              <a:t> </a:t>
            </a:r>
            <a:r>
              <a:rPr lang="en-US" sz="1600" dirty="0" err="1"/>
              <a:t>ditegaskan</a:t>
            </a:r>
            <a:r>
              <a:rPr lang="en-US" sz="1600" dirty="0"/>
              <a:t> UUD 1945, </a:t>
            </a:r>
            <a:r>
              <a:rPr lang="en-US" sz="1600" dirty="0" err="1"/>
              <a:t>setelah</a:t>
            </a:r>
            <a:r>
              <a:rPr lang="en-US" sz="1600" dirty="0"/>
              <a:t> </a:t>
            </a:r>
            <a:r>
              <a:rPr lang="en-US" sz="1600" dirty="0" err="1"/>
              <a:t>dilakukannya</a:t>
            </a:r>
            <a:r>
              <a:rPr lang="en-US" sz="1600" dirty="0"/>
              <a:t> </a:t>
            </a:r>
            <a:r>
              <a:rPr lang="en-US" sz="1600" dirty="0" err="1"/>
              <a:t>amandemen</a:t>
            </a:r>
            <a:r>
              <a:rPr lang="en-US" sz="1600" dirty="0"/>
              <a:t>. </a:t>
            </a:r>
            <a:r>
              <a:rPr lang="en-US" sz="1600" dirty="0" err="1"/>
              <a:t>Ketentuan</a:t>
            </a:r>
            <a:r>
              <a:rPr lang="en-US" sz="1600" dirty="0"/>
              <a:t> </a:t>
            </a:r>
            <a:r>
              <a:rPr lang="en-US" sz="1600" dirty="0" err="1"/>
              <a:t>Pasal</a:t>
            </a:r>
            <a:r>
              <a:rPr lang="en-US" sz="1600" dirty="0"/>
              <a:t> 28G </a:t>
            </a:r>
            <a:r>
              <a:rPr lang="en-US" sz="1600" dirty="0" err="1"/>
              <a:t>ayat</a:t>
            </a:r>
            <a:r>
              <a:rPr lang="en-US" sz="1600" dirty="0"/>
              <a:t> (1) UUD </a:t>
            </a:r>
            <a:r>
              <a:rPr lang="en-US" sz="1600"/>
              <a:t>1945 </a:t>
            </a:r>
            <a:r>
              <a:rPr lang="en-US" sz="1600" smtClean="0"/>
              <a:t>menyatakan: setiap </a:t>
            </a:r>
            <a:r>
              <a:rPr lang="en-US" sz="1600" dirty="0"/>
              <a:t>orang </a:t>
            </a:r>
            <a:r>
              <a:rPr lang="en-US" sz="1600" dirty="0" err="1"/>
              <a:t>berhak</a:t>
            </a:r>
            <a:r>
              <a:rPr lang="en-US" sz="1600" dirty="0"/>
              <a:t> </a:t>
            </a:r>
            <a:r>
              <a:rPr lang="en-US" sz="1600" dirty="0" err="1"/>
              <a:t>atas</a:t>
            </a:r>
            <a:r>
              <a:rPr lang="en-US" sz="1600" dirty="0"/>
              <a:t> </a:t>
            </a:r>
            <a:r>
              <a:rPr lang="en-US" sz="1600" dirty="0" err="1"/>
              <a:t>perlindungan</a:t>
            </a:r>
            <a:r>
              <a:rPr lang="en-US" sz="1600" dirty="0"/>
              <a:t> </a:t>
            </a:r>
            <a:r>
              <a:rPr lang="en-US" sz="1600" dirty="0" err="1"/>
              <a:t>diri</a:t>
            </a:r>
            <a:r>
              <a:rPr lang="en-US" sz="1600" dirty="0"/>
              <a:t> </a:t>
            </a:r>
            <a:r>
              <a:rPr lang="en-US" sz="1600"/>
              <a:t>pribadi</a:t>
            </a:r>
            <a:r>
              <a:rPr lang="en-US" sz="1600" smtClean="0"/>
              <a:t>, 10 </a:t>
            </a:r>
            <a:r>
              <a:rPr lang="en-US" sz="1600" dirty="0" err="1"/>
              <a:t>keluarga</a:t>
            </a:r>
            <a:r>
              <a:rPr lang="en-US" sz="1600" dirty="0"/>
              <a:t>, </a:t>
            </a:r>
            <a:r>
              <a:rPr lang="en-US" sz="1600" dirty="0" err="1"/>
              <a:t>kehormatan</a:t>
            </a:r>
            <a:r>
              <a:rPr lang="en-US" sz="1600" dirty="0"/>
              <a:t>, </a:t>
            </a:r>
            <a:r>
              <a:rPr lang="en-US" sz="1600" dirty="0" err="1"/>
              <a:t>martabat</a:t>
            </a:r>
            <a:r>
              <a:rPr lang="en-US" sz="1600" dirty="0"/>
              <a:t>, dan </a:t>
            </a:r>
            <a:r>
              <a:rPr lang="en-US" sz="1600" dirty="0" err="1"/>
              <a:t>harta</a:t>
            </a:r>
            <a:r>
              <a:rPr lang="en-US" sz="1600" dirty="0"/>
              <a:t> </a:t>
            </a:r>
            <a:r>
              <a:rPr lang="en-US" sz="1600" dirty="0" err="1"/>
              <a:t>benda</a:t>
            </a:r>
            <a:r>
              <a:rPr lang="en-US" sz="1600" dirty="0"/>
              <a:t> yang </a:t>
            </a:r>
            <a:r>
              <a:rPr lang="en-US" sz="1600" dirty="0" err="1"/>
              <a:t>dibawah</a:t>
            </a:r>
            <a:r>
              <a:rPr lang="en-US" sz="1600" dirty="0"/>
              <a:t> </a:t>
            </a:r>
            <a:r>
              <a:rPr lang="en-US" sz="1600" dirty="0" err="1"/>
              <a:t>kekuasaannya</a:t>
            </a:r>
            <a:r>
              <a:rPr lang="en-US" sz="1600" dirty="0"/>
              <a:t> </a:t>
            </a:r>
            <a:r>
              <a:rPr lang="en-US" sz="1600" dirty="0" err="1"/>
              <a:t>serta</a:t>
            </a:r>
            <a:r>
              <a:rPr lang="en-US" sz="1600" dirty="0"/>
              <a:t> </a:t>
            </a:r>
            <a:r>
              <a:rPr lang="en-US" sz="1600" dirty="0" err="1"/>
              <a:t>berhak</a:t>
            </a:r>
            <a:r>
              <a:rPr lang="en-US" sz="1600" dirty="0"/>
              <a:t> </a:t>
            </a:r>
            <a:r>
              <a:rPr lang="en-US" sz="1600" dirty="0" err="1"/>
              <a:t>atas</a:t>
            </a:r>
            <a:r>
              <a:rPr lang="en-US" sz="1600" dirty="0"/>
              <a:t> rasa </a:t>
            </a:r>
            <a:r>
              <a:rPr lang="en-US" sz="1600" dirty="0" err="1"/>
              <a:t>aman</a:t>
            </a:r>
            <a:r>
              <a:rPr lang="en-US" sz="1600" dirty="0"/>
              <a:t> dan </a:t>
            </a:r>
            <a:r>
              <a:rPr lang="en-US" sz="1600" dirty="0" err="1"/>
              <a:t>perlindungan</a:t>
            </a:r>
            <a:r>
              <a:rPr lang="en-US" sz="1600" dirty="0"/>
              <a:t> </a:t>
            </a:r>
            <a:r>
              <a:rPr lang="en-US" sz="1600" dirty="0" err="1"/>
              <a:t>dari</a:t>
            </a:r>
            <a:r>
              <a:rPr lang="en-US" sz="1600" dirty="0"/>
              <a:t> </a:t>
            </a:r>
            <a:r>
              <a:rPr lang="en-US" sz="1600" dirty="0" err="1"/>
              <a:t>ancaman</a:t>
            </a:r>
            <a:r>
              <a:rPr lang="en-US" sz="1600" dirty="0"/>
              <a:t> </a:t>
            </a:r>
            <a:r>
              <a:rPr lang="en-US" sz="1600" dirty="0" err="1"/>
              <a:t>ketakutan</a:t>
            </a:r>
            <a:r>
              <a:rPr lang="en-US" sz="1600" dirty="0"/>
              <a:t> untuk </a:t>
            </a:r>
            <a:r>
              <a:rPr lang="en-US" sz="1600" dirty="0" err="1"/>
              <a:t>berbuat</a:t>
            </a:r>
            <a:r>
              <a:rPr lang="en-US" sz="1600" dirty="0"/>
              <a:t> </a:t>
            </a:r>
            <a:r>
              <a:rPr lang="en-US" sz="1600" dirty="0" err="1"/>
              <a:t>atau</a:t>
            </a:r>
            <a:r>
              <a:rPr lang="en-US" sz="1600" dirty="0"/>
              <a:t> </a:t>
            </a:r>
            <a:r>
              <a:rPr lang="en-US" sz="1600" dirty="0" err="1"/>
              <a:t>tidak</a:t>
            </a:r>
            <a:r>
              <a:rPr lang="en-US" sz="1600" dirty="0"/>
              <a:t> </a:t>
            </a:r>
            <a:r>
              <a:rPr lang="en-US" sz="1600" dirty="0" err="1"/>
              <a:t>berbuat</a:t>
            </a:r>
            <a:r>
              <a:rPr lang="en-US" sz="1600" dirty="0"/>
              <a:t> </a:t>
            </a:r>
            <a:r>
              <a:rPr lang="en-US" sz="1600" dirty="0" err="1"/>
              <a:t>sesuatu</a:t>
            </a:r>
            <a:r>
              <a:rPr lang="en-US" sz="1600" dirty="0"/>
              <a:t> yang </a:t>
            </a:r>
            <a:r>
              <a:rPr lang="en-US" sz="1600" dirty="0" err="1"/>
              <a:t>merupakan</a:t>
            </a:r>
            <a:r>
              <a:rPr lang="en-US" sz="1600" dirty="0"/>
              <a:t> </a:t>
            </a:r>
            <a:r>
              <a:rPr lang="en-US" sz="1600" dirty="0" err="1"/>
              <a:t>hak</a:t>
            </a:r>
            <a:r>
              <a:rPr lang="en-US" sz="1600" dirty="0"/>
              <a:t> </a:t>
            </a:r>
            <a:r>
              <a:rPr lang="en-US" sz="1600" dirty="0" err="1"/>
              <a:t>asasi</a:t>
            </a:r>
            <a:r>
              <a:rPr lang="en-US" sz="1600" dirty="0"/>
              <a:t>.</a:t>
            </a:r>
          </a:p>
          <a:p>
            <a:pPr marL="152400" indent="0">
              <a:buNone/>
            </a:pPr>
            <a:endParaRPr lang="en-US" sz="1600" dirty="0"/>
          </a:p>
          <a:p>
            <a:pPr marL="152400" indent="0">
              <a:buNone/>
            </a:pPr>
            <a:r>
              <a:rPr lang="en-US" sz="1600" dirty="0"/>
              <a:t> </a:t>
            </a:r>
            <a:r>
              <a:rPr lang="en-US" sz="1600" dirty="0" err="1"/>
              <a:t>Hukuman</a:t>
            </a:r>
            <a:r>
              <a:rPr lang="en-US" sz="1600" dirty="0"/>
              <a:t> dan </a:t>
            </a:r>
            <a:r>
              <a:rPr lang="en-US" sz="1600" dirty="0" err="1"/>
              <a:t>Pidana</a:t>
            </a:r>
            <a:r>
              <a:rPr lang="en-US" sz="1600" dirty="0"/>
              <a:t> </a:t>
            </a:r>
            <a:r>
              <a:rPr lang="en-US" sz="1600" dirty="0" err="1"/>
              <a:t>tentang</a:t>
            </a:r>
            <a:r>
              <a:rPr lang="en-US" sz="1600" dirty="0"/>
              <a:t> </a:t>
            </a:r>
            <a:r>
              <a:rPr lang="en-US" sz="1600" dirty="0" err="1"/>
              <a:t>privasi</a:t>
            </a:r>
            <a:r>
              <a:rPr lang="en-US" sz="1600" dirty="0"/>
              <a:t> pada </a:t>
            </a:r>
            <a:r>
              <a:rPr lang="en-US" sz="1600" dirty="0" err="1"/>
              <a:t>Pasal</a:t>
            </a:r>
            <a:r>
              <a:rPr lang="en-US" sz="1600" dirty="0"/>
              <a:t> 29 </a:t>
            </a:r>
            <a:r>
              <a:rPr lang="en-US" sz="1600" dirty="0" err="1"/>
              <a:t>yaitu</a:t>
            </a:r>
            <a:r>
              <a:rPr lang="en-US" sz="1600" dirty="0"/>
              <a:t>: </a:t>
            </a:r>
            <a:r>
              <a:rPr lang="en-US" sz="1600" dirty="0" err="1"/>
              <a:t>Pelanggaran</a:t>
            </a:r>
            <a:r>
              <a:rPr lang="en-US" sz="1600" dirty="0"/>
              <a:t> </a:t>
            </a:r>
            <a:r>
              <a:rPr lang="en-US" sz="1600" dirty="0" err="1"/>
              <a:t>Hak</a:t>
            </a:r>
            <a:r>
              <a:rPr lang="en-US" sz="1600" dirty="0"/>
              <a:t> </a:t>
            </a:r>
            <a:r>
              <a:rPr lang="en-US" sz="1600" dirty="0" err="1"/>
              <a:t>Privasi</a:t>
            </a:r>
            <a:r>
              <a:rPr lang="en-US" sz="1600" dirty="0"/>
              <a:t> yang </a:t>
            </a:r>
            <a:r>
              <a:rPr lang="en-US" sz="1600" dirty="0" err="1"/>
              <a:t>melawan</a:t>
            </a:r>
            <a:r>
              <a:rPr lang="en-US" sz="1600" dirty="0"/>
              <a:t> </a:t>
            </a:r>
            <a:r>
              <a:rPr lang="en-US" sz="1600" dirty="0" err="1"/>
              <a:t>hukum</a:t>
            </a:r>
            <a:r>
              <a:rPr lang="en-US" sz="1600" dirty="0"/>
              <a:t> </a:t>
            </a:r>
            <a:r>
              <a:rPr lang="en-US" sz="1600" dirty="0" err="1"/>
              <a:t>memanfaatkan</a:t>
            </a:r>
            <a:r>
              <a:rPr lang="en-US" sz="1600" dirty="0"/>
              <a:t> </a:t>
            </a:r>
            <a:r>
              <a:rPr lang="en-US" sz="1600" dirty="0" err="1"/>
              <a:t>Teknologi</a:t>
            </a:r>
            <a:r>
              <a:rPr lang="en-US" sz="1600" dirty="0"/>
              <a:t> </a:t>
            </a:r>
            <a:r>
              <a:rPr lang="en-US" sz="1600" dirty="0" err="1"/>
              <a:t>Informasi</a:t>
            </a:r>
            <a:r>
              <a:rPr lang="en-US" sz="1600" dirty="0"/>
              <a:t> untuk </a:t>
            </a:r>
            <a:r>
              <a:rPr lang="en-US" sz="1600" dirty="0" err="1"/>
              <a:t>mengganggu</a:t>
            </a:r>
            <a:r>
              <a:rPr lang="en-US" sz="1600" dirty="0"/>
              <a:t> </a:t>
            </a:r>
            <a:r>
              <a:rPr lang="en-US" sz="1600" dirty="0" err="1"/>
              <a:t>hak</a:t>
            </a:r>
            <a:r>
              <a:rPr lang="en-US" sz="1600" dirty="0"/>
              <a:t> </a:t>
            </a:r>
            <a:r>
              <a:rPr lang="en-US" sz="1600" dirty="0" err="1"/>
              <a:t>privasi</a:t>
            </a:r>
            <a:r>
              <a:rPr lang="en-US" sz="1600" dirty="0"/>
              <a:t> </a:t>
            </a:r>
            <a:r>
              <a:rPr lang="en-US" sz="1600" dirty="0" err="1"/>
              <a:t>individu</a:t>
            </a:r>
            <a:r>
              <a:rPr lang="en-US" sz="1600" dirty="0"/>
              <a:t> </a:t>
            </a:r>
            <a:r>
              <a:rPr lang="en-US" sz="1600" dirty="0" err="1"/>
              <a:t>dengan</a:t>
            </a:r>
            <a:r>
              <a:rPr lang="en-US" sz="1600" dirty="0"/>
              <a:t> </a:t>
            </a:r>
            <a:r>
              <a:rPr lang="en-US" sz="1600" dirty="0" err="1"/>
              <a:t>cara</a:t>
            </a:r>
            <a:r>
              <a:rPr lang="en-US" sz="1600" dirty="0"/>
              <a:t> </a:t>
            </a:r>
            <a:r>
              <a:rPr lang="en-US" sz="1600" dirty="0" err="1"/>
              <a:t>menyebarkan</a:t>
            </a:r>
            <a:r>
              <a:rPr lang="en-US" sz="1600" dirty="0"/>
              <a:t> data </a:t>
            </a:r>
            <a:r>
              <a:rPr lang="en-US" sz="1600" dirty="0" err="1"/>
              <a:t>pribadi</a:t>
            </a:r>
            <a:r>
              <a:rPr lang="en-US" sz="1600" dirty="0"/>
              <a:t> </a:t>
            </a:r>
            <a:r>
              <a:rPr lang="en-US" sz="1600" dirty="0" err="1"/>
              <a:t>tanpa</a:t>
            </a:r>
            <a:r>
              <a:rPr lang="en-US" sz="1600" dirty="0"/>
              <a:t> </a:t>
            </a:r>
            <a:r>
              <a:rPr lang="en-US" sz="1600" dirty="0" err="1"/>
              <a:t>seijin</a:t>
            </a:r>
            <a:r>
              <a:rPr lang="en-US" sz="1600" dirty="0"/>
              <a:t> yang </a:t>
            </a:r>
            <a:r>
              <a:rPr lang="en-US" sz="1600" dirty="0" err="1"/>
              <a:t>bersangkutan</a:t>
            </a:r>
            <a:r>
              <a:rPr lang="en-US" sz="1600" dirty="0"/>
              <a:t>, </a:t>
            </a:r>
            <a:r>
              <a:rPr lang="en-US" sz="1600" dirty="0" err="1"/>
              <a:t>dipidana</a:t>
            </a:r>
            <a:r>
              <a:rPr lang="en-US" sz="1600" dirty="0"/>
              <a:t> </a:t>
            </a:r>
            <a:r>
              <a:rPr lang="en-US" sz="1600" dirty="0" err="1"/>
              <a:t>penjara</a:t>
            </a:r>
            <a:r>
              <a:rPr lang="en-US" sz="1600" dirty="0"/>
              <a:t> paling </a:t>
            </a:r>
            <a:r>
              <a:rPr lang="en-US" sz="1600" dirty="0" err="1"/>
              <a:t>singkat</a:t>
            </a:r>
            <a:r>
              <a:rPr lang="en-US" sz="1600" dirty="0"/>
              <a:t> 3 (</a:t>
            </a:r>
            <a:r>
              <a:rPr lang="en-US" sz="1600" dirty="0" err="1"/>
              <a:t>tiga</a:t>
            </a:r>
            <a:r>
              <a:rPr lang="en-US" sz="1600" dirty="0"/>
              <a:t>) </a:t>
            </a:r>
            <a:r>
              <a:rPr lang="en-US" sz="1600" dirty="0" err="1"/>
              <a:t>tahun</a:t>
            </a:r>
            <a:r>
              <a:rPr lang="en-US" sz="1600" dirty="0"/>
              <a:t> dan paling lama 7 (</a:t>
            </a:r>
            <a:r>
              <a:rPr lang="en-US" sz="1600" dirty="0" err="1"/>
              <a:t>tujuh</a:t>
            </a:r>
            <a:r>
              <a:rPr lang="en-US" sz="1600" dirty="0"/>
              <a:t>).</a:t>
            </a:r>
          </a:p>
        </p:txBody>
      </p:sp>
      <p:sp>
        <p:nvSpPr>
          <p:cNvPr id="3" name="Title 2">
            <a:extLst>
              <a:ext uri="{FF2B5EF4-FFF2-40B4-BE49-F238E27FC236}">
                <a16:creationId xmlns:a16="http://schemas.microsoft.com/office/drawing/2014/main" id="{4D010260-29E5-44D4-A65B-617A07850CC0}"/>
              </a:ext>
            </a:extLst>
          </p:cNvPr>
          <p:cNvSpPr>
            <a:spLocks noGrp="1"/>
          </p:cNvSpPr>
          <p:nvPr>
            <p:ph type="title"/>
          </p:nvPr>
        </p:nvSpPr>
        <p:spPr/>
        <p:txBody>
          <a:bodyPr/>
          <a:lstStyle/>
          <a:p>
            <a:r>
              <a:rPr lang="en-US" dirty="0" err="1"/>
              <a:t>Undang-undang</a:t>
            </a:r>
            <a:r>
              <a:rPr lang="en-US" dirty="0"/>
              <a:t> </a:t>
            </a:r>
            <a:r>
              <a:rPr lang="en-US" dirty="0" err="1"/>
              <a:t>Tentang</a:t>
            </a:r>
            <a:r>
              <a:rPr lang="en-US" dirty="0"/>
              <a:t> </a:t>
            </a:r>
            <a:r>
              <a:rPr lang="en-US" dirty="0" err="1"/>
              <a:t>Privasi</a:t>
            </a:r>
            <a:r>
              <a:rPr lang="en-US" dirty="0"/>
              <a:t> Data</a:t>
            </a:r>
          </a:p>
        </p:txBody>
      </p:sp>
    </p:spTree>
    <p:extLst>
      <p:ext uri="{BB962C8B-B14F-4D97-AF65-F5344CB8AC3E}">
        <p14:creationId xmlns:p14="http://schemas.microsoft.com/office/powerpoint/2010/main" val="76334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19BF80-3263-43B8-B938-2AA78B6E7960}"/>
              </a:ext>
            </a:extLst>
          </p:cNvPr>
          <p:cNvSpPr>
            <a:spLocks noGrp="1"/>
          </p:cNvSpPr>
          <p:nvPr>
            <p:ph type="body" idx="1"/>
          </p:nvPr>
        </p:nvSpPr>
        <p:spPr>
          <a:xfrm>
            <a:off x="565275" y="1460860"/>
            <a:ext cx="3230636" cy="2564875"/>
          </a:xfrm>
        </p:spPr>
        <p:txBody>
          <a:bodyPr/>
          <a:lstStyle/>
          <a:p>
            <a:pPr marL="152400" indent="0">
              <a:buNone/>
            </a:pPr>
            <a:r>
              <a:rPr lang="en-US" sz="1600" b="1" i="0" dirty="0">
                <a:solidFill>
                  <a:srgbClr val="202124"/>
                </a:solidFill>
                <a:effectLst/>
                <a:latin typeface="arial" panose="020B0604020202020204" pitchFamily="34" charset="0"/>
              </a:rPr>
              <a:t>Social engineering</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merupakan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istilah</a:t>
            </a:r>
            <a:r>
              <a:rPr lang="en-US" sz="1600" b="0" i="0" dirty="0">
                <a:solidFill>
                  <a:srgbClr val="202124"/>
                </a:solidFill>
                <a:effectLst/>
                <a:latin typeface="arial" panose="020B0604020202020204" pitchFamily="34" charset="0"/>
              </a:rPr>
              <a:t> yang </a:t>
            </a:r>
            <a:r>
              <a:rPr lang="en-US" sz="1600" b="0" i="0" dirty="0" err="1">
                <a:solidFill>
                  <a:srgbClr val="202124"/>
                </a:solidFill>
                <a:effectLst/>
                <a:latin typeface="arial" panose="020B0604020202020204" pitchFamily="34" charset="0"/>
              </a:rPr>
              <a:t>digunakan</a:t>
            </a:r>
            <a:r>
              <a:rPr lang="en-US" sz="1600" b="0" i="0" dirty="0">
                <a:solidFill>
                  <a:srgbClr val="202124"/>
                </a:solidFill>
                <a:effectLst/>
                <a:latin typeface="arial" panose="020B0604020202020204" pitchFamily="34" charset="0"/>
              </a:rPr>
              <a:t> untuk </a:t>
            </a:r>
            <a:r>
              <a:rPr lang="en-US" sz="1600" b="0" i="0" dirty="0" err="1">
                <a:solidFill>
                  <a:srgbClr val="202124"/>
                </a:solidFill>
                <a:effectLst/>
                <a:latin typeface="arial" panose="020B0604020202020204" pitchFamily="34" charset="0"/>
              </a:rPr>
              <a:t>berbagai</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tindak</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kejahatan</a:t>
            </a:r>
            <a:r>
              <a:rPr lang="en-US" sz="1600" b="0" i="0" dirty="0">
                <a:solidFill>
                  <a:srgbClr val="202124"/>
                </a:solidFill>
                <a:effectLst/>
                <a:latin typeface="arial" panose="020B0604020202020204" pitchFamily="34" charset="0"/>
              </a:rPr>
              <a:t> yang </a:t>
            </a:r>
            <a:r>
              <a:rPr lang="en-US" sz="1600" b="0" i="0" dirty="0" err="1">
                <a:solidFill>
                  <a:srgbClr val="202124"/>
                </a:solidFill>
                <a:effectLst/>
                <a:latin typeface="arial" panose="020B0604020202020204" pitchFamily="34" charset="0"/>
              </a:rPr>
              <a:t>dilakukan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dengan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memanfaatkan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interaksi</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dengan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manusia</a:t>
            </a:r>
            <a:r>
              <a:rPr lang="en-US" sz="1600" b="0" i="0" dirty="0">
                <a:solidFill>
                  <a:srgbClr val="202124"/>
                </a:solidFill>
                <a:effectLst/>
                <a:latin typeface="arial" panose="020B0604020202020204" pitchFamily="34" charset="0"/>
              </a:rPr>
              <a:t>.</a:t>
            </a:r>
            <a:r>
              <a:rPr lang="en-US" sz="1600" b="0" i="0">
                <a:solidFill>
                  <a:srgbClr val="202124"/>
                </a:solidFill>
                <a:effectLst/>
                <a:latin typeface="arial" panose="020B0604020202020204" pitchFamily="34" charset="0"/>
              </a:rPr>
              <a:t> </a:t>
            </a:r>
            <a:endParaRPr lang="en-US" sz="1600" b="0" i="0" smtClean="0">
              <a:solidFill>
                <a:srgbClr val="202124"/>
              </a:solidFill>
              <a:effectLst/>
              <a:latin typeface="arial" panose="020B0604020202020204" pitchFamily="34" charset="0"/>
            </a:endParaRPr>
          </a:p>
          <a:p>
            <a:pPr marL="152400" indent="0">
              <a:buNone/>
            </a:pPr>
            <a:r>
              <a:rPr lang="en-US" sz="1600" b="1" i="0" smtClean="0">
                <a:solidFill>
                  <a:srgbClr val="202124"/>
                </a:solidFill>
                <a:effectLst/>
                <a:latin typeface="arial" panose="020B0604020202020204" pitchFamily="34" charset="0"/>
              </a:rPr>
              <a:t>Teknik</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ini</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menggunakan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manipulasi</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psikologis</a:t>
            </a:r>
            <a:r>
              <a:rPr lang="en-US" sz="1600" b="0" i="0" dirty="0">
                <a:solidFill>
                  <a:srgbClr val="202124"/>
                </a:solidFill>
                <a:effectLst/>
                <a:latin typeface="arial" panose="020B0604020202020204" pitchFamily="34" charset="0"/>
              </a:rPr>
              <a:t> untuk </a:t>
            </a:r>
            <a:r>
              <a:rPr lang="en-US" sz="1600" b="0" i="0" dirty="0" err="1">
                <a:solidFill>
                  <a:srgbClr val="202124"/>
                </a:solidFill>
                <a:effectLst/>
                <a:latin typeface="arial" panose="020B0604020202020204" pitchFamily="34" charset="0"/>
              </a:rPr>
              <a:t>menipu</a:t>
            </a:r>
            <a:r>
              <a:rPr lang="en-US" sz="1600" b="0" i="0" dirty="0">
                <a:solidFill>
                  <a:srgbClr val="202124"/>
                </a:solidFill>
                <a:effectLst/>
                <a:latin typeface="arial" panose="020B0604020202020204" pitchFamily="34" charset="0"/>
              </a:rPr>
              <a:t> korban agar </a:t>
            </a:r>
            <a:r>
              <a:rPr lang="en-US" sz="1600" b="0" i="0" dirty="0" err="1">
                <a:solidFill>
                  <a:srgbClr val="202124"/>
                </a:solidFill>
                <a:effectLst/>
                <a:latin typeface="arial" panose="020B0604020202020204" pitchFamily="34" charset="0"/>
              </a:rPr>
              <a:t>mereka</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melakukan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kesalahan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keamanan</a:t>
            </a:r>
            <a:r>
              <a:rPr lang="en-US" sz="1600" b="0" i="0" dirty="0">
                <a:solidFill>
                  <a:srgbClr val="202124"/>
                </a:solidFill>
                <a:effectLst/>
                <a:latin typeface="arial" panose="020B0604020202020204" pitchFamily="34" charset="0"/>
              </a:rPr>
              <a:t> dan </a:t>
            </a:r>
            <a:r>
              <a:rPr lang="en-US" sz="1600" b="0" i="0" dirty="0" err="1">
                <a:solidFill>
                  <a:srgbClr val="202124"/>
                </a:solidFill>
                <a:effectLst/>
                <a:latin typeface="arial" panose="020B0604020202020204" pitchFamily="34" charset="0"/>
              </a:rPr>
              <a:t>memberikan</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informasi</a:t>
            </a:r>
            <a:r>
              <a:rPr lang="en-US" sz="1600" b="0" i="0" dirty="0">
                <a:solidFill>
                  <a:srgbClr val="202124"/>
                </a:solidFill>
                <a:effectLst/>
                <a:latin typeface="arial" panose="020B0604020202020204" pitchFamily="34" charset="0"/>
              </a:rPr>
              <a:t> </a:t>
            </a:r>
            <a:r>
              <a:rPr lang="en-US" sz="1600" b="0" i="0" dirty="0" err="1">
                <a:solidFill>
                  <a:srgbClr val="202124"/>
                </a:solidFill>
                <a:effectLst/>
                <a:latin typeface="arial" panose="020B0604020202020204" pitchFamily="34" charset="0"/>
              </a:rPr>
              <a:t>sensitif</a:t>
            </a:r>
            <a:r>
              <a:rPr lang="en-US" sz="1600" b="0" i="0" dirty="0">
                <a:solidFill>
                  <a:srgbClr val="202124"/>
                </a:solidFill>
                <a:effectLst/>
                <a:latin typeface="arial" panose="020B0604020202020204" pitchFamily="34" charset="0"/>
              </a:rPr>
              <a:t>.</a:t>
            </a:r>
            <a:endParaRPr lang="en-US" sz="1600" dirty="0"/>
          </a:p>
        </p:txBody>
      </p:sp>
      <p:sp>
        <p:nvSpPr>
          <p:cNvPr id="3" name="Title 2">
            <a:extLst>
              <a:ext uri="{FF2B5EF4-FFF2-40B4-BE49-F238E27FC236}">
                <a16:creationId xmlns:a16="http://schemas.microsoft.com/office/drawing/2014/main" id="{F96D1C43-4767-41CB-A17F-8976BD288A2C}"/>
              </a:ext>
            </a:extLst>
          </p:cNvPr>
          <p:cNvSpPr>
            <a:spLocks noGrp="1"/>
          </p:cNvSpPr>
          <p:nvPr>
            <p:ph type="title"/>
          </p:nvPr>
        </p:nvSpPr>
        <p:spPr/>
        <p:txBody>
          <a:bodyPr/>
          <a:lstStyle/>
          <a:p>
            <a:r>
              <a:rPr lang="en-US" dirty="0"/>
              <a:t>Social Engineering</a:t>
            </a:r>
          </a:p>
        </p:txBody>
      </p:sp>
      <p:pic>
        <p:nvPicPr>
          <p:cNvPr id="4" name="Picture 3">
            <a:extLst>
              <a:ext uri="{FF2B5EF4-FFF2-40B4-BE49-F238E27FC236}">
                <a16:creationId xmlns:a16="http://schemas.microsoft.com/office/drawing/2014/main" id="{3CD16C6F-4C16-4EFB-8C21-099189BDD39A}"/>
              </a:ext>
            </a:extLst>
          </p:cNvPr>
          <p:cNvPicPr>
            <a:picLocks noChangeAspect="1"/>
          </p:cNvPicPr>
          <p:nvPr/>
        </p:nvPicPr>
        <p:blipFill>
          <a:blip r:embed="rId2"/>
          <a:stretch>
            <a:fillRect/>
          </a:stretch>
        </p:blipFill>
        <p:spPr>
          <a:xfrm>
            <a:off x="4037611" y="1360912"/>
            <a:ext cx="4674762" cy="3187338"/>
          </a:xfrm>
          <a:prstGeom prst="rect">
            <a:avLst/>
          </a:prstGeom>
        </p:spPr>
      </p:pic>
      <p:sp>
        <p:nvSpPr>
          <p:cNvPr id="6" name="TextBox 5">
            <a:extLst>
              <a:ext uri="{FF2B5EF4-FFF2-40B4-BE49-F238E27FC236}">
                <a16:creationId xmlns:a16="http://schemas.microsoft.com/office/drawing/2014/main" id="{42ED8C49-1000-41EF-92E4-A7A0B61305FF}"/>
              </a:ext>
            </a:extLst>
          </p:cNvPr>
          <p:cNvSpPr txBox="1"/>
          <p:nvPr/>
        </p:nvSpPr>
        <p:spPr>
          <a:xfrm>
            <a:off x="5397336" y="4548250"/>
            <a:ext cx="4690752" cy="307777"/>
          </a:xfrm>
          <a:prstGeom prst="rect">
            <a:avLst/>
          </a:prstGeom>
          <a:noFill/>
        </p:spPr>
        <p:txBody>
          <a:bodyPr wrap="square">
            <a:spAutoFit/>
          </a:bodyPr>
          <a:lstStyle/>
          <a:p>
            <a:r>
              <a:rPr lang="en-US" sz="1400" b="1" i="0" dirty="0" err="1">
                <a:solidFill>
                  <a:srgbClr val="202124"/>
                </a:solidFill>
                <a:effectLst/>
                <a:latin typeface="arial" panose="020B0604020202020204" pitchFamily="34" charset="0"/>
              </a:rPr>
              <a:t>Tahapan</a:t>
            </a:r>
            <a:r>
              <a:rPr lang="en-US" sz="1400" b="1" i="0" dirty="0">
                <a:solidFill>
                  <a:srgbClr val="202124"/>
                </a:solidFill>
                <a:effectLst/>
                <a:latin typeface="arial" panose="020B0604020202020204" pitchFamily="34" charset="0"/>
              </a:rPr>
              <a:t> </a:t>
            </a:r>
            <a:r>
              <a:rPr lang="en-US" sz="1400" b="1" i="0" dirty="0" err="1">
                <a:solidFill>
                  <a:srgbClr val="202124"/>
                </a:solidFill>
                <a:effectLst/>
                <a:latin typeface="arial" panose="020B0604020202020204" pitchFamily="34" charset="0"/>
              </a:rPr>
              <a:t>Soial</a:t>
            </a:r>
            <a:r>
              <a:rPr lang="en-US" sz="1400" b="1" i="0" dirty="0">
                <a:solidFill>
                  <a:srgbClr val="202124"/>
                </a:solidFill>
                <a:effectLst/>
                <a:latin typeface="arial" panose="020B0604020202020204" pitchFamily="34" charset="0"/>
              </a:rPr>
              <a:t> Engineering</a:t>
            </a:r>
            <a:endParaRPr lang="en-US" dirty="0"/>
          </a:p>
        </p:txBody>
      </p:sp>
    </p:spTree>
    <p:extLst>
      <p:ext uri="{BB962C8B-B14F-4D97-AF65-F5344CB8AC3E}">
        <p14:creationId xmlns:p14="http://schemas.microsoft.com/office/powerpoint/2010/main" val="14103866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1F4EA-985E-4956-8A0E-0B50883A2B60}"/>
              </a:ext>
            </a:extLst>
          </p:cNvPr>
          <p:cNvSpPr>
            <a:spLocks noGrp="1"/>
          </p:cNvSpPr>
          <p:nvPr>
            <p:ph type="body" idx="1"/>
          </p:nvPr>
        </p:nvSpPr>
        <p:spPr>
          <a:xfrm>
            <a:off x="311701" y="1028402"/>
            <a:ext cx="5851594" cy="3379500"/>
          </a:xfrm>
        </p:spPr>
        <p:txBody>
          <a:bodyPr/>
          <a:lstStyle/>
          <a:p>
            <a:pPr marL="438150" indent="-285750" algn="l">
              <a:buFont typeface="Wingdings" panose="05000000000000000000" pitchFamily="2" charset="2"/>
              <a:buChar char="q"/>
            </a:pP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Baiting</a:t>
            </a:r>
          </a:p>
          <a:p>
            <a:pPr marL="152400" indent="0" algn="l">
              <a:buNone/>
            </a:pP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Sesuai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namanya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baiting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menggunakan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serangan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umpan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dalam</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bentuk</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janji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palsu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untuk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memancing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keserakahan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keingintahuan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korban.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Penyerang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memikat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korban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dalam</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perangkap</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di mana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nantinya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mereka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mencuri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informasi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pribadi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menyebabkan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sistem</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device </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korban untuk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terkena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malware</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marL="152400" indent="0" algn="l">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495300" indent="-342900">
              <a:buFont typeface="Wingdings" panose="05000000000000000000" pitchFamily="2" charset="2"/>
              <a:buChar char="q"/>
            </a:pP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Pretexting</a:t>
            </a:r>
          </a:p>
          <a:p>
            <a:pPr marL="152400" indent="0">
              <a:buNone/>
            </a:pP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Dalam</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serangan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pretexting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seorang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penyerang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memperoleh</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informasi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melalui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serangkaian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kebohongan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dibuat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dengan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cerdik</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p>
            <a:pPr marL="152400" indent="0">
              <a:buNone/>
            </a:pPr>
            <a:endParaRPr lang="en-US" sz="1400" dirty="0">
              <a:latin typeface="Lato" panose="020F0502020204030203" pitchFamily="34" charset="0"/>
              <a:ea typeface="Lato" panose="020F0502020204030203" pitchFamily="34" charset="0"/>
              <a:cs typeface="Lato" panose="020F0502020204030203" pitchFamily="34" charset="0"/>
            </a:endParaRPr>
          </a:p>
          <a:p>
            <a:pPr marL="495300" indent="-342900">
              <a:buFont typeface="Wingdings" panose="05000000000000000000" pitchFamily="2" charset="2"/>
              <a:buChar char="q"/>
            </a:pP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Pishing</a:t>
            </a:r>
            <a:endParaRPr lang="en-US" sz="1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152400" indent="0" algn="l">
              <a:buNone/>
            </a:pP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Sering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kali,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bentuk</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penipuan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hadir</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dalam</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kampanye</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email dan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pesan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teks</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bertujuan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untuk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menciptakan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urgensi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keingintahuan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ketakutan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pada korban.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Kemudian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penyerang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mendorong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korban untuk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mengungkapkan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informasi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sensitif</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mengklik</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tautan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situs web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berbahaya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membuka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lampiran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berisi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1" dirty="0">
                <a:solidFill>
                  <a:srgbClr val="000000"/>
                </a:solidFill>
                <a:effectLst/>
                <a:latin typeface="Lato" panose="020F0502020204030203" pitchFamily="34" charset="0"/>
                <a:ea typeface="Lato" panose="020F0502020204030203" pitchFamily="34" charset="0"/>
                <a:cs typeface="Lato" panose="020F0502020204030203" pitchFamily="34" charset="0"/>
              </a:rPr>
              <a:t>malware</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marL="152400" indent="0">
              <a:buNone/>
            </a:pP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4FF3A333-F8B0-420A-B7C7-1D4AE1A2FE8A}"/>
              </a:ext>
            </a:extLst>
          </p:cNvPr>
          <p:cNvSpPr>
            <a:spLocks noGrp="1"/>
          </p:cNvSpPr>
          <p:nvPr>
            <p:ph type="title"/>
          </p:nvPr>
        </p:nvSpPr>
        <p:spPr/>
        <p:txBody>
          <a:bodyPr/>
          <a:lstStyle/>
          <a:p>
            <a:r>
              <a:rPr lang="en-US" dirty="0" err="1"/>
              <a:t>Bentuk</a:t>
            </a:r>
            <a:r>
              <a:rPr lang="en-US" dirty="0"/>
              <a:t> </a:t>
            </a:r>
            <a:r>
              <a:rPr lang="en-US" dirty="0" err="1"/>
              <a:t>Serangan</a:t>
            </a:r>
            <a:r>
              <a:rPr lang="en-US" dirty="0"/>
              <a:t> Social Engineering</a:t>
            </a:r>
          </a:p>
        </p:txBody>
      </p:sp>
      <p:pic>
        <p:nvPicPr>
          <p:cNvPr id="2050" name="Picture 2" descr="Metode-metode yang Digunakan dalam Serangan Social Engineering">
            <a:extLst>
              <a:ext uri="{FF2B5EF4-FFF2-40B4-BE49-F238E27FC236}">
                <a16:creationId xmlns:a16="http://schemas.microsoft.com/office/drawing/2014/main" id="{F1B45D3B-8A5A-422C-A4B6-1E34429729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8160" y="1959429"/>
            <a:ext cx="2599585" cy="168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385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42336E-AE24-4521-A6AC-4BAFD1D85714}"/>
              </a:ext>
            </a:extLst>
          </p:cNvPr>
          <p:cNvSpPr>
            <a:spLocks noGrp="1"/>
          </p:cNvSpPr>
          <p:nvPr>
            <p:ph type="body" idx="1"/>
          </p:nvPr>
        </p:nvSpPr>
        <p:spPr>
          <a:xfrm>
            <a:off x="118755" y="1194590"/>
            <a:ext cx="4453245" cy="3379500"/>
          </a:xfrm>
        </p:spPr>
        <p:txBody>
          <a:bodyPr/>
          <a:lstStyle/>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Jangan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mengklik</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tautan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mencurigakan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Periksa</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kembali</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sumber</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situs yang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ingin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dibuka</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Hindari</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percakapan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dengan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orang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asing</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Hindari</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1" dirty="0">
                <a:solidFill>
                  <a:srgbClr val="000000"/>
                </a:solidFill>
                <a:effectLst/>
                <a:latin typeface="Lato" panose="020F0502020204030203" pitchFamily="34" charset="0"/>
                <a:ea typeface="Lato" panose="020F0502020204030203" pitchFamily="34" charset="0"/>
                <a:cs typeface="Lato" panose="020F0502020204030203" pitchFamily="34" charset="0"/>
              </a:rPr>
              <a:t>download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dokumen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tak</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dikenal</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Anggap</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saja</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bahwa</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seluruh</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tawaran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hadiah</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itu</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palsu</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Tolak</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request email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pesan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dari</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orang yang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tak</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dikenal</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lgn="l">
              <a:buFont typeface="Wingdings" panose="05000000000000000000" pitchFamily="2" charset="2"/>
              <a:buChar char="ü"/>
            </a:pP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Selalu</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ingat</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risiko</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kehilangan</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informasi</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6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penting</a:t>
            </a:r>
            <a:r>
              <a:rPr lang="en-US" sz="16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p>
          <a:p>
            <a:pPr>
              <a:buFont typeface="Wingdings" panose="05000000000000000000" pitchFamily="2" charset="2"/>
              <a:buChar char="ü"/>
            </a:pPr>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6BC920C1-B2AF-4C94-9D87-AC602A47AFBD}"/>
              </a:ext>
            </a:extLst>
          </p:cNvPr>
          <p:cNvSpPr>
            <a:spLocks noGrp="1"/>
          </p:cNvSpPr>
          <p:nvPr>
            <p:ph type="title"/>
          </p:nvPr>
        </p:nvSpPr>
        <p:spPr/>
        <p:txBody>
          <a:bodyPr/>
          <a:lstStyle/>
          <a:p>
            <a:r>
              <a:rPr lang="en-US" dirty="0"/>
              <a:t>Cara </a:t>
            </a:r>
            <a:r>
              <a:rPr lang="en-US" dirty="0" err="1"/>
              <a:t>Mencegah</a:t>
            </a:r>
            <a:r>
              <a:rPr lang="en-US" dirty="0"/>
              <a:t> Social Engineering</a:t>
            </a:r>
          </a:p>
        </p:txBody>
      </p:sp>
      <p:pic>
        <p:nvPicPr>
          <p:cNvPr id="1026" name="Picture 2" descr="Tips dan Trik Menghindari Social Engineering Hacking - ITGID | IT  Governance Indonesia">
            <a:extLst>
              <a:ext uri="{FF2B5EF4-FFF2-40B4-BE49-F238E27FC236}">
                <a16:creationId xmlns:a16="http://schemas.microsoft.com/office/drawing/2014/main" id="{49B283F6-EDB0-4238-8FD6-1C945DD86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139" y="1521904"/>
            <a:ext cx="4199093" cy="236199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ication Sign 3">
            <a:extLst>
              <a:ext uri="{FF2B5EF4-FFF2-40B4-BE49-F238E27FC236}">
                <a16:creationId xmlns:a16="http://schemas.microsoft.com/office/drawing/2014/main" id="{4721FDCC-A628-4290-A43E-77ACEB015DE0}"/>
              </a:ext>
            </a:extLst>
          </p:cNvPr>
          <p:cNvSpPr/>
          <p:nvPr/>
        </p:nvSpPr>
        <p:spPr>
          <a:xfrm>
            <a:off x="6792686" y="4001390"/>
            <a:ext cx="629393" cy="5727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385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46919-2A97-4BC9-BBCC-D45FF69F4A66}"/>
              </a:ext>
            </a:extLst>
          </p:cNvPr>
          <p:cNvSpPr>
            <a:spLocks noGrp="1"/>
          </p:cNvSpPr>
          <p:nvPr>
            <p:ph type="body" idx="1"/>
          </p:nvPr>
        </p:nvSpPr>
        <p:spPr>
          <a:xfrm>
            <a:off x="818850" y="1104600"/>
            <a:ext cx="3955033" cy="3379500"/>
          </a:xfrm>
        </p:spPr>
        <p:txBody>
          <a:bodyPr/>
          <a:lstStyle/>
          <a:p>
            <a:pPr marL="438150" indent="-285750">
              <a:buFont typeface="Wingdings" panose="05000000000000000000" pitchFamily="2" charset="2"/>
              <a:buChar char="q"/>
            </a:pPr>
            <a:r>
              <a:rPr lang="en-US" sz="14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Pikirkan</a:t>
            </a: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dahulu</a:t>
            </a: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sebelum</a:t>
            </a: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a:t>
            </a:r>
            <a:r>
              <a:rPr lang="en-US" sz="14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berbagi</a:t>
            </a:r>
            <a:r>
              <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 (sharing) </a:t>
            </a:r>
            <a:r>
              <a:rPr lang="en-US" sz="1400" b="1"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konten</a:t>
            </a:r>
            <a:endParaRPr lang="en-US" sz="1400" b="1"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52400" indent="0">
              <a:buNone/>
            </a:pP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Entah</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menyadarinya</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tidak</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bahwa</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konten</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Anda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bagikan</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dapat</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berpengaruh</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pada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citra</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diri</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di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akun</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sosmed</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Itulah</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sebabnya</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harus</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selalu</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berhati-hati</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terhadap</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konten</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yang Anda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bagikan</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di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jejaring</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sosial</a:t>
            </a:r>
            <a:r>
              <a:rPr lang="en-US" sz="1400" i="0" dirty="0">
                <a:solidFill>
                  <a:srgbClr val="000000"/>
                </a:solidFill>
                <a:effectLst/>
                <a:latin typeface="Lato" panose="020F0502020204030203" pitchFamily="34" charset="0"/>
                <a:ea typeface="Lato" panose="020F0502020204030203" pitchFamily="34" charset="0"/>
                <a:cs typeface="Lato" panose="020F0502020204030203" pitchFamily="34" charset="0"/>
              </a:rPr>
              <a:t>.</a:t>
            </a:r>
            <a:endParaRPr lang="en-US" sz="14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152400" indent="0">
              <a:buNone/>
            </a:pPr>
            <a:endParaRPr lang="en-US" sz="1400" b="0" i="0" dirty="0">
              <a:solidFill>
                <a:srgbClr val="4E4E4E"/>
              </a:solidFill>
              <a:effectLst/>
              <a:latin typeface="Lato" panose="020F0502020204030203" pitchFamily="34" charset="0"/>
              <a:ea typeface="Lato" panose="020F0502020204030203" pitchFamily="34" charset="0"/>
              <a:cs typeface="Lato" panose="020F0502020204030203" pitchFamily="34" charset="0"/>
            </a:endParaRPr>
          </a:p>
          <a:p>
            <a:pPr marL="438150" indent="-285750">
              <a:buFont typeface="Wingdings" panose="05000000000000000000" pitchFamily="2" charset="2"/>
              <a:buChar char="q"/>
            </a:pP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Periksa</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pengaturan</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privasi</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sosmed</a:t>
            </a:r>
            <a:r>
              <a:rPr lang="en-US" sz="14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n-US" sz="1400" b="1" dirty="0" err="1">
                <a:solidFill>
                  <a:srgbClr val="000000"/>
                </a:solidFill>
                <a:latin typeface="Lato" panose="020F0502020204030203" pitchFamily="34" charset="0"/>
                <a:ea typeface="Lato" panose="020F0502020204030203" pitchFamily="34" charset="0"/>
                <a:cs typeface="Lato" panose="020F0502020204030203" pitchFamily="34" charset="0"/>
              </a:rPr>
              <a:t>anda</a:t>
            </a:r>
            <a:endParaRPr lang="en-US" sz="1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152400" indent="0">
              <a:buNone/>
            </a:pP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Sebagai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contoh</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setiap</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saat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berbagi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konten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di Facebook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maka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Anda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dapat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memilih</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apakah</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konten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tersebut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dapat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dilihat</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oleh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teman-teman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Facebook Anda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atau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semua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orang. Oleh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karena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itu</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penting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sekali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untuk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memahami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cara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kerja</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dan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kontrol</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privasi</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di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akun</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jejaring</a:t>
            </a:r>
            <a:r>
              <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 </a:t>
            </a:r>
            <a:r>
              <a:rPr lang="en-US" sz="1400" b="0" i="0" dirty="0" err="1">
                <a:solidFill>
                  <a:srgbClr val="000000"/>
                </a:solidFill>
                <a:effectLst/>
                <a:latin typeface="Lato" panose="020F0502020204030203" pitchFamily="34" charset="0"/>
                <a:ea typeface="Lato" panose="020F0502020204030203" pitchFamily="34" charset="0"/>
                <a:cs typeface="Lato" panose="020F0502020204030203" pitchFamily="34" charset="0"/>
              </a:rPr>
              <a:t>sosial</a:t>
            </a:r>
            <a:endParaRPr lang="en-US" sz="1400" b="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152400" indent="0">
              <a:buNone/>
            </a:pPr>
            <a:endParaRPr lang="en-US" sz="1400" dirty="0">
              <a:latin typeface="Lato" panose="020F0502020204030203" pitchFamily="34" charset="0"/>
              <a:ea typeface="Lato" panose="020F0502020204030203" pitchFamily="34" charset="0"/>
              <a:cs typeface="Lato" panose="020F0502020204030203" pitchFamily="34" charset="0"/>
            </a:endParaRPr>
          </a:p>
        </p:txBody>
      </p:sp>
      <p:sp>
        <p:nvSpPr>
          <p:cNvPr id="3" name="Title 2">
            <a:extLst>
              <a:ext uri="{FF2B5EF4-FFF2-40B4-BE49-F238E27FC236}">
                <a16:creationId xmlns:a16="http://schemas.microsoft.com/office/drawing/2014/main" id="{796FDF69-6BE9-4A3F-8BC2-A835B3B8CFB5}"/>
              </a:ext>
            </a:extLst>
          </p:cNvPr>
          <p:cNvSpPr>
            <a:spLocks noGrp="1"/>
          </p:cNvSpPr>
          <p:nvPr>
            <p:ph type="title"/>
          </p:nvPr>
        </p:nvSpPr>
        <p:spPr>
          <a:xfrm>
            <a:off x="311700" y="397827"/>
            <a:ext cx="8520600" cy="572700"/>
          </a:xfrm>
        </p:spPr>
        <p:txBody>
          <a:bodyPr/>
          <a:lstStyle/>
          <a:p>
            <a:r>
              <a:rPr lang="en-US" dirty="0"/>
              <a:t>Dasar </a:t>
            </a:r>
            <a:r>
              <a:rPr lang="en-US" dirty="0" err="1"/>
              <a:t>Keamanan</a:t>
            </a:r>
            <a:r>
              <a:rPr lang="en-US" dirty="0"/>
              <a:t> Media </a:t>
            </a:r>
            <a:r>
              <a:rPr lang="en-US" dirty="0" err="1"/>
              <a:t>Sosial</a:t>
            </a:r>
            <a:endParaRPr lang="en-US" dirty="0"/>
          </a:p>
        </p:txBody>
      </p:sp>
      <p:pic>
        <p:nvPicPr>
          <p:cNvPr id="4" name="Picture 3">
            <a:extLst>
              <a:ext uri="{FF2B5EF4-FFF2-40B4-BE49-F238E27FC236}">
                <a16:creationId xmlns:a16="http://schemas.microsoft.com/office/drawing/2014/main" id="{A78702C6-D049-4CC3-A6DB-4D13FBAD511C}"/>
              </a:ext>
            </a:extLst>
          </p:cNvPr>
          <p:cNvPicPr>
            <a:picLocks noChangeAspect="1"/>
          </p:cNvPicPr>
          <p:nvPr/>
        </p:nvPicPr>
        <p:blipFill>
          <a:blip r:embed="rId2"/>
          <a:stretch>
            <a:fillRect/>
          </a:stretch>
        </p:blipFill>
        <p:spPr>
          <a:xfrm>
            <a:off x="4947377" y="1604493"/>
            <a:ext cx="3884923" cy="2182833"/>
          </a:xfrm>
          <a:prstGeom prst="rect">
            <a:avLst/>
          </a:prstGeom>
        </p:spPr>
      </p:pic>
    </p:spTree>
    <p:extLst>
      <p:ext uri="{BB962C8B-B14F-4D97-AF65-F5344CB8AC3E}">
        <p14:creationId xmlns:p14="http://schemas.microsoft.com/office/powerpoint/2010/main" val="3934246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50000"/>
              </a:lnSpc>
            </a:pPr>
            <a:r>
              <a:rPr lang="en-US" smtClean="0"/>
              <a:t>Buat kelompok beranggotakan 3 orang</a:t>
            </a:r>
          </a:p>
          <a:p>
            <a:pPr>
              <a:lnSpc>
                <a:spcPct val="150000"/>
              </a:lnSpc>
            </a:pPr>
            <a:r>
              <a:rPr lang="en-US" smtClean="0"/>
              <a:t>Buat 1 konten berupa video dengan tema covid di indonesia. </a:t>
            </a:r>
          </a:p>
          <a:p>
            <a:pPr>
              <a:lnSpc>
                <a:spcPct val="150000"/>
              </a:lnSpc>
            </a:pPr>
            <a:r>
              <a:rPr lang="en-US" smtClean="0"/>
              <a:t>Tidak ada batasan lama konten, minimal 3 menit.  </a:t>
            </a:r>
            <a:endParaRPr lang="en-US" smtClean="0"/>
          </a:p>
          <a:p>
            <a:pPr>
              <a:lnSpc>
                <a:spcPct val="150000"/>
              </a:lnSpc>
            </a:pPr>
            <a:r>
              <a:rPr lang="en-US" smtClean="0"/>
              <a:t>Pembuatan konten boleh kolaborasi maksimal 2 kelompok. </a:t>
            </a:r>
            <a:endParaRPr lang="en-US" smtClean="0"/>
          </a:p>
          <a:p>
            <a:pPr>
              <a:lnSpc>
                <a:spcPct val="150000"/>
              </a:lnSpc>
            </a:pPr>
            <a:r>
              <a:rPr lang="en-US" smtClean="0"/>
              <a:t>Konten dapat berupa video </a:t>
            </a:r>
            <a:r>
              <a:rPr lang="en-US" smtClean="0"/>
              <a:t>ajakan/himbauan/edukasi, </a:t>
            </a:r>
            <a:r>
              <a:rPr lang="en-US" smtClean="0"/>
              <a:t>video parodi, video animasi, video music, dll. </a:t>
            </a:r>
          </a:p>
          <a:p>
            <a:pPr>
              <a:lnSpc>
                <a:spcPct val="150000"/>
              </a:lnSpc>
            </a:pPr>
            <a:r>
              <a:rPr lang="en-US" smtClean="0"/>
              <a:t>Posting video di akun </a:t>
            </a:r>
            <a:r>
              <a:rPr lang="en-US" smtClean="0"/>
              <a:t>youtube kelompok (boleh akun individu). </a:t>
            </a:r>
            <a:endParaRPr lang="en-US" smtClean="0"/>
          </a:p>
          <a:p>
            <a:pPr>
              <a:lnSpc>
                <a:spcPct val="150000"/>
              </a:lnSpc>
            </a:pPr>
            <a:r>
              <a:rPr lang="en-US" smtClean="0"/>
              <a:t>Link </a:t>
            </a:r>
            <a:r>
              <a:rPr lang="en-US" smtClean="0"/>
              <a:t>youtube dikumpulkan di Spada paling lambat</a:t>
            </a:r>
          </a:p>
          <a:p>
            <a:pPr marL="152400" indent="0">
              <a:lnSpc>
                <a:spcPct val="150000"/>
              </a:lnSpc>
              <a:buNone/>
            </a:pPr>
            <a:endParaRPr lang="en-US"/>
          </a:p>
        </p:txBody>
      </p:sp>
      <p:sp>
        <p:nvSpPr>
          <p:cNvPr id="3" name="Title 2"/>
          <p:cNvSpPr>
            <a:spLocks noGrp="1"/>
          </p:cNvSpPr>
          <p:nvPr>
            <p:ph type="title"/>
          </p:nvPr>
        </p:nvSpPr>
        <p:spPr/>
        <p:txBody>
          <a:bodyPr/>
          <a:lstStyle/>
          <a:p>
            <a:r>
              <a:rPr lang="en-US" smtClean="0"/>
              <a:t>Tugas UTS</a:t>
            </a:r>
            <a:r>
              <a:rPr lang="en-US"/>
              <a:t/>
            </a:r>
            <a:br>
              <a:rPr lang="en-US"/>
            </a:br>
            <a:endParaRPr lang="en-US"/>
          </a:p>
        </p:txBody>
      </p:sp>
    </p:spTree>
    <p:extLst>
      <p:ext uri="{BB962C8B-B14F-4D97-AF65-F5344CB8AC3E}">
        <p14:creationId xmlns:p14="http://schemas.microsoft.com/office/powerpoint/2010/main" val="1103142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2"/>
          <p:cNvSpPr txBox="1">
            <a:spLocks noGrp="1"/>
          </p:cNvSpPr>
          <p:nvPr>
            <p:ph type="body" idx="1"/>
          </p:nvPr>
        </p:nvSpPr>
        <p:spPr>
          <a:xfrm>
            <a:off x="1405820" y="1358635"/>
            <a:ext cx="3769950" cy="2882287"/>
          </a:xfrm>
          <a:prstGeom prst="rect">
            <a:avLst/>
          </a:prstGeom>
          <a:noFill/>
          <a:ln>
            <a:noFill/>
          </a:ln>
        </p:spPr>
        <p:txBody>
          <a:bodyPr spcFirstLastPara="1" wrap="square" lIns="91425" tIns="91425" rIns="91425" bIns="91425" anchor="t" anchorCtr="0">
            <a:noAutofit/>
          </a:bodyPr>
          <a:lstStyle/>
          <a:p>
            <a:pPr marL="342900" indent="-342900">
              <a:spcAft>
                <a:spcPts val="1600"/>
              </a:spcAft>
            </a:pPr>
            <a:r>
              <a:rPr lang="en-US" sz="1800" dirty="0" err="1"/>
              <a:t>Dampak</a:t>
            </a:r>
            <a:r>
              <a:rPr lang="en-US" sz="1800" dirty="0"/>
              <a:t> </a:t>
            </a:r>
            <a:r>
              <a:rPr lang="en-US" sz="1800" dirty="0" err="1"/>
              <a:t>Penyakit</a:t>
            </a:r>
            <a:r>
              <a:rPr lang="en-US" sz="1800" dirty="0"/>
              <a:t> Mental </a:t>
            </a:r>
            <a:r>
              <a:rPr lang="en-US" sz="1800" dirty="0" err="1"/>
              <a:t>Efek</a:t>
            </a:r>
            <a:r>
              <a:rPr lang="en-US" sz="1800" dirty="0"/>
              <a:t> Internet</a:t>
            </a:r>
          </a:p>
          <a:p>
            <a:pPr marL="342900" indent="-342900">
              <a:spcAft>
                <a:spcPts val="1600"/>
              </a:spcAft>
            </a:pPr>
            <a:r>
              <a:rPr lang="en-US" sz="1800" dirty="0" err="1"/>
              <a:t>Pelanggaran</a:t>
            </a:r>
            <a:r>
              <a:rPr lang="en-US" sz="1800" dirty="0"/>
              <a:t> </a:t>
            </a:r>
            <a:r>
              <a:rPr lang="en-US" sz="1800" dirty="0" err="1"/>
              <a:t>Privasi</a:t>
            </a:r>
            <a:endParaRPr lang="en-US" sz="1800" dirty="0"/>
          </a:p>
          <a:p>
            <a:pPr marL="342900" indent="-342900">
              <a:spcAft>
                <a:spcPts val="1600"/>
              </a:spcAft>
            </a:pPr>
            <a:r>
              <a:rPr lang="en-US" sz="1800" dirty="0"/>
              <a:t>Social Engineering</a:t>
            </a:r>
          </a:p>
          <a:p>
            <a:pPr marL="342900" indent="-342900">
              <a:spcAft>
                <a:spcPts val="1600"/>
              </a:spcAft>
            </a:pPr>
            <a:endParaRPr sz="1800" dirty="0"/>
          </a:p>
        </p:txBody>
      </p:sp>
      <p:sp>
        <p:nvSpPr>
          <p:cNvPr id="349" name="Google Shape;349;p32"/>
          <p:cNvSpPr txBox="1">
            <a:spLocks noGrp="1"/>
          </p:cNvSpPr>
          <p:nvPr>
            <p:ph type="title"/>
          </p:nvPr>
        </p:nvSpPr>
        <p:spPr>
          <a:xfrm>
            <a:off x="311700" y="455700"/>
            <a:ext cx="2541600" cy="578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sz="3200"/>
              <a:t>OuTLine</a:t>
            </a:r>
            <a:endParaRPr sz="3200"/>
          </a:p>
        </p:txBody>
      </p:sp>
      <p:sp>
        <p:nvSpPr>
          <p:cNvPr id="350" name="Google Shape;350;p32"/>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 name="Google Shape;753;p38"/>
          <p:cNvGrpSpPr/>
          <p:nvPr/>
        </p:nvGrpSpPr>
        <p:grpSpPr>
          <a:xfrm>
            <a:off x="6344742" y="1352827"/>
            <a:ext cx="2075073" cy="2270274"/>
            <a:chOff x="5168903" y="898186"/>
            <a:chExt cx="2011899" cy="2201158"/>
          </a:xfrm>
        </p:grpSpPr>
        <p:sp>
          <p:nvSpPr>
            <p:cNvPr id="6" name="Google Shape;754;p38"/>
            <p:cNvSpPr/>
            <p:nvPr/>
          </p:nvSpPr>
          <p:spPr>
            <a:xfrm flipH="1">
              <a:off x="6077066" y="1190117"/>
              <a:ext cx="117142" cy="134267"/>
            </a:xfrm>
            <a:custGeom>
              <a:avLst/>
              <a:gdLst/>
              <a:ahLst/>
              <a:cxnLst/>
              <a:rect l="l" t="t" r="r" b="b"/>
              <a:pathLst>
                <a:path w="4337" h="4971" extrusionOk="0">
                  <a:moveTo>
                    <a:pt x="4103" y="1"/>
                  </a:moveTo>
                  <a:cubicBezTo>
                    <a:pt x="2736" y="1468"/>
                    <a:pt x="1335" y="3070"/>
                    <a:pt x="1" y="4737"/>
                  </a:cubicBezTo>
                  <a:lnTo>
                    <a:pt x="301" y="4971"/>
                  </a:lnTo>
                  <a:cubicBezTo>
                    <a:pt x="1602" y="3336"/>
                    <a:pt x="2969" y="1769"/>
                    <a:pt x="4337" y="268"/>
                  </a:cubicBezTo>
                  <a:lnTo>
                    <a:pt x="4103" y="1"/>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55;p38"/>
            <p:cNvSpPr/>
            <p:nvPr/>
          </p:nvSpPr>
          <p:spPr>
            <a:xfrm flipH="1">
              <a:off x="6220302" y="1361310"/>
              <a:ext cx="44188" cy="52291"/>
            </a:xfrm>
            <a:custGeom>
              <a:avLst/>
              <a:gdLst/>
              <a:ahLst/>
              <a:cxnLst/>
              <a:rect l="l" t="t" r="r" b="b"/>
              <a:pathLst>
                <a:path w="1636" h="1936" extrusionOk="0">
                  <a:moveTo>
                    <a:pt x="1335" y="1"/>
                  </a:moveTo>
                  <a:lnTo>
                    <a:pt x="1" y="1702"/>
                  </a:lnTo>
                  <a:lnTo>
                    <a:pt x="301" y="1935"/>
                  </a:lnTo>
                  <a:lnTo>
                    <a:pt x="1635" y="234"/>
                  </a:lnTo>
                  <a:lnTo>
                    <a:pt x="1335" y="1"/>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56;p38"/>
            <p:cNvSpPr/>
            <p:nvPr/>
          </p:nvSpPr>
          <p:spPr>
            <a:xfrm flipH="1">
              <a:off x="5168903" y="898186"/>
              <a:ext cx="1820879" cy="2074989"/>
            </a:xfrm>
            <a:custGeom>
              <a:avLst/>
              <a:gdLst/>
              <a:ahLst/>
              <a:cxnLst/>
              <a:rect l="l" t="t" r="r" b="b"/>
              <a:pathLst>
                <a:path w="67415" h="76823" extrusionOk="0">
                  <a:moveTo>
                    <a:pt x="55442" y="1"/>
                  </a:moveTo>
                  <a:cubicBezTo>
                    <a:pt x="48425" y="1"/>
                    <a:pt x="38712" y="5948"/>
                    <a:pt x="30455" y="16346"/>
                  </a:cubicBezTo>
                  <a:lnTo>
                    <a:pt x="0" y="54807"/>
                  </a:lnTo>
                  <a:lnTo>
                    <a:pt x="31222" y="76823"/>
                  </a:lnTo>
                  <a:lnTo>
                    <a:pt x="57108" y="35126"/>
                  </a:lnTo>
                  <a:cubicBezTo>
                    <a:pt x="66147" y="20582"/>
                    <a:pt x="67415" y="6239"/>
                    <a:pt x="60810" y="1569"/>
                  </a:cubicBezTo>
                  <a:cubicBezTo>
                    <a:pt x="59322" y="511"/>
                    <a:pt x="57498" y="1"/>
                    <a:pt x="55442"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57;p38"/>
            <p:cNvSpPr/>
            <p:nvPr/>
          </p:nvSpPr>
          <p:spPr>
            <a:xfrm flipH="1">
              <a:off x="5248160" y="1000907"/>
              <a:ext cx="1099226" cy="1892078"/>
            </a:xfrm>
            <a:custGeom>
              <a:avLst/>
              <a:gdLst/>
              <a:ahLst/>
              <a:cxnLst/>
              <a:rect l="l" t="t" r="r" b="b"/>
              <a:pathLst>
                <a:path w="40697" h="70051" extrusionOk="0">
                  <a:moveTo>
                    <a:pt x="38462" y="1"/>
                  </a:moveTo>
                  <a:cubicBezTo>
                    <a:pt x="38195" y="1"/>
                    <a:pt x="37995" y="234"/>
                    <a:pt x="37995" y="468"/>
                  </a:cubicBezTo>
                  <a:cubicBezTo>
                    <a:pt x="37995" y="5905"/>
                    <a:pt x="33825" y="15612"/>
                    <a:pt x="26353" y="26253"/>
                  </a:cubicBezTo>
                  <a:lnTo>
                    <a:pt x="1" y="63846"/>
                  </a:lnTo>
                  <a:lnTo>
                    <a:pt x="3270" y="70051"/>
                  </a:lnTo>
                  <a:lnTo>
                    <a:pt x="29789" y="28821"/>
                  </a:lnTo>
                  <a:cubicBezTo>
                    <a:pt x="37461" y="16846"/>
                    <a:pt x="40697" y="5738"/>
                    <a:pt x="38862" y="301"/>
                  </a:cubicBezTo>
                  <a:cubicBezTo>
                    <a:pt x="38829" y="134"/>
                    <a:pt x="38662" y="1"/>
                    <a:pt x="38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8;p38"/>
            <p:cNvSpPr/>
            <p:nvPr/>
          </p:nvSpPr>
          <p:spPr>
            <a:xfrm flipH="1">
              <a:off x="6033820" y="2257901"/>
              <a:ext cx="1071298" cy="834150"/>
            </a:xfrm>
            <a:custGeom>
              <a:avLst/>
              <a:gdLst/>
              <a:ahLst/>
              <a:cxnLst/>
              <a:rect l="l" t="t" r="r" b="b"/>
              <a:pathLst>
                <a:path w="39663" h="30883" extrusionOk="0">
                  <a:moveTo>
                    <a:pt x="14068" y="1"/>
                  </a:moveTo>
                  <a:cubicBezTo>
                    <a:pt x="9912" y="1"/>
                    <a:pt x="6301" y="1477"/>
                    <a:pt x="4203" y="4434"/>
                  </a:cubicBezTo>
                  <a:cubicBezTo>
                    <a:pt x="0" y="10438"/>
                    <a:pt x="3570" y="20212"/>
                    <a:pt x="12209" y="26283"/>
                  </a:cubicBezTo>
                  <a:cubicBezTo>
                    <a:pt x="16554" y="29347"/>
                    <a:pt x="21358" y="30882"/>
                    <a:pt x="25595" y="30882"/>
                  </a:cubicBezTo>
                  <a:cubicBezTo>
                    <a:pt x="29751" y="30882"/>
                    <a:pt x="33361" y="29406"/>
                    <a:pt x="35459" y="26449"/>
                  </a:cubicBezTo>
                  <a:cubicBezTo>
                    <a:pt x="39662" y="20445"/>
                    <a:pt x="36093" y="10671"/>
                    <a:pt x="27453" y="4600"/>
                  </a:cubicBezTo>
                  <a:cubicBezTo>
                    <a:pt x="23109" y="1535"/>
                    <a:pt x="18305" y="1"/>
                    <a:pt x="14068" y="1"/>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59;p38"/>
            <p:cNvSpPr/>
            <p:nvPr/>
          </p:nvSpPr>
          <p:spPr>
            <a:xfrm flipH="1">
              <a:off x="6033820" y="2257901"/>
              <a:ext cx="1071298" cy="834150"/>
            </a:xfrm>
            <a:custGeom>
              <a:avLst/>
              <a:gdLst/>
              <a:ahLst/>
              <a:cxnLst/>
              <a:rect l="l" t="t" r="r" b="b"/>
              <a:pathLst>
                <a:path w="39663" h="30883" extrusionOk="0">
                  <a:moveTo>
                    <a:pt x="14068" y="1"/>
                  </a:moveTo>
                  <a:cubicBezTo>
                    <a:pt x="9912" y="1"/>
                    <a:pt x="6301" y="1477"/>
                    <a:pt x="4203" y="4434"/>
                  </a:cubicBezTo>
                  <a:cubicBezTo>
                    <a:pt x="0" y="10438"/>
                    <a:pt x="3570" y="20212"/>
                    <a:pt x="12209" y="26283"/>
                  </a:cubicBezTo>
                  <a:cubicBezTo>
                    <a:pt x="16554" y="29347"/>
                    <a:pt x="21358" y="30882"/>
                    <a:pt x="25595" y="30882"/>
                  </a:cubicBezTo>
                  <a:cubicBezTo>
                    <a:pt x="29751" y="30882"/>
                    <a:pt x="33361" y="29406"/>
                    <a:pt x="35459" y="26449"/>
                  </a:cubicBezTo>
                  <a:cubicBezTo>
                    <a:pt x="39662" y="20445"/>
                    <a:pt x="36093" y="10671"/>
                    <a:pt x="27453" y="4600"/>
                  </a:cubicBezTo>
                  <a:cubicBezTo>
                    <a:pt x="23109" y="1535"/>
                    <a:pt x="18305" y="1"/>
                    <a:pt x="1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0;p38"/>
            <p:cNvSpPr/>
            <p:nvPr/>
          </p:nvSpPr>
          <p:spPr>
            <a:xfrm flipH="1">
              <a:off x="5941929" y="2062939"/>
              <a:ext cx="1031647" cy="884145"/>
            </a:xfrm>
            <a:custGeom>
              <a:avLst/>
              <a:gdLst/>
              <a:ahLst/>
              <a:cxnLst/>
              <a:rect l="l" t="t" r="r" b="b"/>
              <a:pathLst>
                <a:path w="38195" h="32734" extrusionOk="0">
                  <a:moveTo>
                    <a:pt x="13130" y="0"/>
                  </a:moveTo>
                  <a:cubicBezTo>
                    <a:pt x="11147" y="0"/>
                    <a:pt x="9323" y="347"/>
                    <a:pt x="7773" y="1044"/>
                  </a:cubicBezTo>
                  <a:lnTo>
                    <a:pt x="1" y="10818"/>
                  </a:lnTo>
                  <a:cubicBezTo>
                    <a:pt x="2158" y="8410"/>
                    <a:pt x="5458" y="7211"/>
                    <a:pt x="9201" y="7211"/>
                  </a:cubicBezTo>
                  <a:cubicBezTo>
                    <a:pt x="13445" y="7211"/>
                    <a:pt x="18257" y="8752"/>
                    <a:pt x="22617" y="11818"/>
                  </a:cubicBezTo>
                  <a:cubicBezTo>
                    <a:pt x="30823" y="17556"/>
                    <a:pt x="34459" y="26696"/>
                    <a:pt x="31156" y="32733"/>
                  </a:cubicBezTo>
                  <a:lnTo>
                    <a:pt x="37661" y="22326"/>
                  </a:lnTo>
                  <a:cubicBezTo>
                    <a:pt x="38195" y="16855"/>
                    <a:pt x="34292" y="9884"/>
                    <a:pt x="27353" y="5013"/>
                  </a:cubicBezTo>
                  <a:cubicBezTo>
                    <a:pt x="22649" y="1686"/>
                    <a:pt x="17502" y="0"/>
                    <a:pt x="13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61;p38"/>
            <p:cNvSpPr/>
            <p:nvPr/>
          </p:nvSpPr>
          <p:spPr>
            <a:xfrm flipH="1">
              <a:off x="5533756" y="1350506"/>
              <a:ext cx="494661" cy="391861"/>
            </a:xfrm>
            <a:custGeom>
              <a:avLst/>
              <a:gdLst/>
              <a:ahLst/>
              <a:cxnLst/>
              <a:rect l="l" t="t" r="r" b="b"/>
              <a:pathLst>
                <a:path w="18314" h="14508" extrusionOk="0">
                  <a:moveTo>
                    <a:pt x="3336" y="0"/>
                  </a:moveTo>
                  <a:cubicBezTo>
                    <a:pt x="1401" y="3002"/>
                    <a:pt x="0" y="8606"/>
                    <a:pt x="5638" y="12643"/>
                  </a:cubicBezTo>
                  <a:cubicBezTo>
                    <a:pt x="7512" y="13982"/>
                    <a:pt x="9305" y="14507"/>
                    <a:pt x="10943" y="14507"/>
                  </a:cubicBezTo>
                  <a:cubicBezTo>
                    <a:pt x="14201" y="14507"/>
                    <a:pt x="16848" y="12428"/>
                    <a:pt x="18313" y="10541"/>
                  </a:cubicBezTo>
                  <a:lnTo>
                    <a:pt x="33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2;p38"/>
            <p:cNvSpPr/>
            <p:nvPr/>
          </p:nvSpPr>
          <p:spPr>
            <a:xfrm flipH="1">
              <a:off x="5486921" y="1262343"/>
              <a:ext cx="548708" cy="460169"/>
            </a:xfrm>
            <a:custGeom>
              <a:avLst/>
              <a:gdLst/>
              <a:ahLst/>
              <a:cxnLst/>
              <a:rect l="l" t="t" r="r" b="b"/>
              <a:pathLst>
                <a:path w="20315" h="17037" extrusionOk="0">
                  <a:moveTo>
                    <a:pt x="10103" y="1"/>
                  </a:moveTo>
                  <a:cubicBezTo>
                    <a:pt x="8840" y="1"/>
                    <a:pt x="7581" y="258"/>
                    <a:pt x="6438" y="829"/>
                  </a:cubicBezTo>
                  <a:cubicBezTo>
                    <a:pt x="1602" y="3264"/>
                    <a:pt x="0" y="10436"/>
                    <a:pt x="6505" y="15006"/>
                  </a:cubicBezTo>
                  <a:cubicBezTo>
                    <a:pt x="8528" y="16430"/>
                    <a:pt x="10521" y="17037"/>
                    <a:pt x="12329" y="17037"/>
                  </a:cubicBezTo>
                  <a:cubicBezTo>
                    <a:pt x="16366" y="17037"/>
                    <a:pt x="19477" y="14012"/>
                    <a:pt x="19915" y="10303"/>
                  </a:cubicBezTo>
                  <a:cubicBezTo>
                    <a:pt x="20315" y="6967"/>
                    <a:pt x="18414" y="3598"/>
                    <a:pt x="15812" y="1797"/>
                  </a:cubicBezTo>
                  <a:cubicBezTo>
                    <a:pt x="14221" y="681"/>
                    <a:pt x="12157" y="1"/>
                    <a:pt x="101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3;p38"/>
            <p:cNvSpPr/>
            <p:nvPr/>
          </p:nvSpPr>
          <p:spPr>
            <a:xfrm flipH="1">
              <a:off x="5530161" y="1303507"/>
              <a:ext cx="408175" cy="376979"/>
            </a:xfrm>
            <a:custGeom>
              <a:avLst/>
              <a:gdLst/>
              <a:ahLst/>
              <a:cxnLst/>
              <a:rect l="l" t="t" r="r" b="b"/>
              <a:pathLst>
                <a:path w="15112" h="13957" extrusionOk="0">
                  <a:moveTo>
                    <a:pt x="6502" y="0"/>
                  </a:moveTo>
                  <a:cubicBezTo>
                    <a:pt x="5443" y="0"/>
                    <a:pt x="4419" y="211"/>
                    <a:pt x="3537" y="640"/>
                  </a:cubicBezTo>
                  <a:cubicBezTo>
                    <a:pt x="1635" y="1607"/>
                    <a:pt x="335" y="3542"/>
                    <a:pt x="168" y="5643"/>
                  </a:cubicBezTo>
                  <a:cubicBezTo>
                    <a:pt x="1" y="8078"/>
                    <a:pt x="1302" y="10413"/>
                    <a:pt x="3837" y="12181"/>
                  </a:cubicBezTo>
                  <a:cubicBezTo>
                    <a:pt x="5460" y="13350"/>
                    <a:pt x="7153" y="13957"/>
                    <a:pt x="8743" y="13957"/>
                  </a:cubicBezTo>
                  <a:cubicBezTo>
                    <a:pt x="9605" y="13957"/>
                    <a:pt x="10436" y="13779"/>
                    <a:pt x="11209" y="13415"/>
                  </a:cubicBezTo>
                  <a:cubicBezTo>
                    <a:pt x="13177" y="12548"/>
                    <a:pt x="14511" y="10713"/>
                    <a:pt x="14778" y="8579"/>
                  </a:cubicBezTo>
                  <a:cubicBezTo>
                    <a:pt x="15112" y="6077"/>
                    <a:pt x="13677" y="3208"/>
                    <a:pt x="11342" y="1540"/>
                  </a:cubicBezTo>
                  <a:cubicBezTo>
                    <a:pt x="9916" y="521"/>
                    <a:pt x="8165" y="0"/>
                    <a:pt x="6502" y="0"/>
                  </a:cubicBez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4;p38"/>
            <p:cNvSpPr/>
            <p:nvPr/>
          </p:nvSpPr>
          <p:spPr>
            <a:xfrm flipH="1">
              <a:off x="5530161" y="1303507"/>
              <a:ext cx="408175" cy="376979"/>
            </a:xfrm>
            <a:custGeom>
              <a:avLst/>
              <a:gdLst/>
              <a:ahLst/>
              <a:cxnLst/>
              <a:rect l="l" t="t" r="r" b="b"/>
              <a:pathLst>
                <a:path w="15112" h="13957" extrusionOk="0">
                  <a:moveTo>
                    <a:pt x="6502" y="0"/>
                  </a:moveTo>
                  <a:cubicBezTo>
                    <a:pt x="5443" y="0"/>
                    <a:pt x="4419" y="211"/>
                    <a:pt x="3537" y="640"/>
                  </a:cubicBezTo>
                  <a:cubicBezTo>
                    <a:pt x="1635" y="1607"/>
                    <a:pt x="335" y="3542"/>
                    <a:pt x="168" y="5643"/>
                  </a:cubicBezTo>
                  <a:cubicBezTo>
                    <a:pt x="1" y="8078"/>
                    <a:pt x="1302" y="10413"/>
                    <a:pt x="3837" y="12181"/>
                  </a:cubicBezTo>
                  <a:cubicBezTo>
                    <a:pt x="5460" y="13350"/>
                    <a:pt x="7153" y="13957"/>
                    <a:pt x="8743" y="13957"/>
                  </a:cubicBezTo>
                  <a:cubicBezTo>
                    <a:pt x="9605" y="13957"/>
                    <a:pt x="10436" y="13779"/>
                    <a:pt x="11209" y="13415"/>
                  </a:cubicBezTo>
                  <a:cubicBezTo>
                    <a:pt x="13177" y="12548"/>
                    <a:pt x="14511" y="10713"/>
                    <a:pt x="14778" y="8579"/>
                  </a:cubicBezTo>
                  <a:cubicBezTo>
                    <a:pt x="15112" y="6077"/>
                    <a:pt x="13677" y="3208"/>
                    <a:pt x="11342" y="1540"/>
                  </a:cubicBezTo>
                  <a:cubicBezTo>
                    <a:pt x="9916" y="521"/>
                    <a:pt x="8165" y="0"/>
                    <a:pt x="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5;p38"/>
            <p:cNvSpPr/>
            <p:nvPr/>
          </p:nvSpPr>
          <p:spPr>
            <a:xfrm flipH="1">
              <a:off x="5540047" y="1317427"/>
              <a:ext cx="401884" cy="367248"/>
            </a:xfrm>
            <a:custGeom>
              <a:avLst/>
              <a:gdLst/>
              <a:ahLst/>
              <a:cxnLst/>
              <a:rect l="l" t="t" r="r" b="b"/>
              <a:pathLst>
                <a:path w="14678" h="13413" extrusionOk="0">
                  <a:moveTo>
                    <a:pt x="5830" y="0"/>
                  </a:moveTo>
                  <a:cubicBezTo>
                    <a:pt x="4882" y="0"/>
                    <a:pt x="3979" y="175"/>
                    <a:pt x="3203" y="533"/>
                  </a:cubicBezTo>
                  <a:cubicBezTo>
                    <a:pt x="1368" y="1400"/>
                    <a:pt x="167" y="3201"/>
                    <a:pt x="67" y="5203"/>
                  </a:cubicBezTo>
                  <a:cubicBezTo>
                    <a:pt x="1" y="7538"/>
                    <a:pt x="1335" y="9806"/>
                    <a:pt x="3870" y="11574"/>
                  </a:cubicBezTo>
                  <a:cubicBezTo>
                    <a:pt x="5558" y="12790"/>
                    <a:pt x="7307" y="13413"/>
                    <a:pt x="8922" y="13413"/>
                  </a:cubicBezTo>
                  <a:cubicBezTo>
                    <a:pt x="9700" y="13413"/>
                    <a:pt x="10448" y="13268"/>
                    <a:pt x="11142" y="12975"/>
                  </a:cubicBezTo>
                  <a:cubicBezTo>
                    <a:pt x="13010" y="12208"/>
                    <a:pt x="14311" y="10473"/>
                    <a:pt x="14478" y="8472"/>
                  </a:cubicBezTo>
                  <a:cubicBezTo>
                    <a:pt x="14678" y="6070"/>
                    <a:pt x="13210" y="3302"/>
                    <a:pt x="10875" y="1634"/>
                  </a:cubicBezTo>
                  <a:cubicBezTo>
                    <a:pt x="9375" y="563"/>
                    <a:pt x="7532" y="0"/>
                    <a:pt x="5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6;p38"/>
            <p:cNvSpPr/>
            <p:nvPr/>
          </p:nvSpPr>
          <p:spPr>
            <a:xfrm flipH="1">
              <a:off x="5597740" y="1327979"/>
              <a:ext cx="340596" cy="220753"/>
            </a:xfrm>
            <a:custGeom>
              <a:avLst/>
              <a:gdLst/>
              <a:ahLst/>
              <a:cxnLst/>
              <a:rect l="l" t="t" r="r" b="b"/>
              <a:pathLst>
                <a:path w="12610" h="8173" extrusionOk="0">
                  <a:moveTo>
                    <a:pt x="7973" y="0"/>
                  </a:moveTo>
                  <a:lnTo>
                    <a:pt x="368" y="3336"/>
                  </a:lnTo>
                  <a:cubicBezTo>
                    <a:pt x="168" y="3836"/>
                    <a:pt x="101" y="4370"/>
                    <a:pt x="34" y="4904"/>
                  </a:cubicBezTo>
                  <a:cubicBezTo>
                    <a:pt x="1" y="6038"/>
                    <a:pt x="301" y="7172"/>
                    <a:pt x="868" y="8173"/>
                  </a:cubicBezTo>
                  <a:lnTo>
                    <a:pt x="12610" y="3003"/>
                  </a:lnTo>
                  <a:cubicBezTo>
                    <a:pt x="11376" y="1535"/>
                    <a:pt x="9775" y="501"/>
                    <a:pt x="79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7;p38"/>
            <p:cNvSpPr/>
            <p:nvPr/>
          </p:nvSpPr>
          <p:spPr>
            <a:xfrm flipH="1">
              <a:off x="5552686" y="1444206"/>
              <a:ext cx="337895" cy="182912"/>
            </a:xfrm>
            <a:custGeom>
              <a:avLst/>
              <a:gdLst/>
              <a:ahLst/>
              <a:cxnLst/>
              <a:rect l="l" t="t" r="r" b="b"/>
              <a:pathLst>
                <a:path w="12510" h="6772" extrusionOk="0">
                  <a:moveTo>
                    <a:pt x="11709" y="0"/>
                  </a:moveTo>
                  <a:lnTo>
                    <a:pt x="1" y="5171"/>
                  </a:lnTo>
                  <a:cubicBezTo>
                    <a:pt x="501" y="5738"/>
                    <a:pt x="1068" y="6338"/>
                    <a:pt x="1735" y="6772"/>
                  </a:cubicBezTo>
                  <a:lnTo>
                    <a:pt x="12510" y="2035"/>
                  </a:lnTo>
                  <a:cubicBezTo>
                    <a:pt x="12343" y="1335"/>
                    <a:pt x="12076" y="601"/>
                    <a:pt x="11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8;p38"/>
            <p:cNvSpPr/>
            <p:nvPr/>
          </p:nvSpPr>
          <p:spPr>
            <a:xfrm flipH="1">
              <a:off x="5228317" y="898996"/>
              <a:ext cx="446016" cy="349698"/>
            </a:xfrm>
            <a:custGeom>
              <a:avLst/>
              <a:gdLst/>
              <a:ahLst/>
              <a:cxnLst/>
              <a:rect l="l" t="t" r="r" b="b"/>
              <a:pathLst>
                <a:path w="16513" h="12947" extrusionOk="0">
                  <a:moveTo>
                    <a:pt x="6743" y="0"/>
                  </a:moveTo>
                  <a:cubicBezTo>
                    <a:pt x="4681" y="0"/>
                    <a:pt x="2395" y="517"/>
                    <a:pt x="1" y="1505"/>
                  </a:cubicBezTo>
                  <a:cubicBezTo>
                    <a:pt x="566" y="1379"/>
                    <a:pt x="1175" y="1316"/>
                    <a:pt x="1814" y="1316"/>
                  </a:cubicBezTo>
                  <a:cubicBezTo>
                    <a:pt x="4377" y="1316"/>
                    <a:pt x="7431" y="2325"/>
                    <a:pt x="10208" y="4274"/>
                  </a:cubicBezTo>
                  <a:cubicBezTo>
                    <a:pt x="13677" y="6743"/>
                    <a:pt x="15879" y="10078"/>
                    <a:pt x="16246" y="12947"/>
                  </a:cubicBezTo>
                  <a:cubicBezTo>
                    <a:pt x="16512" y="7743"/>
                    <a:pt x="15111" y="3707"/>
                    <a:pt x="12109" y="1572"/>
                  </a:cubicBezTo>
                  <a:cubicBezTo>
                    <a:pt x="10614" y="509"/>
                    <a:pt x="8788" y="0"/>
                    <a:pt x="67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9;p38"/>
            <p:cNvSpPr/>
            <p:nvPr/>
          </p:nvSpPr>
          <p:spPr>
            <a:xfrm flipH="1">
              <a:off x="6328434" y="2436550"/>
              <a:ext cx="327091" cy="256568"/>
            </a:xfrm>
            <a:custGeom>
              <a:avLst/>
              <a:gdLst/>
              <a:ahLst/>
              <a:cxnLst/>
              <a:rect l="l" t="t" r="r" b="b"/>
              <a:pathLst>
                <a:path w="12110" h="9499" extrusionOk="0">
                  <a:moveTo>
                    <a:pt x="4439" y="0"/>
                  </a:moveTo>
                  <a:cubicBezTo>
                    <a:pt x="3133" y="0"/>
                    <a:pt x="1994" y="476"/>
                    <a:pt x="1335" y="1422"/>
                  </a:cubicBezTo>
                  <a:cubicBezTo>
                    <a:pt x="1" y="3257"/>
                    <a:pt x="1068" y="6292"/>
                    <a:pt x="3670" y="8127"/>
                  </a:cubicBezTo>
                  <a:cubicBezTo>
                    <a:pt x="4982" y="9040"/>
                    <a:pt x="6426" y="9499"/>
                    <a:pt x="7710" y="9499"/>
                  </a:cubicBezTo>
                  <a:cubicBezTo>
                    <a:pt x="9005" y="9499"/>
                    <a:pt x="10138" y="9032"/>
                    <a:pt x="10808" y="8094"/>
                  </a:cubicBezTo>
                  <a:cubicBezTo>
                    <a:pt x="12109" y="6226"/>
                    <a:pt x="11042" y="3223"/>
                    <a:pt x="8440" y="1355"/>
                  </a:cubicBezTo>
                  <a:cubicBezTo>
                    <a:pt x="7140" y="450"/>
                    <a:pt x="5711" y="0"/>
                    <a:pt x="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70;p38"/>
            <p:cNvSpPr/>
            <p:nvPr/>
          </p:nvSpPr>
          <p:spPr>
            <a:xfrm flipH="1">
              <a:off x="6662718" y="2390470"/>
              <a:ext cx="327064" cy="255812"/>
            </a:xfrm>
            <a:custGeom>
              <a:avLst/>
              <a:gdLst/>
              <a:ahLst/>
              <a:cxnLst/>
              <a:rect l="l" t="t" r="r" b="b"/>
              <a:pathLst>
                <a:path w="12109" h="9471" extrusionOk="0">
                  <a:moveTo>
                    <a:pt x="4447" y="1"/>
                  </a:moveTo>
                  <a:cubicBezTo>
                    <a:pt x="3148" y="1"/>
                    <a:pt x="2008" y="468"/>
                    <a:pt x="1334" y="1394"/>
                  </a:cubicBezTo>
                  <a:cubicBezTo>
                    <a:pt x="0" y="3228"/>
                    <a:pt x="1068" y="6264"/>
                    <a:pt x="3703" y="8098"/>
                  </a:cubicBezTo>
                  <a:cubicBezTo>
                    <a:pt x="5014" y="9012"/>
                    <a:pt x="6467" y="9470"/>
                    <a:pt x="7755" y="9470"/>
                  </a:cubicBezTo>
                  <a:cubicBezTo>
                    <a:pt x="9055" y="9470"/>
                    <a:pt x="10188" y="9003"/>
                    <a:pt x="10841" y="8065"/>
                  </a:cubicBezTo>
                  <a:cubicBezTo>
                    <a:pt x="12109" y="6197"/>
                    <a:pt x="11075" y="3195"/>
                    <a:pt x="8440" y="1360"/>
                  </a:cubicBezTo>
                  <a:cubicBezTo>
                    <a:pt x="7150" y="451"/>
                    <a:pt x="5722" y="1"/>
                    <a:pt x="4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1;p38"/>
            <p:cNvSpPr/>
            <p:nvPr/>
          </p:nvSpPr>
          <p:spPr>
            <a:xfrm flipH="1">
              <a:off x="6168962" y="2737367"/>
              <a:ext cx="328874" cy="255785"/>
            </a:xfrm>
            <a:custGeom>
              <a:avLst/>
              <a:gdLst/>
              <a:ahLst/>
              <a:cxnLst/>
              <a:rect l="l" t="t" r="r" b="b"/>
              <a:pathLst>
                <a:path w="12176" h="9470" extrusionOk="0">
                  <a:moveTo>
                    <a:pt x="4451" y="0"/>
                  </a:moveTo>
                  <a:cubicBezTo>
                    <a:pt x="3148" y="0"/>
                    <a:pt x="2008" y="467"/>
                    <a:pt x="1334" y="1393"/>
                  </a:cubicBezTo>
                  <a:cubicBezTo>
                    <a:pt x="0" y="3228"/>
                    <a:pt x="1068" y="6263"/>
                    <a:pt x="3703" y="8098"/>
                  </a:cubicBezTo>
                  <a:cubicBezTo>
                    <a:pt x="5014" y="9011"/>
                    <a:pt x="6467" y="9470"/>
                    <a:pt x="7755" y="9470"/>
                  </a:cubicBezTo>
                  <a:cubicBezTo>
                    <a:pt x="9055" y="9470"/>
                    <a:pt x="10188" y="9003"/>
                    <a:pt x="10841" y="8065"/>
                  </a:cubicBezTo>
                  <a:cubicBezTo>
                    <a:pt x="12176" y="6197"/>
                    <a:pt x="11075" y="3194"/>
                    <a:pt x="8473" y="1360"/>
                  </a:cubicBezTo>
                  <a:cubicBezTo>
                    <a:pt x="7167" y="451"/>
                    <a:pt x="5731" y="0"/>
                    <a:pt x="4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2;p38"/>
            <p:cNvSpPr/>
            <p:nvPr/>
          </p:nvSpPr>
          <p:spPr>
            <a:xfrm flipH="1">
              <a:off x="6505030" y="2689613"/>
              <a:ext cx="327091" cy="256595"/>
            </a:xfrm>
            <a:custGeom>
              <a:avLst/>
              <a:gdLst/>
              <a:ahLst/>
              <a:cxnLst/>
              <a:rect l="l" t="t" r="r" b="b"/>
              <a:pathLst>
                <a:path w="12110" h="9500" extrusionOk="0">
                  <a:moveTo>
                    <a:pt x="4447" y="0"/>
                  </a:moveTo>
                  <a:cubicBezTo>
                    <a:pt x="3148" y="0"/>
                    <a:pt x="2008" y="467"/>
                    <a:pt x="1335" y="1393"/>
                  </a:cubicBezTo>
                  <a:cubicBezTo>
                    <a:pt x="1" y="3261"/>
                    <a:pt x="1068" y="6297"/>
                    <a:pt x="3703" y="8131"/>
                  </a:cubicBezTo>
                  <a:cubicBezTo>
                    <a:pt x="5009" y="9040"/>
                    <a:pt x="6454" y="9499"/>
                    <a:pt x="7738" y="9499"/>
                  </a:cubicBezTo>
                  <a:cubicBezTo>
                    <a:pt x="9045" y="9499"/>
                    <a:pt x="10185" y="9024"/>
                    <a:pt x="10842" y="8065"/>
                  </a:cubicBezTo>
                  <a:cubicBezTo>
                    <a:pt x="12109" y="6197"/>
                    <a:pt x="11075" y="3194"/>
                    <a:pt x="8440" y="1360"/>
                  </a:cubicBezTo>
                  <a:cubicBezTo>
                    <a:pt x="7151" y="451"/>
                    <a:pt x="5723" y="0"/>
                    <a:pt x="44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3;p38"/>
            <p:cNvSpPr/>
            <p:nvPr/>
          </p:nvSpPr>
          <p:spPr>
            <a:xfrm flipH="1">
              <a:off x="6326623" y="2437117"/>
              <a:ext cx="301864" cy="233366"/>
            </a:xfrm>
            <a:custGeom>
              <a:avLst/>
              <a:gdLst/>
              <a:ahLst/>
              <a:cxnLst/>
              <a:rect l="l" t="t" r="r" b="b"/>
              <a:pathLst>
                <a:path w="11176" h="8640" extrusionOk="0">
                  <a:moveTo>
                    <a:pt x="3437" y="0"/>
                  </a:moveTo>
                  <a:cubicBezTo>
                    <a:pt x="2130" y="0"/>
                    <a:pt x="990" y="475"/>
                    <a:pt x="334" y="1434"/>
                  </a:cubicBezTo>
                  <a:cubicBezTo>
                    <a:pt x="201" y="1635"/>
                    <a:pt x="67" y="1835"/>
                    <a:pt x="0" y="2035"/>
                  </a:cubicBezTo>
                  <a:cubicBezTo>
                    <a:pt x="668" y="1442"/>
                    <a:pt x="1592" y="1145"/>
                    <a:pt x="2618" y="1145"/>
                  </a:cubicBezTo>
                  <a:cubicBezTo>
                    <a:pt x="3900" y="1145"/>
                    <a:pt x="5341" y="1609"/>
                    <a:pt x="6638" y="2535"/>
                  </a:cubicBezTo>
                  <a:cubicBezTo>
                    <a:pt x="8973" y="4203"/>
                    <a:pt x="10074" y="6772"/>
                    <a:pt x="9340" y="8640"/>
                  </a:cubicBezTo>
                  <a:cubicBezTo>
                    <a:pt x="9541" y="8473"/>
                    <a:pt x="9707" y="8306"/>
                    <a:pt x="9841" y="8106"/>
                  </a:cubicBezTo>
                  <a:cubicBezTo>
                    <a:pt x="11175" y="6205"/>
                    <a:pt x="10074" y="3202"/>
                    <a:pt x="7472" y="1368"/>
                  </a:cubicBezTo>
                  <a:cubicBezTo>
                    <a:pt x="6167" y="459"/>
                    <a:pt x="4721" y="0"/>
                    <a:pt x="3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4;p38"/>
            <p:cNvSpPr/>
            <p:nvPr/>
          </p:nvSpPr>
          <p:spPr>
            <a:xfrm flipH="1">
              <a:off x="6662717" y="2390146"/>
              <a:ext cx="299136" cy="232583"/>
            </a:xfrm>
            <a:custGeom>
              <a:avLst/>
              <a:gdLst/>
              <a:ahLst/>
              <a:cxnLst/>
              <a:rect l="l" t="t" r="r" b="b"/>
              <a:pathLst>
                <a:path w="11075" h="8611" extrusionOk="0">
                  <a:moveTo>
                    <a:pt x="3420" y="0"/>
                  </a:moveTo>
                  <a:cubicBezTo>
                    <a:pt x="2120" y="0"/>
                    <a:pt x="987" y="467"/>
                    <a:pt x="334" y="1406"/>
                  </a:cubicBezTo>
                  <a:cubicBezTo>
                    <a:pt x="200" y="1606"/>
                    <a:pt x="67" y="1839"/>
                    <a:pt x="0" y="2039"/>
                  </a:cubicBezTo>
                  <a:cubicBezTo>
                    <a:pt x="667" y="1446"/>
                    <a:pt x="1592" y="1150"/>
                    <a:pt x="2617" y="1150"/>
                  </a:cubicBezTo>
                  <a:cubicBezTo>
                    <a:pt x="3900" y="1150"/>
                    <a:pt x="5341" y="1613"/>
                    <a:pt x="6638" y="2540"/>
                  </a:cubicBezTo>
                  <a:cubicBezTo>
                    <a:pt x="8973" y="4208"/>
                    <a:pt x="10074" y="6743"/>
                    <a:pt x="9340" y="8611"/>
                  </a:cubicBezTo>
                  <a:cubicBezTo>
                    <a:pt x="9507" y="8444"/>
                    <a:pt x="9674" y="8277"/>
                    <a:pt x="9807" y="8077"/>
                  </a:cubicBezTo>
                  <a:cubicBezTo>
                    <a:pt x="11075" y="6209"/>
                    <a:pt x="10074" y="3207"/>
                    <a:pt x="7472" y="1372"/>
                  </a:cubicBezTo>
                  <a:cubicBezTo>
                    <a:pt x="6161" y="459"/>
                    <a:pt x="4708" y="0"/>
                    <a:pt x="3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5;p38"/>
            <p:cNvSpPr/>
            <p:nvPr/>
          </p:nvSpPr>
          <p:spPr>
            <a:xfrm flipH="1">
              <a:off x="6168962" y="2737016"/>
              <a:ext cx="300945" cy="232610"/>
            </a:xfrm>
            <a:custGeom>
              <a:avLst/>
              <a:gdLst/>
              <a:ahLst/>
              <a:cxnLst/>
              <a:rect l="l" t="t" r="r" b="b"/>
              <a:pathLst>
                <a:path w="11142" h="8612" extrusionOk="0">
                  <a:moveTo>
                    <a:pt x="3420" y="1"/>
                  </a:moveTo>
                  <a:cubicBezTo>
                    <a:pt x="2120" y="1"/>
                    <a:pt x="987" y="468"/>
                    <a:pt x="334" y="1406"/>
                  </a:cubicBezTo>
                  <a:cubicBezTo>
                    <a:pt x="200" y="1606"/>
                    <a:pt x="67" y="1840"/>
                    <a:pt x="0" y="2040"/>
                  </a:cubicBezTo>
                  <a:cubicBezTo>
                    <a:pt x="667" y="1447"/>
                    <a:pt x="1592" y="1150"/>
                    <a:pt x="2617" y="1150"/>
                  </a:cubicBezTo>
                  <a:cubicBezTo>
                    <a:pt x="3900" y="1150"/>
                    <a:pt x="5341" y="1614"/>
                    <a:pt x="6638" y="2540"/>
                  </a:cubicBezTo>
                  <a:cubicBezTo>
                    <a:pt x="8973" y="4208"/>
                    <a:pt x="10107" y="6743"/>
                    <a:pt x="9340" y="8611"/>
                  </a:cubicBezTo>
                  <a:cubicBezTo>
                    <a:pt x="9507" y="8444"/>
                    <a:pt x="9674" y="8278"/>
                    <a:pt x="9807" y="8078"/>
                  </a:cubicBezTo>
                  <a:cubicBezTo>
                    <a:pt x="11142" y="6210"/>
                    <a:pt x="10074" y="3207"/>
                    <a:pt x="7472" y="1373"/>
                  </a:cubicBezTo>
                  <a:cubicBezTo>
                    <a:pt x="6161" y="460"/>
                    <a:pt x="4708"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6;p38"/>
            <p:cNvSpPr/>
            <p:nvPr/>
          </p:nvSpPr>
          <p:spPr>
            <a:xfrm flipH="1">
              <a:off x="6505029" y="2689262"/>
              <a:ext cx="299163" cy="233501"/>
            </a:xfrm>
            <a:custGeom>
              <a:avLst/>
              <a:gdLst/>
              <a:ahLst/>
              <a:cxnLst/>
              <a:rect l="l" t="t" r="r" b="b"/>
              <a:pathLst>
                <a:path w="11076" h="8645" extrusionOk="0">
                  <a:moveTo>
                    <a:pt x="3421" y="1"/>
                  </a:moveTo>
                  <a:cubicBezTo>
                    <a:pt x="2121" y="1"/>
                    <a:pt x="988" y="468"/>
                    <a:pt x="334" y="1406"/>
                  </a:cubicBezTo>
                  <a:cubicBezTo>
                    <a:pt x="201" y="1640"/>
                    <a:pt x="67" y="1840"/>
                    <a:pt x="1" y="2040"/>
                  </a:cubicBezTo>
                  <a:cubicBezTo>
                    <a:pt x="668" y="1447"/>
                    <a:pt x="1592" y="1150"/>
                    <a:pt x="2618" y="1150"/>
                  </a:cubicBezTo>
                  <a:cubicBezTo>
                    <a:pt x="3900" y="1150"/>
                    <a:pt x="5342" y="1614"/>
                    <a:pt x="6639" y="2540"/>
                  </a:cubicBezTo>
                  <a:cubicBezTo>
                    <a:pt x="8974" y="4208"/>
                    <a:pt x="10075" y="6777"/>
                    <a:pt x="9341" y="8645"/>
                  </a:cubicBezTo>
                  <a:cubicBezTo>
                    <a:pt x="9508" y="8478"/>
                    <a:pt x="9674" y="8311"/>
                    <a:pt x="9808" y="8078"/>
                  </a:cubicBezTo>
                  <a:cubicBezTo>
                    <a:pt x="11075" y="6210"/>
                    <a:pt x="10075" y="3207"/>
                    <a:pt x="7473" y="1373"/>
                  </a:cubicBezTo>
                  <a:cubicBezTo>
                    <a:pt x="6161" y="460"/>
                    <a:pt x="4709" y="1"/>
                    <a:pt x="3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77;p38"/>
            <p:cNvSpPr/>
            <p:nvPr/>
          </p:nvSpPr>
          <p:spPr>
            <a:xfrm flipH="1">
              <a:off x="6431166" y="1714933"/>
              <a:ext cx="749636" cy="506843"/>
            </a:xfrm>
            <a:custGeom>
              <a:avLst/>
              <a:gdLst/>
              <a:ahLst/>
              <a:cxnLst/>
              <a:rect l="l" t="t" r="r" b="b"/>
              <a:pathLst>
                <a:path w="27754" h="18765" extrusionOk="0">
                  <a:moveTo>
                    <a:pt x="24802" y="1"/>
                  </a:moveTo>
                  <a:cubicBezTo>
                    <a:pt x="11496" y="1"/>
                    <a:pt x="0" y="18765"/>
                    <a:pt x="0" y="18765"/>
                  </a:cubicBezTo>
                  <a:cubicBezTo>
                    <a:pt x="0" y="18765"/>
                    <a:pt x="5891" y="16200"/>
                    <a:pt x="10185" y="16200"/>
                  </a:cubicBezTo>
                  <a:cubicBezTo>
                    <a:pt x="10562" y="16200"/>
                    <a:pt x="10927" y="16220"/>
                    <a:pt x="11275" y="16263"/>
                  </a:cubicBezTo>
                  <a:cubicBezTo>
                    <a:pt x="11566" y="16302"/>
                    <a:pt x="11858" y="16321"/>
                    <a:pt x="12148" y="16321"/>
                  </a:cubicBezTo>
                  <a:cubicBezTo>
                    <a:pt x="14086" y="16321"/>
                    <a:pt x="15961" y="15461"/>
                    <a:pt x="17179" y="13895"/>
                  </a:cubicBezTo>
                  <a:cubicBezTo>
                    <a:pt x="22116" y="7590"/>
                    <a:pt x="27754" y="318"/>
                    <a:pt x="27754" y="318"/>
                  </a:cubicBezTo>
                  <a:cubicBezTo>
                    <a:pt x="26763" y="102"/>
                    <a:pt x="25778" y="1"/>
                    <a:pt x="24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78;p38"/>
            <p:cNvSpPr/>
            <p:nvPr/>
          </p:nvSpPr>
          <p:spPr>
            <a:xfrm flipH="1">
              <a:off x="5504936" y="2225381"/>
              <a:ext cx="499172" cy="873963"/>
            </a:xfrm>
            <a:custGeom>
              <a:avLst/>
              <a:gdLst/>
              <a:ahLst/>
              <a:cxnLst/>
              <a:rect l="l" t="t" r="r" b="b"/>
              <a:pathLst>
                <a:path w="18481" h="32357" extrusionOk="0">
                  <a:moveTo>
                    <a:pt x="10575" y="0"/>
                  </a:moveTo>
                  <a:lnTo>
                    <a:pt x="10575" y="0"/>
                  </a:lnTo>
                  <a:cubicBezTo>
                    <a:pt x="10575" y="1"/>
                    <a:pt x="5605" y="7773"/>
                    <a:pt x="1302" y="14511"/>
                  </a:cubicBezTo>
                  <a:cubicBezTo>
                    <a:pt x="101" y="16445"/>
                    <a:pt x="1" y="18880"/>
                    <a:pt x="1068" y="20882"/>
                  </a:cubicBezTo>
                  <a:cubicBezTo>
                    <a:pt x="3003" y="24718"/>
                    <a:pt x="2469" y="32357"/>
                    <a:pt x="2469" y="32357"/>
                  </a:cubicBezTo>
                  <a:cubicBezTo>
                    <a:pt x="2469" y="32357"/>
                    <a:pt x="18481" y="12609"/>
                    <a:pt x="105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779;p38"/>
          <p:cNvSpPr/>
          <p:nvPr/>
        </p:nvSpPr>
        <p:spPr>
          <a:xfrm flipH="1">
            <a:off x="5377322" y="3378755"/>
            <a:ext cx="3157039" cy="1706314"/>
          </a:xfrm>
          <a:custGeom>
            <a:avLst/>
            <a:gdLst/>
            <a:ahLst/>
            <a:cxnLst/>
            <a:rect l="l" t="t" r="r" b="b"/>
            <a:pathLst>
              <a:path w="113318" h="61246" extrusionOk="0">
                <a:moveTo>
                  <a:pt x="34168" y="1"/>
                </a:moveTo>
                <a:cubicBezTo>
                  <a:pt x="33051" y="1"/>
                  <a:pt x="32590" y="1676"/>
                  <a:pt x="31890" y="3938"/>
                </a:cubicBezTo>
                <a:cubicBezTo>
                  <a:pt x="29121" y="12544"/>
                  <a:pt x="13577" y="14612"/>
                  <a:pt x="20749" y="27088"/>
                </a:cubicBezTo>
                <a:cubicBezTo>
                  <a:pt x="27920" y="39563"/>
                  <a:pt x="24084" y="36828"/>
                  <a:pt x="12042" y="41832"/>
                </a:cubicBezTo>
                <a:cubicBezTo>
                  <a:pt x="1" y="46835"/>
                  <a:pt x="6205" y="61246"/>
                  <a:pt x="17847" y="61246"/>
                </a:cubicBezTo>
                <a:lnTo>
                  <a:pt x="87930" y="61246"/>
                </a:lnTo>
                <a:cubicBezTo>
                  <a:pt x="113318" y="61246"/>
                  <a:pt x="99599" y="22765"/>
                  <a:pt x="86220" y="22765"/>
                </a:cubicBezTo>
                <a:cubicBezTo>
                  <a:pt x="82688" y="22765"/>
                  <a:pt x="79180" y="25446"/>
                  <a:pt x="76422" y="32225"/>
                </a:cubicBezTo>
                <a:cubicBezTo>
                  <a:pt x="80443" y="22351"/>
                  <a:pt x="67909" y="17977"/>
                  <a:pt x="57895" y="17977"/>
                </a:cubicBezTo>
                <a:cubicBezTo>
                  <a:pt x="54952" y="17977"/>
                  <a:pt x="52226" y="18355"/>
                  <a:pt x="50203" y="19082"/>
                </a:cubicBezTo>
                <a:cubicBezTo>
                  <a:pt x="45849" y="20642"/>
                  <a:pt x="41463" y="22004"/>
                  <a:pt x="38071" y="22004"/>
                </a:cubicBezTo>
                <a:cubicBezTo>
                  <a:pt x="34498" y="22004"/>
                  <a:pt x="32028" y="20493"/>
                  <a:pt x="31857" y="16113"/>
                </a:cubicBezTo>
                <a:cubicBezTo>
                  <a:pt x="31523" y="7574"/>
                  <a:pt x="38361" y="2303"/>
                  <a:pt x="35092" y="302"/>
                </a:cubicBezTo>
                <a:cubicBezTo>
                  <a:pt x="34739" y="96"/>
                  <a:pt x="34435" y="1"/>
                  <a:pt x="34168" y="1"/>
                </a:cubicBezTo>
                <a:close/>
              </a:path>
            </a:pathLst>
          </a:custGeom>
          <a:solidFill>
            <a:srgbClr val="9F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80;p38"/>
          <p:cNvSpPr/>
          <p:nvPr/>
        </p:nvSpPr>
        <p:spPr>
          <a:xfrm flipH="1">
            <a:off x="7044596" y="3006411"/>
            <a:ext cx="2313132" cy="2080529"/>
          </a:xfrm>
          <a:custGeom>
            <a:avLst/>
            <a:gdLst/>
            <a:ahLst/>
            <a:cxnLst/>
            <a:rect l="l" t="t" r="r" b="b"/>
            <a:pathLst>
              <a:path w="83027" h="74678" extrusionOk="0">
                <a:moveTo>
                  <a:pt x="45416" y="1"/>
                </a:moveTo>
                <a:cubicBezTo>
                  <a:pt x="43371" y="1"/>
                  <a:pt x="39561" y="3227"/>
                  <a:pt x="35826" y="6962"/>
                </a:cubicBezTo>
                <a:cubicBezTo>
                  <a:pt x="30855" y="11932"/>
                  <a:pt x="28420" y="23174"/>
                  <a:pt x="23584" y="29078"/>
                </a:cubicBezTo>
                <a:cubicBezTo>
                  <a:pt x="18747" y="34949"/>
                  <a:pt x="4970" y="40253"/>
                  <a:pt x="10341" y="49126"/>
                </a:cubicBezTo>
                <a:cubicBezTo>
                  <a:pt x="18313" y="62168"/>
                  <a:pt x="0" y="74677"/>
                  <a:pt x="21682" y="74677"/>
                </a:cubicBezTo>
                <a:lnTo>
                  <a:pt x="66114" y="74677"/>
                </a:lnTo>
                <a:cubicBezTo>
                  <a:pt x="74220" y="74677"/>
                  <a:pt x="83026" y="64770"/>
                  <a:pt x="70417" y="57999"/>
                </a:cubicBezTo>
                <a:cubicBezTo>
                  <a:pt x="67954" y="56686"/>
                  <a:pt x="65252" y="56227"/>
                  <a:pt x="62459" y="56227"/>
                </a:cubicBezTo>
                <a:cubicBezTo>
                  <a:pt x="55945" y="56227"/>
                  <a:pt x="48940" y="58727"/>
                  <a:pt x="43334" y="58727"/>
                </a:cubicBezTo>
                <a:cubicBezTo>
                  <a:pt x="39007" y="58727"/>
                  <a:pt x="35514" y="57237"/>
                  <a:pt x="33724" y="51961"/>
                </a:cubicBezTo>
                <a:cubicBezTo>
                  <a:pt x="31156" y="44489"/>
                  <a:pt x="40396" y="47925"/>
                  <a:pt x="36126" y="35749"/>
                </a:cubicBezTo>
                <a:cubicBezTo>
                  <a:pt x="31890" y="23574"/>
                  <a:pt x="32123" y="20238"/>
                  <a:pt x="34325" y="14768"/>
                </a:cubicBezTo>
                <a:cubicBezTo>
                  <a:pt x="39562" y="1458"/>
                  <a:pt x="48235" y="6095"/>
                  <a:pt x="46800" y="1158"/>
                </a:cubicBezTo>
                <a:cubicBezTo>
                  <a:pt x="46576" y="354"/>
                  <a:pt x="46093" y="1"/>
                  <a:pt x="45416" y="1"/>
                </a:cubicBezTo>
                <a:close/>
              </a:path>
            </a:pathLst>
          </a:custGeom>
          <a:solidFill>
            <a:srgbClr val="9F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81;p38"/>
          <p:cNvSpPr/>
          <p:nvPr/>
        </p:nvSpPr>
        <p:spPr>
          <a:xfrm flipH="1">
            <a:off x="6024201" y="3052825"/>
            <a:ext cx="2788953" cy="2033167"/>
          </a:xfrm>
          <a:custGeom>
            <a:avLst/>
            <a:gdLst/>
            <a:ahLst/>
            <a:cxnLst/>
            <a:rect l="l" t="t" r="r" b="b"/>
            <a:pathLst>
              <a:path w="100106" h="72978" extrusionOk="0">
                <a:moveTo>
                  <a:pt x="38240" y="0"/>
                </a:moveTo>
                <a:cubicBezTo>
                  <a:pt x="37497" y="0"/>
                  <a:pt x="36804" y="306"/>
                  <a:pt x="36426" y="993"/>
                </a:cubicBezTo>
                <a:cubicBezTo>
                  <a:pt x="32223" y="8732"/>
                  <a:pt x="23851" y="14369"/>
                  <a:pt x="19247" y="21341"/>
                </a:cubicBezTo>
                <a:cubicBezTo>
                  <a:pt x="14678" y="28313"/>
                  <a:pt x="24585" y="24777"/>
                  <a:pt x="12276" y="35651"/>
                </a:cubicBezTo>
                <a:cubicBezTo>
                  <a:pt x="0" y="46526"/>
                  <a:pt x="9340" y="72978"/>
                  <a:pt x="22116" y="72978"/>
                </a:cubicBezTo>
                <a:lnTo>
                  <a:pt x="80992" y="72978"/>
                </a:lnTo>
                <a:cubicBezTo>
                  <a:pt x="100105" y="72978"/>
                  <a:pt x="89731" y="52296"/>
                  <a:pt x="79290" y="48927"/>
                </a:cubicBezTo>
                <a:cubicBezTo>
                  <a:pt x="78057" y="48525"/>
                  <a:pt x="76765" y="48353"/>
                  <a:pt x="75439" y="48353"/>
                </a:cubicBezTo>
                <a:cubicBezTo>
                  <a:pt x="67591" y="48353"/>
                  <a:pt x="58525" y="54376"/>
                  <a:pt x="53010" y="54376"/>
                </a:cubicBezTo>
                <a:cubicBezTo>
                  <a:pt x="51571" y="54376"/>
                  <a:pt x="50373" y="53965"/>
                  <a:pt x="49502" y="52930"/>
                </a:cubicBezTo>
                <a:cubicBezTo>
                  <a:pt x="44799" y="47260"/>
                  <a:pt x="60677" y="45959"/>
                  <a:pt x="56574" y="36852"/>
                </a:cubicBezTo>
                <a:cubicBezTo>
                  <a:pt x="52438" y="27779"/>
                  <a:pt x="34992" y="27112"/>
                  <a:pt x="33191" y="18005"/>
                </a:cubicBezTo>
                <a:cubicBezTo>
                  <a:pt x="31356" y="8932"/>
                  <a:pt x="41130" y="5463"/>
                  <a:pt x="41230" y="2828"/>
                </a:cubicBezTo>
                <a:cubicBezTo>
                  <a:pt x="41274" y="1119"/>
                  <a:pt x="39663" y="0"/>
                  <a:pt x="38240" y="0"/>
                </a:cubicBezTo>
                <a:close/>
              </a:path>
            </a:pathLst>
          </a:custGeom>
          <a:solidFill>
            <a:srgbClr val="CF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fade">
                                      <p:cBhvr>
                                        <p:cTn id="7" dur="2500"/>
                                        <p:tgtEl>
                                          <p:spTgt spid="3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26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2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55702"/>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dirty="0"/>
              <a:t>Efek Teknologi Digital</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 name="Google Shape;605;p35"/>
          <p:cNvGrpSpPr/>
          <p:nvPr/>
        </p:nvGrpSpPr>
        <p:grpSpPr>
          <a:xfrm>
            <a:off x="7813554" y="311429"/>
            <a:ext cx="714131" cy="714131"/>
            <a:chOff x="579325" y="809172"/>
            <a:chExt cx="714131" cy="714131"/>
          </a:xfrm>
        </p:grpSpPr>
        <p:sp>
          <p:nvSpPr>
            <p:cNvPr id="22" name="Google Shape;606;p35"/>
            <p:cNvSpPr/>
            <p:nvPr/>
          </p:nvSpPr>
          <p:spPr>
            <a:xfrm>
              <a:off x="579325" y="809172"/>
              <a:ext cx="714131" cy="714131"/>
            </a:xfrm>
            <a:custGeom>
              <a:avLst/>
              <a:gdLst/>
              <a:ahLst/>
              <a:cxnLst/>
              <a:rect l="l" t="t" r="r" b="b"/>
              <a:pathLst>
                <a:path w="39319" h="39319" extrusionOk="0">
                  <a:moveTo>
                    <a:pt x="19679" y="0"/>
                  </a:moveTo>
                  <a:cubicBezTo>
                    <a:pt x="8791" y="0"/>
                    <a:pt x="0" y="8832"/>
                    <a:pt x="0" y="19679"/>
                  </a:cubicBezTo>
                  <a:cubicBezTo>
                    <a:pt x="0" y="30527"/>
                    <a:pt x="8791" y="39318"/>
                    <a:pt x="19679" y="39318"/>
                  </a:cubicBezTo>
                  <a:cubicBezTo>
                    <a:pt x="30527" y="39318"/>
                    <a:pt x="39318" y="30527"/>
                    <a:pt x="39318" y="19679"/>
                  </a:cubicBezTo>
                  <a:cubicBezTo>
                    <a:pt x="39318" y="8832"/>
                    <a:pt x="30527" y="0"/>
                    <a:pt x="196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7;p35"/>
            <p:cNvSpPr/>
            <p:nvPr/>
          </p:nvSpPr>
          <p:spPr>
            <a:xfrm>
              <a:off x="736077" y="809172"/>
              <a:ext cx="458022" cy="658881"/>
            </a:xfrm>
            <a:custGeom>
              <a:avLst/>
              <a:gdLst/>
              <a:ahLst/>
              <a:cxnLst/>
              <a:rect l="l" t="t" r="r" b="b"/>
              <a:pathLst>
                <a:path w="25218" h="36277" extrusionOk="0">
                  <a:moveTo>
                    <a:pt x="25163" y="21171"/>
                  </a:moveTo>
                  <a:cubicBezTo>
                    <a:pt x="25190" y="21198"/>
                    <a:pt x="25204" y="21207"/>
                    <a:pt x="25208" y="21207"/>
                  </a:cubicBezTo>
                  <a:cubicBezTo>
                    <a:pt x="25217" y="21207"/>
                    <a:pt x="25190" y="21171"/>
                    <a:pt x="25163" y="21171"/>
                  </a:cubicBezTo>
                  <a:close/>
                  <a:moveTo>
                    <a:pt x="10162" y="0"/>
                  </a:moveTo>
                  <a:lnTo>
                    <a:pt x="10162" y="0"/>
                  </a:lnTo>
                  <a:cubicBezTo>
                    <a:pt x="7339" y="161"/>
                    <a:pt x="4638" y="928"/>
                    <a:pt x="2097" y="2218"/>
                  </a:cubicBezTo>
                  <a:cubicBezTo>
                    <a:pt x="1089" y="4799"/>
                    <a:pt x="403" y="7420"/>
                    <a:pt x="0" y="10162"/>
                  </a:cubicBezTo>
                  <a:cubicBezTo>
                    <a:pt x="0" y="10283"/>
                    <a:pt x="40" y="10404"/>
                    <a:pt x="81" y="10485"/>
                  </a:cubicBezTo>
                  <a:lnTo>
                    <a:pt x="3186" y="13469"/>
                  </a:lnTo>
                  <a:cubicBezTo>
                    <a:pt x="3226" y="13509"/>
                    <a:pt x="3307" y="13590"/>
                    <a:pt x="3387" y="13590"/>
                  </a:cubicBezTo>
                  <a:lnTo>
                    <a:pt x="4517" y="13671"/>
                  </a:lnTo>
                  <a:cubicBezTo>
                    <a:pt x="4597" y="13671"/>
                    <a:pt x="4638" y="13671"/>
                    <a:pt x="4678" y="13711"/>
                  </a:cubicBezTo>
                  <a:lnTo>
                    <a:pt x="9114" y="16413"/>
                  </a:lnTo>
                  <a:cubicBezTo>
                    <a:pt x="9235" y="16453"/>
                    <a:pt x="9275" y="16614"/>
                    <a:pt x="9275" y="16695"/>
                  </a:cubicBezTo>
                  <a:lnTo>
                    <a:pt x="8831" y="21171"/>
                  </a:lnTo>
                  <a:cubicBezTo>
                    <a:pt x="8831" y="21333"/>
                    <a:pt x="8831" y="21534"/>
                    <a:pt x="8912" y="21655"/>
                  </a:cubicBezTo>
                  <a:lnTo>
                    <a:pt x="11090" y="25083"/>
                  </a:lnTo>
                  <a:cubicBezTo>
                    <a:pt x="11130" y="25123"/>
                    <a:pt x="11130" y="25164"/>
                    <a:pt x="11170" y="25164"/>
                  </a:cubicBezTo>
                  <a:lnTo>
                    <a:pt x="12864" y="26414"/>
                  </a:lnTo>
                  <a:cubicBezTo>
                    <a:pt x="12945" y="26494"/>
                    <a:pt x="12945" y="26575"/>
                    <a:pt x="12945" y="26696"/>
                  </a:cubicBezTo>
                  <a:lnTo>
                    <a:pt x="12340" y="30325"/>
                  </a:lnTo>
                  <a:lnTo>
                    <a:pt x="11251" y="35890"/>
                  </a:lnTo>
                  <a:cubicBezTo>
                    <a:pt x="11279" y="36156"/>
                    <a:pt x="11418" y="36276"/>
                    <a:pt x="11648" y="36276"/>
                  </a:cubicBezTo>
                  <a:cubicBezTo>
                    <a:pt x="12079" y="36276"/>
                    <a:pt x="12829" y="35849"/>
                    <a:pt x="13751" y="35164"/>
                  </a:cubicBezTo>
                  <a:lnTo>
                    <a:pt x="15163" y="32826"/>
                  </a:lnTo>
                  <a:lnTo>
                    <a:pt x="16413" y="32342"/>
                  </a:lnTo>
                  <a:lnTo>
                    <a:pt x="19598" y="30043"/>
                  </a:lnTo>
                  <a:lnTo>
                    <a:pt x="21816" y="27583"/>
                  </a:lnTo>
                  <a:lnTo>
                    <a:pt x="22986" y="24962"/>
                  </a:lnTo>
                  <a:cubicBezTo>
                    <a:pt x="22986" y="24922"/>
                    <a:pt x="23026" y="24881"/>
                    <a:pt x="23026" y="24881"/>
                  </a:cubicBezTo>
                  <a:lnTo>
                    <a:pt x="24236" y="23510"/>
                  </a:lnTo>
                  <a:lnTo>
                    <a:pt x="25042" y="22704"/>
                  </a:lnTo>
                  <a:cubicBezTo>
                    <a:pt x="25083" y="22583"/>
                    <a:pt x="25163" y="22502"/>
                    <a:pt x="25163" y="22381"/>
                  </a:cubicBezTo>
                  <a:lnTo>
                    <a:pt x="25163" y="21171"/>
                  </a:lnTo>
                  <a:lnTo>
                    <a:pt x="24680" y="21212"/>
                  </a:lnTo>
                  <a:cubicBezTo>
                    <a:pt x="24599" y="21212"/>
                    <a:pt x="24438" y="21212"/>
                    <a:pt x="24397" y="21131"/>
                  </a:cubicBezTo>
                  <a:lnTo>
                    <a:pt x="23671" y="20526"/>
                  </a:lnTo>
                  <a:cubicBezTo>
                    <a:pt x="23631" y="20526"/>
                    <a:pt x="23631" y="20486"/>
                    <a:pt x="23591" y="20486"/>
                  </a:cubicBezTo>
                  <a:lnTo>
                    <a:pt x="21453" y="19558"/>
                  </a:lnTo>
                  <a:cubicBezTo>
                    <a:pt x="21413" y="19518"/>
                    <a:pt x="21332" y="19478"/>
                    <a:pt x="21252" y="19397"/>
                  </a:cubicBezTo>
                  <a:lnTo>
                    <a:pt x="20042" y="17703"/>
                  </a:lnTo>
                  <a:cubicBezTo>
                    <a:pt x="20002" y="17623"/>
                    <a:pt x="19921" y="17542"/>
                    <a:pt x="19840" y="17502"/>
                  </a:cubicBezTo>
                  <a:lnTo>
                    <a:pt x="19155" y="17179"/>
                  </a:lnTo>
                  <a:cubicBezTo>
                    <a:pt x="19115" y="17179"/>
                    <a:pt x="19115" y="17139"/>
                    <a:pt x="19034" y="17139"/>
                  </a:cubicBezTo>
                  <a:lnTo>
                    <a:pt x="18308" y="17058"/>
                  </a:lnTo>
                  <a:cubicBezTo>
                    <a:pt x="18187" y="17058"/>
                    <a:pt x="18106" y="17018"/>
                    <a:pt x="17985" y="16937"/>
                  </a:cubicBezTo>
                  <a:lnTo>
                    <a:pt x="16413" y="15727"/>
                  </a:lnTo>
                  <a:cubicBezTo>
                    <a:pt x="16372" y="15687"/>
                    <a:pt x="16292" y="15647"/>
                    <a:pt x="16211" y="15647"/>
                  </a:cubicBezTo>
                  <a:lnTo>
                    <a:pt x="15082" y="15485"/>
                  </a:lnTo>
                  <a:cubicBezTo>
                    <a:pt x="15001" y="15485"/>
                    <a:pt x="14921" y="15485"/>
                    <a:pt x="14880" y="15526"/>
                  </a:cubicBezTo>
                  <a:lnTo>
                    <a:pt x="14558" y="15687"/>
                  </a:lnTo>
                  <a:cubicBezTo>
                    <a:pt x="14517" y="15707"/>
                    <a:pt x="14467" y="15717"/>
                    <a:pt x="14406" y="15717"/>
                  </a:cubicBezTo>
                  <a:cubicBezTo>
                    <a:pt x="14346" y="15717"/>
                    <a:pt x="14275" y="15707"/>
                    <a:pt x="14195" y="15687"/>
                  </a:cubicBezTo>
                  <a:lnTo>
                    <a:pt x="12864" y="15042"/>
                  </a:lnTo>
                  <a:cubicBezTo>
                    <a:pt x="12743" y="15001"/>
                    <a:pt x="12703" y="15001"/>
                    <a:pt x="12582" y="15001"/>
                  </a:cubicBezTo>
                  <a:lnTo>
                    <a:pt x="11372" y="15243"/>
                  </a:lnTo>
                  <a:cubicBezTo>
                    <a:pt x="11291" y="15243"/>
                    <a:pt x="11251" y="15284"/>
                    <a:pt x="11170" y="15324"/>
                  </a:cubicBezTo>
                  <a:lnTo>
                    <a:pt x="10686" y="15889"/>
                  </a:lnTo>
                  <a:cubicBezTo>
                    <a:pt x="10601" y="15946"/>
                    <a:pt x="10535" y="16003"/>
                    <a:pt x="10447" y="16003"/>
                  </a:cubicBezTo>
                  <a:cubicBezTo>
                    <a:pt x="10411" y="16003"/>
                    <a:pt x="10371" y="15993"/>
                    <a:pt x="10323" y="15969"/>
                  </a:cubicBezTo>
                  <a:lnTo>
                    <a:pt x="9315" y="15768"/>
                  </a:lnTo>
                  <a:lnTo>
                    <a:pt x="7218" y="14840"/>
                  </a:lnTo>
                  <a:lnTo>
                    <a:pt x="6492" y="13751"/>
                  </a:lnTo>
                  <a:cubicBezTo>
                    <a:pt x="6452" y="13671"/>
                    <a:pt x="6452" y="13550"/>
                    <a:pt x="6452" y="13469"/>
                  </a:cubicBezTo>
                  <a:lnTo>
                    <a:pt x="6613" y="12622"/>
                  </a:lnTo>
                  <a:lnTo>
                    <a:pt x="7097" y="11412"/>
                  </a:lnTo>
                  <a:cubicBezTo>
                    <a:pt x="7097" y="11332"/>
                    <a:pt x="7097" y="11291"/>
                    <a:pt x="7057" y="11291"/>
                  </a:cubicBezTo>
                  <a:lnTo>
                    <a:pt x="7017" y="11291"/>
                  </a:lnTo>
                  <a:lnTo>
                    <a:pt x="6089" y="11412"/>
                  </a:lnTo>
                  <a:cubicBezTo>
                    <a:pt x="6009" y="11412"/>
                    <a:pt x="5888" y="11493"/>
                    <a:pt x="5847" y="11614"/>
                  </a:cubicBezTo>
                  <a:lnTo>
                    <a:pt x="5605" y="12058"/>
                  </a:lnTo>
                  <a:cubicBezTo>
                    <a:pt x="5525" y="12138"/>
                    <a:pt x="5444" y="12219"/>
                    <a:pt x="5323" y="12259"/>
                  </a:cubicBezTo>
                  <a:lnTo>
                    <a:pt x="4113" y="12501"/>
                  </a:lnTo>
                  <a:cubicBezTo>
                    <a:pt x="4099" y="12508"/>
                    <a:pt x="4082" y="12512"/>
                    <a:pt x="4064" y="12512"/>
                  </a:cubicBezTo>
                  <a:cubicBezTo>
                    <a:pt x="3981" y="12512"/>
                    <a:pt x="3871" y="12439"/>
                    <a:pt x="3871" y="12340"/>
                  </a:cubicBezTo>
                  <a:lnTo>
                    <a:pt x="3710" y="11896"/>
                  </a:lnTo>
                  <a:lnTo>
                    <a:pt x="3387" y="11211"/>
                  </a:lnTo>
                  <a:cubicBezTo>
                    <a:pt x="3307" y="11090"/>
                    <a:pt x="3307" y="10929"/>
                    <a:pt x="3387" y="10848"/>
                  </a:cubicBezTo>
                  <a:lnTo>
                    <a:pt x="3992" y="9920"/>
                  </a:lnTo>
                  <a:lnTo>
                    <a:pt x="4234" y="9315"/>
                  </a:lnTo>
                  <a:cubicBezTo>
                    <a:pt x="4275" y="9235"/>
                    <a:pt x="4315" y="9195"/>
                    <a:pt x="4396" y="9114"/>
                  </a:cubicBezTo>
                  <a:lnTo>
                    <a:pt x="5202" y="8630"/>
                  </a:lnTo>
                  <a:cubicBezTo>
                    <a:pt x="5283" y="8590"/>
                    <a:pt x="5404" y="8590"/>
                    <a:pt x="5444" y="8590"/>
                  </a:cubicBezTo>
                  <a:lnTo>
                    <a:pt x="6210" y="8670"/>
                  </a:lnTo>
                  <a:cubicBezTo>
                    <a:pt x="6291" y="8670"/>
                    <a:pt x="6412" y="8670"/>
                    <a:pt x="6452" y="8630"/>
                  </a:cubicBezTo>
                  <a:lnTo>
                    <a:pt x="6734" y="8388"/>
                  </a:lnTo>
                  <a:cubicBezTo>
                    <a:pt x="6815" y="8307"/>
                    <a:pt x="6855" y="8307"/>
                    <a:pt x="6936" y="8307"/>
                  </a:cubicBezTo>
                  <a:lnTo>
                    <a:pt x="7823" y="8267"/>
                  </a:lnTo>
                  <a:cubicBezTo>
                    <a:pt x="7864" y="8267"/>
                    <a:pt x="7944" y="8267"/>
                    <a:pt x="8025" y="8307"/>
                  </a:cubicBezTo>
                  <a:lnTo>
                    <a:pt x="8468" y="8549"/>
                  </a:lnTo>
                  <a:cubicBezTo>
                    <a:pt x="8549" y="8590"/>
                    <a:pt x="8630" y="8670"/>
                    <a:pt x="8630" y="8791"/>
                  </a:cubicBezTo>
                  <a:lnTo>
                    <a:pt x="8630" y="9195"/>
                  </a:lnTo>
                  <a:cubicBezTo>
                    <a:pt x="8630" y="9315"/>
                    <a:pt x="8710" y="9436"/>
                    <a:pt x="8872" y="9436"/>
                  </a:cubicBezTo>
                  <a:lnTo>
                    <a:pt x="9033" y="9436"/>
                  </a:lnTo>
                  <a:cubicBezTo>
                    <a:pt x="9154" y="9436"/>
                    <a:pt x="9315" y="9275"/>
                    <a:pt x="9315" y="9154"/>
                  </a:cubicBezTo>
                  <a:lnTo>
                    <a:pt x="9275" y="8791"/>
                  </a:lnTo>
                  <a:lnTo>
                    <a:pt x="9154" y="8065"/>
                  </a:lnTo>
                  <a:cubicBezTo>
                    <a:pt x="9154" y="7944"/>
                    <a:pt x="9235" y="7823"/>
                    <a:pt x="9356" y="7702"/>
                  </a:cubicBezTo>
                  <a:lnTo>
                    <a:pt x="10162" y="7299"/>
                  </a:lnTo>
                  <a:lnTo>
                    <a:pt x="11251" y="6170"/>
                  </a:lnTo>
                  <a:lnTo>
                    <a:pt x="11937" y="5041"/>
                  </a:lnTo>
                  <a:lnTo>
                    <a:pt x="13308" y="4638"/>
                  </a:lnTo>
                  <a:cubicBezTo>
                    <a:pt x="13388" y="4597"/>
                    <a:pt x="13509" y="4517"/>
                    <a:pt x="13509" y="4396"/>
                  </a:cubicBezTo>
                  <a:lnTo>
                    <a:pt x="13509" y="3750"/>
                  </a:lnTo>
                  <a:cubicBezTo>
                    <a:pt x="13509" y="3630"/>
                    <a:pt x="13590" y="3549"/>
                    <a:pt x="13711" y="3509"/>
                  </a:cubicBezTo>
                  <a:lnTo>
                    <a:pt x="14598" y="3267"/>
                  </a:lnTo>
                  <a:cubicBezTo>
                    <a:pt x="14719" y="3267"/>
                    <a:pt x="14759" y="3226"/>
                    <a:pt x="14800" y="3146"/>
                  </a:cubicBezTo>
                  <a:lnTo>
                    <a:pt x="15163" y="2581"/>
                  </a:lnTo>
                  <a:cubicBezTo>
                    <a:pt x="15203" y="2541"/>
                    <a:pt x="15203" y="2420"/>
                    <a:pt x="15122" y="2379"/>
                  </a:cubicBezTo>
                  <a:lnTo>
                    <a:pt x="15082" y="2379"/>
                  </a:lnTo>
                  <a:lnTo>
                    <a:pt x="13469" y="1775"/>
                  </a:lnTo>
                  <a:lnTo>
                    <a:pt x="12259" y="1210"/>
                  </a:lnTo>
                  <a:cubicBezTo>
                    <a:pt x="12209" y="1193"/>
                    <a:pt x="12152" y="1183"/>
                    <a:pt x="12099" y="1183"/>
                  </a:cubicBezTo>
                  <a:cubicBezTo>
                    <a:pt x="12025" y="1183"/>
                    <a:pt x="11960" y="1203"/>
                    <a:pt x="11937" y="1250"/>
                  </a:cubicBezTo>
                  <a:lnTo>
                    <a:pt x="10444" y="2339"/>
                  </a:lnTo>
                  <a:cubicBezTo>
                    <a:pt x="10359" y="2368"/>
                    <a:pt x="10253" y="2396"/>
                    <a:pt x="10170" y="2396"/>
                  </a:cubicBezTo>
                  <a:cubicBezTo>
                    <a:pt x="10136" y="2396"/>
                    <a:pt x="10105" y="2391"/>
                    <a:pt x="10082" y="2379"/>
                  </a:cubicBezTo>
                  <a:lnTo>
                    <a:pt x="8952" y="1855"/>
                  </a:lnTo>
                  <a:lnTo>
                    <a:pt x="8146" y="1452"/>
                  </a:lnTo>
                  <a:cubicBezTo>
                    <a:pt x="8106" y="1452"/>
                    <a:pt x="8106" y="1412"/>
                    <a:pt x="8106" y="1371"/>
                  </a:cubicBezTo>
                  <a:lnTo>
                    <a:pt x="8146" y="1331"/>
                  </a:lnTo>
                  <a:lnTo>
                    <a:pt x="8952" y="1008"/>
                  </a:lnTo>
                  <a:cubicBezTo>
                    <a:pt x="9033" y="1008"/>
                    <a:pt x="9033" y="968"/>
                    <a:pt x="9073" y="968"/>
                  </a:cubicBezTo>
                  <a:lnTo>
                    <a:pt x="10162" y="0"/>
                  </a:lnTo>
                  <a:close/>
                </a:path>
              </a:pathLst>
            </a:cu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a:extLst>
              <a:ext uri="{FF2B5EF4-FFF2-40B4-BE49-F238E27FC236}">
                <a16:creationId xmlns:a16="http://schemas.microsoft.com/office/drawing/2014/main" id="{CDE586ED-0226-4B76-993E-7A24A9DF4043}"/>
              </a:ext>
            </a:extLst>
          </p:cNvPr>
          <p:cNvSpPr txBox="1"/>
          <p:nvPr/>
        </p:nvSpPr>
        <p:spPr>
          <a:xfrm>
            <a:off x="4811700" y="1506144"/>
            <a:ext cx="3977941" cy="2031325"/>
          </a:xfrm>
          <a:prstGeom prst="rect">
            <a:avLst/>
          </a:prstGeom>
          <a:noFill/>
        </p:spPr>
        <p:txBody>
          <a:bodyPr wrap="square">
            <a:spAutoFit/>
          </a:bodyPr>
          <a:lstStyle/>
          <a:p>
            <a:r>
              <a:rPr lang="en-US"/>
              <a:t>Besarnya efek media sosial memang banyak melahirkan dampak positif yang tentunya diikuti dengan banyaknya dampak negatif yang juga ikut mempengaruhi banyak orang. Salah satu dampak negatif dari media sosial yang paling meresahkan adalah efek kecanduan yang bisa mendorong orang memiliki penyakit mental tidak hanya satu tapi beberapa sekaligus dalam waktu yang sama.</a:t>
            </a:r>
            <a:endParaRPr lang="en-US" dirty="0"/>
          </a:p>
        </p:txBody>
      </p:sp>
      <p:pic>
        <p:nvPicPr>
          <p:cNvPr id="8" name="Picture 7">
            <a:extLst>
              <a:ext uri="{FF2B5EF4-FFF2-40B4-BE49-F238E27FC236}">
                <a16:creationId xmlns:a16="http://schemas.microsoft.com/office/drawing/2014/main" id="{F5087D3A-BECD-4411-A0F3-EC22C96AE40A}"/>
              </a:ext>
            </a:extLst>
          </p:cNvPr>
          <p:cNvPicPr>
            <a:picLocks noChangeAspect="1"/>
          </p:cNvPicPr>
          <p:nvPr/>
        </p:nvPicPr>
        <p:blipFill>
          <a:blip r:embed="rId3"/>
          <a:stretch>
            <a:fillRect/>
          </a:stretch>
        </p:blipFill>
        <p:spPr>
          <a:xfrm>
            <a:off x="138887" y="1506144"/>
            <a:ext cx="4193413" cy="25289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900" fill="hold"/>
                                        <p:tgtEl>
                                          <p:spTgt spid="21"/>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ED153-A81B-448A-80F2-6A5615BA54EB}"/>
              </a:ext>
            </a:extLst>
          </p:cNvPr>
          <p:cNvSpPr>
            <a:spLocks noGrp="1"/>
          </p:cNvSpPr>
          <p:nvPr>
            <p:ph type="ctrTitle"/>
          </p:nvPr>
        </p:nvSpPr>
        <p:spPr>
          <a:xfrm>
            <a:off x="4944745" y="1143099"/>
            <a:ext cx="3757500" cy="2669700"/>
          </a:xfrm>
        </p:spPr>
        <p:txBody>
          <a:bodyPr/>
          <a:lstStyle/>
          <a:p>
            <a:r>
              <a:rPr lang="en-US" sz="3200" dirty="0" err="1"/>
              <a:t>Beberapa</a:t>
            </a:r>
            <a:r>
              <a:rPr lang="en-US" sz="3200" dirty="0"/>
              <a:t> </a:t>
            </a:r>
            <a:r>
              <a:rPr lang="en-US" sz="3200" dirty="0" err="1"/>
              <a:t>contoh</a:t>
            </a:r>
            <a:r>
              <a:rPr lang="en-US" sz="3200" dirty="0"/>
              <a:t> </a:t>
            </a:r>
            <a:r>
              <a:rPr lang="en-US" sz="3200" dirty="0" err="1"/>
              <a:t>Efek</a:t>
            </a:r>
            <a:r>
              <a:rPr lang="en-US" sz="3200" dirty="0"/>
              <a:t> </a:t>
            </a:r>
            <a:r>
              <a:rPr lang="en-US" sz="3200" dirty="0" err="1"/>
              <a:t>Negatif</a:t>
            </a:r>
            <a:r>
              <a:rPr lang="en-US" sz="3200" dirty="0"/>
              <a:t> </a:t>
            </a:r>
            <a:r>
              <a:rPr lang="en-US" sz="3200" dirty="0" err="1"/>
              <a:t>Teknologi</a:t>
            </a:r>
            <a:r>
              <a:rPr lang="en-US" sz="3200" dirty="0"/>
              <a:t> (</a:t>
            </a:r>
            <a:r>
              <a:rPr lang="en-US" sz="3200" dirty="0" err="1"/>
              <a:t>jika</a:t>
            </a:r>
            <a:r>
              <a:rPr lang="en-US" sz="3200" dirty="0"/>
              <a:t> </a:t>
            </a:r>
            <a:r>
              <a:rPr lang="en-US" sz="3200" dirty="0" err="1"/>
              <a:t>tidak</a:t>
            </a:r>
            <a:r>
              <a:rPr lang="en-US" sz="3200" dirty="0"/>
              <a:t> </a:t>
            </a:r>
            <a:r>
              <a:rPr lang="en-US" sz="3200" dirty="0" err="1"/>
              <a:t>bijak</a:t>
            </a:r>
            <a:r>
              <a:rPr lang="en-US" sz="3200" dirty="0"/>
              <a:t> </a:t>
            </a:r>
            <a:r>
              <a:rPr lang="en-US" sz="3200" dirty="0" err="1"/>
              <a:t>dalam</a:t>
            </a:r>
            <a:r>
              <a:rPr lang="en-US" sz="3200" dirty="0"/>
              <a:t> </a:t>
            </a:r>
            <a:r>
              <a:rPr lang="en-US" sz="3200" dirty="0" err="1"/>
              <a:t>penggunaan</a:t>
            </a:r>
            <a:r>
              <a:rPr lang="en-US" sz="3200" dirty="0"/>
              <a:t>)</a:t>
            </a:r>
          </a:p>
        </p:txBody>
      </p:sp>
      <p:sp>
        <p:nvSpPr>
          <p:cNvPr id="3" name="Subtitle 2">
            <a:extLst>
              <a:ext uri="{FF2B5EF4-FFF2-40B4-BE49-F238E27FC236}">
                <a16:creationId xmlns:a16="http://schemas.microsoft.com/office/drawing/2014/main" id="{4ED6B651-999B-4655-89AB-881D79E88CEE}"/>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5A189DED-E18D-4FEB-B44C-93C81ED01220}"/>
              </a:ext>
            </a:extLst>
          </p:cNvPr>
          <p:cNvPicPr>
            <a:picLocks noChangeAspect="1"/>
          </p:cNvPicPr>
          <p:nvPr/>
        </p:nvPicPr>
        <p:blipFill>
          <a:blip r:embed="rId3"/>
          <a:stretch>
            <a:fillRect/>
          </a:stretch>
        </p:blipFill>
        <p:spPr>
          <a:xfrm>
            <a:off x="696398" y="149498"/>
            <a:ext cx="3875602" cy="4844503"/>
          </a:xfrm>
          <a:prstGeom prst="rect">
            <a:avLst/>
          </a:prstGeom>
        </p:spPr>
      </p:pic>
    </p:spTree>
    <p:extLst>
      <p:ext uri="{BB962C8B-B14F-4D97-AF65-F5344CB8AC3E}">
        <p14:creationId xmlns:p14="http://schemas.microsoft.com/office/powerpoint/2010/main" val="33176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384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err="1"/>
              <a:t>Beberapa</a:t>
            </a:r>
            <a:r>
              <a:rPr lang="en-US" dirty="0"/>
              <a:t> </a:t>
            </a:r>
            <a:r>
              <a:rPr lang="en-US" dirty="0" err="1"/>
              <a:t>Penyakit</a:t>
            </a:r>
            <a:r>
              <a:rPr lang="en-US" dirty="0"/>
              <a:t> </a:t>
            </a:r>
            <a:r>
              <a:rPr lang="en-US" dirty="0" err="1"/>
              <a:t>Akibat</a:t>
            </a:r>
            <a:r>
              <a:rPr lang="en-US" dirty="0"/>
              <a:t> </a:t>
            </a:r>
            <a:r>
              <a:rPr lang="en-US" dirty="0" err="1"/>
              <a:t>Kecanduan</a:t>
            </a:r>
            <a:r>
              <a:rPr lang="en-US" dirty="0"/>
              <a:t> </a:t>
            </a:r>
            <a:r>
              <a:rPr lang="en-US" dirty="0" err="1"/>
              <a:t>Teknologi</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925448" y="1191754"/>
            <a:ext cx="3551549" cy="2893100"/>
          </a:xfrm>
          <a:prstGeom prst="rect">
            <a:avLst/>
          </a:prstGeom>
          <a:solidFill>
            <a:schemeClr val="bg1">
              <a:lumMod val="95000"/>
            </a:schemeClr>
          </a:solidFill>
        </p:spPr>
        <p:txBody>
          <a:bodyPr wrap="square" rtlCol="0">
            <a:spAutoFit/>
          </a:bodyPr>
          <a:lstStyle/>
          <a:p>
            <a:pPr algn="l"/>
            <a:r>
              <a:rPr lang="en-US" b="1" i="0" dirty="0" err="1">
                <a:solidFill>
                  <a:srgbClr val="666666"/>
                </a:solidFill>
                <a:effectLst/>
                <a:latin typeface="Roboto" panose="02000000000000000000" pitchFamily="2" charset="0"/>
              </a:rPr>
              <a:t>FoMO</a:t>
            </a:r>
            <a:r>
              <a:rPr lang="en-US" b="1" i="0" dirty="0">
                <a:solidFill>
                  <a:srgbClr val="666666"/>
                </a:solidFill>
                <a:effectLst/>
                <a:latin typeface="Roboto" panose="02000000000000000000" pitchFamily="2" charset="0"/>
              </a:rPr>
              <a:t> Syndrome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sebuah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persepsi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bahwa</a:t>
            </a:r>
            <a:r>
              <a:rPr lang="en-US" b="0" i="0" dirty="0">
                <a:solidFill>
                  <a:srgbClr val="666666"/>
                </a:solidFill>
                <a:effectLst/>
                <a:latin typeface="Roboto" panose="02000000000000000000" pitchFamily="2" charset="0"/>
              </a:rPr>
              <a:t> orang lain </a:t>
            </a:r>
            <a:r>
              <a:rPr lang="en-US" b="0" i="0" dirty="0" err="1">
                <a:solidFill>
                  <a:srgbClr val="666666"/>
                </a:solidFill>
                <a:effectLst/>
                <a:latin typeface="Roboto" panose="02000000000000000000" pitchFamily="2" charset="0"/>
              </a:rPr>
              <a:t>lebih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bersenang-senang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menjalani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kehidupan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lebih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baik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pengalaman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lebih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baik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dibanding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kamu</a:t>
            </a:r>
            <a:r>
              <a:rPr lang="en-US" b="0" i="0" dirty="0">
                <a:solidFill>
                  <a:srgbClr val="666666"/>
                </a:solidFill>
                <a:effectLst/>
                <a:latin typeface="Roboto" panose="02000000000000000000" pitchFamily="2" charset="0"/>
              </a:rPr>
              <a:t>.</a:t>
            </a:r>
          </a:p>
          <a:p>
            <a:pPr algn="l"/>
            <a:r>
              <a:rPr lang="en-US" b="0" i="0" dirty="0">
                <a:solidFill>
                  <a:srgbClr val="666666"/>
                </a:solidFill>
                <a:effectLst/>
                <a:latin typeface="Roboto" panose="02000000000000000000" pitchFamily="2" charset="0"/>
              </a:rPr>
              <a:t>Hal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melibatkan</a:t>
            </a:r>
            <a:r>
              <a:rPr lang="en-US" b="0" i="0" dirty="0">
                <a:solidFill>
                  <a:srgbClr val="666666"/>
                </a:solidFill>
                <a:effectLst/>
                <a:latin typeface="Roboto" panose="02000000000000000000" pitchFamily="2" charset="0"/>
              </a:rPr>
              <a:t> rasa </a:t>
            </a:r>
            <a:r>
              <a:rPr lang="en-US" b="0" i="0" dirty="0" err="1">
                <a:solidFill>
                  <a:srgbClr val="666666"/>
                </a:solidFill>
                <a:effectLst/>
                <a:latin typeface="Roboto" panose="02000000000000000000" pitchFamily="2" charset="0"/>
              </a:rPr>
              <a:t>iri</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mendalam</a:t>
            </a:r>
            <a:r>
              <a:rPr lang="en-US" b="0" i="0" dirty="0">
                <a:solidFill>
                  <a:srgbClr val="666666"/>
                </a:solidFill>
                <a:effectLst/>
                <a:latin typeface="Roboto" panose="02000000000000000000" pitchFamily="2" charset="0"/>
              </a:rPr>
              <a:t>.</a:t>
            </a:r>
          </a:p>
          <a:p>
            <a:pPr algn="l"/>
            <a:endParaRPr lang="en-US" dirty="0">
              <a:solidFill>
                <a:srgbClr val="666666"/>
              </a:solidFill>
              <a:latin typeface="Roboto" panose="02000000000000000000" pitchFamily="2" charset="0"/>
            </a:endParaRPr>
          </a:p>
          <a:p>
            <a:pPr algn="l"/>
            <a:r>
              <a:rPr lang="en-US" b="0" i="0" dirty="0" err="1">
                <a:solidFill>
                  <a:srgbClr val="666666"/>
                </a:solidFill>
                <a:effectLst/>
                <a:latin typeface="Roboto" panose="02000000000000000000" pitchFamily="2" charset="0"/>
              </a:rPr>
              <a:t>Akhirnya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dapat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memengaruhi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kepercayaan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FoMO</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sering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diperburuk</a:t>
            </a:r>
            <a:r>
              <a:rPr lang="en-US" b="0" i="0" dirty="0">
                <a:solidFill>
                  <a:srgbClr val="666666"/>
                </a:solidFill>
                <a:effectLst/>
                <a:latin typeface="Roboto" panose="02000000000000000000" pitchFamily="2" charset="0"/>
              </a:rPr>
              <a:t> oleh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FoMo</a:t>
            </a:r>
            <a:r>
              <a:rPr lang="en-US" b="0" i="0" dirty="0">
                <a:solidFill>
                  <a:srgbClr val="666666"/>
                </a:solidFill>
                <a:effectLst/>
                <a:latin typeface="Roboto" panose="02000000000000000000" pitchFamily="2" charset="0"/>
              </a:rPr>
              <a:t> juga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menimbulkan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kecemaan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berlebihan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jika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mengikuti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mengetahui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tren</a:t>
            </a:r>
            <a:r>
              <a:rPr lang="en-US" b="0" i="0" dirty="0">
                <a:solidFill>
                  <a:srgbClr val="666666"/>
                </a:solidFill>
                <a:effectLst/>
                <a:latin typeface="Roboto" panose="02000000000000000000" pitchFamily="2" charset="0"/>
              </a:rPr>
              <a:t> di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a:t>
            </a:r>
          </a:p>
        </p:txBody>
      </p:sp>
      <p:sp>
        <p:nvSpPr>
          <p:cNvPr id="131" name="TextBox 130">
            <a:extLst>
              <a:ext uri="{FF2B5EF4-FFF2-40B4-BE49-F238E27FC236}">
                <a16:creationId xmlns:a16="http://schemas.microsoft.com/office/drawing/2014/main" id="{1FD82543-148D-4CF4-BEC2-D1AB6A9C930F}"/>
              </a:ext>
            </a:extLst>
          </p:cNvPr>
          <p:cNvSpPr txBox="1"/>
          <p:nvPr/>
        </p:nvSpPr>
        <p:spPr>
          <a:xfrm>
            <a:off x="4667005" y="1162343"/>
            <a:ext cx="3551549" cy="3108543"/>
          </a:xfrm>
          <a:prstGeom prst="rect">
            <a:avLst/>
          </a:prstGeom>
          <a:solidFill>
            <a:schemeClr val="bg1">
              <a:lumMod val="95000"/>
            </a:schemeClr>
          </a:solidFill>
        </p:spPr>
        <p:txBody>
          <a:bodyPr wrap="square" rtlCol="0">
            <a:spAutoFit/>
          </a:bodyPr>
          <a:lstStyle/>
          <a:p>
            <a:pPr algn="l"/>
            <a:r>
              <a:rPr lang="en-US" b="1" i="0" dirty="0">
                <a:solidFill>
                  <a:srgbClr val="666666"/>
                </a:solidFill>
                <a:effectLst/>
                <a:latin typeface="Roboto" panose="02000000000000000000" pitchFamily="2" charset="0"/>
              </a:rPr>
              <a:t>ADHD </a:t>
            </a:r>
            <a:r>
              <a:rPr lang="en-US" b="1" i="0" dirty="0" err="1">
                <a:solidFill>
                  <a:srgbClr val="666666"/>
                </a:solidFill>
                <a:effectLst/>
                <a:latin typeface="Roboto" panose="02000000000000000000" pitchFamily="2" charset="0"/>
              </a:rPr>
              <a:t>atau</a:t>
            </a:r>
            <a:r>
              <a:rPr lang="en-US" b="1" i="0" dirty="0">
                <a:solidFill>
                  <a:srgbClr val="666666"/>
                </a:solidFill>
                <a:effectLst/>
                <a:latin typeface="Roboto" panose="02000000000000000000" pitchFamily="2" charset="0"/>
              </a:rPr>
              <a:t> attention deficit hyperactivity disorder</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mental yang </a:t>
            </a:r>
            <a:r>
              <a:rPr lang="en-US" b="0" i="0" dirty="0" err="1">
                <a:solidFill>
                  <a:srgbClr val="666666"/>
                </a:solidFill>
                <a:effectLst/>
                <a:latin typeface="Roboto" panose="02000000000000000000" pitchFamily="2" charset="0"/>
              </a:rPr>
              <a:t>menyebabkan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seseorang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sulit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memusatkan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perhatian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serta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perilaku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impulsif</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hiperaktif</a:t>
            </a:r>
            <a:r>
              <a:rPr lang="en-US" b="0" i="0" dirty="0">
                <a:solidFill>
                  <a:srgbClr val="666666"/>
                </a:solidFill>
                <a:effectLst/>
                <a:latin typeface="Roboto" panose="02000000000000000000" pitchFamily="2" charset="0"/>
              </a:rPr>
              <a:t>.</a:t>
            </a:r>
          </a:p>
          <a:p>
            <a:pPr algn="l"/>
            <a:endParaRPr lang="en-US" b="0" i="0" dirty="0">
              <a:solidFill>
                <a:srgbClr val="666666"/>
              </a:solidFill>
              <a:effectLst/>
              <a:latin typeface="Roboto" panose="02000000000000000000" pitchFamily="2" charset="0"/>
            </a:endParaRPr>
          </a:p>
          <a:p>
            <a:pPr algn="l"/>
            <a:r>
              <a:rPr lang="en-US" b="0" i="0" dirty="0" err="1">
                <a:solidFill>
                  <a:srgbClr val="666666"/>
                </a:solidFill>
                <a:effectLst/>
                <a:latin typeface="Roboto" panose="02000000000000000000" pitchFamily="2" charset="0"/>
              </a:rPr>
              <a:t>Dampak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buruk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kecanduan</a:t>
            </a:r>
            <a:r>
              <a:rPr lang="en-US" b="0" i="0" dirty="0">
                <a:solidFill>
                  <a:srgbClr val="666666"/>
                </a:solidFill>
                <a:effectLst/>
                <a:latin typeface="Roboto" panose="02000000000000000000" pitchFamily="2" charset="0"/>
              </a:rPr>
              <a:t>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pada </a:t>
            </a:r>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ADHD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mendapatkan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banyak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stimulasi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rangsangan</a:t>
            </a:r>
            <a:r>
              <a:rPr lang="en-US" b="0" i="0" dirty="0">
                <a:solidFill>
                  <a:srgbClr val="666666"/>
                </a:solidFill>
                <a:effectLst/>
                <a:latin typeface="Roboto" panose="02000000000000000000" pitchFamily="2" charset="0"/>
              </a:rPr>
              <a:t> di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mempengaruhi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kondisi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ADHD </a:t>
            </a:r>
            <a:r>
              <a:rPr lang="en-US" b="0" i="0" dirty="0" err="1">
                <a:solidFill>
                  <a:srgbClr val="666666"/>
                </a:solidFill>
                <a:effectLst/>
                <a:latin typeface="Roboto" panose="02000000000000000000" pitchFamily="2" charset="0"/>
              </a:rPr>
              <a:t>tersebut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Terlebih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bagi</a:t>
            </a:r>
            <a:r>
              <a:rPr lang="en-US" b="0" i="0" dirty="0">
                <a:solidFill>
                  <a:srgbClr val="666666"/>
                </a:solidFill>
                <a:effectLst/>
                <a:latin typeface="Roboto" panose="02000000000000000000" pitchFamily="2" charset="0"/>
              </a:rPr>
              <a:t> orang yang </a:t>
            </a:r>
            <a:r>
              <a:rPr lang="en-US" b="0" i="0" dirty="0" err="1">
                <a:solidFill>
                  <a:srgbClr val="666666"/>
                </a:solidFill>
                <a:effectLst/>
                <a:latin typeface="Roboto" panose="02000000000000000000" pitchFamily="2" charset="0"/>
              </a:rPr>
              <a:t>sudah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kecanduan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terhadap</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intenet</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medsos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sendiri</a:t>
            </a:r>
            <a:r>
              <a:rPr lang="en-US" b="0" i="0" dirty="0">
                <a:solidFill>
                  <a:srgbClr val="666666"/>
                </a:solidFill>
                <a:effectLst/>
                <a:latin typeface="Roboto" panose="02000000000000000000" pitchFamily="2" charset="0"/>
              </a:rPr>
              <a:t>.</a:t>
            </a:r>
          </a:p>
        </p:txBody>
      </p:sp>
    </p:spTree>
    <p:extLst>
      <p:ext uri="{BB962C8B-B14F-4D97-AF65-F5344CB8AC3E}">
        <p14:creationId xmlns:p14="http://schemas.microsoft.com/office/powerpoint/2010/main" val="1750575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384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err="1"/>
              <a:t>Beberapa</a:t>
            </a:r>
            <a:r>
              <a:rPr lang="en-US" dirty="0"/>
              <a:t> </a:t>
            </a:r>
            <a:r>
              <a:rPr lang="en-US" dirty="0" err="1"/>
              <a:t>Penyakit</a:t>
            </a:r>
            <a:r>
              <a:rPr lang="en-US" dirty="0"/>
              <a:t> </a:t>
            </a:r>
            <a:r>
              <a:rPr lang="en-US" dirty="0" err="1"/>
              <a:t>Akibat</a:t>
            </a:r>
            <a:r>
              <a:rPr lang="en-US" dirty="0"/>
              <a:t> </a:t>
            </a:r>
            <a:r>
              <a:rPr lang="en-US" dirty="0" err="1"/>
              <a:t>Kecanduan</a:t>
            </a:r>
            <a:r>
              <a:rPr lang="en-US" dirty="0"/>
              <a:t> </a:t>
            </a:r>
            <a:r>
              <a:rPr lang="en-US" dirty="0" err="1"/>
              <a:t>Teknologi</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925448" y="1191754"/>
            <a:ext cx="3551549" cy="3539430"/>
          </a:xfrm>
          <a:prstGeom prst="rect">
            <a:avLst/>
          </a:prstGeom>
          <a:solidFill>
            <a:schemeClr val="bg1">
              <a:lumMod val="95000"/>
            </a:schemeClr>
          </a:solidFill>
        </p:spPr>
        <p:txBody>
          <a:bodyPr wrap="square" rtlCol="0">
            <a:spAutoFit/>
          </a:bodyPr>
          <a:lstStyle/>
          <a:p>
            <a:pPr algn="l"/>
            <a:r>
              <a:rPr lang="en-US" b="1" i="0" dirty="0" err="1">
                <a:solidFill>
                  <a:srgbClr val="666666"/>
                </a:solidFill>
                <a:effectLst/>
                <a:latin typeface="Roboto" panose="02000000000000000000" pitchFamily="2" charset="0"/>
              </a:rPr>
              <a:t>Depresi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merupakan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istilah</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digunakan</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menggambarkan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sedih</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dalam</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berlebihan</a:t>
            </a:r>
            <a:r>
              <a:rPr lang="en-US" b="0" i="0" dirty="0">
                <a:solidFill>
                  <a:srgbClr val="666666"/>
                </a:solidFill>
                <a:effectLst/>
                <a:latin typeface="Roboto" panose="02000000000000000000" pitchFamily="2" charset="0"/>
              </a:rPr>
              <a:t>. Orang yang </a:t>
            </a:r>
            <a:r>
              <a:rPr lang="en-US" b="0" i="0" dirty="0" err="1">
                <a:solidFill>
                  <a:srgbClr val="666666"/>
                </a:solidFill>
                <a:effectLst/>
                <a:latin typeface="Roboto" panose="02000000000000000000" pitchFamily="2" charset="0"/>
              </a:rPr>
              <a:t>mengalami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depresi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tertekan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secara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psikologis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berlebihan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sehingga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kehilangan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minat</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semangat</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beraktivitas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mengalami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pola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tidur</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bahkan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hingga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mengalami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dorongan</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bunuh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a:t>
            </a:r>
            <a:r>
              <a:rPr lang="en-US" b="0" i="0" dirty="0">
                <a:solidFill>
                  <a:srgbClr val="666666"/>
                </a:solidFill>
                <a:effectLst/>
                <a:latin typeface="Roboto" panose="02000000000000000000" pitchFamily="2" charset="0"/>
              </a:rPr>
              <a:t>. </a:t>
            </a:r>
          </a:p>
          <a:p>
            <a:pPr algn="l"/>
            <a:r>
              <a:rPr lang="en-US" b="0" i="0" dirty="0">
                <a:solidFill>
                  <a:srgbClr val="666666"/>
                </a:solidFill>
                <a:effectLst/>
                <a:latin typeface="Roboto" panose="02000000000000000000" pitchFamily="2" charset="0"/>
              </a:rPr>
              <a:t>Karena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menimbulkan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seaakan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menuntut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penggunanya</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menjadi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apa</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sedang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tren</a:t>
            </a:r>
            <a:r>
              <a:rPr lang="en-US" b="0" i="0" dirty="0">
                <a:solidFill>
                  <a:srgbClr val="666666"/>
                </a:solidFill>
                <a:effectLst/>
                <a:latin typeface="Roboto" panose="02000000000000000000" pitchFamily="2" charset="0"/>
              </a:rPr>
              <a:t> di </a:t>
            </a:r>
            <a:r>
              <a:rPr lang="en-US" b="0" i="0" dirty="0" err="1">
                <a:solidFill>
                  <a:srgbClr val="666666"/>
                </a:solidFill>
                <a:effectLst/>
                <a:latin typeface="Roboto" panose="02000000000000000000" pitchFamily="2" charset="0"/>
              </a:rPr>
              <a:t>dalamnya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jarang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membuat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mereka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secara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langsung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menjadi</a:t>
            </a:r>
            <a:r>
              <a:rPr lang="en-US" b="0" i="0" dirty="0">
                <a:solidFill>
                  <a:srgbClr val="666666"/>
                </a:solidFill>
                <a:effectLst/>
                <a:latin typeface="Roboto" panose="02000000000000000000" pitchFamily="2" charset="0"/>
              </a:rPr>
              <a:t> sangat </a:t>
            </a:r>
            <a:r>
              <a:rPr lang="en-US" b="0" i="0" dirty="0" err="1">
                <a:solidFill>
                  <a:srgbClr val="666666"/>
                </a:solidFill>
                <a:effectLst/>
                <a:latin typeface="Roboto" panose="02000000000000000000" pitchFamily="2" charset="0"/>
              </a:rPr>
              <a:t>tertekan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jika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mengikutinya</a:t>
            </a:r>
            <a:r>
              <a:rPr lang="en-US" b="0" i="0" dirty="0">
                <a:solidFill>
                  <a:srgbClr val="666666"/>
                </a:solidFill>
                <a:effectLst/>
                <a:latin typeface="Roboto" panose="02000000000000000000" pitchFamily="2" charset="0"/>
              </a:rPr>
              <a:t>.</a:t>
            </a:r>
          </a:p>
        </p:txBody>
      </p:sp>
      <p:sp>
        <p:nvSpPr>
          <p:cNvPr id="131" name="TextBox 130">
            <a:extLst>
              <a:ext uri="{FF2B5EF4-FFF2-40B4-BE49-F238E27FC236}">
                <a16:creationId xmlns:a16="http://schemas.microsoft.com/office/drawing/2014/main" id="{1FD82543-148D-4CF4-BEC2-D1AB6A9C930F}"/>
              </a:ext>
            </a:extLst>
          </p:cNvPr>
          <p:cNvSpPr txBox="1"/>
          <p:nvPr/>
        </p:nvSpPr>
        <p:spPr>
          <a:xfrm>
            <a:off x="4667005" y="1162343"/>
            <a:ext cx="3551549" cy="3539430"/>
          </a:xfrm>
          <a:prstGeom prst="rect">
            <a:avLst/>
          </a:prstGeom>
          <a:solidFill>
            <a:schemeClr val="bg1">
              <a:lumMod val="95000"/>
            </a:schemeClr>
          </a:solidFill>
        </p:spPr>
        <p:txBody>
          <a:bodyPr wrap="square" rtlCol="0">
            <a:spAutoFit/>
          </a:bodyPr>
          <a:lstStyle/>
          <a:p>
            <a:pPr algn="l"/>
            <a:r>
              <a:rPr lang="en-US" b="1" i="1" dirty="0">
                <a:solidFill>
                  <a:srgbClr val="666666"/>
                </a:solidFill>
                <a:effectLst/>
                <a:latin typeface="Roboto" panose="02000000000000000000" pitchFamily="2" charset="0"/>
              </a:rPr>
              <a:t>Schizoaffective disorder</a:t>
            </a:r>
            <a:r>
              <a:rPr lang="en-US" b="1"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skizoafektif</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kelainan</a:t>
            </a:r>
            <a:r>
              <a:rPr lang="en-US" b="0" i="0" dirty="0">
                <a:solidFill>
                  <a:srgbClr val="666666"/>
                </a:solidFill>
                <a:effectLst/>
                <a:latin typeface="Roboto" panose="02000000000000000000" pitchFamily="2" charset="0"/>
              </a:rPr>
              <a:t> mental yang </a:t>
            </a:r>
            <a:r>
              <a:rPr lang="en-US" b="0" i="0" dirty="0" err="1">
                <a:solidFill>
                  <a:srgbClr val="666666"/>
                </a:solidFill>
                <a:effectLst/>
                <a:latin typeface="Roboto" panose="02000000000000000000" pitchFamily="2" charset="0"/>
              </a:rPr>
              <a:t>gejalanya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merupakan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gabungan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skizofrenia</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mood (</a:t>
            </a:r>
            <a:r>
              <a:rPr lang="en-US" b="0" i="0" dirty="0" err="1">
                <a:solidFill>
                  <a:srgbClr val="666666"/>
                </a:solidFill>
                <a:effectLst/>
                <a:latin typeface="Roboto" panose="02000000000000000000" pitchFamily="2" charset="0"/>
              </a:rPr>
              <a:t>misalnya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depresi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bipolar disorder).</a:t>
            </a:r>
          </a:p>
          <a:p>
            <a:pPr algn="l"/>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penyakit</a:t>
            </a:r>
            <a:r>
              <a:rPr lang="en-US" b="0" i="0" dirty="0">
                <a:solidFill>
                  <a:srgbClr val="666666"/>
                </a:solidFill>
                <a:effectLst/>
                <a:latin typeface="Roboto" panose="02000000000000000000" pitchFamily="2" charset="0"/>
              </a:rPr>
              <a:t> mental yang </a:t>
            </a:r>
            <a:r>
              <a:rPr lang="en-US" b="0" i="0" dirty="0" err="1">
                <a:solidFill>
                  <a:srgbClr val="666666"/>
                </a:solidFill>
                <a:effectLst/>
                <a:latin typeface="Roboto" panose="02000000000000000000" pitchFamily="2" charset="0"/>
              </a:rPr>
              <a:t>menyebabkan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penderitanya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mengalami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halusinasi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pikiran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membingungkan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depresi</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ingatan</a:t>
            </a:r>
            <a:r>
              <a:rPr lang="en-US" b="0" i="0" dirty="0">
                <a:solidFill>
                  <a:srgbClr val="666666"/>
                </a:solidFill>
                <a:effectLst/>
                <a:latin typeface="Roboto" panose="02000000000000000000" pitchFamily="2" charset="0"/>
              </a:rPr>
              <a:t>.</a:t>
            </a:r>
          </a:p>
          <a:p>
            <a:pPr algn="l"/>
            <a:endParaRPr lang="en-US" b="0" i="0" dirty="0">
              <a:solidFill>
                <a:srgbClr val="666666"/>
              </a:solidFill>
              <a:effectLst/>
              <a:latin typeface="Roboto" panose="02000000000000000000" pitchFamily="2" charset="0"/>
            </a:endParaRPr>
          </a:p>
          <a:p>
            <a:pPr algn="l"/>
            <a:r>
              <a:rPr lang="en-US" b="0" i="0" dirty="0" err="1">
                <a:solidFill>
                  <a:srgbClr val="666666"/>
                </a:solidFill>
                <a:effectLst/>
                <a:latin typeface="Roboto" panose="02000000000000000000" pitchFamily="2" charset="0"/>
              </a:rPr>
              <a:t>Penggunaan</a:t>
            </a:r>
            <a:r>
              <a:rPr lang="en-US" b="0" i="0" dirty="0">
                <a:solidFill>
                  <a:srgbClr val="666666"/>
                </a:solidFill>
                <a:effectLst/>
                <a:latin typeface="Roboto" panose="02000000000000000000" pitchFamily="2" charset="0"/>
              </a:rPr>
              <a:t>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tanpa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kontrol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semakin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memperparah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bahkan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dapat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memicu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kecenderungan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bunuh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a:t>
            </a:r>
            <a:r>
              <a:rPr lang="en-US" b="0" i="0" dirty="0">
                <a:solidFill>
                  <a:srgbClr val="666666"/>
                </a:solidFill>
                <a:effectLst/>
                <a:latin typeface="Roboto" panose="02000000000000000000" pitchFamily="2" charset="0"/>
              </a:rPr>
              <a:t> dan juga </a:t>
            </a:r>
            <a:r>
              <a:rPr lang="en-US" b="0" i="0" dirty="0" err="1">
                <a:solidFill>
                  <a:srgbClr val="666666"/>
                </a:solidFill>
                <a:effectLst/>
                <a:latin typeface="Roboto" panose="02000000000000000000" pitchFamily="2" charset="0"/>
              </a:rPr>
              <a:t>dorongan</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membunuh</a:t>
            </a:r>
            <a:r>
              <a:rPr lang="en-US" b="0" i="0" dirty="0">
                <a:solidFill>
                  <a:srgbClr val="666666"/>
                </a:solidFill>
                <a:effectLst/>
                <a:latin typeface="Roboto" panose="02000000000000000000" pitchFamily="2" charset="0"/>
              </a:rPr>
              <a:t> orang lain.</a:t>
            </a:r>
          </a:p>
        </p:txBody>
      </p:sp>
    </p:spTree>
    <p:extLst>
      <p:ext uri="{BB962C8B-B14F-4D97-AF65-F5344CB8AC3E}">
        <p14:creationId xmlns:p14="http://schemas.microsoft.com/office/powerpoint/2010/main" val="1941607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384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err="1"/>
              <a:t>Beberapa</a:t>
            </a:r>
            <a:r>
              <a:rPr lang="en-US" dirty="0"/>
              <a:t> </a:t>
            </a:r>
            <a:r>
              <a:rPr lang="en-US" dirty="0" err="1"/>
              <a:t>Penyakit</a:t>
            </a:r>
            <a:r>
              <a:rPr lang="en-US" dirty="0"/>
              <a:t> </a:t>
            </a:r>
            <a:r>
              <a:rPr lang="en-US" dirty="0" err="1"/>
              <a:t>Akibat</a:t>
            </a:r>
            <a:r>
              <a:rPr lang="en-US" dirty="0"/>
              <a:t> </a:t>
            </a:r>
            <a:r>
              <a:rPr lang="en-US" dirty="0" err="1"/>
              <a:t>Kecanduan</a:t>
            </a:r>
            <a:r>
              <a:rPr lang="en-US" dirty="0"/>
              <a:t> </a:t>
            </a:r>
            <a:r>
              <a:rPr lang="en-US" dirty="0" err="1"/>
              <a:t>Teknologi</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925448" y="1191754"/>
            <a:ext cx="3551549" cy="3754874"/>
          </a:xfrm>
          <a:prstGeom prst="rect">
            <a:avLst/>
          </a:prstGeom>
          <a:solidFill>
            <a:schemeClr val="bg1">
              <a:lumMod val="95000"/>
            </a:schemeClr>
          </a:solidFill>
        </p:spPr>
        <p:txBody>
          <a:bodyPr wrap="square" rtlCol="0">
            <a:spAutoFit/>
          </a:bodyPr>
          <a:lstStyle/>
          <a:p>
            <a:pPr algn="l"/>
            <a:r>
              <a:rPr lang="en-US" b="1" i="0" dirty="0" err="1">
                <a:solidFill>
                  <a:srgbClr val="666666"/>
                </a:solidFill>
                <a:effectLst/>
                <a:latin typeface="Roboto" panose="02000000000000000000" pitchFamily="2" charset="0"/>
              </a:rPr>
              <a:t>Hipokondria</a:t>
            </a:r>
            <a:r>
              <a:rPr lang="en-US" b="1" i="0" dirty="0">
                <a:solidFill>
                  <a:srgbClr val="666666"/>
                </a:solidFill>
                <a:effectLst/>
                <a:latin typeface="Roboto" panose="02000000000000000000" pitchFamily="2" charset="0"/>
              </a:rPr>
              <a:t> </a:t>
            </a:r>
            <a:r>
              <a:rPr lang="en-US" b="1" i="0" dirty="0" err="1">
                <a:solidFill>
                  <a:srgbClr val="666666"/>
                </a:solidFill>
                <a:effectLst/>
                <a:latin typeface="Roboto" panose="02000000000000000000" pitchFamily="2" charset="0"/>
              </a:rPr>
              <a:t>atau</a:t>
            </a:r>
            <a:r>
              <a:rPr lang="en-US" b="1" i="0" dirty="0">
                <a:solidFill>
                  <a:srgbClr val="666666"/>
                </a:solidFill>
                <a:effectLst/>
                <a:latin typeface="Roboto" panose="02000000000000000000" pitchFamily="2" charset="0"/>
              </a:rPr>
              <a:t> </a:t>
            </a:r>
            <a:r>
              <a:rPr lang="en-US" b="1" i="0" dirty="0" err="1">
                <a:solidFill>
                  <a:srgbClr val="666666"/>
                </a:solidFill>
                <a:effectLst/>
                <a:latin typeface="Roboto" panose="02000000000000000000" pitchFamily="2" charset="0"/>
              </a:rPr>
              <a:t>hipokondriasis</a:t>
            </a:r>
            <a:r>
              <a:rPr lang="en-US" b="1"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salah </a:t>
            </a:r>
            <a:r>
              <a:rPr lang="en-US" b="0" i="0" dirty="0" err="1">
                <a:solidFill>
                  <a:srgbClr val="666666"/>
                </a:solidFill>
                <a:effectLst/>
                <a:latin typeface="Roboto" panose="02000000000000000000" pitchFamily="2" charset="0"/>
              </a:rPr>
              <a:t>satu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jenis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kecemasan</a:t>
            </a:r>
            <a:r>
              <a:rPr lang="en-US" b="0" i="0" dirty="0">
                <a:solidFill>
                  <a:srgbClr val="666666"/>
                </a:solidFill>
                <a:effectLst/>
                <a:latin typeface="Roboto" panose="02000000000000000000" pitchFamily="2" charset="0"/>
              </a:rPr>
              <a:t> di mana </a:t>
            </a:r>
            <a:r>
              <a:rPr lang="en-US" b="0" i="0" dirty="0" err="1">
                <a:solidFill>
                  <a:srgbClr val="666666"/>
                </a:solidFill>
                <a:effectLst/>
                <a:latin typeface="Roboto" panose="02000000000000000000" pitchFamily="2" charset="0"/>
              </a:rPr>
              <a:t>penderitanya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percaya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bahwa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penyakit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serius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mengancam</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nyawa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Padahal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saat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diperiksa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secara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medis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gejalanya</a:t>
            </a:r>
            <a:r>
              <a:rPr lang="en-US" b="0" i="0" dirty="0">
                <a:solidFill>
                  <a:srgbClr val="666666"/>
                </a:solidFill>
                <a:effectLst/>
                <a:latin typeface="Roboto" panose="02000000000000000000" pitchFamily="2" charset="0"/>
              </a:rPr>
              <a:t> sangat </a:t>
            </a:r>
            <a:r>
              <a:rPr lang="en-US" b="0" i="0" dirty="0" err="1">
                <a:solidFill>
                  <a:srgbClr val="666666"/>
                </a:solidFill>
                <a:effectLst/>
                <a:latin typeface="Roboto" panose="02000000000000000000" pitchFamily="2" charset="0"/>
              </a:rPr>
              <a:t>ringan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bahkan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ada.Hipokondria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terjadi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sesekali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terus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menerus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tergantung</a:t>
            </a:r>
            <a:r>
              <a:rPr lang="en-US" b="0" i="0" dirty="0">
                <a:solidFill>
                  <a:srgbClr val="666666"/>
                </a:solidFill>
                <a:effectLst/>
                <a:latin typeface="Roboto" panose="02000000000000000000" pitchFamily="2" charset="0"/>
              </a:rPr>
              <a:t> pada </a:t>
            </a:r>
            <a:r>
              <a:rPr lang="en-US" b="0" i="0" dirty="0" err="1">
                <a:solidFill>
                  <a:srgbClr val="666666"/>
                </a:solidFill>
                <a:effectLst/>
                <a:latin typeface="Roboto" panose="02000000000000000000" pitchFamily="2" charset="0"/>
              </a:rPr>
              <a:t>tingkat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keparahannya</a:t>
            </a:r>
            <a:r>
              <a:rPr lang="en-US" b="0" i="0" dirty="0">
                <a:solidFill>
                  <a:srgbClr val="666666"/>
                </a:solidFill>
                <a:effectLst/>
                <a:latin typeface="Roboto" panose="02000000000000000000" pitchFamily="2" charset="0"/>
              </a:rPr>
              <a:t>. </a:t>
            </a:r>
          </a:p>
          <a:p>
            <a:pPr algn="l"/>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kemudahan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dalam</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mengakses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segala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hal</a:t>
            </a:r>
            <a:r>
              <a:rPr lang="en-US" b="0" i="0" dirty="0">
                <a:solidFill>
                  <a:srgbClr val="666666"/>
                </a:solidFill>
                <a:effectLst/>
                <a:latin typeface="Roboto" panose="02000000000000000000" pitchFamily="2" charset="0"/>
              </a:rPr>
              <a:t> di internet </a:t>
            </a:r>
            <a:r>
              <a:rPr lang="en-US" b="0" i="0" dirty="0" err="1">
                <a:solidFill>
                  <a:srgbClr val="666666"/>
                </a:solidFill>
                <a:effectLst/>
                <a:latin typeface="Roboto" panose="02000000000000000000" pitchFamily="2" charset="0"/>
              </a:rPr>
              <a:t>maupun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media, </a:t>
            </a:r>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semakin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buruk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kondisinya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karena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pemberitaan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tersebut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memperkuat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kecenderungannya</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merasa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cemas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berbagai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penyakit</a:t>
            </a:r>
            <a:r>
              <a:rPr lang="en-US" b="0" i="0" dirty="0">
                <a:solidFill>
                  <a:srgbClr val="666666"/>
                </a:solidFill>
                <a:effectLst/>
                <a:latin typeface="Roboto" panose="02000000000000000000" pitchFamily="2" charset="0"/>
              </a:rPr>
              <a:t> di </a:t>
            </a:r>
            <a:r>
              <a:rPr lang="en-US" b="0" i="0" dirty="0" err="1">
                <a:solidFill>
                  <a:srgbClr val="666666"/>
                </a:solidFill>
                <a:effectLst/>
                <a:latin typeface="Roboto" panose="02000000000000000000" pitchFamily="2" charset="0"/>
              </a:rPr>
              <a:t>tubuhnya</a:t>
            </a:r>
            <a:r>
              <a:rPr lang="en-US" b="0" i="0" dirty="0">
                <a:solidFill>
                  <a:srgbClr val="666666"/>
                </a:solidFill>
                <a:effectLst/>
                <a:latin typeface="Roboto" panose="02000000000000000000" pitchFamily="2" charset="0"/>
              </a:rPr>
              <a:t>.</a:t>
            </a:r>
          </a:p>
          <a:p>
            <a:pPr algn="l"/>
            <a:endParaRPr lang="en-US" b="0" i="0" dirty="0">
              <a:solidFill>
                <a:srgbClr val="666666"/>
              </a:solidFill>
              <a:effectLst/>
              <a:latin typeface="Roboto" panose="02000000000000000000" pitchFamily="2" charset="0"/>
            </a:endParaRPr>
          </a:p>
        </p:txBody>
      </p:sp>
      <p:sp>
        <p:nvSpPr>
          <p:cNvPr id="131" name="TextBox 130">
            <a:extLst>
              <a:ext uri="{FF2B5EF4-FFF2-40B4-BE49-F238E27FC236}">
                <a16:creationId xmlns:a16="http://schemas.microsoft.com/office/drawing/2014/main" id="{1FD82543-148D-4CF4-BEC2-D1AB6A9C930F}"/>
              </a:ext>
            </a:extLst>
          </p:cNvPr>
          <p:cNvSpPr txBox="1"/>
          <p:nvPr/>
        </p:nvSpPr>
        <p:spPr>
          <a:xfrm>
            <a:off x="4667005" y="1162343"/>
            <a:ext cx="3551549" cy="3108543"/>
          </a:xfrm>
          <a:prstGeom prst="rect">
            <a:avLst/>
          </a:prstGeom>
          <a:solidFill>
            <a:schemeClr val="bg1">
              <a:lumMod val="95000"/>
            </a:schemeClr>
          </a:solidFill>
        </p:spPr>
        <p:txBody>
          <a:bodyPr wrap="square" rtlCol="0">
            <a:spAutoFit/>
          </a:bodyPr>
          <a:lstStyle/>
          <a:p>
            <a:pPr algn="l"/>
            <a:r>
              <a:rPr lang="en-US" b="1" i="0" dirty="0">
                <a:solidFill>
                  <a:srgbClr val="666666"/>
                </a:solidFill>
                <a:effectLst/>
                <a:latin typeface="Roboto" panose="02000000000000000000" pitchFamily="2" charset="0"/>
              </a:rPr>
              <a:t>Internet Asperger Syndrome </a:t>
            </a:r>
            <a:r>
              <a:rPr lang="en-US" b="0" i="0" dirty="0" err="1">
                <a:solidFill>
                  <a:srgbClr val="666666"/>
                </a:solidFill>
                <a:effectLst/>
                <a:latin typeface="Roboto" panose="02000000000000000000" pitchFamily="2" charset="0"/>
              </a:rPr>
              <a:t>menyebabkan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seseorang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menjadi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berubah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sikap</a:t>
            </a:r>
            <a:r>
              <a:rPr lang="en-US" b="0" i="0" dirty="0">
                <a:solidFill>
                  <a:srgbClr val="666666"/>
                </a:solidFill>
                <a:effectLst/>
                <a:latin typeface="Roboto" panose="02000000000000000000" pitchFamily="2" charset="0"/>
              </a:rPr>
              <a:t> di dunia maya, </a:t>
            </a:r>
            <a:r>
              <a:rPr lang="en-US" b="0" i="0" dirty="0" err="1">
                <a:solidFill>
                  <a:srgbClr val="666666"/>
                </a:solidFill>
                <a:effectLst/>
                <a:latin typeface="Roboto" panose="02000000000000000000" pitchFamily="2" charset="0"/>
              </a:rPr>
              <a:t>sementara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jauh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berbeda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ketika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berada</a:t>
            </a:r>
            <a:r>
              <a:rPr lang="en-US" b="0" i="0" dirty="0">
                <a:solidFill>
                  <a:srgbClr val="666666"/>
                </a:solidFill>
                <a:effectLst/>
                <a:latin typeface="Roboto" panose="02000000000000000000" pitchFamily="2" charset="0"/>
              </a:rPr>
              <a:t> di dunia </a:t>
            </a:r>
            <a:r>
              <a:rPr lang="en-US" b="0" i="0" dirty="0" err="1">
                <a:solidFill>
                  <a:srgbClr val="666666"/>
                </a:solidFill>
                <a:effectLst/>
                <a:latin typeface="Roboto" panose="02000000000000000000" pitchFamily="2" charset="0"/>
              </a:rPr>
              <a:t>nyata</a:t>
            </a:r>
            <a:r>
              <a:rPr lang="en-US" b="0" i="0" dirty="0">
                <a:solidFill>
                  <a:srgbClr val="666666"/>
                </a:solidFill>
                <a:effectLst/>
                <a:latin typeface="Roboto" panose="02000000000000000000" pitchFamily="2" charset="0"/>
              </a:rPr>
              <a:t>.</a:t>
            </a:r>
          </a:p>
          <a:p>
            <a:pPr algn="l"/>
            <a:endParaRPr lang="en-US" b="0" i="0" dirty="0">
              <a:solidFill>
                <a:srgbClr val="666666"/>
              </a:solidFill>
              <a:effectLst/>
              <a:latin typeface="Roboto" panose="02000000000000000000" pitchFamily="2" charset="0"/>
            </a:endParaRPr>
          </a:p>
          <a:p>
            <a:pPr algn="l"/>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sindrom</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biasanya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menciptakan</a:t>
            </a:r>
            <a:r>
              <a:rPr lang="en-US" b="0" i="0" dirty="0">
                <a:solidFill>
                  <a:srgbClr val="666666"/>
                </a:solidFill>
                <a:effectLst/>
                <a:latin typeface="Roboto" panose="02000000000000000000" pitchFamily="2" charset="0"/>
              </a:rPr>
              <a:t> persona </a:t>
            </a:r>
            <a:r>
              <a:rPr lang="en-US" b="0" i="0" dirty="0" err="1">
                <a:solidFill>
                  <a:srgbClr val="666666"/>
                </a:solidFill>
                <a:effectLst/>
                <a:latin typeface="Roboto" panose="02000000000000000000" pitchFamily="2" charset="0"/>
              </a:rPr>
              <a:t>dari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sendiri</a:t>
            </a:r>
            <a:r>
              <a:rPr lang="en-US" b="0" i="0" dirty="0">
                <a:solidFill>
                  <a:srgbClr val="666666"/>
                </a:solidFill>
                <a:effectLst/>
                <a:latin typeface="Roboto" panose="02000000000000000000" pitchFamily="2" charset="0"/>
              </a:rPr>
              <a:t> yang lain yang </a:t>
            </a:r>
            <a:r>
              <a:rPr lang="en-US" b="0" i="0" dirty="0" err="1">
                <a:solidFill>
                  <a:srgbClr val="666666"/>
                </a:solidFill>
                <a:effectLst/>
                <a:latin typeface="Roboto" panose="02000000000000000000" pitchFamily="2" charset="0"/>
              </a:rPr>
              <a:t>hanya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ditunjukkan</a:t>
            </a:r>
            <a:r>
              <a:rPr lang="en-US" b="0" i="0" dirty="0">
                <a:solidFill>
                  <a:srgbClr val="666666"/>
                </a:solidFill>
                <a:effectLst/>
                <a:latin typeface="Roboto" panose="02000000000000000000" pitchFamily="2" charset="0"/>
              </a:rPr>
              <a:t> di media </a:t>
            </a:r>
            <a:r>
              <a:rPr lang="en-US" b="0" i="0" dirty="0" err="1">
                <a:solidFill>
                  <a:srgbClr val="666666"/>
                </a:solidFill>
                <a:effectLst/>
                <a:latin typeface="Roboto" panose="02000000000000000000" pitchFamily="2" charset="0"/>
              </a:rPr>
              <a:t>sosial.Mereka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melakukan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tersebut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karena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didorong</a:t>
            </a:r>
            <a:r>
              <a:rPr lang="en-US" b="0" i="0" dirty="0">
                <a:solidFill>
                  <a:srgbClr val="666666"/>
                </a:solidFill>
                <a:effectLst/>
                <a:latin typeface="Roboto" panose="02000000000000000000" pitchFamily="2" charset="0"/>
              </a:rPr>
              <a:t> oleh rasa </a:t>
            </a:r>
            <a:r>
              <a:rPr lang="en-US" b="0" i="0" dirty="0" err="1">
                <a:solidFill>
                  <a:srgbClr val="666666"/>
                </a:solidFill>
                <a:effectLst/>
                <a:latin typeface="Roboto" panose="02000000000000000000" pitchFamily="2" charset="0"/>
              </a:rPr>
              <a:t>iri</a:t>
            </a:r>
            <a:r>
              <a:rPr lang="en-US" b="0" i="0" dirty="0">
                <a:solidFill>
                  <a:srgbClr val="666666"/>
                </a:solidFill>
                <a:effectLst/>
                <a:latin typeface="Roboto" panose="02000000000000000000" pitchFamily="2" charset="0"/>
              </a:rPr>
              <a:t> dan juga </a:t>
            </a:r>
            <a:r>
              <a:rPr lang="en-US" b="0" i="0" dirty="0" err="1">
                <a:solidFill>
                  <a:srgbClr val="666666"/>
                </a:solidFill>
                <a:effectLst/>
                <a:latin typeface="Roboto" panose="02000000000000000000" pitchFamily="2" charset="0"/>
              </a:rPr>
              <a:t>keinginan</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diakui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perhatian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sebagai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seseorang</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sempurna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berbeda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cocok</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sesuai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tren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standar</a:t>
            </a:r>
            <a:r>
              <a:rPr lang="en-US" b="0" i="0" dirty="0">
                <a:solidFill>
                  <a:srgbClr val="666666"/>
                </a:solidFill>
                <a:effectLst/>
                <a:latin typeface="Roboto" panose="02000000000000000000" pitchFamily="2" charset="0"/>
              </a:rPr>
              <a:t>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a:t>
            </a:r>
          </a:p>
        </p:txBody>
      </p:sp>
    </p:spTree>
    <p:extLst>
      <p:ext uri="{BB962C8B-B14F-4D97-AF65-F5344CB8AC3E}">
        <p14:creationId xmlns:p14="http://schemas.microsoft.com/office/powerpoint/2010/main" val="1350797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384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err="1"/>
              <a:t>Beberapa</a:t>
            </a:r>
            <a:r>
              <a:rPr lang="en-US" dirty="0"/>
              <a:t> </a:t>
            </a:r>
            <a:r>
              <a:rPr lang="en-US" dirty="0" err="1"/>
              <a:t>Penyakit</a:t>
            </a:r>
            <a:r>
              <a:rPr lang="en-US" dirty="0"/>
              <a:t> </a:t>
            </a:r>
            <a:r>
              <a:rPr lang="en-US" dirty="0" err="1"/>
              <a:t>Akibat</a:t>
            </a:r>
            <a:r>
              <a:rPr lang="en-US" dirty="0"/>
              <a:t> </a:t>
            </a:r>
            <a:r>
              <a:rPr lang="en-US" dirty="0" err="1"/>
              <a:t>Kecanduan</a:t>
            </a:r>
            <a:r>
              <a:rPr lang="en-US" dirty="0"/>
              <a:t> </a:t>
            </a:r>
            <a:r>
              <a:rPr lang="en-US" dirty="0" err="1"/>
              <a:t>Teknologi</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925448" y="1191754"/>
            <a:ext cx="3551549" cy="3754874"/>
          </a:xfrm>
          <a:prstGeom prst="rect">
            <a:avLst/>
          </a:prstGeom>
          <a:solidFill>
            <a:schemeClr val="bg1">
              <a:lumMod val="95000"/>
            </a:schemeClr>
          </a:solidFill>
        </p:spPr>
        <p:txBody>
          <a:bodyPr wrap="square" rtlCol="0">
            <a:spAutoFit/>
          </a:bodyPr>
          <a:lstStyle/>
          <a:p>
            <a:pPr algn="l"/>
            <a:r>
              <a:rPr lang="en-US" b="1" i="0" dirty="0">
                <a:solidFill>
                  <a:srgbClr val="666666"/>
                </a:solidFill>
                <a:effectLst/>
                <a:latin typeface="Roboto" panose="02000000000000000000" pitchFamily="2" charset="0"/>
              </a:rPr>
              <a:t>Compulsive Shopping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Maraknya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pertumbuhan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bisnis</a:t>
            </a:r>
            <a:r>
              <a:rPr lang="en-US" b="0" i="0" dirty="0">
                <a:solidFill>
                  <a:srgbClr val="666666"/>
                </a:solidFill>
                <a:effectLst/>
                <a:latin typeface="Roboto" panose="02000000000000000000" pitchFamily="2" charset="0"/>
              </a:rPr>
              <a:t> online </a:t>
            </a:r>
            <a:r>
              <a:rPr lang="en-US" b="0" i="0" dirty="0" err="1">
                <a:solidFill>
                  <a:srgbClr val="666666"/>
                </a:solidFill>
                <a:effectLst/>
                <a:latin typeface="Roboto" panose="02000000000000000000" pitchFamily="2" charset="0"/>
              </a:rPr>
              <a:t>membuat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sebagian</a:t>
            </a:r>
            <a:r>
              <a:rPr lang="en-US" b="0" i="0" dirty="0">
                <a:solidFill>
                  <a:srgbClr val="666666"/>
                </a:solidFill>
                <a:effectLst/>
                <a:latin typeface="Roboto" panose="02000000000000000000" pitchFamily="2" charset="0"/>
              </a:rPr>
              <a:t> orang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sulit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melepaskan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kemudahan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berbelanja</a:t>
            </a:r>
            <a:r>
              <a:rPr lang="en-US" b="0" i="0" dirty="0">
                <a:solidFill>
                  <a:srgbClr val="666666"/>
                </a:solidFill>
                <a:effectLst/>
                <a:latin typeface="Roboto" panose="02000000000000000000" pitchFamily="2" charset="0"/>
              </a:rPr>
              <a:t> di </a:t>
            </a:r>
            <a:r>
              <a:rPr lang="en-US" b="0" i="0" dirty="0" err="1">
                <a:solidFill>
                  <a:srgbClr val="666666"/>
                </a:solidFill>
                <a:effectLst/>
                <a:latin typeface="Roboto" panose="02000000000000000000" pitchFamily="2" charset="0"/>
              </a:rPr>
              <a:t>tempat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tanpa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perlu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harus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keluar</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rumah</a:t>
            </a:r>
            <a:r>
              <a:rPr lang="en-US" b="0" i="0" dirty="0">
                <a:solidFill>
                  <a:srgbClr val="666666"/>
                </a:solidFill>
                <a:effectLst/>
                <a:latin typeface="Roboto" panose="02000000000000000000" pitchFamily="2" charset="0"/>
              </a:rPr>
              <a:t>.</a:t>
            </a:r>
          </a:p>
          <a:p>
            <a:pPr algn="l"/>
            <a:r>
              <a:rPr lang="en-US" b="0" i="0" dirty="0" err="1">
                <a:solidFill>
                  <a:srgbClr val="666666"/>
                </a:solidFill>
                <a:effectLst/>
                <a:latin typeface="Roboto" panose="02000000000000000000" pitchFamily="2" charset="0"/>
              </a:rPr>
              <a:t>Kebiasaan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belanja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berawal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dari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puas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dapat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menemukan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apa</a:t>
            </a:r>
            <a:r>
              <a:rPr lang="en-US" b="0" i="0" dirty="0">
                <a:solidFill>
                  <a:srgbClr val="666666"/>
                </a:solidFill>
                <a:effectLst/>
                <a:latin typeface="Roboto" panose="02000000000000000000" pitchFamily="2" charset="0"/>
              </a:rPr>
              <a:t> pun yang </a:t>
            </a:r>
            <a:r>
              <a:rPr lang="en-US" b="0" i="0" dirty="0" err="1">
                <a:solidFill>
                  <a:srgbClr val="666666"/>
                </a:solidFill>
                <a:effectLst/>
                <a:latin typeface="Roboto" panose="02000000000000000000" pitchFamily="2" charset="0"/>
              </a:rPr>
              <a:t>dibutuhkan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melalui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layar</a:t>
            </a:r>
            <a:r>
              <a:rPr lang="en-US" b="0" i="0" dirty="0">
                <a:solidFill>
                  <a:srgbClr val="666666"/>
                </a:solidFill>
                <a:effectLst/>
                <a:latin typeface="Roboto" panose="02000000000000000000" pitchFamily="2" charset="0"/>
              </a:rPr>
              <a:t> gadget di </a:t>
            </a:r>
            <a:r>
              <a:rPr lang="en-US" b="0" i="0" dirty="0" err="1">
                <a:solidFill>
                  <a:srgbClr val="666666"/>
                </a:solidFill>
                <a:effectLst/>
                <a:latin typeface="Roboto" panose="02000000000000000000" pitchFamily="2" charset="0"/>
              </a:rPr>
              <a:t>tangan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sehingga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berkembang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menjadi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kebiasaan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impulsif</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membeli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barang</a:t>
            </a:r>
            <a:r>
              <a:rPr lang="en-US" b="0" i="0" dirty="0">
                <a:solidFill>
                  <a:srgbClr val="666666"/>
                </a:solidFill>
                <a:effectLst/>
                <a:latin typeface="Roboto" panose="02000000000000000000" pitchFamily="2" charset="0"/>
              </a:rPr>
              <a:t> lain yang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dibutuhkan</a:t>
            </a:r>
            <a:r>
              <a:rPr lang="en-US" b="0" i="0" dirty="0">
                <a:solidFill>
                  <a:srgbClr val="666666"/>
                </a:solidFill>
                <a:effectLst/>
                <a:latin typeface="Roboto" panose="02000000000000000000" pitchFamily="2" charset="0"/>
              </a:rPr>
              <a:t>.</a:t>
            </a:r>
          </a:p>
          <a:p>
            <a:pPr algn="l"/>
            <a:endParaRPr lang="en-US" b="0" i="0" dirty="0">
              <a:solidFill>
                <a:srgbClr val="666666"/>
              </a:solidFill>
              <a:effectLst/>
              <a:latin typeface="Roboto" panose="02000000000000000000" pitchFamily="2" charset="0"/>
            </a:endParaRPr>
          </a:p>
          <a:p>
            <a:pPr algn="l"/>
            <a:r>
              <a:rPr lang="en-US" b="0" i="0" dirty="0">
                <a:solidFill>
                  <a:srgbClr val="666666"/>
                </a:solidFill>
                <a:effectLst/>
                <a:latin typeface="Roboto" panose="02000000000000000000" pitchFamily="2" charset="0"/>
              </a:rPr>
              <a:t>Jika </a:t>
            </a:r>
            <a:r>
              <a:rPr lang="en-US" b="0" i="0" dirty="0" err="1">
                <a:solidFill>
                  <a:srgbClr val="666666"/>
                </a:solidFill>
                <a:effectLst/>
                <a:latin typeface="Roboto" panose="02000000000000000000" pitchFamily="2" charset="0"/>
              </a:rPr>
              <a:t>masuk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ketahap</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mencemaskan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penyakit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semakin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merusak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kondisi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mentalnya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saja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tapi</a:t>
            </a:r>
            <a:r>
              <a:rPr lang="en-US" b="0" i="0" dirty="0">
                <a:solidFill>
                  <a:srgbClr val="666666"/>
                </a:solidFill>
                <a:effectLst/>
                <a:latin typeface="Roboto" panose="02000000000000000000" pitchFamily="2" charset="0"/>
              </a:rPr>
              <a:t> juga </a:t>
            </a:r>
            <a:r>
              <a:rPr lang="en-US" b="0" i="0" dirty="0" err="1">
                <a:solidFill>
                  <a:srgbClr val="666666"/>
                </a:solidFill>
                <a:effectLst/>
                <a:latin typeface="Roboto" panose="02000000000000000000" pitchFamily="2" charset="0"/>
              </a:rPr>
              <a:t>finansialnya</a:t>
            </a:r>
            <a:r>
              <a:rPr lang="en-US" b="0" i="0" dirty="0">
                <a:solidFill>
                  <a:srgbClr val="666666"/>
                </a:solidFill>
                <a:effectLst/>
                <a:latin typeface="Roboto" panose="02000000000000000000" pitchFamily="2" charset="0"/>
              </a:rPr>
              <a:t>.</a:t>
            </a:r>
          </a:p>
        </p:txBody>
      </p:sp>
      <p:sp>
        <p:nvSpPr>
          <p:cNvPr id="131" name="TextBox 130">
            <a:extLst>
              <a:ext uri="{FF2B5EF4-FFF2-40B4-BE49-F238E27FC236}">
                <a16:creationId xmlns:a16="http://schemas.microsoft.com/office/drawing/2014/main" id="{1FD82543-148D-4CF4-BEC2-D1AB6A9C930F}"/>
              </a:ext>
            </a:extLst>
          </p:cNvPr>
          <p:cNvSpPr txBox="1"/>
          <p:nvPr/>
        </p:nvSpPr>
        <p:spPr>
          <a:xfrm>
            <a:off x="4667005" y="1162343"/>
            <a:ext cx="3551549" cy="3754874"/>
          </a:xfrm>
          <a:prstGeom prst="rect">
            <a:avLst/>
          </a:prstGeom>
          <a:solidFill>
            <a:schemeClr val="bg1">
              <a:lumMod val="95000"/>
            </a:schemeClr>
          </a:solidFill>
        </p:spPr>
        <p:txBody>
          <a:bodyPr wrap="square" rtlCol="0">
            <a:spAutoFit/>
          </a:bodyPr>
          <a:lstStyle/>
          <a:p>
            <a:pPr algn="l"/>
            <a:r>
              <a:rPr lang="en-US" b="1" i="0" dirty="0">
                <a:solidFill>
                  <a:srgbClr val="666666"/>
                </a:solidFill>
                <a:effectLst/>
                <a:latin typeface="Roboto" panose="02000000000000000000" pitchFamily="2" charset="0"/>
              </a:rPr>
              <a:t>Munchausen </a:t>
            </a:r>
            <a:r>
              <a:rPr lang="en-US" b="1" i="0" dirty="0" err="1">
                <a:solidFill>
                  <a:srgbClr val="666666"/>
                </a:solidFill>
                <a:effectLst/>
                <a:latin typeface="Roboto" panose="02000000000000000000" pitchFamily="2" charset="0"/>
              </a:rPr>
              <a:t>Shyndrome</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Sindrom</a:t>
            </a:r>
            <a:r>
              <a:rPr lang="en-US" b="0" i="0" dirty="0">
                <a:solidFill>
                  <a:srgbClr val="666666"/>
                </a:solidFill>
                <a:effectLst/>
                <a:latin typeface="Roboto" panose="02000000000000000000" pitchFamily="2" charset="0"/>
              </a:rPr>
              <a:t> Munchausen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mental yang </a:t>
            </a:r>
            <a:r>
              <a:rPr lang="en-US" b="0" i="0" dirty="0" err="1">
                <a:solidFill>
                  <a:srgbClr val="666666"/>
                </a:solidFill>
                <a:effectLst/>
                <a:latin typeface="Roboto" panose="02000000000000000000" pitchFamily="2" charset="0"/>
              </a:rPr>
              <a:t>dicirikan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penderitanya</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sering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pura-pura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sakit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Kondisi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disebut</a:t>
            </a:r>
            <a:r>
              <a:rPr lang="en-US" b="0" i="0" dirty="0">
                <a:solidFill>
                  <a:srgbClr val="666666"/>
                </a:solidFill>
                <a:effectLst/>
                <a:latin typeface="Roboto" panose="02000000000000000000" pitchFamily="2" charset="0"/>
              </a:rPr>
              <a:t> juga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factitious disorder dan </a:t>
            </a:r>
            <a:r>
              <a:rPr lang="en-US" b="0" i="0" dirty="0" err="1">
                <a:solidFill>
                  <a:srgbClr val="666666"/>
                </a:solidFill>
                <a:effectLst/>
                <a:latin typeface="Roboto" panose="02000000000000000000" pitchFamily="2" charset="0"/>
              </a:rPr>
              <a:t>umumnya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berkaitan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trauma masa </a:t>
            </a:r>
            <a:r>
              <a:rPr lang="en-US" b="0" i="0" dirty="0" err="1">
                <a:solidFill>
                  <a:srgbClr val="666666"/>
                </a:solidFill>
                <a:effectLst/>
                <a:latin typeface="Roboto" panose="02000000000000000000" pitchFamily="2" charset="0"/>
              </a:rPr>
              <a:t>kecil</a:t>
            </a:r>
            <a:r>
              <a:rPr lang="en-US" b="0" i="0" dirty="0">
                <a:solidFill>
                  <a:srgbClr val="666666"/>
                </a:solidFill>
                <a:effectLst/>
                <a:latin typeface="Roboto" panose="02000000000000000000" pitchFamily="2" charset="0"/>
              </a:rPr>
              <a:t>.</a:t>
            </a:r>
          </a:p>
          <a:p>
            <a:pPr algn="l"/>
            <a:r>
              <a:rPr lang="en-US" b="0" i="0" dirty="0" err="1">
                <a:solidFill>
                  <a:srgbClr val="666666"/>
                </a:solidFill>
                <a:effectLst/>
                <a:latin typeface="Roboto" panose="02000000000000000000" pitchFamily="2" charset="0"/>
              </a:rPr>
              <a:t>Penderitanya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mengarang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cerita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apa</a:t>
            </a:r>
            <a:r>
              <a:rPr lang="en-US" b="0" i="0" dirty="0">
                <a:solidFill>
                  <a:srgbClr val="666666"/>
                </a:solidFill>
                <a:effectLst/>
                <a:latin typeface="Roboto" panose="02000000000000000000" pitchFamily="2" charset="0"/>
              </a:rPr>
              <a:t> pun </a:t>
            </a:r>
            <a:r>
              <a:rPr lang="en-US" b="0" i="0" dirty="0" err="1">
                <a:solidFill>
                  <a:srgbClr val="666666"/>
                </a:solidFill>
                <a:effectLst/>
                <a:latin typeface="Roboto" panose="02000000000000000000" pitchFamily="2" charset="0"/>
              </a:rPr>
              <a:t>hanya</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mendapatkan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perhatian</a:t>
            </a:r>
            <a:r>
              <a:rPr lang="en-US" b="0" i="0" dirty="0">
                <a:solidFill>
                  <a:srgbClr val="666666"/>
                </a:solidFill>
                <a:effectLst/>
                <a:latin typeface="Roboto" panose="02000000000000000000" pitchFamily="2" charset="0"/>
              </a:rPr>
              <a:t> di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ia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peduli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jika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apa</a:t>
            </a:r>
            <a:r>
              <a:rPr lang="en-US" b="0" i="0" dirty="0">
                <a:solidFill>
                  <a:srgbClr val="666666"/>
                </a:solidFill>
                <a:effectLst/>
                <a:latin typeface="Roboto" panose="02000000000000000000" pitchFamily="2" charset="0"/>
              </a:rPr>
              <a:t> yang di posting di media </a:t>
            </a:r>
            <a:r>
              <a:rPr lang="en-US" b="0" i="0" dirty="0" err="1">
                <a:solidFill>
                  <a:srgbClr val="666666"/>
                </a:solidFill>
                <a:effectLst/>
                <a:latin typeface="Roboto" panose="02000000000000000000" pitchFamily="2" charset="0"/>
              </a:rPr>
              <a:t>sosial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tersebut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bukanlah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merupakan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suatu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kebenaran</a:t>
            </a:r>
            <a:r>
              <a:rPr lang="en-US" b="0" i="0" dirty="0">
                <a:solidFill>
                  <a:srgbClr val="666666"/>
                </a:solidFill>
                <a:effectLst/>
                <a:latin typeface="Roboto" panose="02000000000000000000" pitchFamily="2" charset="0"/>
              </a:rPr>
              <a:t>.</a:t>
            </a:r>
          </a:p>
          <a:p>
            <a:pPr algn="l"/>
            <a:r>
              <a:rPr lang="en-US" b="0" i="0" dirty="0" err="1">
                <a:solidFill>
                  <a:srgbClr val="666666"/>
                </a:solidFill>
                <a:effectLst/>
                <a:latin typeface="Roboto" panose="02000000000000000000" pitchFamily="2" charset="0"/>
              </a:rPr>
              <a:t>Itu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karena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Munchausen syndrome </a:t>
            </a:r>
            <a:r>
              <a:rPr lang="en-US" b="0" i="0" dirty="0" err="1">
                <a:solidFill>
                  <a:srgbClr val="666666"/>
                </a:solidFill>
                <a:effectLst/>
                <a:latin typeface="Roboto" panose="02000000000000000000" pitchFamily="2" charset="0"/>
              </a:rPr>
              <a:t>bertindak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tujuan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menarik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simpati</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perhatian</a:t>
            </a:r>
            <a:r>
              <a:rPr lang="en-US" b="0" i="0" dirty="0">
                <a:solidFill>
                  <a:srgbClr val="666666"/>
                </a:solidFill>
                <a:effectLst/>
                <a:latin typeface="Roboto" panose="02000000000000000000" pitchFamily="2" charset="0"/>
              </a:rPr>
              <a:t> orang lain dan orang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sindrom</a:t>
            </a:r>
            <a:r>
              <a:rPr lang="en-US" b="0" i="0" dirty="0">
                <a:solidFill>
                  <a:srgbClr val="666666"/>
                </a:solidFill>
                <a:effectLst/>
                <a:latin typeface="Roboto" panose="02000000000000000000" pitchFamily="2" charset="0"/>
              </a:rPr>
              <a:t> Munchausen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tampak</a:t>
            </a:r>
            <a:r>
              <a:rPr lang="en-US" b="0" i="0" dirty="0">
                <a:solidFill>
                  <a:srgbClr val="666666"/>
                </a:solidFill>
                <a:effectLst/>
                <a:latin typeface="Roboto" panose="02000000000000000000" pitchFamily="2" charset="0"/>
              </a:rPr>
              <a:t> sangat </a:t>
            </a:r>
            <a:r>
              <a:rPr lang="en-US" b="0" i="0" dirty="0" err="1">
                <a:solidFill>
                  <a:srgbClr val="666666"/>
                </a:solidFill>
                <a:effectLst/>
                <a:latin typeface="Roboto" panose="02000000000000000000" pitchFamily="2" charset="0"/>
              </a:rPr>
              <a:t>meyakinkan</a:t>
            </a:r>
            <a:r>
              <a:rPr lang="en-US" b="0" i="0" dirty="0">
                <a:solidFill>
                  <a:srgbClr val="666666"/>
                </a:solidFill>
                <a:effectLst/>
                <a:latin typeface="Roboto" panose="02000000000000000000" pitchFamily="2" charset="0"/>
              </a:rPr>
              <a:t>.</a:t>
            </a:r>
          </a:p>
        </p:txBody>
      </p:sp>
    </p:spTree>
    <p:extLst>
      <p:ext uri="{BB962C8B-B14F-4D97-AF65-F5344CB8AC3E}">
        <p14:creationId xmlns:p14="http://schemas.microsoft.com/office/powerpoint/2010/main" val="3899493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3"/>
          <p:cNvSpPr txBox="1">
            <a:spLocks noGrp="1"/>
          </p:cNvSpPr>
          <p:nvPr>
            <p:ph type="title" idx="8"/>
          </p:nvPr>
        </p:nvSpPr>
        <p:spPr>
          <a:xfrm>
            <a:off x="311700" y="438443"/>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dirty="0" err="1"/>
              <a:t>Beberapa</a:t>
            </a:r>
            <a:r>
              <a:rPr lang="en-US" dirty="0"/>
              <a:t> </a:t>
            </a:r>
            <a:r>
              <a:rPr lang="en-US" dirty="0" err="1"/>
              <a:t>Penyakit</a:t>
            </a:r>
            <a:r>
              <a:rPr lang="en-US" dirty="0"/>
              <a:t> </a:t>
            </a:r>
            <a:r>
              <a:rPr lang="en-US" dirty="0" err="1"/>
              <a:t>Akibat</a:t>
            </a:r>
            <a:r>
              <a:rPr lang="en-US" dirty="0"/>
              <a:t> </a:t>
            </a:r>
            <a:r>
              <a:rPr lang="en-US" dirty="0" err="1"/>
              <a:t>Kecanduan</a:t>
            </a:r>
            <a:r>
              <a:rPr lang="en-US" dirty="0"/>
              <a:t> </a:t>
            </a:r>
            <a:r>
              <a:rPr lang="en-US" dirty="0" err="1"/>
              <a:t>Teknologi</a:t>
            </a:r>
            <a:endParaRPr dirty="0"/>
          </a:p>
        </p:txBody>
      </p:sp>
      <p:sp>
        <p:nvSpPr>
          <p:cNvPr id="357" name="Google Shape;357;p33"/>
          <p:cNvSpPr/>
          <p:nvPr/>
        </p:nvSpPr>
        <p:spPr>
          <a:xfrm>
            <a:off x="4332300" y="354575"/>
            <a:ext cx="479400" cy="54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TextBox 6"/>
          <p:cNvSpPr txBox="1"/>
          <p:nvPr/>
        </p:nvSpPr>
        <p:spPr>
          <a:xfrm>
            <a:off x="925448" y="1191754"/>
            <a:ext cx="3551549" cy="3754874"/>
          </a:xfrm>
          <a:prstGeom prst="rect">
            <a:avLst/>
          </a:prstGeom>
          <a:solidFill>
            <a:schemeClr val="bg1">
              <a:lumMod val="95000"/>
            </a:schemeClr>
          </a:solidFill>
        </p:spPr>
        <p:txBody>
          <a:bodyPr wrap="square" rtlCol="0">
            <a:spAutoFit/>
          </a:bodyPr>
          <a:lstStyle/>
          <a:p>
            <a:pPr algn="l"/>
            <a:r>
              <a:rPr lang="en-US" b="1" i="0" dirty="0">
                <a:solidFill>
                  <a:srgbClr val="666666"/>
                </a:solidFill>
                <a:effectLst/>
                <a:latin typeface="Roboto" panose="02000000000000000000" pitchFamily="2" charset="0"/>
              </a:rPr>
              <a:t>Addiction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Kecanduan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ketidakmampuan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psikologis</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fisik</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berhenti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mengkonsumsi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melakukan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sesuatu</a:t>
            </a:r>
            <a:r>
              <a:rPr lang="en-US" b="0" i="0" dirty="0">
                <a:solidFill>
                  <a:srgbClr val="666666"/>
                </a:solidFill>
                <a:effectLst/>
                <a:latin typeface="Roboto" panose="02000000000000000000" pitchFamily="2" charset="0"/>
              </a:rPr>
              <a:t>.</a:t>
            </a:r>
          </a:p>
          <a:p>
            <a:pPr algn="l"/>
            <a:r>
              <a:rPr lang="en-US" b="0" i="0" dirty="0" err="1">
                <a:solidFill>
                  <a:srgbClr val="666666"/>
                </a:solidFill>
                <a:effectLst/>
                <a:latin typeface="Roboto" panose="02000000000000000000" pitchFamily="2" charset="0"/>
              </a:rPr>
              <a:t>Kecanduan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disebabkan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karena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disfungsi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kronis</a:t>
            </a:r>
            <a:r>
              <a:rPr lang="en-US" b="0" i="0" dirty="0">
                <a:solidFill>
                  <a:srgbClr val="666666"/>
                </a:solidFill>
                <a:effectLst/>
                <a:latin typeface="Roboto" panose="02000000000000000000" pitchFamily="2" charset="0"/>
              </a:rPr>
              <a:t> pada </a:t>
            </a:r>
            <a:r>
              <a:rPr lang="en-US" b="0" i="0" dirty="0" err="1">
                <a:solidFill>
                  <a:srgbClr val="666666"/>
                </a:solidFill>
                <a:effectLst/>
                <a:latin typeface="Roboto" panose="02000000000000000000" pitchFamily="2" charset="0"/>
              </a:rPr>
              <a:t>sistem</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otak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membuat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seseorang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dapat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mengontrol</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bagaimana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seharusnya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mereka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mengkonsumsi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sesuatu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atau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melakukan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sesuatu</a:t>
            </a:r>
            <a:r>
              <a:rPr lang="en-US" b="0" i="0" dirty="0">
                <a:solidFill>
                  <a:srgbClr val="666666"/>
                </a:solidFill>
                <a:effectLst/>
                <a:latin typeface="Roboto" panose="02000000000000000000" pitchFamily="2" charset="0"/>
              </a:rPr>
              <a:t>.</a:t>
            </a:r>
          </a:p>
          <a:p>
            <a:pPr algn="l"/>
            <a:endParaRPr lang="en-US" dirty="0">
              <a:solidFill>
                <a:srgbClr val="666666"/>
              </a:solidFill>
              <a:latin typeface="Roboto" panose="02000000000000000000" pitchFamily="2" charset="0"/>
            </a:endParaRPr>
          </a:p>
          <a:p>
            <a:pPr algn="l"/>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Kecanduan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bisa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menyebabkan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kurangnya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fokus</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sulit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tidur</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menjadi</a:t>
            </a:r>
            <a:r>
              <a:rPr lang="en-US" b="0" i="0" dirty="0">
                <a:solidFill>
                  <a:srgbClr val="666666"/>
                </a:solidFill>
                <a:effectLst/>
                <a:latin typeface="Roboto" panose="02000000000000000000" pitchFamily="2" charset="0"/>
              </a:rPr>
              <a:t> malas </a:t>
            </a:r>
            <a:r>
              <a:rPr lang="en-US" b="0" i="0" dirty="0" err="1">
                <a:solidFill>
                  <a:srgbClr val="666666"/>
                </a:solidFill>
                <a:effectLst/>
                <a:latin typeface="Roboto" panose="02000000000000000000" pitchFamily="2" charset="0"/>
              </a:rPr>
              <a:t>serta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tidak</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produktif</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hinggakehilangan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kemampuan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bersosialisasi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dalam</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kehidupan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nyata</a:t>
            </a:r>
            <a:r>
              <a:rPr lang="en-US" b="0" i="0" dirty="0">
                <a:solidFill>
                  <a:srgbClr val="666666"/>
                </a:solidFill>
                <a:effectLst/>
                <a:latin typeface="Roboto" panose="02000000000000000000" pitchFamily="2" charset="0"/>
              </a:rPr>
              <a:t>.</a:t>
            </a:r>
          </a:p>
          <a:p>
            <a:pPr algn="l"/>
            <a:r>
              <a:rPr lang="en-US" b="0" i="0" dirty="0">
                <a:solidFill>
                  <a:srgbClr val="666666"/>
                </a:solidFill>
                <a:effectLst/>
                <a:latin typeface="Roboto" panose="02000000000000000000" pitchFamily="2" charset="0"/>
              </a:rPr>
              <a:t> </a:t>
            </a:r>
          </a:p>
        </p:txBody>
      </p:sp>
      <p:sp>
        <p:nvSpPr>
          <p:cNvPr id="131" name="TextBox 130">
            <a:extLst>
              <a:ext uri="{FF2B5EF4-FFF2-40B4-BE49-F238E27FC236}">
                <a16:creationId xmlns:a16="http://schemas.microsoft.com/office/drawing/2014/main" id="{1FD82543-148D-4CF4-BEC2-D1AB6A9C930F}"/>
              </a:ext>
            </a:extLst>
          </p:cNvPr>
          <p:cNvSpPr txBox="1"/>
          <p:nvPr/>
        </p:nvSpPr>
        <p:spPr>
          <a:xfrm>
            <a:off x="4667005" y="1162343"/>
            <a:ext cx="3551549" cy="3323987"/>
          </a:xfrm>
          <a:prstGeom prst="rect">
            <a:avLst/>
          </a:prstGeom>
          <a:solidFill>
            <a:schemeClr val="bg1">
              <a:lumMod val="95000"/>
            </a:schemeClr>
          </a:solidFill>
        </p:spPr>
        <p:txBody>
          <a:bodyPr wrap="square" rtlCol="0">
            <a:spAutoFit/>
          </a:bodyPr>
          <a:lstStyle/>
          <a:p>
            <a:pPr algn="l"/>
            <a:r>
              <a:rPr lang="en-US" b="1" i="1" dirty="0">
                <a:solidFill>
                  <a:srgbClr val="666666"/>
                </a:solidFill>
                <a:effectLst/>
                <a:latin typeface="Roboto" panose="02000000000000000000" pitchFamily="2" charset="0"/>
              </a:rPr>
              <a:t>narcissistic personality disorder</a:t>
            </a:r>
            <a:r>
              <a:rPr lang="en-US" b="1" i="0" dirty="0">
                <a:solidFill>
                  <a:srgbClr val="666666"/>
                </a:solidFill>
                <a:effectLst/>
                <a:latin typeface="Roboto" panose="02000000000000000000" pitchFamily="2" charset="0"/>
              </a:rPr>
              <a:t> (NPD). . </a:t>
            </a:r>
            <a:r>
              <a:rPr lang="en-US" b="0" i="1" dirty="0">
                <a:solidFill>
                  <a:srgbClr val="666666"/>
                </a:solidFill>
                <a:effectLst/>
                <a:latin typeface="Roboto" panose="02000000000000000000" pitchFamily="2" charset="0"/>
              </a:rPr>
              <a:t>Narcissist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orang yang </a:t>
            </a:r>
            <a:r>
              <a:rPr lang="en-US" b="0" i="0" dirty="0" err="1">
                <a:solidFill>
                  <a:srgbClr val="666666"/>
                </a:solidFill>
                <a:effectLst/>
                <a:latin typeface="Roboto" panose="02000000000000000000" pitchFamily="2" charset="0"/>
              </a:rPr>
              <a:t>mengalami</a:t>
            </a:r>
            <a:r>
              <a:rPr lang="en-US" b="0" i="0" dirty="0">
                <a:solidFill>
                  <a:srgbClr val="666666"/>
                </a:solidFill>
                <a:effectLst/>
                <a:latin typeface="Roboto" panose="02000000000000000000" pitchFamily="2" charset="0"/>
              </a:rPr>
              <a:t> </a:t>
            </a:r>
            <a:r>
              <a:rPr lang="en-US" i="1" dirty="0">
                <a:solidFill>
                  <a:srgbClr val="666666"/>
                </a:solidFill>
                <a:effectLst/>
                <a:latin typeface="Roboto" panose="02000000000000000000" pitchFamily="2" charset="0"/>
              </a:rPr>
              <a:t>narcissistic personality disorder</a:t>
            </a:r>
            <a:r>
              <a:rPr lang="en-US" i="0" dirty="0">
                <a:solidFill>
                  <a:srgbClr val="666666"/>
                </a:solidFill>
                <a:effectLst/>
                <a:latin typeface="Roboto" panose="02000000000000000000" pitchFamily="2" charset="0"/>
              </a:rPr>
              <a:t> (NPD). </a:t>
            </a:r>
            <a:r>
              <a:rPr lang="en-US" i="0" dirty="0" err="1">
                <a:solidFill>
                  <a:srgbClr val="666666"/>
                </a:solidFill>
                <a:effectLst/>
                <a:latin typeface="Roboto" panose="02000000000000000000" pitchFamily="2" charset="0"/>
              </a:rPr>
              <a:t>Kondisi</a:t>
            </a:r>
            <a:r>
              <a:rPr lang="en-US"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adalah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sebuah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mental. Orang yang </a:t>
            </a:r>
            <a:r>
              <a:rPr lang="en-US" b="0" i="0" dirty="0" err="1">
                <a:solidFill>
                  <a:srgbClr val="666666"/>
                </a:solidFill>
                <a:effectLst/>
                <a:latin typeface="Roboto" panose="02000000000000000000" pitchFamily="2" charset="0"/>
              </a:rPr>
              <a:t>mengalaminya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menganggap</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lebih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penting</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daripada</a:t>
            </a:r>
            <a:r>
              <a:rPr lang="en-US" b="0" i="0" dirty="0">
                <a:solidFill>
                  <a:srgbClr val="666666"/>
                </a:solidFill>
                <a:effectLst/>
                <a:latin typeface="Roboto" panose="02000000000000000000" pitchFamily="2" charset="0"/>
              </a:rPr>
              <a:t> orang lain.</a:t>
            </a:r>
          </a:p>
          <a:p>
            <a:pPr algn="l"/>
            <a:r>
              <a:rPr lang="en-US" b="0" i="0" dirty="0" err="1">
                <a:solidFill>
                  <a:srgbClr val="666666"/>
                </a:solidFill>
                <a:effectLst/>
                <a:latin typeface="Roboto" panose="02000000000000000000" pitchFamily="2" charset="0"/>
              </a:rPr>
              <a:t>Penderita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gangguan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jiwa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ini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kebutuhan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tinggi</a:t>
            </a:r>
            <a:r>
              <a:rPr lang="en-US" b="0" i="0" dirty="0">
                <a:solidFill>
                  <a:srgbClr val="666666"/>
                </a:solidFill>
                <a:effectLst/>
                <a:latin typeface="Roboto" panose="02000000000000000000" pitchFamily="2" charset="0"/>
              </a:rPr>
              <a:t> untuk </a:t>
            </a:r>
            <a:r>
              <a:rPr lang="en-US" b="0" i="0" dirty="0" err="1">
                <a:solidFill>
                  <a:srgbClr val="666666"/>
                </a:solidFill>
                <a:effectLst/>
                <a:latin typeface="Roboto" panose="02000000000000000000" pitchFamily="2" charset="0"/>
              </a:rPr>
              <a:t>dipuji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dibanggakan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namun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empati</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rendah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terhadap</a:t>
            </a:r>
            <a:r>
              <a:rPr lang="en-US" b="0" i="0" dirty="0">
                <a:solidFill>
                  <a:srgbClr val="666666"/>
                </a:solidFill>
                <a:effectLst/>
                <a:latin typeface="Roboto" panose="02000000000000000000" pitchFamily="2" charset="0"/>
              </a:rPr>
              <a:t> orang lain. Akan </a:t>
            </a:r>
            <a:r>
              <a:rPr lang="en-US" b="0" i="0" dirty="0" err="1">
                <a:solidFill>
                  <a:srgbClr val="666666"/>
                </a:solidFill>
                <a:effectLst/>
                <a:latin typeface="Roboto" panose="02000000000000000000" pitchFamily="2" charset="0"/>
              </a:rPr>
              <a:t>tetapi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dibalik</a:t>
            </a:r>
            <a:r>
              <a:rPr lang="en-US" b="0" i="0" dirty="0">
                <a:solidFill>
                  <a:srgbClr val="666666"/>
                </a:solidFill>
                <a:effectLst/>
                <a:latin typeface="Roboto" panose="02000000000000000000" pitchFamily="2" charset="0"/>
              </a:rPr>
              <a:t> rasa </a:t>
            </a:r>
            <a:r>
              <a:rPr lang="en-US" b="0" i="0" dirty="0" err="1">
                <a:solidFill>
                  <a:srgbClr val="666666"/>
                </a:solidFill>
                <a:effectLst/>
                <a:latin typeface="Roboto" panose="02000000000000000000" pitchFamily="2" charset="0"/>
              </a:rPr>
              <a:t>percaya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diri</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begitu</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tinggi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sebenarnya</a:t>
            </a:r>
            <a:r>
              <a:rPr lang="en-US" b="0" i="0" dirty="0">
                <a:solidFill>
                  <a:srgbClr val="666666"/>
                </a:solidFill>
                <a:effectLst/>
                <a:latin typeface="Roboto" panose="02000000000000000000" pitchFamily="2" charset="0"/>
              </a:rPr>
              <a:t>, narcissist </a:t>
            </a:r>
            <a:r>
              <a:rPr lang="en-US" b="0" i="0" dirty="0" err="1">
                <a:solidFill>
                  <a:srgbClr val="666666"/>
                </a:solidFill>
                <a:effectLst/>
                <a:latin typeface="Roboto" panose="02000000000000000000" pitchFamily="2" charset="0"/>
              </a:rPr>
              <a:t>memiliki</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kepribadian</a:t>
            </a:r>
            <a:r>
              <a:rPr lang="en-US" b="0" i="0" dirty="0">
                <a:solidFill>
                  <a:srgbClr val="666666"/>
                </a:solidFill>
                <a:effectLst/>
                <a:latin typeface="Roboto" panose="02000000000000000000" pitchFamily="2" charset="0"/>
              </a:rPr>
              <a:t> yang </a:t>
            </a:r>
            <a:r>
              <a:rPr lang="en-US" b="0" i="0" dirty="0" err="1">
                <a:solidFill>
                  <a:srgbClr val="666666"/>
                </a:solidFill>
                <a:effectLst/>
                <a:latin typeface="Roboto" panose="02000000000000000000" pitchFamily="2" charset="0"/>
              </a:rPr>
              <a:t>rapuh</a:t>
            </a:r>
            <a:r>
              <a:rPr lang="en-US" b="0" i="0" dirty="0">
                <a:solidFill>
                  <a:srgbClr val="666666"/>
                </a:solidFill>
                <a:effectLst/>
                <a:latin typeface="Roboto" panose="02000000000000000000" pitchFamily="2" charset="0"/>
              </a:rPr>
              <a:t> dan </a:t>
            </a:r>
            <a:r>
              <a:rPr lang="en-US" b="0" i="0" dirty="0" err="1">
                <a:solidFill>
                  <a:srgbClr val="666666"/>
                </a:solidFill>
                <a:effectLst/>
                <a:latin typeface="Roboto" panose="02000000000000000000" pitchFamily="2" charset="0"/>
              </a:rPr>
              <a:t>mudah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runtuh</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hanya</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dengan</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sedikit</a:t>
            </a:r>
            <a:r>
              <a:rPr lang="en-US" b="0" i="0" dirty="0">
                <a:solidFill>
                  <a:srgbClr val="666666"/>
                </a:solidFill>
                <a:effectLst/>
                <a:latin typeface="Roboto" panose="02000000000000000000" pitchFamily="2" charset="0"/>
              </a:rPr>
              <a:t> </a:t>
            </a:r>
            <a:r>
              <a:rPr lang="en-US" b="0" i="0" dirty="0" err="1">
                <a:solidFill>
                  <a:srgbClr val="666666"/>
                </a:solidFill>
                <a:effectLst/>
                <a:latin typeface="Roboto" panose="02000000000000000000" pitchFamily="2" charset="0"/>
              </a:rPr>
              <a:t>kritikan</a:t>
            </a:r>
            <a:endParaRPr lang="en-US" b="0" i="0" dirty="0">
              <a:solidFill>
                <a:srgbClr val="666666"/>
              </a:solidFill>
              <a:effectLst/>
              <a:latin typeface="Roboto" panose="02000000000000000000" pitchFamily="2" charset="0"/>
            </a:endParaRPr>
          </a:p>
        </p:txBody>
      </p:sp>
    </p:spTree>
    <p:extLst>
      <p:ext uri="{BB962C8B-B14F-4D97-AF65-F5344CB8AC3E}">
        <p14:creationId xmlns:p14="http://schemas.microsoft.com/office/powerpoint/2010/main" val="342500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versity Marketing Campaign">
  <a:themeElements>
    <a:clrScheme name="Simple Light">
      <a:dk1>
        <a:srgbClr val="FFF2CC"/>
      </a:dk1>
      <a:lt1>
        <a:srgbClr val="FFFFFF"/>
      </a:lt1>
      <a:dk2>
        <a:srgbClr val="174859"/>
      </a:dk2>
      <a:lt2>
        <a:srgbClr val="103440"/>
      </a:lt2>
      <a:accent1>
        <a:srgbClr val="AB99E2"/>
      </a:accent1>
      <a:accent2>
        <a:srgbClr val="F6B26B"/>
      </a:accent2>
      <a:accent3>
        <a:srgbClr val="F6B26B"/>
      </a:accent3>
      <a:accent4>
        <a:srgbClr val="6BC29A"/>
      </a:accent4>
      <a:accent5>
        <a:srgbClr val="41966F"/>
      </a:accent5>
      <a:accent6>
        <a:srgbClr val="E06666"/>
      </a:accent6>
      <a:hlink>
        <a:srgbClr val="1034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1302</Words>
  <Application>Microsoft Office PowerPoint</Application>
  <PresentationFormat>On-screen Show (16:9)</PresentationFormat>
  <Paragraphs>99</Paragraphs>
  <Slides>19</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Fjalla One</vt:lpstr>
      <vt:lpstr>Wingdings</vt:lpstr>
      <vt:lpstr>arial</vt:lpstr>
      <vt:lpstr>Lato</vt:lpstr>
      <vt:lpstr>Roboto</vt:lpstr>
      <vt:lpstr>arial</vt:lpstr>
      <vt:lpstr>University Marketing Campaign</vt:lpstr>
      <vt:lpstr>Literasi Data dan Teknologi - Materi 7 </vt:lpstr>
      <vt:lpstr>OuTLine</vt:lpstr>
      <vt:lpstr>Efek Teknologi Digital</vt:lpstr>
      <vt:lpstr>Beberapa contoh Efek Negatif Teknologi (jika tidak bijak dalam penggunaan)</vt:lpstr>
      <vt:lpstr>Beberapa Penyakit Akibat Kecanduan Teknologi</vt:lpstr>
      <vt:lpstr>Beberapa Penyakit Akibat Kecanduan Teknologi</vt:lpstr>
      <vt:lpstr>Beberapa Penyakit Akibat Kecanduan Teknologi</vt:lpstr>
      <vt:lpstr>Beberapa Penyakit Akibat Kecanduan Teknologi</vt:lpstr>
      <vt:lpstr>Beberapa Penyakit Akibat Kecanduan Teknologi</vt:lpstr>
      <vt:lpstr>Waspadalah dalam Berteknologi</vt:lpstr>
      <vt:lpstr>Privasi</vt:lpstr>
      <vt:lpstr>Pelanggaran Privasi</vt:lpstr>
      <vt:lpstr>Jangan Asal Posting</vt:lpstr>
      <vt:lpstr>Undang-undang Tentang Privasi Data</vt:lpstr>
      <vt:lpstr>Social Engineering</vt:lpstr>
      <vt:lpstr>Bentuk Serangan Social Engineering</vt:lpstr>
      <vt:lpstr>Cara Mencegah Social Engineering</vt:lpstr>
      <vt:lpstr>Dasar Keamanan Media Sosial</vt:lpstr>
      <vt:lpstr>Tugas UTS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Kontrak Kuliah Literasi Data &amp; Teknologi Informasi</dc:title>
  <dc:creator>FADIL</dc:creator>
  <cp:lastModifiedBy>FADIL</cp:lastModifiedBy>
  <cp:revision>166</cp:revision>
  <dcterms:modified xsi:type="dcterms:W3CDTF">2021-10-07T02:09:51Z</dcterms:modified>
</cp:coreProperties>
</file>