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6" r:id="rId1"/>
  </p:sldMasterIdLst>
  <p:notesMasterIdLst>
    <p:notesMasterId r:id="rId17"/>
  </p:notesMasterIdLst>
  <p:sldIdLst>
    <p:sldId id="256" r:id="rId2"/>
    <p:sldId id="338" r:id="rId3"/>
    <p:sldId id="340" r:id="rId4"/>
    <p:sldId id="341" r:id="rId5"/>
    <p:sldId id="342" r:id="rId6"/>
    <p:sldId id="274" r:id="rId7"/>
    <p:sldId id="346" r:id="rId8"/>
    <p:sldId id="307" r:id="rId9"/>
    <p:sldId id="345" r:id="rId10"/>
    <p:sldId id="347" r:id="rId11"/>
    <p:sldId id="348" r:id="rId12"/>
    <p:sldId id="349" r:id="rId13"/>
    <p:sldId id="350" r:id="rId14"/>
    <p:sldId id="343" r:id="rId15"/>
    <p:sldId id="301" r:id="rId16"/>
  </p:sldIdLst>
  <p:sldSz cx="9144000" cy="5143500" type="screen16x9"/>
  <p:notesSz cx="6858000" cy="9144000"/>
  <p:embeddedFontLst>
    <p:embeddedFont>
      <p:font typeface="Rockwell" pitchFamily="18" charset="0"/>
      <p:regular r:id="rId18"/>
      <p:bold r:id="rId19"/>
      <p:italic r:id="rId20"/>
      <p:boldItalic r:id="rId21"/>
    </p:embeddedFont>
    <p:embeddedFont>
      <p:font typeface="Lato Light" charset="0"/>
      <p:regular r:id="rId22"/>
      <p:bold r:id="rId23"/>
      <p:italic r:id="rId24"/>
      <p:boldItalic r:id="rId25"/>
    </p:embeddedFont>
    <p:embeddedFont>
      <p:font typeface="맑은 고딕" pitchFamily="34" charset="-127"/>
      <p:regular r:id="rId26"/>
      <p:bold r:id="rId27"/>
    </p:embeddedFont>
    <p:embeddedFont>
      <p:font typeface="Unica One" charset="0"/>
      <p:regular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9EA5"/>
    <a:srgbClr val="295568"/>
    <a:srgbClr val="2226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11606FA-C059-41D9-A729-04DCA0873B04}">
  <a:tblStyle styleId="{C11606FA-C059-41D9-A729-04DCA0873B0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-816" y="-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1206962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431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a3c7b8e6a8_0_3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a3c7b8e6a8_0_3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ga3c7b8e6a8_0_7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6" name="Google Shape;756;ga3c7b8e6a8_0_7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289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xl_extra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0" name="Google Shape;720;xl_extra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763600" y="786825"/>
            <a:ext cx="3616800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507750" y="2444400"/>
            <a:ext cx="2128500" cy="71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 Light"/>
              <a:buNone/>
              <a:defRPr sz="1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5158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042713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1857525" y="1331550"/>
            <a:ext cx="44577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1857525" y="2010075"/>
            <a:ext cx="2628900" cy="70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accent6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ctrTitle"/>
          </p:nvPr>
        </p:nvSpPr>
        <p:spPr>
          <a:xfrm>
            <a:off x="720000" y="377975"/>
            <a:ext cx="1337400" cy="9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5" name="Google Shape;25;p6"/>
          <p:cNvSpPr/>
          <p:nvPr/>
        </p:nvSpPr>
        <p:spPr>
          <a:xfrm>
            <a:off x="-92200" y="550200"/>
            <a:ext cx="2149500" cy="6300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subTitle" idx="1"/>
          </p:nvPr>
        </p:nvSpPr>
        <p:spPr>
          <a:xfrm>
            <a:off x="2828850" y="2085625"/>
            <a:ext cx="3029100" cy="149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ctrTitle"/>
          </p:nvPr>
        </p:nvSpPr>
        <p:spPr>
          <a:xfrm>
            <a:off x="720000" y="377975"/>
            <a:ext cx="1337400" cy="9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9" name="Google Shape;29;p7"/>
          <p:cNvSpPr/>
          <p:nvPr/>
        </p:nvSpPr>
        <p:spPr>
          <a:xfrm>
            <a:off x="-92200" y="550200"/>
            <a:ext cx="2149500" cy="6300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>
            <a:spLocks noGrp="1"/>
          </p:cNvSpPr>
          <p:nvPr>
            <p:ph type="ctrTitle"/>
          </p:nvPr>
        </p:nvSpPr>
        <p:spPr>
          <a:xfrm>
            <a:off x="804750" y="679625"/>
            <a:ext cx="3834000" cy="206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 txBox="1">
            <a:spLocks noGrp="1"/>
          </p:cNvSpPr>
          <p:nvPr>
            <p:ph type="subTitle" idx="1"/>
          </p:nvPr>
        </p:nvSpPr>
        <p:spPr>
          <a:xfrm>
            <a:off x="1409700" y="2076450"/>
            <a:ext cx="2984100" cy="164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4" name="Google Shape;34;p9"/>
          <p:cNvSpPr/>
          <p:nvPr/>
        </p:nvSpPr>
        <p:spPr>
          <a:xfrm>
            <a:off x="-92200" y="550200"/>
            <a:ext cx="2149500" cy="6300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ctrTitle"/>
          </p:nvPr>
        </p:nvSpPr>
        <p:spPr>
          <a:xfrm>
            <a:off x="720000" y="377975"/>
            <a:ext cx="1337400" cy="9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ctrTitle"/>
          </p:nvPr>
        </p:nvSpPr>
        <p:spPr>
          <a:xfrm>
            <a:off x="713225" y="907900"/>
            <a:ext cx="3269700" cy="206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>
            <a:spLocks noGrp="1"/>
          </p:cNvSpPr>
          <p:nvPr>
            <p:ph type="title" hasCustomPrompt="1"/>
          </p:nvPr>
        </p:nvSpPr>
        <p:spPr>
          <a:xfrm>
            <a:off x="2495550" y="382225"/>
            <a:ext cx="55245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5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1"/>
          </p:nvPr>
        </p:nvSpPr>
        <p:spPr>
          <a:xfrm>
            <a:off x="3686100" y="2428325"/>
            <a:ext cx="31434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6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Unica One"/>
              <a:buNone/>
              <a:defRPr sz="2800">
                <a:solidFill>
                  <a:schemeClr val="accent2"/>
                </a:solidFill>
                <a:latin typeface="Unica One"/>
                <a:ea typeface="Unica One"/>
                <a:cs typeface="Unica One"/>
                <a:sym typeface="Unic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 Light"/>
              <a:buChar char="●"/>
              <a:defRPr sz="18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 Light"/>
              <a:buChar char="○"/>
              <a:defRPr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 Light"/>
              <a:buChar char="■"/>
              <a:defRPr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 Light"/>
              <a:buChar char="●"/>
              <a:defRPr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 Light"/>
              <a:buChar char="○"/>
              <a:defRPr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 Light"/>
              <a:buChar char="■"/>
              <a:defRPr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 Light"/>
              <a:buChar char="●"/>
              <a:defRPr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 Light"/>
              <a:buChar char="○"/>
              <a:defRPr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Lato Light"/>
              <a:buChar char="■"/>
              <a:defRPr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69" r:id="rId10"/>
    <p:sldLayoutId id="214748367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blog.gamatechno.com/internet-of-things-2/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2"/>
            <a:ext cx="9144000" cy="5143492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2"/>
          <p:cNvSpPr txBox="1">
            <a:spLocks noGrp="1"/>
          </p:cNvSpPr>
          <p:nvPr>
            <p:ph type="ctrTitle"/>
          </p:nvPr>
        </p:nvSpPr>
        <p:spPr>
          <a:xfrm>
            <a:off x="2877900" y="911516"/>
            <a:ext cx="3616800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mtClean="0"/>
              <a:t>Internet of Things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58558" y="731167"/>
            <a:ext cx="4651173" cy="54318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600" smtClean="0">
                <a:solidFill>
                  <a:srgbClr val="589EA5"/>
                </a:solidFill>
                <a:latin typeface="Unica One" charset="0"/>
              </a:rPr>
              <a:t>Manfaat Internet Of Things</a:t>
            </a:r>
            <a:endParaRPr lang="en-US" sz="3600">
              <a:solidFill>
                <a:srgbClr val="589EA5"/>
              </a:solidFill>
              <a:latin typeface="Unica One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819389" y="422103"/>
            <a:ext cx="4192239" cy="4551467"/>
            <a:chOff x="7315097" y="1776769"/>
            <a:chExt cx="4192239" cy="4551467"/>
          </a:xfrm>
        </p:grpSpPr>
        <p:grpSp>
          <p:nvGrpSpPr>
            <p:cNvPr id="4" name="Group 16388">
              <a:extLst>
                <a:ext uri="{FF2B5EF4-FFF2-40B4-BE49-F238E27FC236}">
                  <a16:creationId xmlns="" xmlns:a16="http://schemas.microsoft.com/office/drawing/2014/main" id="{CC3B5B32-6829-43AA-B2B5-FD70700A3358}"/>
                </a:ext>
              </a:extLst>
            </p:cNvPr>
            <p:cNvGrpSpPr/>
            <p:nvPr/>
          </p:nvGrpSpPr>
          <p:grpSpPr>
            <a:xfrm flipH="1">
              <a:off x="7682465" y="2857786"/>
              <a:ext cx="1725194" cy="3399320"/>
              <a:chOff x="4362111" y="2245352"/>
              <a:chExt cx="1526744" cy="3008292"/>
            </a:xfrm>
            <a:solidFill>
              <a:schemeClr val="accent2"/>
            </a:solidFill>
          </p:grpSpPr>
          <p:grpSp>
            <p:nvGrpSpPr>
              <p:cNvPr id="79" name="Group 16387">
                <a:extLst>
                  <a:ext uri="{FF2B5EF4-FFF2-40B4-BE49-F238E27FC236}">
                    <a16:creationId xmlns="" xmlns:a16="http://schemas.microsoft.com/office/drawing/2014/main" id="{D4125A60-46BA-423B-843B-210BED3E058B}"/>
                  </a:ext>
                </a:extLst>
              </p:cNvPr>
              <p:cNvGrpSpPr/>
              <p:nvPr/>
            </p:nvGrpSpPr>
            <p:grpSpPr>
              <a:xfrm rot="5400000">
                <a:off x="3917845" y="4305320"/>
                <a:ext cx="1392590" cy="504058"/>
                <a:chOff x="4572003" y="3491986"/>
                <a:chExt cx="1989414" cy="720077"/>
              </a:xfrm>
              <a:grpFill/>
            </p:grpSpPr>
            <p:sp>
              <p:nvSpPr>
                <p:cNvPr id="96" name="Block Arc 16384">
                  <a:extLst>
                    <a:ext uri="{FF2B5EF4-FFF2-40B4-BE49-F238E27FC236}">
                      <a16:creationId xmlns="" xmlns:a16="http://schemas.microsoft.com/office/drawing/2014/main" id="{246A8E51-275A-4AB2-93EC-EDD82334807B}"/>
                    </a:ext>
                  </a:extLst>
                </p:cNvPr>
                <p:cNvSpPr/>
                <p:nvPr/>
              </p:nvSpPr>
              <p:spPr>
                <a:xfrm>
                  <a:off x="4572003" y="3491986"/>
                  <a:ext cx="720080" cy="720077"/>
                </a:xfrm>
                <a:prstGeom prst="blockArc">
                  <a:avLst>
                    <a:gd name="adj1" fmla="val 5390096"/>
                    <a:gd name="adj2" fmla="val 10756098"/>
                    <a:gd name="adj3" fmla="val 16405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  <p:sp>
              <p:nvSpPr>
                <p:cNvPr id="97" name="Rectangle 16386">
                  <a:extLst>
                    <a:ext uri="{FF2B5EF4-FFF2-40B4-BE49-F238E27FC236}">
                      <a16:creationId xmlns="" xmlns:a16="http://schemas.microsoft.com/office/drawing/2014/main" id="{5C867944-2B4A-40F9-8AC1-EA2F16107E65}"/>
                    </a:ext>
                  </a:extLst>
                </p:cNvPr>
                <p:cNvSpPr/>
                <p:nvPr/>
              </p:nvSpPr>
              <p:spPr>
                <a:xfrm>
                  <a:off x="4915704" y="4093761"/>
                  <a:ext cx="1645713" cy="11829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</p:grpSp>
          <p:grpSp>
            <p:nvGrpSpPr>
              <p:cNvPr id="80" name="Group 38">
                <a:extLst>
                  <a:ext uri="{FF2B5EF4-FFF2-40B4-BE49-F238E27FC236}">
                    <a16:creationId xmlns="" xmlns:a16="http://schemas.microsoft.com/office/drawing/2014/main" id="{C2508FA4-C2B3-402B-B89A-6B6A735E5774}"/>
                  </a:ext>
                </a:extLst>
              </p:cNvPr>
              <p:cNvGrpSpPr/>
              <p:nvPr/>
            </p:nvGrpSpPr>
            <p:grpSpPr>
              <a:xfrm>
                <a:off x="4934247" y="2289861"/>
                <a:ext cx="504056" cy="1260056"/>
                <a:chOff x="4390223" y="2132969"/>
                <a:chExt cx="720080" cy="1800087"/>
              </a:xfrm>
              <a:grpFill/>
            </p:grpSpPr>
            <p:sp>
              <p:nvSpPr>
                <p:cNvPr id="93" name="Block Arc 39">
                  <a:extLst>
                    <a:ext uri="{FF2B5EF4-FFF2-40B4-BE49-F238E27FC236}">
                      <a16:creationId xmlns="" xmlns:a16="http://schemas.microsoft.com/office/drawing/2014/main" id="{49F260BC-9A2F-4C1B-8BBC-EDDEEB9566B9}"/>
                    </a:ext>
                  </a:extLst>
                </p:cNvPr>
                <p:cNvSpPr/>
                <p:nvPr/>
              </p:nvSpPr>
              <p:spPr>
                <a:xfrm>
                  <a:off x="4390223" y="3212976"/>
                  <a:ext cx="720080" cy="720080"/>
                </a:xfrm>
                <a:prstGeom prst="blockArc">
                  <a:avLst>
                    <a:gd name="adj1" fmla="val 5390096"/>
                    <a:gd name="adj2" fmla="val 10914688"/>
                    <a:gd name="adj3" fmla="val 1690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  <p:sp>
              <p:nvSpPr>
                <p:cNvPr id="94" name="Rectangle 40">
                  <a:extLst>
                    <a:ext uri="{FF2B5EF4-FFF2-40B4-BE49-F238E27FC236}">
                      <a16:creationId xmlns="" xmlns:a16="http://schemas.microsoft.com/office/drawing/2014/main" id="{F927CCFC-8431-4EA3-BAD6-A54CEA7863C1}"/>
                    </a:ext>
                  </a:extLst>
                </p:cNvPr>
                <p:cNvSpPr/>
                <p:nvPr/>
              </p:nvSpPr>
              <p:spPr>
                <a:xfrm>
                  <a:off x="4730367" y="3814763"/>
                  <a:ext cx="339621" cy="118293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  <p:sp>
              <p:nvSpPr>
                <p:cNvPr id="95" name="Rectangle 41">
                  <a:extLst>
                    <a:ext uri="{FF2B5EF4-FFF2-40B4-BE49-F238E27FC236}">
                      <a16:creationId xmlns="" xmlns:a16="http://schemas.microsoft.com/office/drawing/2014/main" id="{22DC772C-DFD7-4113-8BBC-BCDA742394BB}"/>
                    </a:ext>
                  </a:extLst>
                </p:cNvPr>
                <p:cNvSpPr/>
                <p:nvPr/>
              </p:nvSpPr>
              <p:spPr>
                <a:xfrm rot="16200000">
                  <a:off x="3729367" y="2793825"/>
                  <a:ext cx="1440006" cy="118293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</p:grpSp>
          <p:grpSp>
            <p:nvGrpSpPr>
              <p:cNvPr id="81" name="Group 43">
                <a:extLst>
                  <a:ext uri="{FF2B5EF4-FFF2-40B4-BE49-F238E27FC236}">
                    <a16:creationId xmlns="" xmlns:a16="http://schemas.microsoft.com/office/drawing/2014/main" id="{0814152D-FD53-4962-A47C-A88E711E26E3}"/>
                  </a:ext>
                </a:extLst>
              </p:cNvPr>
              <p:cNvGrpSpPr/>
              <p:nvPr/>
            </p:nvGrpSpPr>
            <p:grpSpPr>
              <a:xfrm flipH="1">
                <a:off x="4591514" y="3112921"/>
                <a:ext cx="851712" cy="830935"/>
                <a:chOff x="4571999" y="2746017"/>
                <a:chExt cx="1216731" cy="1187053"/>
              </a:xfrm>
              <a:grpFill/>
            </p:grpSpPr>
            <p:sp>
              <p:nvSpPr>
                <p:cNvPr id="90" name="Block Arc 44">
                  <a:extLst>
                    <a:ext uri="{FF2B5EF4-FFF2-40B4-BE49-F238E27FC236}">
                      <a16:creationId xmlns="" xmlns:a16="http://schemas.microsoft.com/office/drawing/2014/main" id="{CA186C57-E609-4C59-BDDE-BFD9760237C7}"/>
                    </a:ext>
                  </a:extLst>
                </p:cNvPr>
                <p:cNvSpPr/>
                <p:nvPr/>
              </p:nvSpPr>
              <p:spPr>
                <a:xfrm>
                  <a:off x="4572000" y="3212990"/>
                  <a:ext cx="720080" cy="720080"/>
                </a:xfrm>
                <a:prstGeom prst="blockArc">
                  <a:avLst>
                    <a:gd name="adj1" fmla="val 5390096"/>
                    <a:gd name="adj2" fmla="val 10914699"/>
                    <a:gd name="adj3" fmla="val 1690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  <p:sp>
              <p:nvSpPr>
                <p:cNvPr id="91" name="Rectangle 45">
                  <a:extLst>
                    <a:ext uri="{FF2B5EF4-FFF2-40B4-BE49-F238E27FC236}">
                      <a16:creationId xmlns="" xmlns:a16="http://schemas.microsoft.com/office/drawing/2014/main" id="{A43C7FD1-BFBC-48AE-B029-66BC3EA93E4B}"/>
                    </a:ext>
                  </a:extLst>
                </p:cNvPr>
                <p:cNvSpPr/>
                <p:nvPr/>
              </p:nvSpPr>
              <p:spPr>
                <a:xfrm rot="10800000">
                  <a:off x="4915703" y="3814757"/>
                  <a:ext cx="873027" cy="118293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  <p:sp>
              <p:nvSpPr>
                <p:cNvPr id="92" name="Rectangle 46">
                  <a:extLst>
                    <a:ext uri="{FF2B5EF4-FFF2-40B4-BE49-F238E27FC236}">
                      <a16:creationId xmlns="" xmlns:a16="http://schemas.microsoft.com/office/drawing/2014/main" id="{33C66FF3-4213-49CD-B7B3-45A08ED598E1}"/>
                    </a:ext>
                  </a:extLst>
                </p:cNvPr>
                <p:cNvSpPr/>
                <p:nvPr/>
              </p:nvSpPr>
              <p:spPr>
                <a:xfrm rot="5400000">
                  <a:off x="4217672" y="3100344"/>
                  <a:ext cx="826947" cy="118293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</p:grpSp>
          <p:grpSp>
            <p:nvGrpSpPr>
              <p:cNvPr id="82" name="Group 47">
                <a:extLst>
                  <a:ext uri="{FF2B5EF4-FFF2-40B4-BE49-F238E27FC236}">
                    <a16:creationId xmlns="" xmlns:a16="http://schemas.microsoft.com/office/drawing/2014/main" id="{903AA013-EC14-43F2-90A5-DB3B9B4C91C2}"/>
                  </a:ext>
                </a:extLst>
              </p:cNvPr>
              <p:cNvGrpSpPr/>
              <p:nvPr/>
            </p:nvGrpSpPr>
            <p:grpSpPr>
              <a:xfrm flipH="1">
                <a:off x="5384799" y="2828071"/>
                <a:ext cx="504056" cy="504057"/>
                <a:chOff x="4419813" y="3212976"/>
                <a:chExt cx="720080" cy="720080"/>
              </a:xfrm>
              <a:grpFill/>
            </p:grpSpPr>
            <p:sp>
              <p:nvSpPr>
                <p:cNvPr id="87" name="Block Arc 48">
                  <a:extLst>
                    <a:ext uri="{FF2B5EF4-FFF2-40B4-BE49-F238E27FC236}">
                      <a16:creationId xmlns="" xmlns:a16="http://schemas.microsoft.com/office/drawing/2014/main" id="{AAE367B2-C86E-4C7C-95BA-8B9D2DA22E47}"/>
                    </a:ext>
                  </a:extLst>
                </p:cNvPr>
                <p:cNvSpPr/>
                <p:nvPr/>
              </p:nvSpPr>
              <p:spPr>
                <a:xfrm>
                  <a:off x="4419813" y="3212976"/>
                  <a:ext cx="720080" cy="720080"/>
                </a:xfrm>
                <a:prstGeom prst="blockArc">
                  <a:avLst>
                    <a:gd name="adj1" fmla="val 5390096"/>
                    <a:gd name="adj2" fmla="val 10912946"/>
                    <a:gd name="adj3" fmla="val 1639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  <p:sp>
              <p:nvSpPr>
                <p:cNvPr id="88" name="Rectangle 49">
                  <a:extLst>
                    <a:ext uri="{FF2B5EF4-FFF2-40B4-BE49-F238E27FC236}">
                      <a16:creationId xmlns="" xmlns:a16="http://schemas.microsoft.com/office/drawing/2014/main" id="{DBADA13F-4C71-4537-9260-415A7EFDBAAF}"/>
                    </a:ext>
                  </a:extLst>
                </p:cNvPr>
                <p:cNvSpPr/>
                <p:nvPr/>
              </p:nvSpPr>
              <p:spPr>
                <a:xfrm rot="10800000">
                  <a:off x="4751837" y="3814762"/>
                  <a:ext cx="318151" cy="118293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  <p:sp>
              <p:nvSpPr>
                <p:cNvPr id="89" name="Rectangle 50">
                  <a:extLst>
                    <a:ext uri="{FF2B5EF4-FFF2-40B4-BE49-F238E27FC236}">
                      <a16:creationId xmlns="" xmlns:a16="http://schemas.microsoft.com/office/drawing/2014/main" id="{84A7D6A3-4223-4F9B-92A1-BED1939F9766}"/>
                    </a:ext>
                  </a:extLst>
                </p:cNvPr>
                <p:cNvSpPr/>
                <p:nvPr/>
              </p:nvSpPr>
              <p:spPr>
                <a:xfrm rot="5400000">
                  <a:off x="4334968" y="3369826"/>
                  <a:ext cx="287991" cy="118293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</p:grpSp>
          <p:grpSp>
            <p:nvGrpSpPr>
              <p:cNvPr id="83" name="Group 52">
                <a:extLst>
                  <a:ext uri="{FF2B5EF4-FFF2-40B4-BE49-F238E27FC236}">
                    <a16:creationId xmlns="" xmlns:a16="http://schemas.microsoft.com/office/drawing/2014/main" id="{D2E6F29A-EAA7-4773-A6A4-E8756074C25B}"/>
                  </a:ext>
                </a:extLst>
              </p:cNvPr>
              <p:cNvGrpSpPr/>
              <p:nvPr/>
            </p:nvGrpSpPr>
            <p:grpSpPr>
              <a:xfrm flipH="1">
                <a:off x="4950607" y="2245352"/>
                <a:ext cx="504056" cy="684063"/>
                <a:chOff x="4571999" y="2955823"/>
                <a:chExt cx="720080" cy="977233"/>
              </a:xfrm>
              <a:grpFill/>
            </p:grpSpPr>
            <p:sp>
              <p:nvSpPr>
                <p:cNvPr id="84" name="Block Arc 53">
                  <a:extLst>
                    <a:ext uri="{FF2B5EF4-FFF2-40B4-BE49-F238E27FC236}">
                      <a16:creationId xmlns="" xmlns:a16="http://schemas.microsoft.com/office/drawing/2014/main" id="{494FB809-77B3-4D17-AB4B-7F0122211A9D}"/>
                    </a:ext>
                  </a:extLst>
                </p:cNvPr>
                <p:cNvSpPr/>
                <p:nvPr/>
              </p:nvSpPr>
              <p:spPr>
                <a:xfrm>
                  <a:off x="4571999" y="3212976"/>
                  <a:ext cx="720080" cy="720080"/>
                </a:xfrm>
                <a:prstGeom prst="blockArc">
                  <a:avLst>
                    <a:gd name="adj1" fmla="val 5390096"/>
                    <a:gd name="adj2" fmla="val 10912946"/>
                    <a:gd name="adj3" fmla="val 1639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  <p:sp>
              <p:nvSpPr>
                <p:cNvPr id="85" name="Rectangle 54">
                  <a:extLst>
                    <a:ext uri="{FF2B5EF4-FFF2-40B4-BE49-F238E27FC236}">
                      <a16:creationId xmlns="" xmlns:a16="http://schemas.microsoft.com/office/drawing/2014/main" id="{BF2BE955-407C-417F-AC49-FE519C8E877A}"/>
                    </a:ext>
                  </a:extLst>
                </p:cNvPr>
                <p:cNvSpPr/>
                <p:nvPr/>
              </p:nvSpPr>
              <p:spPr>
                <a:xfrm rot="10800000">
                  <a:off x="4915703" y="3814762"/>
                  <a:ext cx="281453" cy="118293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  <p:sp>
              <p:nvSpPr>
                <p:cNvPr id="86" name="Rectangle 55">
                  <a:extLst>
                    <a:ext uri="{FF2B5EF4-FFF2-40B4-BE49-F238E27FC236}">
                      <a16:creationId xmlns="" xmlns:a16="http://schemas.microsoft.com/office/drawing/2014/main" id="{131756A7-B423-4721-9723-C874B8E8C535}"/>
                    </a:ext>
                  </a:extLst>
                </p:cNvPr>
                <p:cNvSpPr/>
                <p:nvPr/>
              </p:nvSpPr>
              <p:spPr>
                <a:xfrm rot="5400000">
                  <a:off x="4322578" y="3205248"/>
                  <a:ext cx="617143" cy="118293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</p:grpSp>
        </p:grpSp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B7F1EA60-4436-4EE9-96E5-416A566139F5}"/>
                </a:ext>
              </a:extLst>
            </p:cNvPr>
            <p:cNvGrpSpPr/>
            <p:nvPr/>
          </p:nvGrpSpPr>
          <p:grpSpPr>
            <a:xfrm>
              <a:off x="9588691" y="2776404"/>
              <a:ext cx="1725194" cy="3480701"/>
              <a:chOff x="4362111" y="2173330"/>
              <a:chExt cx="1526744" cy="3080314"/>
            </a:xfrm>
            <a:solidFill>
              <a:schemeClr val="accent2"/>
            </a:solidFill>
          </p:grpSpPr>
          <p:grpSp>
            <p:nvGrpSpPr>
              <p:cNvPr id="56" name="Group 55">
                <a:extLst>
                  <a:ext uri="{FF2B5EF4-FFF2-40B4-BE49-F238E27FC236}">
                    <a16:creationId xmlns="" xmlns:a16="http://schemas.microsoft.com/office/drawing/2014/main" id="{4433E626-CD6E-4496-944B-1F6A8CAA1D53}"/>
                  </a:ext>
                </a:extLst>
              </p:cNvPr>
              <p:cNvGrpSpPr/>
              <p:nvPr/>
            </p:nvGrpSpPr>
            <p:grpSpPr>
              <a:xfrm rot="5400000">
                <a:off x="3917845" y="4305320"/>
                <a:ext cx="1392590" cy="504058"/>
                <a:chOff x="4572003" y="3491986"/>
                <a:chExt cx="1989414" cy="720077"/>
              </a:xfrm>
              <a:grpFill/>
            </p:grpSpPr>
            <p:sp>
              <p:nvSpPr>
                <p:cNvPr id="77" name="Block Arc 76">
                  <a:extLst>
                    <a:ext uri="{FF2B5EF4-FFF2-40B4-BE49-F238E27FC236}">
                      <a16:creationId xmlns="" xmlns:a16="http://schemas.microsoft.com/office/drawing/2014/main" id="{8AF6FEE1-1671-4F5C-BF36-B53857D05AAB}"/>
                    </a:ext>
                  </a:extLst>
                </p:cNvPr>
                <p:cNvSpPr/>
                <p:nvPr/>
              </p:nvSpPr>
              <p:spPr>
                <a:xfrm>
                  <a:off x="4572003" y="3491986"/>
                  <a:ext cx="720080" cy="720077"/>
                </a:xfrm>
                <a:prstGeom prst="blockArc">
                  <a:avLst>
                    <a:gd name="adj1" fmla="val 5390096"/>
                    <a:gd name="adj2" fmla="val 10756098"/>
                    <a:gd name="adj3" fmla="val 16405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  <p:sp>
              <p:nvSpPr>
                <p:cNvPr id="78" name="Rectangle 77">
                  <a:extLst>
                    <a:ext uri="{FF2B5EF4-FFF2-40B4-BE49-F238E27FC236}">
                      <a16:creationId xmlns="" xmlns:a16="http://schemas.microsoft.com/office/drawing/2014/main" id="{376FF6E7-2156-4F1D-8E43-0082C9D384D7}"/>
                    </a:ext>
                  </a:extLst>
                </p:cNvPr>
                <p:cNvSpPr/>
                <p:nvPr/>
              </p:nvSpPr>
              <p:spPr>
                <a:xfrm>
                  <a:off x="4915704" y="4093761"/>
                  <a:ext cx="1645713" cy="11829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</p:grpSp>
          <p:grpSp>
            <p:nvGrpSpPr>
              <p:cNvPr id="57" name="Group 56">
                <a:extLst>
                  <a:ext uri="{FF2B5EF4-FFF2-40B4-BE49-F238E27FC236}">
                    <a16:creationId xmlns="" xmlns:a16="http://schemas.microsoft.com/office/drawing/2014/main" id="{5AA76338-CAF1-4CFA-A79A-31D0CFCCAD2C}"/>
                  </a:ext>
                </a:extLst>
              </p:cNvPr>
              <p:cNvGrpSpPr/>
              <p:nvPr/>
            </p:nvGrpSpPr>
            <p:grpSpPr>
              <a:xfrm>
                <a:off x="4934247" y="2289861"/>
                <a:ext cx="504056" cy="1260056"/>
                <a:chOff x="4390223" y="2132969"/>
                <a:chExt cx="720080" cy="1800087"/>
              </a:xfrm>
              <a:grpFill/>
            </p:grpSpPr>
            <p:sp>
              <p:nvSpPr>
                <p:cNvPr id="74" name="Block Arc 73">
                  <a:extLst>
                    <a:ext uri="{FF2B5EF4-FFF2-40B4-BE49-F238E27FC236}">
                      <a16:creationId xmlns="" xmlns:a16="http://schemas.microsoft.com/office/drawing/2014/main" id="{B7588AA2-6466-4393-984A-AB62659AC3BC}"/>
                    </a:ext>
                  </a:extLst>
                </p:cNvPr>
                <p:cNvSpPr/>
                <p:nvPr/>
              </p:nvSpPr>
              <p:spPr>
                <a:xfrm>
                  <a:off x="4390223" y="3212976"/>
                  <a:ext cx="720080" cy="720080"/>
                </a:xfrm>
                <a:prstGeom prst="blockArc">
                  <a:avLst>
                    <a:gd name="adj1" fmla="val 5390096"/>
                    <a:gd name="adj2" fmla="val 10914688"/>
                    <a:gd name="adj3" fmla="val 1690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  <p:sp>
              <p:nvSpPr>
                <p:cNvPr id="75" name="Rectangle 74">
                  <a:extLst>
                    <a:ext uri="{FF2B5EF4-FFF2-40B4-BE49-F238E27FC236}">
                      <a16:creationId xmlns="" xmlns:a16="http://schemas.microsoft.com/office/drawing/2014/main" id="{242914DF-4A6C-4650-97E6-F0B8A7FAE5D2}"/>
                    </a:ext>
                  </a:extLst>
                </p:cNvPr>
                <p:cNvSpPr/>
                <p:nvPr/>
              </p:nvSpPr>
              <p:spPr>
                <a:xfrm>
                  <a:off x="4730367" y="3814763"/>
                  <a:ext cx="339621" cy="118293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  <p:sp>
              <p:nvSpPr>
                <p:cNvPr id="76" name="Rectangle 75">
                  <a:extLst>
                    <a:ext uri="{FF2B5EF4-FFF2-40B4-BE49-F238E27FC236}">
                      <a16:creationId xmlns="" xmlns:a16="http://schemas.microsoft.com/office/drawing/2014/main" id="{E836B841-FCEC-42BC-B674-D8E5E0BE9B69}"/>
                    </a:ext>
                  </a:extLst>
                </p:cNvPr>
                <p:cNvSpPr/>
                <p:nvPr/>
              </p:nvSpPr>
              <p:spPr>
                <a:xfrm rot="16200000">
                  <a:off x="3729367" y="2793825"/>
                  <a:ext cx="1440006" cy="118293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</p:grpSp>
          <p:grpSp>
            <p:nvGrpSpPr>
              <p:cNvPr id="58" name="Group 57">
                <a:extLst>
                  <a:ext uri="{FF2B5EF4-FFF2-40B4-BE49-F238E27FC236}">
                    <a16:creationId xmlns="" xmlns:a16="http://schemas.microsoft.com/office/drawing/2014/main" id="{911C6749-D8EE-44DE-8861-25B190124D57}"/>
                  </a:ext>
                </a:extLst>
              </p:cNvPr>
              <p:cNvGrpSpPr/>
              <p:nvPr/>
            </p:nvGrpSpPr>
            <p:grpSpPr>
              <a:xfrm flipH="1">
                <a:off x="4591514" y="3112921"/>
                <a:ext cx="851712" cy="830935"/>
                <a:chOff x="4571999" y="2746017"/>
                <a:chExt cx="1216731" cy="1187053"/>
              </a:xfrm>
              <a:grpFill/>
            </p:grpSpPr>
            <p:sp>
              <p:nvSpPr>
                <p:cNvPr id="71" name="Block Arc 70">
                  <a:extLst>
                    <a:ext uri="{FF2B5EF4-FFF2-40B4-BE49-F238E27FC236}">
                      <a16:creationId xmlns="" xmlns:a16="http://schemas.microsoft.com/office/drawing/2014/main" id="{DCDA3EBB-9754-4D7B-81C6-CDD0D3224E89}"/>
                    </a:ext>
                  </a:extLst>
                </p:cNvPr>
                <p:cNvSpPr/>
                <p:nvPr/>
              </p:nvSpPr>
              <p:spPr>
                <a:xfrm>
                  <a:off x="4572000" y="3212990"/>
                  <a:ext cx="720080" cy="720080"/>
                </a:xfrm>
                <a:prstGeom prst="blockArc">
                  <a:avLst>
                    <a:gd name="adj1" fmla="val 5390096"/>
                    <a:gd name="adj2" fmla="val 10914699"/>
                    <a:gd name="adj3" fmla="val 1690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  <p:sp>
              <p:nvSpPr>
                <p:cNvPr id="72" name="Rectangle 71">
                  <a:extLst>
                    <a:ext uri="{FF2B5EF4-FFF2-40B4-BE49-F238E27FC236}">
                      <a16:creationId xmlns="" xmlns:a16="http://schemas.microsoft.com/office/drawing/2014/main" id="{2BF6E831-11E5-4B0A-80DE-9DC225AA6A00}"/>
                    </a:ext>
                  </a:extLst>
                </p:cNvPr>
                <p:cNvSpPr/>
                <p:nvPr/>
              </p:nvSpPr>
              <p:spPr>
                <a:xfrm rot="10800000">
                  <a:off x="4915703" y="3814757"/>
                  <a:ext cx="873027" cy="118293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  <p:sp>
              <p:nvSpPr>
                <p:cNvPr id="73" name="Rectangle 72">
                  <a:extLst>
                    <a:ext uri="{FF2B5EF4-FFF2-40B4-BE49-F238E27FC236}">
                      <a16:creationId xmlns="" xmlns:a16="http://schemas.microsoft.com/office/drawing/2014/main" id="{F7ADC03F-6E3B-4E36-943A-88E5474E4B10}"/>
                    </a:ext>
                  </a:extLst>
                </p:cNvPr>
                <p:cNvSpPr/>
                <p:nvPr/>
              </p:nvSpPr>
              <p:spPr>
                <a:xfrm rot="5400000">
                  <a:off x="4217672" y="3100344"/>
                  <a:ext cx="826947" cy="118293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</p:grpSp>
          <p:grpSp>
            <p:nvGrpSpPr>
              <p:cNvPr id="59" name="Group 58">
                <a:extLst>
                  <a:ext uri="{FF2B5EF4-FFF2-40B4-BE49-F238E27FC236}">
                    <a16:creationId xmlns="" xmlns:a16="http://schemas.microsoft.com/office/drawing/2014/main" id="{4CA0324F-3A27-4795-A34B-7E372ED16151}"/>
                  </a:ext>
                </a:extLst>
              </p:cNvPr>
              <p:cNvGrpSpPr/>
              <p:nvPr/>
            </p:nvGrpSpPr>
            <p:grpSpPr>
              <a:xfrm flipH="1">
                <a:off x="5384799" y="2828071"/>
                <a:ext cx="504056" cy="504057"/>
                <a:chOff x="4419813" y="3212976"/>
                <a:chExt cx="720080" cy="720080"/>
              </a:xfrm>
              <a:grpFill/>
            </p:grpSpPr>
            <p:sp>
              <p:nvSpPr>
                <p:cNvPr id="68" name="Block Arc 67">
                  <a:extLst>
                    <a:ext uri="{FF2B5EF4-FFF2-40B4-BE49-F238E27FC236}">
                      <a16:creationId xmlns="" xmlns:a16="http://schemas.microsoft.com/office/drawing/2014/main" id="{4E6223C1-F892-4783-A4EC-B8C18F00A9F0}"/>
                    </a:ext>
                  </a:extLst>
                </p:cNvPr>
                <p:cNvSpPr/>
                <p:nvPr/>
              </p:nvSpPr>
              <p:spPr>
                <a:xfrm>
                  <a:off x="4419813" y="3212976"/>
                  <a:ext cx="720080" cy="720080"/>
                </a:xfrm>
                <a:prstGeom prst="blockArc">
                  <a:avLst>
                    <a:gd name="adj1" fmla="val 5390096"/>
                    <a:gd name="adj2" fmla="val 10912946"/>
                    <a:gd name="adj3" fmla="val 1639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  <p:sp>
              <p:nvSpPr>
                <p:cNvPr id="69" name="Rectangle 68">
                  <a:extLst>
                    <a:ext uri="{FF2B5EF4-FFF2-40B4-BE49-F238E27FC236}">
                      <a16:creationId xmlns="" xmlns:a16="http://schemas.microsoft.com/office/drawing/2014/main" id="{742E009E-4C34-4C02-96DE-3D692C37CEF8}"/>
                    </a:ext>
                  </a:extLst>
                </p:cNvPr>
                <p:cNvSpPr/>
                <p:nvPr/>
              </p:nvSpPr>
              <p:spPr>
                <a:xfrm rot="10800000">
                  <a:off x="4751837" y="3814762"/>
                  <a:ext cx="318151" cy="118293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  <p:sp>
              <p:nvSpPr>
                <p:cNvPr id="70" name="Rectangle 69">
                  <a:extLst>
                    <a:ext uri="{FF2B5EF4-FFF2-40B4-BE49-F238E27FC236}">
                      <a16:creationId xmlns="" xmlns:a16="http://schemas.microsoft.com/office/drawing/2014/main" id="{CD657B59-CF96-4878-83D9-83093930F998}"/>
                    </a:ext>
                  </a:extLst>
                </p:cNvPr>
                <p:cNvSpPr/>
                <p:nvPr/>
              </p:nvSpPr>
              <p:spPr>
                <a:xfrm rot="5400000">
                  <a:off x="4334968" y="3369826"/>
                  <a:ext cx="287991" cy="118293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</p:grpSp>
          <p:grpSp>
            <p:nvGrpSpPr>
              <p:cNvPr id="60" name="Group 59">
                <a:extLst>
                  <a:ext uri="{FF2B5EF4-FFF2-40B4-BE49-F238E27FC236}">
                    <a16:creationId xmlns="" xmlns:a16="http://schemas.microsoft.com/office/drawing/2014/main" id="{39690762-1FC0-402B-BE61-758261643029}"/>
                  </a:ext>
                </a:extLst>
              </p:cNvPr>
              <p:cNvGrpSpPr/>
              <p:nvPr/>
            </p:nvGrpSpPr>
            <p:grpSpPr>
              <a:xfrm flipH="1">
                <a:off x="4950607" y="2245352"/>
                <a:ext cx="504056" cy="684063"/>
                <a:chOff x="4571999" y="2955823"/>
                <a:chExt cx="720080" cy="977233"/>
              </a:xfrm>
              <a:grpFill/>
            </p:grpSpPr>
            <p:sp>
              <p:nvSpPr>
                <p:cNvPr id="65" name="Block Arc 64">
                  <a:extLst>
                    <a:ext uri="{FF2B5EF4-FFF2-40B4-BE49-F238E27FC236}">
                      <a16:creationId xmlns="" xmlns:a16="http://schemas.microsoft.com/office/drawing/2014/main" id="{92C416B3-4A1D-4505-BFF3-ED7D941C84C6}"/>
                    </a:ext>
                  </a:extLst>
                </p:cNvPr>
                <p:cNvSpPr/>
                <p:nvPr/>
              </p:nvSpPr>
              <p:spPr>
                <a:xfrm>
                  <a:off x="4571999" y="3212976"/>
                  <a:ext cx="720080" cy="720080"/>
                </a:xfrm>
                <a:prstGeom prst="blockArc">
                  <a:avLst>
                    <a:gd name="adj1" fmla="val 5390096"/>
                    <a:gd name="adj2" fmla="val 10912946"/>
                    <a:gd name="adj3" fmla="val 1639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  <p:sp>
              <p:nvSpPr>
                <p:cNvPr id="66" name="Rectangle 65">
                  <a:extLst>
                    <a:ext uri="{FF2B5EF4-FFF2-40B4-BE49-F238E27FC236}">
                      <a16:creationId xmlns="" xmlns:a16="http://schemas.microsoft.com/office/drawing/2014/main" id="{7F19E2B6-ECEE-493D-BDCC-EF2212B51AF9}"/>
                    </a:ext>
                  </a:extLst>
                </p:cNvPr>
                <p:cNvSpPr/>
                <p:nvPr/>
              </p:nvSpPr>
              <p:spPr>
                <a:xfrm rot="10800000">
                  <a:off x="4915703" y="3814762"/>
                  <a:ext cx="281453" cy="118293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  <p:sp>
              <p:nvSpPr>
                <p:cNvPr id="67" name="Rectangle 66">
                  <a:extLst>
                    <a:ext uri="{FF2B5EF4-FFF2-40B4-BE49-F238E27FC236}">
                      <a16:creationId xmlns="" xmlns:a16="http://schemas.microsoft.com/office/drawing/2014/main" id="{214D583B-A390-412B-93C8-CBB6FA0BED97}"/>
                    </a:ext>
                  </a:extLst>
                </p:cNvPr>
                <p:cNvSpPr/>
                <p:nvPr/>
              </p:nvSpPr>
              <p:spPr>
                <a:xfrm rot="5400000">
                  <a:off x="4322578" y="3205248"/>
                  <a:ext cx="617143" cy="118293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</p:grpSp>
          <p:grpSp>
            <p:nvGrpSpPr>
              <p:cNvPr id="61" name="Group 60">
                <a:extLst>
                  <a:ext uri="{FF2B5EF4-FFF2-40B4-BE49-F238E27FC236}">
                    <a16:creationId xmlns="" xmlns:a16="http://schemas.microsoft.com/office/drawing/2014/main" id="{CFBFE8E8-6057-4766-81A5-4FED5F31D2F3}"/>
                  </a:ext>
                </a:extLst>
              </p:cNvPr>
              <p:cNvGrpSpPr/>
              <p:nvPr/>
            </p:nvGrpSpPr>
            <p:grpSpPr>
              <a:xfrm>
                <a:off x="4540436" y="2173330"/>
                <a:ext cx="504056" cy="504057"/>
                <a:chOff x="4238036" y="3212976"/>
                <a:chExt cx="720080" cy="720080"/>
              </a:xfrm>
              <a:grpFill/>
            </p:grpSpPr>
            <p:sp>
              <p:nvSpPr>
                <p:cNvPr id="62" name="Block Arc 61">
                  <a:extLst>
                    <a:ext uri="{FF2B5EF4-FFF2-40B4-BE49-F238E27FC236}">
                      <a16:creationId xmlns="" xmlns:a16="http://schemas.microsoft.com/office/drawing/2014/main" id="{614A5D28-1A66-4FEF-8AC9-FEA8792755BC}"/>
                    </a:ext>
                  </a:extLst>
                </p:cNvPr>
                <p:cNvSpPr/>
                <p:nvPr/>
              </p:nvSpPr>
              <p:spPr>
                <a:xfrm>
                  <a:off x="4238036" y="3212976"/>
                  <a:ext cx="720080" cy="720080"/>
                </a:xfrm>
                <a:prstGeom prst="blockArc">
                  <a:avLst>
                    <a:gd name="adj1" fmla="val 5390096"/>
                    <a:gd name="adj2" fmla="val 10912946"/>
                    <a:gd name="adj3" fmla="val 1639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  <p:sp>
              <p:nvSpPr>
                <p:cNvPr id="63" name="Rectangle 62">
                  <a:extLst>
                    <a:ext uri="{FF2B5EF4-FFF2-40B4-BE49-F238E27FC236}">
                      <a16:creationId xmlns="" xmlns:a16="http://schemas.microsoft.com/office/drawing/2014/main" id="{D59145B5-C42F-4A2A-A36A-EEC336001ADD}"/>
                    </a:ext>
                  </a:extLst>
                </p:cNvPr>
                <p:cNvSpPr/>
                <p:nvPr/>
              </p:nvSpPr>
              <p:spPr>
                <a:xfrm rot="10800000">
                  <a:off x="4580840" y="3814762"/>
                  <a:ext cx="307371" cy="118293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  <p:sp>
              <p:nvSpPr>
                <p:cNvPr id="64" name="Rectangle 63">
                  <a:extLst>
                    <a:ext uri="{FF2B5EF4-FFF2-40B4-BE49-F238E27FC236}">
                      <a16:creationId xmlns="" xmlns:a16="http://schemas.microsoft.com/office/drawing/2014/main" id="{0404B9F0-4CF3-4937-A4E1-010B702F340C}"/>
                    </a:ext>
                  </a:extLst>
                </p:cNvPr>
                <p:cNvSpPr/>
                <p:nvPr/>
              </p:nvSpPr>
              <p:spPr>
                <a:xfrm rot="5400000">
                  <a:off x="4153191" y="3369826"/>
                  <a:ext cx="287991" cy="118293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</p:grpSp>
        </p:grpSp>
        <p:grpSp>
          <p:nvGrpSpPr>
            <p:cNvPr id="6" name="Group 5">
              <a:extLst>
                <a:ext uri="{FF2B5EF4-FFF2-40B4-BE49-F238E27FC236}">
                  <a16:creationId xmlns="" xmlns:a16="http://schemas.microsoft.com/office/drawing/2014/main" id="{40EEEEF7-5AA3-465D-AD47-71BF7B751993}"/>
                </a:ext>
              </a:extLst>
            </p:cNvPr>
            <p:cNvGrpSpPr/>
            <p:nvPr/>
          </p:nvGrpSpPr>
          <p:grpSpPr>
            <a:xfrm flipH="1">
              <a:off x="8854878" y="2167458"/>
              <a:ext cx="894196" cy="4020145"/>
              <a:chOff x="4774212" y="2173330"/>
              <a:chExt cx="791336" cy="3557704"/>
            </a:xfrm>
            <a:solidFill>
              <a:schemeClr val="accent2"/>
            </a:solidFill>
          </p:grpSpPr>
          <p:grpSp>
            <p:nvGrpSpPr>
              <p:cNvPr id="38" name="Group 37">
                <a:extLst>
                  <a:ext uri="{FF2B5EF4-FFF2-40B4-BE49-F238E27FC236}">
                    <a16:creationId xmlns="" xmlns:a16="http://schemas.microsoft.com/office/drawing/2014/main" id="{D07E6C9C-DBF5-4A57-94C4-F378FA45FFC4}"/>
                  </a:ext>
                </a:extLst>
              </p:cNvPr>
              <p:cNvGrpSpPr/>
              <p:nvPr/>
            </p:nvGrpSpPr>
            <p:grpSpPr>
              <a:xfrm rot="5400000">
                <a:off x="4269404" y="4542721"/>
                <a:ext cx="1872567" cy="504060"/>
                <a:chOff x="4568320" y="2646948"/>
                <a:chExt cx="2675098" cy="720082"/>
              </a:xfrm>
              <a:grpFill/>
            </p:grpSpPr>
            <p:sp>
              <p:nvSpPr>
                <p:cNvPr id="54" name="Block Arc 53">
                  <a:extLst>
                    <a:ext uri="{FF2B5EF4-FFF2-40B4-BE49-F238E27FC236}">
                      <a16:creationId xmlns="" xmlns:a16="http://schemas.microsoft.com/office/drawing/2014/main" id="{BF04B1A0-F38B-4B7C-97BA-44497384D88F}"/>
                    </a:ext>
                  </a:extLst>
                </p:cNvPr>
                <p:cNvSpPr/>
                <p:nvPr/>
              </p:nvSpPr>
              <p:spPr>
                <a:xfrm>
                  <a:off x="4568320" y="2646948"/>
                  <a:ext cx="720081" cy="720077"/>
                </a:xfrm>
                <a:prstGeom prst="blockArc">
                  <a:avLst>
                    <a:gd name="adj1" fmla="val 5390096"/>
                    <a:gd name="adj2" fmla="val 10808525"/>
                    <a:gd name="adj3" fmla="val 1691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  <p:sp>
              <p:nvSpPr>
                <p:cNvPr id="55" name="Rectangle 54">
                  <a:extLst>
                    <a:ext uri="{FF2B5EF4-FFF2-40B4-BE49-F238E27FC236}">
                      <a16:creationId xmlns="" xmlns:a16="http://schemas.microsoft.com/office/drawing/2014/main" id="{93941495-9F7C-436E-B444-BDFAD6D292CF}"/>
                    </a:ext>
                  </a:extLst>
                </p:cNvPr>
                <p:cNvSpPr/>
                <p:nvPr/>
              </p:nvSpPr>
              <p:spPr>
                <a:xfrm>
                  <a:off x="4904835" y="3248738"/>
                  <a:ext cx="2338583" cy="11829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</p:grpSp>
          <p:grpSp>
            <p:nvGrpSpPr>
              <p:cNvPr id="39" name="Group 38">
                <a:extLst>
                  <a:ext uri="{FF2B5EF4-FFF2-40B4-BE49-F238E27FC236}">
                    <a16:creationId xmlns="" xmlns:a16="http://schemas.microsoft.com/office/drawing/2014/main" id="{BCA8E655-C71D-433D-BB92-0D9DC802E9D7}"/>
                  </a:ext>
                </a:extLst>
              </p:cNvPr>
              <p:cNvGrpSpPr/>
              <p:nvPr/>
            </p:nvGrpSpPr>
            <p:grpSpPr>
              <a:xfrm>
                <a:off x="5061492" y="2289861"/>
                <a:ext cx="504056" cy="1260056"/>
                <a:chOff x="4572000" y="2132969"/>
                <a:chExt cx="720080" cy="1800087"/>
              </a:xfrm>
              <a:grpFill/>
            </p:grpSpPr>
            <p:sp>
              <p:nvSpPr>
                <p:cNvPr id="51" name="Block Arc 50">
                  <a:extLst>
                    <a:ext uri="{FF2B5EF4-FFF2-40B4-BE49-F238E27FC236}">
                      <a16:creationId xmlns="" xmlns:a16="http://schemas.microsoft.com/office/drawing/2014/main" id="{4D0F7FE5-EE3E-44A2-904D-B141DC81766E}"/>
                    </a:ext>
                  </a:extLst>
                </p:cNvPr>
                <p:cNvSpPr/>
                <p:nvPr/>
              </p:nvSpPr>
              <p:spPr>
                <a:xfrm>
                  <a:off x="4572000" y="3212976"/>
                  <a:ext cx="720080" cy="720080"/>
                </a:xfrm>
                <a:prstGeom prst="blockArc">
                  <a:avLst>
                    <a:gd name="adj1" fmla="val 5390096"/>
                    <a:gd name="adj2" fmla="val 10861596"/>
                    <a:gd name="adj3" fmla="val 16914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  <p:sp>
              <p:nvSpPr>
                <p:cNvPr id="52" name="Rectangle 51">
                  <a:extLst>
                    <a:ext uri="{FF2B5EF4-FFF2-40B4-BE49-F238E27FC236}">
                      <a16:creationId xmlns="" xmlns:a16="http://schemas.microsoft.com/office/drawing/2014/main" id="{18EBE49B-938A-4084-8932-1A5AE1721A37}"/>
                    </a:ext>
                  </a:extLst>
                </p:cNvPr>
                <p:cNvSpPr/>
                <p:nvPr/>
              </p:nvSpPr>
              <p:spPr>
                <a:xfrm>
                  <a:off x="4915703" y="3814763"/>
                  <a:ext cx="154286" cy="118293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  <p:sp>
              <p:nvSpPr>
                <p:cNvPr id="53" name="Rectangle 52">
                  <a:extLst>
                    <a:ext uri="{FF2B5EF4-FFF2-40B4-BE49-F238E27FC236}">
                      <a16:creationId xmlns="" xmlns:a16="http://schemas.microsoft.com/office/drawing/2014/main" id="{2B3EE0F0-EA4A-4FCB-B76C-DA62D66DDC39}"/>
                    </a:ext>
                  </a:extLst>
                </p:cNvPr>
                <p:cNvSpPr/>
                <p:nvPr/>
              </p:nvSpPr>
              <p:spPr>
                <a:xfrm rot="16200000">
                  <a:off x="3911144" y="2793825"/>
                  <a:ext cx="1440005" cy="118293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</p:grpSp>
          <p:grpSp>
            <p:nvGrpSpPr>
              <p:cNvPr id="40" name="Group 39">
                <a:extLst>
                  <a:ext uri="{FF2B5EF4-FFF2-40B4-BE49-F238E27FC236}">
                    <a16:creationId xmlns="" xmlns:a16="http://schemas.microsoft.com/office/drawing/2014/main" id="{72D8F072-723E-43AD-A3B6-D1156F24BD8F}"/>
                  </a:ext>
                </a:extLst>
              </p:cNvPr>
              <p:cNvGrpSpPr/>
              <p:nvPr/>
            </p:nvGrpSpPr>
            <p:grpSpPr>
              <a:xfrm flipH="1">
                <a:off x="4939171" y="3007784"/>
                <a:ext cx="504056" cy="936063"/>
                <a:chOff x="4572000" y="2595820"/>
                <a:chExt cx="720080" cy="1337236"/>
              </a:xfrm>
              <a:grpFill/>
            </p:grpSpPr>
            <p:sp>
              <p:nvSpPr>
                <p:cNvPr id="49" name="Block Arc 48">
                  <a:extLst>
                    <a:ext uri="{FF2B5EF4-FFF2-40B4-BE49-F238E27FC236}">
                      <a16:creationId xmlns="" xmlns:a16="http://schemas.microsoft.com/office/drawing/2014/main" id="{A405DD7B-4B96-440A-8106-41954D3F1EE8}"/>
                    </a:ext>
                  </a:extLst>
                </p:cNvPr>
                <p:cNvSpPr/>
                <p:nvPr/>
              </p:nvSpPr>
              <p:spPr>
                <a:xfrm>
                  <a:off x="4572000" y="3212976"/>
                  <a:ext cx="720080" cy="720080"/>
                </a:xfrm>
                <a:prstGeom prst="blockArc">
                  <a:avLst>
                    <a:gd name="adj1" fmla="val 5492085"/>
                    <a:gd name="adj2" fmla="val 10967718"/>
                    <a:gd name="adj3" fmla="val 1688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  <p:sp>
              <p:nvSpPr>
                <p:cNvPr id="50" name="Rectangle 49">
                  <a:extLst>
                    <a:ext uri="{FF2B5EF4-FFF2-40B4-BE49-F238E27FC236}">
                      <a16:creationId xmlns="" xmlns:a16="http://schemas.microsoft.com/office/drawing/2014/main" id="{D10F43AE-63B3-4F22-88BE-ABD247797BD2}"/>
                    </a:ext>
                  </a:extLst>
                </p:cNvPr>
                <p:cNvSpPr/>
                <p:nvPr/>
              </p:nvSpPr>
              <p:spPr>
                <a:xfrm rot="5400000">
                  <a:off x="4142575" y="3025246"/>
                  <a:ext cx="977145" cy="118293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</p:grpSp>
          <p:grpSp>
            <p:nvGrpSpPr>
              <p:cNvPr id="41" name="Group 40">
                <a:extLst>
                  <a:ext uri="{FF2B5EF4-FFF2-40B4-BE49-F238E27FC236}">
                    <a16:creationId xmlns="" xmlns:a16="http://schemas.microsoft.com/office/drawing/2014/main" id="{09D53AE0-7227-46FF-8537-4B21EA8B073F}"/>
                  </a:ext>
                </a:extLst>
              </p:cNvPr>
              <p:cNvGrpSpPr/>
              <p:nvPr/>
            </p:nvGrpSpPr>
            <p:grpSpPr>
              <a:xfrm flipH="1">
                <a:off x="4950607" y="2245352"/>
                <a:ext cx="504056" cy="684063"/>
                <a:chOff x="4571999" y="2955823"/>
                <a:chExt cx="720080" cy="977233"/>
              </a:xfrm>
              <a:grpFill/>
            </p:grpSpPr>
            <p:sp>
              <p:nvSpPr>
                <p:cNvPr id="46" name="Block Arc 45">
                  <a:extLst>
                    <a:ext uri="{FF2B5EF4-FFF2-40B4-BE49-F238E27FC236}">
                      <a16:creationId xmlns="" xmlns:a16="http://schemas.microsoft.com/office/drawing/2014/main" id="{D5600F4B-DA78-457B-889C-25CE44BF92DE}"/>
                    </a:ext>
                  </a:extLst>
                </p:cNvPr>
                <p:cNvSpPr/>
                <p:nvPr/>
              </p:nvSpPr>
              <p:spPr>
                <a:xfrm>
                  <a:off x="4571999" y="3212976"/>
                  <a:ext cx="720080" cy="720080"/>
                </a:xfrm>
                <a:prstGeom prst="blockArc">
                  <a:avLst>
                    <a:gd name="adj1" fmla="val 5390096"/>
                    <a:gd name="adj2" fmla="val 10912946"/>
                    <a:gd name="adj3" fmla="val 1639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  <p:sp>
              <p:nvSpPr>
                <p:cNvPr id="47" name="Rectangle 46">
                  <a:extLst>
                    <a:ext uri="{FF2B5EF4-FFF2-40B4-BE49-F238E27FC236}">
                      <a16:creationId xmlns="" xmlns:a16="http://schemas.microsoft.com/office/drawing/2014/main" id="{56805990-649E-4AF7-A26F-E9530E8C5D2F}"/>
                    </a:ext>
                  </a:extLst>
                </p:cNvPr>
                <p:cNvSpPr/>
                <p:nvPr/>
              </p:nvSpPr>
              <p:spPr>
                <a:xfrm rot="10800000">
                  <a:off x="4915703" y="3814763"/>
                  <a:ext cx="154286" cy="118293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  <p:sp>
              <p:nvSpPr>
                <p:cNvPr id="48" name="Rectangle 47">
                  <a:extLst>
                    <a:ext uri="{FF2B5EF4-FFF2-40B4-BE49-F238E27FC236}">
                      <a16:creationId xmlns="" xmlns:a16="http://schemas.microsoft.com/office/drawing/2014/main" id="{7A192ADE-20F5-45B4-A7B0-EB482134C4AE}"/>
                    </a:ext>
                  </a:extLst>
                </p:cNvPr>
                <p:cNvSpPr/>
                <p:nvPr/>
              </p:nvSpPr>
              <p:spPr>
                <a:xfrm rot="5400000">
                  <a:off x="4322578" y="3205248"/>
                  <a:ext cx="617143" cy="118293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</p:grpSp>
          <p:grpSp>
            <p:nvGrpSpPr>
              <p:cNvPr id="42" name="Group 41">
                <a:extLst>
                  <a:ext uri="{FF2B5EF4-FFF2-40B4-BE49-F238E27FC236}">
                    <a16:creationId xmlns="" xmlns:a16="http://schemas.microsoft.com/office/drawing/2014/main" id="{301A5102-C7AC-4DAE-9FFC-15BE518753A2}"/>
                  </a:ext>
                </a:extLst>
              </p:cNvPr>
              <p:cNvGrpSpPr/>
              <p:nvPr/>
            </p:nvGrpSpPr>
            <p:grpSpPr>
              <a:xfrm>
                <a:off x="4774212" y="2173330"/>
                <a:ext cx="504056" cy="504057"/>
                <a:chOff x="4571999" y="3212976"/>
                <a:chExt cx="720080" cy="720080"/>
              </a:xfrm>
              <a:grpFill/>
            </p:grpSpPr>
            <p:sp>
              <p:nvSpPr>
                <p:cNvPr id="43" name="Block Arc 42">
                  <a:extLst>
                    <a:ext uri="{FF2B5EF4-FFF2-40B4-BE49-F238E27FC236}">
                      <a16:creationId xmlns="" xmlns:a16="http://schemas.microsoft.com/office/drawing/2014/main" id="{6AFE690F-0E52-4809-A38D-E9D5C2217177}"/>
                    </a:ext>
                  </a:extLst>
                </p:cNvPr>
                <p:cNvSpPr/>
                <p:nvPr/>
              </p:nvSpPr>
              <p:spPr>
                <a:xfrm>
                  <a:off x="4571999" y="3212976"/>
                  <a:ext cx="720080" cy="720080"/>
                </a:xfrm>
                <a:prstGeom prst="blockArc">
                  <a:avLst>
                    <a:gd name="adj1" fmla="val 5390096"/>
                    <a:gd name="adj2" fmla="val 10912946"/>
                    <a:gd name="adj3" fmla="val 1639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  <p:sp>
              <p:nvSpPr>
                <p:cNvPr id="44" name="Rectangle 43">
                  <a:extLst>
                    <a:ext uri="{FF2B5EF4-FFF2-40B4-BE49-F238E27FC236}">
                      <a16:creationId xmlns="" xmlns:a16="http://schemas.microsoft.com/office/drawing/2014/main" id="{2B92AB49-96E5-4D8B-ABF0-77DBE6845D45}"/>
                    </a:ext>
                  </a:extLst>
                </p:cNvPr>
                <p:cNvSpPr/>
                <p:nvPr/>
              </p:nvSpPr>
              <p:spPr>
                <a:xfrm rot="10800000">
                  <a:off x="4915703" y="3814763"/>
                  <a:ext cx="154286" cy="118293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  <p:sp>
              <p:nvSpPr>
                <p:cNvPr id="45" name="Rectangle 44">
                  <a:extLst>
                    <a:ext uri="{FF2B5EF4-FFF2-40B4-BE49-F238E27FC236}">
                      <a16:creationId xmlns="" xmlns:a16="http://schemas.microsoft.com/office/drawing/2014/main" id="{2B902729-9811-4B1A-B679-AC02DAD4285F}"/>
                    </a:ext>
                  </a:extLst>
                </p:cNvPr>
                <p:cNvSpPr/>
                <p:nvPr/>
              </p:nvSpPr>
              <p:spPr>
                <a:xfrm rot="5400000">
                  <a:off x="4487153" y="3369826"/>
                  <a:ext cx="287991" cy="118293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</p:grpSp>
        </p:grpSp>
        <p:sp>
          <p:nvSpPr>
            <p:cNvPr id="7" name="Freeform 5">
              <a:extLst>
                <a:ext uri="{FF2B5EF4-FFF2-40B4-BE49-F238E27FC236}">
                  <a16:creationId xmlns="" xmlns:a16="http://schemas.microsoft.com/office/drawing/2014/main" id="{B68703BA-3BCC-46F2-9B09-D5368F90430D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8421186" y="5181346"/>
              <a:ext cx="2128669" cy="1146890"/>
            </a:xfrm>
            <a:custGeom>
              <a:avLst/>
              <a:gdLst/>
              <a:ahLst/>
              <a:cxnLst/>
              <a:rect l="l" t="t" r="r" b="b"/>
              <a:pathLst>
                <a:path w="1872168" h="1008693">
                  <a:moveTo>
                    <a:pt x="699542" y="162"/>
                  </a:moveTo>
                  <a:cubicBezTo>
                    <a:pt x="683169" y="534"/>
                    <a:pt x="666273" y="1556"/>
                    <a:pt x="648845" y="3291"/>
                  </a:cubicBezTo>
                  <a:cubicBezTo>
                    <a:pt x="357120" y="49686"/>
                    <a:pt x="273885" y="284789"/>
                    <a:pt x="274981" y="413694"/>
                  </a:cubicBezTo>
                  <a:cubicBezTo>
                    <a:pt x="4451" y="471904"/>
                    <a:pt x="-11347" y="662854"/>
                    <a:pt x="4101" y="753457"/>
                  </a:cubicBezTo>
                  <a:cubicBezTo>
                    <a:pt x="42383" y="946818"/>
                    <a:pt x="296257" y="1004273"/>
                    <a:pt x="384912" y="1005378"/>
                  </a:cubicBezTo>
                  <a:lnTo>
                    <a:pt x="1507196" y="1008693"/>
                  </a:lnTo>
                  <a:cubicBezTo>
                    <a:pt x="1646895" y="1000406"/>
                    <a:pt x="1746295" y="947371"/>
                    <a:pt x="1825546" y="854557"/>
                  </a:cubicBezTo>
                  <a:cubicBezTo>
                    <a:pt x="1897410" y="760086"/>
                    <a:pt x="1873973" y="626012"/>
                    <a:pt x="1836613" y="558208"/>
                  </a:cubicBezTo>
                  <a:cubicBezTo>
                    <a:pt x="1808089" y="509360"/>
                    <a:pt x="1675919" y="402617"/>
                    <a:pt x="1507617" y="430504"/>
                  </a:cubicBezTo>
                  <a:cubicBezTo>
                    <a:pt x="1525469" y="335682"/>
                    <a:pt x="1477961" y="244522"/>
                    <a:pt x="1398003" y="206286"/>
                  </a:cubicBezTo>
                  <a:cubicBezTo>
                    <a:pt x="1299806" y="153261"/>
                    <a:pt x="1182195" y="177294"/>
                    <a:pt x="1108176" y="215068"/>
                  </a:cubicBezTo>
                  <a:cubicBezTo>
                    <a:pt x="1072916" y="135306"/>
                    <a:pt x="945134" y="-5422"/>
                    <a:pt x="699542" y="16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8" name="Rounded Rectangle 3">
              <a:extLst>
                <a:ext uri="{FF2B5EF4-FFF2-40B4-BE49-F238E27FC236}">
                  <a16:creationId xmlns="" xmlns:a16="http://schemas.microsoft.com/office/drawing/2014/main" id="{918DA637-97E0-498B-AEA0-11B1FA09747D}"/>
                </a:ext>
              </a:extLst>
            </p:cNvPr>
            <p:cNvSpPr/>
            <p:nvPr/>
          </p:nvSpPr>
          <p:spPr>
            <a:xfrm>
              <a:off x="7581530" y="2386137"/>
              <a:ext cx="314203" cy="302811"/>
            </a:xfrm>
            <a:custGeom>
              <a:avLst/>
              <a:gdLst/>
              <a:ahLst/>
              <a:cxnLst/>
              <a:rect l="l" t="t" r="r" b="b"/>
              <a:pathLst>
                <a:path w="3960000" h="3816424">
                  <a:moveTo>
                    <a:pt x="1632916" y="1505594"/>
                  </a:moveTo>
                  <a:lnTo>
                    <a:pt x="2327086" y="1908213"/>
                  </a:lnTo>
                  <a:lnTo>
                    <a:pt x="1632916" y="2310831"/>
                  </a:lnTo>
                  <a:close/>
                  <a:moveTo>
                    <a:pt x="1098809" y="972108"/>
                  </a:moveTo>
                  <a:cubicBezTo>
                    <a:pt x="829868" y="972108"/>
                    <a:pt x="611848" y="1190128"/>
                    <a:pt x="611848" y="1459069"/>
                  </a:cubicBezTo>
                  <a:lnTo>
                    <a:pt x="611848" y="2357355"/>
                  </a:lnTo>
                  <a:cubicBezTo>
                    <a:pt x="611848" y="2626296"/>
                    <a:pt x="829868" y="2844316"/>
                    <a:pt x="1098809" y="2844316"/>
                  </a:cubicBezTo>
                  <a:lnTo>
                    <a:pt x="2861191" y="2844316"/>
                  </a:lnTo>
                  <a:cubicBezTo>
                    <a:pt x="3130132" y="2844316"/>
                    <a:pt x="3348152" y="2626296"/>
                    <a:pt x="3348152" y="2357355"/>
                  </a:cubicBezTo>
                  <a:lnTo>
                    <a:pt x="3348152" y="1459069"/>
                  </a:lnTo>
                  <a:cubicBezTo>
                    <a:pt x="3348152" y="1190128"/>
                    <a:pt x="3130132" y="972108"/>
                    <a:pt x="2861191" y="972108"/>
                  </a:cubicBezTo>
                  <a:close/>
                  <a:moveTo>
                    <a:pt x="747408" y="0"/>
                  </a:moveTo>
                  <a:lnTo>
                    <a:pt x="3212592" y="0"/>
                  </a:lnTo>
                  <a:cubicBezTo>
                    <a:pt x="3625374" y="0"/>
                    <a:pt x="3960000" y="334626"/>
                    <a:pt x="3960000" y="747408"/>
                  </a:cubicBezTo>
                  <a:lnTo>
                    <a:pt x="3960000" y="3069016"/>
                  </a:lnTo>
                  <a:cubicBezTo>
                    <a:pt x="3960000" y="3481798"/>
                    <a:pt x="3625374" y="3816424"/>
                    <a:pt x="3212592" y="3816424"/>
                  </a:cubicBezTo>
                  <a:lnTo>
                    <a:pt x="747408" y="3816424"/>
                  </a:lnTo>
                  <a:cubicBezTo>
                    <a:pt x="334626" y="3816424"/>
                    <a:pt x="0" y="3481798"/>
                    <a:pt x="0" y="3069016"/>
                  </a:cubicBezTo>
                  <a:lnTo>
                    <a:pt x="0" y="747408"/>
                  </a:lnTo>
                  <a:cubicBezTo>
                    <a:pt x="0" y="334626"/>
                    <a:pt x="334626" y="0"/>
                    <a:pt x="7474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9" name="Rectangle 1">
              <a:extLst>
                <a:ext uri="{FF2B5EF4-FFF2-40B4-BE49-F238E27FC236}">
                  <a16:creationId xmlns="" xmlns:a16="http://schemas.microsoft.com/office/drawing/2014/main" id="{06F198A0-4B9B-4FBD-92A9-34B9033589A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82974" y="1891891"/>
              <a:ext cx="314168" cy="245622"/>
            </a:xfrm>
            <a:custGeom>
              <a:avLst/>
              <a:gdLst/>
              <a:ahLst/>
              <a:cxnLst/>
              <a:rect l="l" t="t" r="r" b="b"/>
              <a:pathLst>
                <a:path w="3960440" h="3096344">
                  <a:moveTo>
                    <a:pt x="2420728" y="924699"/>
                  </a:moveTo>
                  <a:lnTo>
                    <a:pt x="3404007" y="2376264"/>
                  </a:lnTo>
                  <a:lnTo>
                    <a:pt x="2464506" y="2376264"/>
                  </a:lnTo>
                  <a:lnTo>
                    <a:pt x="1437447" y="2376264"/>
                  </a:lnTo>
                  <a:lnTo>
                    <a:pt x="690242" y="2376264"/>
                  </a:lnTo>
                  <a:lnTo>
                    <a:pt x="1577375" y="1374065"/>
                  </a:lnTo>
                  <a:lnTo>
                    <a:pt x="1882688" y="1718980"/>
                  </a:lnTo>
                  <a:close/>
                  <a:moveTo>
                    <a:pt x="1093974" y="613224"/>
                  </a:moveTo>
                  <a:cubicBezTo>
                    <a:pt x="1292819" y="613224"/>
                    <a:pt x="1454014" y="774419"/>
                    <a:pt x="1454014" y="973264"/>
                  </a:cubicBezTo>
                  <a:cubicBezTo>
                    <a:pt x="1454014" y="1172109"/>
                    <a:pt x="1292819" y="1333304"/>
                    <a:pt x="1093974" y="1333304"/>
                  </a:cubicBezTo>
                  <a:cubicBezTo>
                    <a:pt x="895129" y="1333304"/>
                    <a:pt x="733934" y="1172109"/>
                    <a:pt x="733934" y="973264"/>
                  </a:cubicBezTo>
                  <a:cubicBezTo>
                    <a:pt x="733934" y="774419"/>
                    <a:pt x="895129" y="613224"/>
                    <a:pt x="1093974" y="613224"/>
                  </a:cubicBezTo>
                  <a:close/>
                  <a:moveTo>
                    <a:pt x="396044" y="396044"/>
                  </a:moveTo>
                  <a:lnTo>
                    <a:pt x="396044" y="2700300"/>
                  </a:lnTo>
                  <a:lnTo>
                    <a:pt x="3564396" y="2700300"/>
                  </a:lnTo>
                  <a:lnTo>
                    <a:pt x="3564396" y="396044"/>
                  </a:lnTo>
                  <a:close/>
                  <a:moveTo>
                    <a:pt x="0" y="0"/>
                  </a:moveTo>
                  <a:lnTo>
                    <a:pt x="3960440" y="0"/>
                  </a:lnTo>
                  <a:lnTo>
                    <a:pt x="3960440" y="3096344"/>
                  </a:lnTo>
                  <a:lnTo>
                    <a:pt x="0" y="309634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0" name="Rounded Rectangle 7">
              <a:extLst>
                <a:ext uri="{FF2B5EF4-FFF2-40B4-BE49-F238E27FC236}">
                  <a16:creationId xmlns="" xmlns:a16="http://schemas.microsoft.com/office/drawing/2014/main" id="{E695184F-E5C0-492D-B716-AE4863EEE8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82992" y="1776769"/>
              <a:ext cx="314168" cy="314133"/>
            </a:xfrm>
            <a:custGeom>
              <a:avLst/>
              <a:gdLst/>
              <a:ahLst/>
              <a:cxnLst/>
              <a:rect l="l" t="t" r="r" b="b"/>
              <a:pathLst>
                <a:path w="3960440" h="3960000">
                  <a:moveTo>
                    <a:pt x="2764687" y="782779"/>
                  </a:moveTo>
                  <a:cubicBezTo>
                    <a:pt x="2512183" y="782779"/>
                    <a:pt x="2307488" y="987475"/>
                    <a:pt x="2307487" y="1239980"/>
                  </a:cubicBezTo>
                  <a:cubicBezTo>
                    <a:pt x="2307487" y="1241985"/>
                    <a:pt x="2307500" y="1243987"/>
                    <a:pt x="2308092" y="1245978"/>
                  </a:cubicBezTo>
                  <a:lnTo>
                    <a:pt x="1570677" y="1632536"/>
                  </a:lnTo>
                  <a:cubicBezTo>
                    <a:pt x="1488749" y="1552118"/>
                    <a:pt x="1376387" y="1502860"/>
                    <a:pt x="1252520" y="1502859"/>
                  </a:cubicBezTo>
                  <a:cubicBezTo>
                    <a:pt x="1000014" y="1502859"/>
                    <a:pt x="795319" y="1707555"/>
                    <a:pt x="795319" y="1960060"/>
                  </a:cubicBezTo>
                  <a:cubicBezTo>
                    <a:pt x="795319" y="2212565"/>
                    <a:pt x="1000014" y="2417260"/>
                    <a:pt x="1252520" y="2417260"/>
                  </a:cubicBezTo>
                  <a:cubicBezTo>
                    <a:pt x="1361432" y="2417260"/>
                    <a:pt x="1461449" y="2379178"/>
                    <a:pt x="1538674" y="2313987"/>
                  </a:cubicBezTo>
                  <a:lnTo>
                    <a:pt x="2308734" y="2717656"/>
                  </a:lnTo>
                  <a:cubicBezTo>
                    <a:pt x="2314220" y="2964461"/>
                    <a:pt x="2516327" y="3162492"/>
                    <a:pt x="2764688" y="3162492"/>
                  </a:cubicBezTo>
                  <a:cubicBezTo>
                    <a:pt x="3017192" y="3162492"/>
                    <a:pt x="3221888" y="2957797"/>
                    <a:pt x="3221887" y="2705292"/>
                  </a:cubicBezTo>
                  <a:cubicBezTo>
                    <a:pt x="3221887" y="2452786"/>
                    <a:pt x="3017192" y="2248092"/>
                    <a:pt x="2764688" y="2248092"/>
                  </a:cubicBezTo>
                  <a:cubicBezTo>
                    <a:pt x="2638870" y="2248092"/>
                    <a:pt x="2524924" y="2298913"/>
                    <a:pt x="2442337" y="2381228"/>
                  </a:cubicBezTo>
                  <a:lnTo>
                    <a:pt x="1706164" y="1995322"/>
                  </a:lnTo>
                  <a:lnTo>
                    <a:pt x="1709074" y="1966451"/>
                  </a:lnTo>
                  <a:lnTo>
                    <a:pt x="2455698" y="1575067"/>
                  </a:lnTo>
                  <a:cubicBezTo>
                    <a:pt x="2536225" y="1651261"/>
                    <a:pt x="2645094" y="1697180"/>
                    <a:pt x="2764687" y="1697179"/>
                  </a:cubicBezTo>
                  <a:cubicBezTo>
                    <a:pt x="3017193" y="1697180"/>
                    <a:pt x="3221887" y="1492485"/>
                    <a:pt x="3221888" y="1239980"/>
                  </a:cubicBezTo>
                  <a:cubicBezTo>
                    <a:pt x="3221887" y="987475"/>
                    <a:pt x="3017193" y="782779"/>
                    <a:pt x="2764687" y="782779"/>
                  </a:cubicBezTo>
                  <a:close/>
                  <a:moveTo>
                    <a:pt x="436907" y="0"/>
                  </a:moveTo>
                  <a:lnTo>
                    <a:pt x="3523533" y="0"/>
                  </a:lnTo>
                  <a:cubicBezTo>
                    <a:pt x="3764830" y="0"/>
                    <a:pt x="3960440" y="195610"/>
                    <a:pt x="3960440" y="436907"/>
                  </a:cubicBezTo>
                  <a:lnTo>
                    <a:pt x="3960440" y="3523093"/>
                  </a:lnTo>
                  <a:cubicBezTo>
                    <a:pt x="3960440" y="3764390"/>
                    <a:pt x="3764830" y="3960000"/>
                    <a:pt x="3523533" y="3960000"/>
                  </a:cubicBezTo>
                  <a:lnTo>
                    <a:pt x="436907" y="3960000"/>
                  </a:lnTo>
                  <a:cubicBezTo>
                    <a:pt x="195610" y="3960000"/>
                    <a:pt x="0" y="3764390"/>
                    <a:pt x="0" y="3523093"/>
                  </a:cubicBezTo>
                  <a:lnTo>
                    <a:pt x="0" y="436907"/>
                  </a:lnTo>
                  <a:cubicBezTo>
                    <a:pt x="0" y="195610"/>
                    <a:pt x="195610" y="0"/>
                    <a:pt x="4369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Rounded Rectangle 5">
              <a:extLst>
                <a:ext uri="{FF2B5EF4-FFF2-40B4-BE49-F238E27FC236}">
                  <a16:creationId xmlns="" xmlns:a16="http://schemas.microsoft.com/office/drawing/2014/main" id="{B01E15E1-0738-411E-808A-D7BD9C841E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43978" y="4190594"/>
              <a:ext cx="314168" cy="314133"/>
            </a:xfrm>
            <a:custGeom>
              <a:avLst/>
              <a:gdLst/>
              <a:ahLst/>
              <a:cxnLst/>
              <a:rect l="l" t="t" r="r" b="b"/>
              <a:pathLst>
                <a:path w="3960440" h="3960000">
                  <a:moveTo>
                    <a:pt x="330865" y="1988701"/>
                  </a:moveTo>
                  <a:lnTo>
                    <a:pt x="330865" y="3294924"/>
                  </a:lnTo>
                  <a:cubicBezTo>
                    <a:pt x="330865" y="3484431"/>
                    <a:pt x="484490" y="3638056"/>
                    <a:pt x="673997" y="3638056"/>
                  </a:cubicBezTo>
                  <a:lnTo>
                    <a:pt x="3286444" y="3638056"/>
                  </a:lnTo>
                  <a:cubicBezTo>
                    <a:pt x="3475951" y="3638056"/>
                    <a:pt x="3629576" y="3484431"/>
                    <a:pt x="3629576" y="3294924"/>
                  </a:cubicBezTo>
                  <a:lnTo>
                    <a:pt x="3629576" y="1988701"/>
                  </a:lnTo>
                  <a:lnTo>
                    <a:pt x="3007776" y="1988701"/>
                  </a:lnTo>
                  <a:cubicBezTo>
                    <a:pt x="3003504" y="2552442"/>
                    <a:pt x="2545062" y="3007995"/>
                    <a:pt x="1980221" y="3007995"/>
                  </a:cubicBezTo>
                  <a:cubicBezTo>
                    <a:pt x="1415380" y="3007995"/>
                    <a:pt x="956938" y="2552442"/>
                    <a:pt x="952666" y="1988701"/>
                  </a:cubicBezTo>
                  <a:close/>
                  <a:moveTo>
                    <a:pt x="1980221" y="1247520"/>
                  </a:moveTo>
                  <a:cubicBezTo>
                    <a:pt x="1575683" y="1247520"/>
                    <a:pt x="1247740" y="1575463"/>
                    <a:pt x="1247740" y="1980001"/>
                  </a:cubicBezTo>
                  <a:cubicBezTo>
                    <a:pt x="1247740" y="2384539"/>
                    <a:pt x="1575683" y="2712482"/>
                    <a:pt x="1980221" y="2712482"/>
                  </a:cubicBezTo>
                  <a:cubicBezTo>
                    <a:pt x="2384759" y="2712482"/>
                    <a:pt x="2712702" y="2384539"/>
                    <a:pt x="2712702" y="1980001"/>
                  </a:cubicBezTo>
                  <a:cubicBezTo>
                    <a:pt x="2712702" y="1575463"/>
                    <a:pt x="2384759" y="1247520"/>
                    <a:pt x="1980221" y="1247520"/>
                  </a:cubicBezTo>
                  <a:close/>
                  <a:moveTo>
                    <a:pt x="3164915" y="346755"/>
                  </a:moveTo>
                  <a:cubicBezTo>
                    <a:pt x="3096058" y="346755"/>
                    <a:pt x="3040238" y="402575"/>
                    <a:pt x="3040238" y="471432"/>
                  </a:cubicBezTo>
                  <a:lnTo>
                    <a:pt x="3040238" y="733595"/>
                  </a:lnTo>
                  <a:cubicBezTo>
                    <a:pt x="3040238" y="802452"/>
                    <a:pt x="3096058" y="858272"/>
                    <a:pt x="3164915" y="858272"/>
                  </a:cubicBezTo>
                  <a:lnTo>
                    <a:pt x="3427135" y="858272"/>
                  </a:lnTo>
                  <a:cubicBezTo>
                    <a:pt x="3495992" y="858272"/>
                    <a:pt x="3551812" y="802452"/>
                    <a:pt x="3551812" y="733595"/>
                  </a:cubicBezTo>
                  <a:lnTo>
                    <a:pt x="3551812" y="471432"/>
                  </a:lnTo>
                  <a:cubicBezTo>
                    <a:pt x="3551812" y="402575"/>
                    <a:pt x="3495992" y="346755"/>
                    <a:pt x="3427135" y="346755"/>
                  </a:cubicBezTo>
                  <a:close/>
                  <a:moveTo>
                    <a:pt x="436907" y="0"/>
                  </a:moveTo>
                  <a:lnTo>
                    <a:pt x="3523533" y="0"/>
                  </a:lnTo>
                  <a:cubicBezTo>
                    <a:pt x="3764830" y="0"/>
                    <a:pt x="3960440" y="195610"/>
                    <a:pt x="3960440" y="436907"/>
                  </a:cubicBezTo>
                  <a:lnTo>
                    <a:pt x="3960440" y="3523093"/>
                  </a:lnTo>
                  <a:cubicBezTo>
                    <a:pt x="3960440" y="3764390"/>
                    <a:pt x="3764830" y="3960000"/>
                    <a:pt x="3523533" y="3960000"/>
                  </a:cubicBezTo>
                  <a:lnTo>
                    <a:pt x="436907" y="3960000"/>
                  </a:lnTo>
                  <a:cubicBezTo>
                    <a:pt x="195610" y="3960000"/>
                    <a:pt x="0" y="3764390"/>
                    <a:pt x="0" y="3523093"/>
                  </a:cubicBezTo>
                  <a:lnTo>
                    <a:pt x="0" y="436907"/>
                  </a:lnTo>
                  <a:cubicBezTo>
                    <a:pt x="0" y="195610"/>
                    <a:pt x="195610" y="0"/>
                    <a:pt x="4369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2" name="Trapezoid 3">
              <a:extLst>
                <a:ext uri="{FF2B5EF4-FFF2-40B4-BE49-F238E27FC236}">
                  <a16:creationId xmlns="" xmlns:a16="http://schemas.microsoft.com/office/drawing/2014/main" id="{55FB8BC9-704C-4186-A13B-DCAD4B3398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79580" y="2346207"/>
              <a:ext cx="308256" cy="314168"/>
            </a:xfrm>
            <a:custGeom>
              <a:avLst/>
              <a:gdLst/>
              <a:ahLst/>
              <a:cxnLst/>
              <a:rect l="l" t="t" r="r" b="b"/>
              <a:pathLst>
                <a:path w="3890855" h="3965475">
                  <a:moveTo>
                    <a:pt x="513635" y="2426125"/>
                  </a:moveTo>
                  <a:lnTo>
                    <a:pt x="1518439" y="2426125"/>
                  </a:lnTo>
                  <a:cubicBezTo>
                    <a:pt x="1550976" y="2510415"/>
                    <a:pt x="1581900" y="2596962"/>
                    <a:pt x="1610725" y="2683637"/>
                  </a:cubicBezTo>
                  <a:lnTo>
                    <a:pt x="901668" y="2683637"/>
                  </a:lnTo>
                  <a:lnTo>
                    <a:pt x="559881" y="3707964"/>
                  </a:lnTo>
                  <a:lnTo>
                    <a:pt x="1917114" y="3707964"/>
                  </a:lnTo>
                  <a:cubicBezTo>
                    <a:pt x="1925031" y="3729959"/>
                    <a:pt x="1931702" y="3744180"/>
                    <a:pt x="1936944" y="3749452"/>
                  </a:cubicBezTo>
                  <a:cubicBezTo>
                    <a:pt x="1940579" y="3743065"/>
                    <a:pt x="1945876" y="3728913"/>
                    <a:pt x="1952632" y="3707964"/>
                  </a:cubicBezTo>
                  <a:lnTo>
                    <a:pt x="3330974" y="3707964"/>
                  </a:lnTo>
                  <a:lnTo>
                    <a:pt x="2989187" y="2683637"/>
                  </a:lnTo>
                  <a:lnTo>
                    <a:pt x="2271337" y="2683637"/>
                  </a:lnTo>
                  <a:cubicBezTo>
                    <a:pt x="2301469" y="2597098"/>
                    <a:pt x="2333531" y="2510572"/>
                    <a:pt x="2366939" y="2426125"/>
                  </a:cubicBezTo>
                  <a:lnTo>
                    <a:pt x="3377220" y="2426125"/>
                  </a:lnTo>
                  <a:lnTo>
                    <a:pt x="3890855" y="3965475"/>
                  </a:lnTo>
                  <a:lnTo>
                    <a:pt x="0" y="3965475"/>
                  </a:lnTo>
                  <a:close/>
                  <a:moveTo>
                    <a:pt x="1936944" y="620869"/>
                  </a:moveTo>
                  <a:cubicBezTo>
                    <a:pt x="1782578" y="620869"/>
                    <a:pt x="1657440" y="746006"/>
                    <a:pt x="1657440" y="900372"/>
                  </a:cubicBezTo>
                  <a:cubicBezTo>
                    <a:pt x="1657440" y="1054738"/>
                    <a:pt x="1782578" y="1179876"/>
                    <a:pt x="1936944" y="1179876"/>
                  </a:cubicBezTo>
                  <a:cubicBezTo>
                    <a:pt x="2091310" y="1179876"/>
                    <a:pt x="2216447" y="1054738"/>
                    <a:pt x="2216447" y="900372"/>
                  </a:cubicBezTo>
                  <a:cubicBezTo>
                    <a:pt x="2216447" y="746006"/>
                    <a:pt x="2091310" y="620869"/>
                    <a:pt x="1936944" y="620869"/>
                  </a:cubicBezTo>
                  <a:close/>
                  <a:moveTo>
                    <a:pt x="1936944" y="0"/>
                  </a:moveTo>
                  <a:cubicBezTo>
                    <a:pt x="2169175" y="0"/>
                    <a:pt x="2401406" y="88593"/>
                    <a:pt x="2578592" y="265779"/>
                  </a:cubicBezTo>
                  <a:lnTo>
                    <a:pt x="2578592" y="265780"/>
                  </a:lnTo>
                  <a:cubicBezTo>
                    <a:pt x="2932964" y="620153"/>
                    <a:pt x="2888999" y="1155622"/>
                    <a:pt x="2578592" y="1549077"/>
                  </a:cubicBezTo>
                  <a:cubicBezTo>
                    <a:pt x="2248849" y="1967039"/>
                    <a:pt x="1976153" y="3125749"/>
                    <a:pt x="1936944" y="3194660"/>
                  </a:cubicBezTo>
                  <a:cubicBezTo>
                    <a:pt x="1883033" y="3140450"/>
                    <a:pt x="1647095" y="1944983"/>
                    <a:pt x="1295295" y="1549076"/>
                  </a:cubicBezTo>
                  <a:cubicBezTo>
                    <a:pt x="962406" y="1174450"/>
                    <a:pt x="940923" y="620152"/>
                    <a:pt x="1295295" y="265779"/>
                  </a:cubicBezTo>
                  <a:cubicBezTo>
                    <a:pt x="1472481" y="88593"/>
                    <a:pt x="1704713" y="0"/>
                    <a:pt x="19369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3" name="Rounded Rectangle 8">
              <a:extLst>
                <a:ext uri="{FF2B5EF4-FFF2-40B4-BE49-F238E27FC236}">
                  <a16:creationId xmlns="" xmlns:a16="http://schemas.microsoft.com/office/drawing/2014/main" id="{DB50CACD-8894-4668-AE9F-CC3CE7789CD0}"/>
                </a:ext>
              </a:extLst>
            </p:cNvPr>
            <p:cNvSpPr/>
            <p:nvPr/>
          </p:nvSpPr>
          <p:spPr>
            <a:xfrm>
              <a:off x="10151386" y="2324666"/>
              <a:ext cx="314168" cy="314168"/>
            </a:xfrm>
            <a:custGeom>
              <a:avLst/>
              <a:gdLst/>
              <a:ahLst/>
              <a:cxnLst/>
              <a:rect l="l" t="t" r="r" b="b"/>
              <a:pathLst>
                <a:path w="3960440" h="3960000">
                  <a:moveTo>
                    <a:pt x="2723924" y="666561"/>
                  </a:moveTo>
                  <a:cubicBezTo>
                    <a:pt x="2712585" y="666561"/>
                    <a:pt x="2701603" y="668088"/>
                    <a:pt x="2691750" y="673056"/>
                  </a:cubicBezTo>
                  <a:lnTo>
                    <a:pt x="2656848" y="673413"/>
                  </a:lnTo>
                  <a:lnTo>
                    <a:pt x="1433848" y="933370"/>
                  </a:lnTo>
                  <a:cubicBezTo>
                    <a:pt x="1393875" y="941867"/>
                    <a:pt x="1362077" y="967781"/>
                    <a:pt x="1346376" y="1002337"/>
                  </a:cubicBezTo>
                  <a:cubicBezTo>
                    <a:pt x="1331078" y="1020672"/>
                    <a:pt x="1323217" y="1044404"/>
                    <a:pt x="1323217" y="1069971"/>
                  </a:cubicBezTo>
                  <a:lnTo>
                    <a:pt x="1323217" y="2547593"/>
                  </a:lnTo>
                  <a:cubicBezTo>
                    <a:pt x="1271037" y="2529901"/>
                    <a:pt x="1213870" y="2520528"/>
                    <a:pt x="1154017" y="2520528"/>
                  </a:cubicBezTo>
                  <a:cubicBezTo>
                    <a:pt x="901512" y="2520528"/>
                    <a:pt x="696817" y="2687354"/>
                    <a:pt x="696817" y="2893144"/>
                  </a:cubicBezTo>
                  <a:cubicBezTo>
                    <a:pt x="696817" y="3098934"/>
                    <a:pt x="901512" y="3265760"/>
                    <a:pt x="1154017" y="3265760"/>
                  </a:cubicBezTo>
                  <a:cubicBezTo>
                    <a:pt x="1406522" y="3265760"/>
                    <a:pt x="1611217" y="3098934"/>
                    <a:pt x="1611217" y="2893144"/>
                  </a:cubicBezTo>
                  <a:cubicBezTo>
                    <a:pt x="1611217" y="2882349"/>
                    <a:pt x="1610654" y="2871660"/>
                    <a:pt x="1607283" y="2861334"/>
                  </a:cubicBezTo>
                  <a:lnTo>
                    <a:pt x="1611217" y="2841845"/>
                  </a:lnTo>
                  <a:lnTo>
                    <a:pt x="1611217" y="1521342"/>
                  </a:lnTo>
                  <a:lnTo>
                    <a:pt x="2600320" y="1311101"/>
                  </a:lnTo>
                  <a:lnTo>
                    <a:pt x="2600320" y="2327965"/>
                  </a:lnTo>
                  <a:cubicBezTo>
                    <a:pt x="2547472" y="2309959"/>
                    <a:pt x="2489516" y="2300312"/>
                    <a:pt x="2428795" y="2300312"/>
                  </a:cubicBezTo>
                  <a:cubicBezTo>
                    <a:pt x="2176290" y="2300312"/>
                    <a:pt x="1971595" y="2467138"/>
                    <a:pt x="1971595" y="2672928"/>
                  </a:cubicBezTo>
                  <a:cubicBezTo>
                    <a:pt x="1971595" y="2878718"/>
                    <a:pt x="2176290" y="3045544"/>
                    <a:pt x="2428795" y="3045544"/>
                  </a:cubicBezTo>
                  <a:cubicBezTo>
                    <a:pt x="2675391" y="3045544"/>
                    <a:pt x="2876388" y="2886436"/>
                    <a:pt x="2884224" y="2687245"/>
                  </a:cubicBezTo>
                  <a:lnTo>
                    <a:pt x="2888320" y="2666957"/>
                  </a:lnTo>
                  <a:lnTo>
                    <a:pt x="2888320" y="790165"/>
                  </a:lnTo>
                  <a:cubicBezTo>
                    <a:pt x="2888320" y="721900"/>
                    <a:pt x="2832981" y="666561"/>
                    <a:pt x="2764716" y="666561"/>
                  </a:cubicBezTo>
                  <a:close/>
                  <a:moveTo>
                    <a:pt x="436907" y="0"/>
                  </a:moveTo>
                  <a:lnTo>
                    <a:pt x="3523533" y="0"/>
                  </a:lnTo>
                  <a:cubicBezTo>
                    <a:pt x="3764830" y="0"/>
                    <a:pt x="3960440" y="195610"/>
                    <a:pt x="3960440" y="436907"/>
                  </a:cubicBezTo>
                  <a:lnTo>
                    <a:pt x="3960440" y="3523093"/>
                  </a:lnTo>
                  <a:cubicBezTo>
                    <a:pt x="3960440" y="3764390"/>
                    <a:pt x="3764830" y="3960000"/>
                    <a:pt x="3523533" y="3960000"/>
                  </a:cubicBezTo>
                  <a:lnTo>
                    <a:pt x="436907" y="3960000"/>
                  </a:lnTo>
                  <a:cubicBezTo>
                    <a:pt x="195610" y="3960000"/>
                    <a:pt x="0" y="3764390"/>
                    <a:pt x="0" y="3523093"/>
                  </a:cubicBezTo>
                  <a:lnTo>
                    <a:pt x="0" y="436907"/>
                  </a:lnTo>
                  <a:cubicBezTo>
                    <a:pt x="0" y="195610"/>
                    <a:pt x="195610" y="0"/>
                    <a:pt x="4369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4" name="Rounded Rectangle 1">
              <a:extLst>
                <a:ext uri="{FF2B5EF4-FFF2-40B4-BE49-F238E27FC236}">
                  <a16:creationId xmlns="" xmlns:a16="http://schemas.microsoft.com/office/drawing/2014/main" id="{1A47B60C-6E55-4F0E-A7A3-6B59BCF17C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12103" y="2815193"/>
              <a:ext cx="314168" cy="264123"/>
            </a:xfrm>
            <a:custGeom>
              <a:avLst/>
              <a:gdLst/>
              <a:ahLst/>
              <a:cxnLst/>
              <a:rect l="l" t="t" r="r" b="b"/>
              <a:pathLst>
                <a:path w="3985089" h="3350285">
                  <a:moveTo>
                    <a:pt x="1489879" y="1687056"/>
                  </a:moveTo>
                  <a:cubicBezTo>
                    <a:pt x="1413602" y="1687056"/>
                    <a:pt x="1351768" y="1748890"/>
                    <a:pt x="1351768" y="1825167"/>
                  </a:cubicBezTo>
                  <a:lnTo>
                    <a:pt x="1351768" y="1828965"/>
                  </a:lnTo>
                  <a:cubicBezTo>
                    <a:pt x="1351768" y="1905242"/>
                    <a:pt x="1413602" y="1967076"/>
                    <a:pt x="1489879" y="1967076"/>
                  </a:cubicBezTo>
                  <a:lnTo>
                    <a:pt x="1717713" y="1967076"/>
                  </a:lnTo>
                  <a:cubicBezTo>
                    <a:pt x="1793990" y="1967076"/>
                    <a:pt x="1855824" y="1905242"/>
                    <a:pt x="1855824" y="1828965"/>
                  </a:cubicBezTo>
                  <a:lnTo>
                    <a:pt x="1855824" y="1825167"/>
                  </a:lnTo>
                  <a:cubicBezTo>
                    <a:pt x="1855824" y="1748890"/>
                    <a:pt x="1793990" y="1687056"/>
                    <a:pt x="1717713" y="1687056"/>
                  </a:cubicBezTo>
                  <a:close/>
                  <a:moveTo>
                    <a:pt x="2281462" y="1675141"/>
                  </a:moveTo>
                  <a:cubicBezTo>
                    <a:pt x="2205185" y="1675141"/>
                    <a:pt x="2143351" y="1736975"/>
                    <a:pt x="2143351" y="1813252"/>
                  </a:cubicBezTo>
                  <a:lnTo>
                    <a:pt x="2143351" y="1817050"/>
                  </a:lnTo>
                  <a:cubicBezTo>
                    <a:pt x="2143351" y="1893327"/>
                    <a:pt x="2205185" y="1955161"/>
                    <a:pt x="2281462" y="1955161"/>
                  </a:cubicBezTo>
                  <a:lnTo>
                    <a:pt x="2509296" y="1955161"/>
                  </a:lnTo>
                  <a:cubicBezTo>
                    <a:pt x="2585573" y="1955161"/>
                    <a:pt x="2647407" y="1893327"/>
                    <a:pt x="2647407" y="1817050"/>
                  </a:cubicBezTo>
                  <a:lnTo>
                    <a:pt x="2647407" y="1813252"/>
                  </a:lnTo>
                  <a:cubicBezTo>
                    <a:pt x="2647407" y="1736975"/>
                    <a:pt x="2585573" y="1675141"/>
                    <a:pt x="2509296" y="1675141"/>
                  </a:cubicBezTo>
                  <a:close/>
                  <a:moveTo>
                    <a:pt x="2837535" y="1159396"/>
                  </a:moveTo>
                  <a:cubicBezTo>
                    <a:pt x="2731595" y="1159396"/>
                    <a:pt x="2645713" y="1245278"/>
                    <a:pt x="2645713" y="1351218"/>
                  </a:cubicBezTo>
                  <a:cubicBezTo>
                    <a:pt x="2645713" y="1457158"/>
                    <a:pt x="2731595" y="1543040"/>
                    <a:pt x="2837535" y="1543040"/>
                  </a:cubicBezTo>
                  <a:cubicBezTo>
                    <a:pt x="2943475" y="1543040"/>
                    <a:pt x="3029357" y="1457158"/>
                    <a:pt x="3029357" y="1351218"/>
                  </a:cubicBezTo>
                  <a:cubicBezTo>
                    <a:pt x="3029357" y="1245278"/>
                    <a:pt x="2943475" y="1159396"/>
                    <a:pt x="2837535" y="1159396"/>
                  </a:cubicBezTo>
                  <a:close/>
                  <a:moveTo>
                    <a:pt x="3235655" y="750352"/>
                  </a:moveTo>
                  <a:cubicBezTo>
                    <a:pt x="3129715" y="750352"/>
                    <a:pt x="3043833" y="836234"/>
                    <a:pt x="3043833" y="942174"/>
                  </a:cubicBezTo>
                  <a:cubicBezTo>
                    <a:pt x="3043833" y="1048114"/>
                    <a:pt x="3129715" y="1133996"/>
                    <a:pt x="3235655" y="1133996"/>
                  </a:cubicBezTo>
                  <a:cubicBezTo>
                    <a:pt x="3341595" y="1133996"/>
                    <a:pt x="3427477" y="1048114"/>
                    <a:pt x="3427477" y="942174"/>
                  </a:cubicBezTo>
                  <a:cubicBezTo>
                    <a:pt x="3427477" y="836234"/>
                    <a:pt x="3341595" y="750352"/>
                    <a:pt x="3235655" y="750352"/>
                  </a:cubicBezTo>
                  <a:close/>
                  <a:moveTo>
                    <a:pt x="2455585" y="750352"/>
                  </a:moveTo>
                  <a:cubicBezTo>
                    <a:pt x="2349645" y="750352"/>
                    <a:pt x="2263763" y="836234"/>
                    <a:pt x="2263763" y="942174"/>
                  </a:cubicBezTo>
                  <a:cubicBezTo>
                    <a:pt x="2263763" y="1048114"/>
                    <a:pt x="2349645" y="1133996"/>
                    <a:pt x="2455585" y="1133996"/>
                  </a:cubicBezTo>
                  <a:cubicBezTo>
                    <a:pt x="2561525" y="1133996"/>
                    <a:pt x="2647407" y="1048114"/>
                    <a:pt x="2647407" y="942174"/>
                  </a:cubicBezTo>
                  <a:cubicBezTo>
                    <a:pt x="2647407" y="836234"/>
                    <a:pt x="2561525" y="750352"/>
                    <a:pt x="2455585" y="750352"/>
                  </a:cubicBezTo>
                  <a:close/>
                  <a:moveTo>
                    <a:pt x="941776" y="640989"/>
                  </a:moveTo>
                  <a:lnTo>
                    <a:pt x="1181794" y="640989"/>
                  </a:lnTo>
                  <a:lnTo>
                    <a:pt x="1181794" y="881020"/>
                  </a:lnTo>
                  <a:lnTo>
                    <a:pt x="1421825" y="881020"/>
                  </a:lnTo>
                  <a:lnTo>
                    <a:pt x="1421825" y="1121038"/>
                  </a:lnTo>
                  <a:lnTo>
                    <a:pt x="1181794" y="1121038"/>
                  </a:lnTo>
                  <a:lnTo>
                    <a:pt x="1181794" y="1361069"/>
                  </a:lnTo>
                  <a:lnTo>
                    <a:pt x="941776" y="1361069"/>
                  </a:lnTo>
                  <a:lnTo>
                    <a:pt x="941776" y="1121038"/>
                  </a:lnTo>
                  <a:lnTo>
                    <a:pt x="701745" y="1121038"/>
                  </a:lnTo>
                  <a:lnTo>
                    <a:pt x="701745" y="881020"/>
                  </a:lnTo>
                  <a:lnTo>
                    <a:pt x="941776" y="881020"/>
                  </a:lnTo>
                  <a:close/>
                  <a:moveTo>
                    <a:pt x="1061785" y="459017"/>
                  </a:moveTo>
                  <a:cubicBezTo>
                    <a:pt x="762440" y="459017"/>
                    <a:pt x="519773" y="701684"/>
                    <a:pt x="519773" y="1001029"/>
                  </a:cubicBezTo>
                  <a:cubicBezTo>
                    <a:pt x="519773" y="1300374"/>
                    <a:pt x="762440" y="1543041"/>
                    <a:pt x="1061785" y="1543041"/>
                  </a:cubicBezTo>
                  <a:cubicBezTo>
                    <a:pt x="1361130" y="1543041"/>
                    <a:pt x="1603797" y="1300374"/>
                    <a:pt x="1603797" y="1001029"/>
                  </a:cubicBezTo>
                  <a:cubicBezTo>
                    <a:pt x="1603797" y="701684"/>
                    <a:pt x="1361130" y="459017"/>
                    <a:pt x="1061785" y="459017"/>
                  </a:cubicBezTo>
                  <a:close/>
                  <a:moveTo>
                    <a:pt x="2837535" y="359296"/>
                  </a:moveTo>
                  <a:cubicBezTo>
                    <a:pt x="2731595" y="359296"/>
                    <a:pt x="2645713" y="445178"/>
                    <a:pt x="2645713" y="551118"/>
                  </a:cubicBezTo>
                  <a:cubicBezTo>
                    <a:pt x="2645713" y="657058"/>
                    <a:pt x="2731595" y="742940"/>
                    <a:pt x="2837535" y="742940"/>
                  </a:cubicBezTo>
                  <a:cubicBezTo>
                    <a:pt x="2943475" y="742940"/>
                    <a:pt x="3029357" y="657058"/>
                    <a:pt x="3029357" y="551118"/>
                  </a:cubicBezTo>
                  <a:cubicBezTo>
                    <a:pt x="3029357" y="445178"/>
                    <a:pt x="2943475" y="359296"/>
                    <a:pt x="2837535" y="359296"/>
                  </a:cubicBezTo>
                  <a:close/>
                  <a:moveTo>
                    <a:pt x="927799" y="0"/>
                  </a:moveTo>
                  <a:lnTo>
                    <a:pt x="2978398" y="0"/>
                  </a:lnTo>
                  <a:cubicBezTo>
                    <a:pt x="3447374" y="0"/>
                    <a:pt x="3902811" y="418280"/>
                    <a:pt x="3926614" y="887256"/>
                  </a:cubicBezTo>
                  <a:cubicBezTo>
                    <a:pt x="4011721" y="1784310"/>
                    <a:pt x="4065643" y="3326870"/>
                    <a:pt x="3630620" y="3349891"/>
                  </a:cubicBezTo>
                  <a:cubicBezTo>
                    <a:pt x="3101375" y="3362701"/>
                    <a:pt x="2778421" y="2566209"/>
                    <a:pt x="2352321" y="2174369"/>
                  </a:cubicBezTo>
                  <a:lnTo>
                    <a:pt x="1572952" y="2174369"/>
                  </a:lnTo>
                  <a:cubicBezTo>
                    <a:pt x="1161652" y="2566210"/>
                    <a:pt x="901104" y="3370635"/>
                    <a:pt x="339051" y="3349892"/>
                  </a:cubicBezTo>
                  <a:cubicBezTo>
                    <a:pt x="-171518" y="3349299"/>
                    <a:pt x="45251" y="1463012"/>
                    <a:pt x="48163" y="849156"/>
                  </a:cubicBezTo>
                  <a:cubicBezTo>
                    <a:pt x="48163" y="380180"/>
                    <a:pt x="458823" y="0"/>
                    <a:pt x="9277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5" name="Oval 2">
              <a:extLst>
                <a:ext uri="{FF2B5EF4-FFF2-40B4-BE49-F238E27FC236}">
                  <a16:creationId xmlns="" xmlns:a16="http://schemas.microsoft.com/office/drawing/2014/main" id="{EF9EBA30-865E-4B98-8690-F61519451F8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98510" y="1903547"/>
              <a:ext cx="314168" cy="242760"/>
            </a:xfrm>
            <a:custGeom>
              <a:avLst/>
              <a:gdLst/>
              <a:ahLst/>
              <a:cxnLst/>
              <a:rect l="l" t="t" r="r" b="b"/>
              <a:pathLst>
                <a:path w="3949160" h="3051548">
                  <a:moveTo>
                    <a:pt x="2339911" y="638678"/>
                  </a:moveTo>
                  <a:cubicBezTo>
                    <a:pt x="3228675" y="638678"/>
                    <a:pt x="3949160" y="1138384"/>
                    <a:pt x="3949160" y="1754802"/>
                  </a:cubicBezTo>
                  <a:cubicBezTo>
                    <a:pt x="3949160" y="2075792"/>
                    <a:pt x="3753790" y="2365135"/>
                    <a:pt x="3440317" y="2567662"/>
                  </a:cubicBezTo>
                  <a:lnTo>
                    <a:pt x="3655878" y="3051548"/>
                  </a:lnTo>
                  <a:lnTo>
                    <a:pt x="2882697" y="2804439"/>
                  </a:lnTo>
                  <a:cubicBezTo>
                    <a:pt x="2713357" y="2847946"/>
                    <a:pt x="2530504" y="2870926"/>
                    <a:pt x="2339911" y="2870926"/>
                  </a:cubicBezTo>
                  <a:cubicBezTo>
                    <a:pt x="1451147" y="2870926"/>
                    <a:pt x="730662" y="2371220"/>
                    <a:pt x="730662" y="1754802"/>
                  </a:cubicBezTo>
                  <a:cubicBezTo>
                    <a:pt x="730662" y="1138384"/>
                    <a:pt x="1451147" y="638678"/>
                    <a:pt x="2339911" y="638678"/>
                  </a:cubicBezTo>
                  <a:close/>
                  <a:moveTo>
                    <a:pt x="1609249" y="0"/>
                  </a:moveTo>
                  <a:cubicBezTo>
                    <a:pt x="2214487" y="0"/>
                    <a:pt x="2741687" y="231736"/>
                    <a:pt x="3015976" y="574644"/>
                  </a:cubicBezTo>
                  <a:cubicBezTo>
                    <a:pt x="2789246" y="488504"/>
                    <a:pt x="2533611" y="440957"/>
                    <a:pt x="2263344" y="440957"/>
                  </a:cubicBezTo>
                  <a:cubicBezTo>
                    <a:pt x="1318096" y="440957"/>
                    <a:pt x="551821" y="1022559"/>
                    <a:pt x="551821" y="1740001"/>
                  </a:cubicBezTo>
                  <a:cubicBezTo>
                    <a:pt x="551821" y="1819940"/>
                    <a:pt x="561334" y="1898193"/>
                    <a:pt x="580963" y="1973803"/>
                  </a:cubicBezTo>
                  <a:cubicBezTo>
                    <a:pt x="578579" y="1972737"/>
                    <a:pt x="677277" y="2155498"/>
                    <a:pt x="675039" y="2154187"/>
                  </a:cubicBezTo>
                  <a:lnTo>
                    <a:pt x="502119" y="2089690"/>
                  </a:lnTo>
                  <a:lnTo>
                    <a:pt x="213774" y="2502637"/>
                  </a:lnTo>
                  <a:cubicBezTo>
                    <a:pt x="162937" y="2145510"/>
                    <a:pt x="82414" y="1758692"/>
                    <a:pt x="31577" y="1383752"/>
                  </a:cubicBezTo>
                  <a:cubicBezTo>
                    <a:pt x="6733" y="1307252"/>
                    <a:pt x="0" y="1197870"/>
                    <a:pt x="0" y="1116124"/>
                  </a:cubicBezTo>
                  <a:cubicBezTo>
                    <a:pt x="0" y="499706"/>
                    <a:pt x="720485" y="0"/>
                    <a:pt x="16092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6" name="Block Arc 5">
              <a:extLst>
                <a:ext uri="{FF2B5EF4-FFF2-40B4-BE49-F238E27FC236}">
                  <a16:creationId xmlns="" xmlns:a16="http://schemas.microsoft.com/office/drawing/2014/main" id="{0039BC13-2FC0-4C7E-A78C-A0228971FFB7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8333725" y="2960384"/>
              <a:ext cx="291341" cy="314168"/>
            </a:xfrm>
            <a:custGeom>
              <a:avLst/>
              <a:gdLst/>
              <a:ahLst/>
              <a:cxnLst/>
              <a:rect l="l" t="t" r="r" b="b"/>
              <a:pathLst>
                <a:path w="3672275" h="3963955">
                  <a:moveTo>
                    <a:pt x="984766" y="3417555"/>
                  </a:moveTo>
                  <a:cubicBezTo>
                    <a:pt x="932254" y="3417555"/>
                    <a:pt x="882982" y="3403623"/>
                    <a:pt x="841068" y="3378104"/>
                  </a:cubicBezTo>
                  <a:lnTo>
                    <a:pt x="840676" y="3378710"/>
                  </a:lnTo>
                  <a:lnTo>
                    <a:pt x="835545" y="3375094"/>
                  </a:lnTo>
                  <a:cubicBezTo>
                    <a:pt x="823791" y="3369308"/>
                    <a:pt x="813094" y="3361844"/>
                    <a:pt x="803763" y="3352697"/>
                  </a:cubicBezTo>
                  <a:cubicBezTo>
                    <a:pt x="147868" y="2908007"/>
                    <a:pt x="-148746" y="2089941"/>
                    <a:pt x="72539" y="1325492"/>
                  </a:cubicBezTo>
                  <a:cubicBezTo>
                    <a:pt x="298018" y="546553"/>
                    <a:pt x="1007805" y="7791"/>
                    <a:pt x="1818686" y="83"/>
                  </a:cubicBezTo>
                  <a:cubicBezTo>
                    <a:pt x="2629567" y="-7624"/>
                    <a:pt x="3349467" y="517549"/>
                    <a:pt x="3589711" y="1292061"/>
                  </a:cubicBezTo>
                  <a:cubicBezTo>
                    <a:pt x="3828334" y="2061344"/>
                    <a:pt x="3537615" y="2895621"/>
                    <a:pt x="2873980" y="3349798"/>
                  </a:cubicBezTo>
                  <a:cubicBezTo>
                    <a:pt x="2824845" y="3391084"/>
                    <a:pt x="2761401" y="3415171"/>
                    <a:pt x="2692355" y="3415171"/>
                  </a:cubicBezTo>
                  <a:cubicBezTo>
                    <a:pt x="2531252" y="3415171"/>
                    <a:pt x="2400652" y="3284038"/>
                    <a:pt x="2400652" y="3122277"/>
                  </a:cubicBezTo>
                  <a:cubicBezTo>
                    <a:pt x="2400652" y="3018609"/>
                    <a:pt x="2454292" y="2927520"/>
                    <a:pt x="2535552" y="2875976"/>
                  </a:cubicBezTo>
                  <a:lnTo>
                    <a:pt x="2534959" y="2875094"/>
                  </a:lnTo>
                  <a:cubicBezTo>
                    <a:pt x="2993902" y="2566441"/>
                    <a:pt x="3196002" y="1993261"/>
                    <a:pt x="3032146" y="1465012"/>
                  </a:cubicBezTo>
                  <a:cubicBezTo>
                    <a:pt x="2868290" y="936764"/>
                    <a:pt x="2377289" y="578575"/>
                    <a:pt x="1824236" y="583831"/>
                  </a:cubicBezTo>
                  <a:cubicBezTo>
                    <a:pt x="1271183" y="589088"/>
                    <a:pt x="787080" y="956545"/>
                    <a:pt x="633294" y="1487812"/>
                  </a:cubicBezTo>
                  <a:cubicBezTo>
                    <a:pt x="479508" y="2019079"/>
                    <a:pt x="692467" y="2588315"/>
                    <a:pt x="1157194" y="2888188"/>
                  </a:cubicBezTo>
                  <a:lnTo>
                    <a:pt x="1156634" y="2889057"/>
                  </a:lnTo>
                  <a:cubicBezTo>
                    <a:pt x="1229500" y="2941659"/>
                    <a:pt x="1276469" y="3027652"/>
                    <a:pt x="1276469" y="3124661"/>
                  </a:cubicBezTo>
                  <a:cubicBezTo>
                    <a:pt x="1276469" y="3286422"/>
                    <a:pt x="1145869" y="3417555"/>
                    <a:pt x="984766" y="3417555"/>
                  </a:cubicBezTo>
                  <a:close/>
                  <a:moveTo>
                    <a:pt x="1836138" y="3963955"/>
                  </a:moveTo>
                  <a:cubicBezTo>
                    <a:pt x="1677062" y="3963955"/>
                    <a:pt x="1548106" y="3834999"/>
                    <a:pt x="1548106" y="3675923"/>
                  </a:cubicBezTo>
                  <a:lnTo>
                    <a:pt x="1548106" y="1958036"/>
                  </a:lnTo>
                  <a:cubicBezTo>
                    <a:pt x="1548106" y="1798960"/>
                    <a:pt x="1677062" y="1670004"/>
                    <a:pt x="1836138" y="1670004"/>
                  </a:cubicBezTo>
                  <a:cubicBezTo>
                    <a:pt x="1995214" y="1670004"/>
                    <a:pt x="2124170" y="1798960"/>
                    <a:pt x="2124170" y="1958036"/>
                  </a:cubicBezTo>
                  <a:lnTo>
                    <a:pt x="2124170" y="3675923"/>
                  </a:lnTo>
                  <a:cubicBezTo>
                    <a:pt x="2124170" y="3834999"/>
                    <a:pt x="1995214" y="3963955"/>
                    <a:pt x="1836138" y="396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7" name="Rounded Rectangle 5">
              <a:extLst>
                <a:ext uri="{FF2B5EF4-FFF2-40B4-BE49-F238E27FC236}">
                  <a16:creationId xmlns="" xmlns:a16="http://schemas.microsoft.com/office/drawing/2014/main" id="{09016EDD-5F1F-4FB8-88E8-90C4748142E0}"/>
                </a:ext>
              </a:extLst>
            </p:cNvPr>
            <p:cNvSpPr>
              <a:spLocks/>
            </p:cNvSpPr>
            <p:nvPr/>
          </p:nvSpPr>
          <p:spPr>
            <a:xfrm>
              <a:off x="10666168" y="2421951"/>
              <a:ext cx="314168" cy="314168"/>
            </a:xfrm>
            <a:custGeom>
              <a:avLst/>
              <a:gdLst/>
              <a:ahLst/>
              <a:cxnLst/>
              <a:rect l="l" t="t" r="r" b="b"/>
              <a:pathLst>
                <a:path w="3928707" h="3954781">
                  <a:moveTo>
                    <a:pt x="2773336" y="2238726"/>
                  </a:moveTo>
                  <a:cubicBezTo>
                    <a:pt x="2746826" y="2238726"/>
                    <a:pt x="2725335" y="2260217"/>
                    <a:pt x="2725335" y="2286727"/>
                  </a:cubicBezTo>
                  <a:lnTo>
                    <a:pt x="2725335" y="2478725"/>
                  </a:lnTo>
                  <a:cubicBezTo>
                    <a:pt x="2725335" y="2505235"/>
                    <a:pt x="2746826" y="2526726"/>
                    <a:pt x="2773336" y="2526726"/>
                  </a:cubicBezTo>
                  <a:lnTo>
                    <a:pt x="2965334" y="2526726"/>
                  </a:lnTo>
                  <a:cubicBezTo>
                    <a:pt x="2991844" y="2526726"/>
                    <a:pt x="3013335" y="2505235"/>
                    <a:pt x="3013335" y="2478725"/>
                  </a:cubicBezTo>
                  <a:lnTo>
                    <a:pt x="3013335" y="2286727"/>
                  </a:lnTo>
                  <a:cubicBezTo>
                    <a:pt x="3013335" y="2260217"/>
                    <a:pt x="2991844" y="2238726"/>
                    <a:pt x="2965334" y="2238726"/>
                  </a:cubicBezTo>
                  <a:close/>
                  <a:moveTo>
                    <a:pt x="2313922" y="2238726"/>
                  </a:moveTo>
                  <a:cubicBezTo>
                    <a:pt x="2287412" y="2238726"/>
                    <a:pt x="2265921" y="2260217"/>
                    <a:pt x="2265921" y="2286727"/>
                  </a:cubicBezTo>
                  <a:lnTo>
                    <a:pt x="2265921" y="2478725"/>
                  </a:lnTo>
                  <a:cubicBezTo>
                    <a:pt x="2265921" y="2505235"/>
                    <a:pt x="2287412" y="2526726"/>
                    <a:pt x="2313922" y="2526726"/>
                  </a:cubicBezTo>
                  <a:lnTo>
                    <a:pt x="2505920" y="2526726"/>
                  </a:lnTo>
                  <a:cubicBezTo>
                    <a:pt x="2532430" y="2526726"/>
                    <a:pt x="2553921" y="2505235"/>
                    <a:pt x="2553921" y="2478725"/>
                  </a:cubicBezTo>
                  <a:lnTo>
                    <a:pt x="2553921" y="2286727"/>
                  </a:lnTo>
                  <a:cubicBezTo>
                    <a:pt x="2553921" y="2260217"/>
                    <a:pt x="2532430" y="2238726"/>
                    <a:pt x="2505920" y="2238726"/>
                  </a:cubicBezTo>
                  <a:close/>
                  <a:moveTo>
                    <a:pt x="1854508" y="2238726"/>
                  </a:moveTo>
                  <a:cubicBezTo>
                    <a:pt x="1827998" y="2238726"/>
                    <a:pt x="1806507" y="2260217"/>
                    <a:pt x="1806507" y="2286727"/>
                  </a:cubicBezTo>
                  <a:lnTo>
                    <a:pt x="1806507" y="2478725"/>
                  </a:lnTo>
                  <a:cubicBezTo>
                    <a:pt x="1806507" y="2505235"/>
                    <a:pt x="1827998" y="2526726"/>
                    <a:pt x="1854508" y="2526726"/>
                  </a:cubicBezTo>
                  <a:lnTo>
                    <a:pt x="2046506" y="2526726"/>
                  </a:lnTo>
                  <a:cubicBezTo>
                    <a:pt x="2073016" y="2526726"/>
                    <a:pt x="2094507" y="2505235"/>
                    <a:pt x="2094507" y="2478725"/>
                  </a:cubicBezTo>
                  <a:lnTo>
                    <a:pt x="2094507" y="2286727"/>
                  </a:lnTo>
                  <a:cubicBezTo>
                    <a:pt x="2094507" y="2260217"/>
                    <a:pt x="2073016" y="2238726"/>
                    <a:pt x="2046506" y="2238726"/>
                  </a:cubicBezTo>
                  <a:close/>
                  <a:moveTo>
                    <a:pt x="879732" y="2133675"/>
                  </a:moveTo>
                  <a:cubicBezTo>
                    <a:pt x="767330" y="2133675"/>
                    <a:pt x="676210" y="2224795"/>
                    <a:pt x="676210" y="2337197"/>
                  </a:cubicBezTo>
                  <a:cubicBezTo>
                    <a:pt x="676210" y="2449599"/>
                    <a:pt x="767330" y="2540719"/>
                    <a:pt x="879732" y="2540719"/>
                  </a:cubicBezTo>
                  <a:cubicBezTo>
                    <a:pt x="956121" y="2540719"/>
                    <a:pt x="1022681" y="2498634"/>
                    <a:pt x="1054808" y="2434886"/>
                  </a:cubicBezTo>
                  <a:lnTo>
                    <a:pt x="1469273" y="2434887"/>
                  </a:lnTo>
                  <a:cubicBezTo>
                    <a:pt x="1529381" y="2434887"/>
                    <a:pt x="1578108" y="2386160"/>
                    <a:pt x="1578108" y="2326052"/>
                  </a:cubicBezTo>
                  <a:cubicBezTo>
                    <a:pt x="1578108" y="2265944"/>
                    <a:pt x="1529381" y="2217217"/>
                    <a:pt x="1469273" y="2217217"/>
                  </a:cubicBezTo>
                  <a:lnTo>
                    <a:pt x="1039779" y="2217217"/>
                  </a:lnTo>
                  <a:cubicBezTo>
                    <a:pt x="1005455" y="2165662"/>
                    <a:pt x="946329" y="2133675"/>
                    <a:pt x="879732" y="2133675"/>
                  </a:cubicBezTo>
                  <a:close/>
                  <a:moveTo>
                    <a:pt x="2773336" y="1699178"/>
                  </a:moveTo>
                  <a:cubicBezTo>
                    <a:pt x="2746826" y="1699178"/>
                    <a:pt x="2725335" y="1720669"/>
                    <a:pt x="2725335" y="1747179"/>
                  </a:cubicBezTo>
                  <a:lnTo>
                    <a:pt x="2725335" y="1939177"/>
                  </a:lnTo>
                  <a:cubicBezTo>
                    <a:pt x="2725335" y="1965687"/>
                    <a:pt x="2746826" y="1987178"/>
                    <a:pt x="2773336" y="1987178"/>
                  </a:cubicBezTo>
                  <a:lnTo>
                    <a:pt x="2965334" y="1987178"/>
                  </a:lnTo>
                  <a:cubicBezTo>
                    <a:pt x="2991844" y="1987178"/>
                    <a:pt x="3013335" y="1965687"/>
                    <a:pt x="3013335" y="1939177"/>
                  </a:cubicBezTo>
                  <a:lnTo>
                    <a:pt x="3013335" y="1747179"/>
                  </a:lnTo>
                  <a:cubicBezTo>
                    <a:pt x="3013335" y="1720669"/>
                    <a:pt x="2991844" y="1699178"/>
                    <a:pt x="2965334" y="1699178"/>
                  </a:cubicBezTo>
                  <a:close/>
                  <a:moveTo>
                    <a:pt x="2313922" y="1699178"/>
                  </a:moveTo>
                  <a:cubicBezTo>
                    <a:pt x="2287412" y="1699178"/>
                    <a:pt x="2265921" y="1720669"/>
                    <a:pt x="2265921" y="1747179"/>
                  </a:cubicBezTo>
                  <a:lnTo>
                    <a:pt x="2265921" y="1939177"/>
                  </a:lnTo>
                  <a:cubicBezTo>
                    <a:pt x="2265921" y="1965687"/>
                    <a:pt x="2287412" y="1987178"/>
                    <a:pt x="2313922" y="1987178"/>
                  </a:cubicBezTo>
                  <a:lnTo>
                    <a:pt x="2505920" y="1987178"/>
                  </a:lnTo>
                  <a:cubicBezTo>
                    <a:pt x="2532430" y="1987178"/>
                    <a:pt x="2553921" y="1965687"/>
                    <a:pt x="2553921" y="1939177"/>
                  </a:cubicBezTo>
                  <a:lnTo>
                    <a:pt x="2553921" y="1747179"/>
                  </a:lnTo>
                  <a:cubicBezTo>
                    <a:pt x="2553921" y="1720669"/>
                    <a:pt x="2532430" y="1699178"/>
                    <a:pt x="2505920" y="1699178"/>
                  </a:cubicBezTo>
                  <a:close/>
                  <a:moveTo>
                    <a:pt x="1854508" y="1699178"/>
                  </a:moveTo>
                  <a:cubicBezTo>
                    <a:pt x="1827998" y="1699178"/>
                    <a:pt x="1806507" y="1720669"/>
                    <a:pt x="1806507" y="1747179"/>
                  </a:cubicBezTo>
                  <a:lnTo>
                    <a:pt x="1806507" y="1939177"/>
                  </a:lnTo>
                  <a:cubicBezTo>
                    <a:pt x="1806507" y="1965687"/>
                    <a:pt x="1827998" y="1987178"/>
                    <a:pt x="1854508" y="1987178"/>
                  </a:cubicBezTo>
                  <a:lnTo>
                    <a:pt x="2046506" y="1987178"/>
                  </a:lnTo>
                  <a:cubicBezTo>
                    <a:pt x="2073016" y="1987178"/>
                    <a:pt x="2094507" y="1965687"/>
                    <a:pt x="2094507" y="1939177"/>
                  </a:cubicBezTo>
                  <a:lnTo>
                    <a:pt x="2094507" y="1747179"/>
                  </a:lnTo>
                  <a:cubicBezTo>
                    <a:pt x="2094507" y="1720669"/>
                    <a:pt x="2073016" y="1699178"/>
                    <a:pt x="2046506" y="1699178"/>
                  </a:cubicBezTo>
                  <a:close/>
                  <a:moveTo>
                    <a:pt x="1035948" y="1186216"/>
                  </a:moveTo>
                  <a:cubicBezTo>
                    <a:pt x="1165960" y="1186216"/>
                    <a:pt x="1271356" y="1291612"/>
                    <a:pt x="1271356" y="1421624"/>
                  </a:cubicBezTo>
                  <a:cubicBezTo>
                    <a:pt x="1271356" y="1551636"/>
                    <a:pt x="1165960" y="1657032"/>
                    <a:pt x="1035948" y="1657032"/>
                  </a:cubicBezTo>
                  <a:cubicBezTo>
                    <a:pt x="905936" y="1657032"/>
                    <a:pt x="800540" y="1551636"/>
                    <a:pt x="800540" y="1421624"/>
                  </a:cubicBezTo>
                  <a:cubicBezTo>
                    <a:pt x="800540" y="1291612"/>
                    <a:pt x="905936" y="1186216"/>
                    <a:pt x="1035948" y="1186216"/>
                  </a:cubicBezTo>
                  <a:close/>
                  <a:moveTo>
                    <a:pt x="2773336" y="1159631"/>
                  </a:moveTo>
                  <a:cubicBezTo>
                    <a:pt x="2746826" y="1159631"/>
                    <a:pt x="2725335" y="1181122"/>
                    <a:pt x="2725335" y="1207632"/>
                  </a:cubicBezTo>
                  <a:lnTo>
                    <a:pt x="2725335" y="1399630"/>
                  </a:lnTo>
                  <a:cubicBezTo>
                    <a:pt x="2725335" y="1426140"/>
                    <a:pt x="2746826" y="1447631"/>
                    <a:pt x="2773336" y="1447631"/>
                  </a:cubicBezTo>
                  <a:lnTo>
                    <a:pt x="2965334" y="1447631"/>
                  </a:lnTo>
                  <a:cubicBezTo>
                    <a:pt x="2991844" y="1447631"/>
                    <a:pt x="3013335" y="1426140"/>
                    <a:pt x="3013335" y="1399630"/>
                  </a:cubicBezTo>
                  <a:lnTo>
                    <a:pt x="3013335" y="1207632"/>
                  </a:lnTo>
                  <a:cubicBezTo>
                    <a:pt x="3013335" y="1181122"/>
                    <a:pt x="2991844" y="1159631"/>
                    <a:pt x="2965334" y="1159631"/>
                  </a:cubicBezTo>
                  <a:close/>
                  <a:moveTo>
                    <a:pt x="2313922" y="1159631"/>
                  </a:moveTo>
                  <a:cubicBezTo>
                    <a:pt x="2287412" y="1159631"/>
                    <a:pt x="2265921" y="1181122"/>
                    <a:pt x="2265921" y="1207632"/>
                  </a:cubicBezTo>
                  <a:lnTo>
                    <a:pt x="2265921" y="1399630"/>
                  </a:lnTo>
                  <a:cubicBezTo>
                    <a:pt x="2265921" y="1426140"/>
                    <a:pt x="2287412" y="1447631"/>
                    <a:pt x="2313922" y="1447631"/>
                  </a:cubicBezTo>
                  <a:lnTo>
                    <a:pt x="2505920" y="1447631"/>
                  </a:lnTo>
                  <a:cubicBezTo>
                    <a:pt x="2532430" y="1447631"/>
                    <a:pt x="2553921" y="1426140"/>
                    <a:pt x="2553921" y="1399630"/>
                  </a:cubicBezTo>
                  <a:lnTo>
                    <a:pt x="2553921" y="1207632"/>
                  </a:lnTo>
                  <a:cubicBezTo>
                    <a:pt x="2553921" y="1181122"/>
                    <a:pt x="2532430" y="1159631"/>
                    <a:pt x="2505920" y="1159631"/>
                  </a:cubicBezTo>
                  <a:close/>
                  <a:moveTo>
                    <a:pt x="1854508" y="1159631"/>
                  </a:moveTo>
                  <a:cubicBezTo>
                    <a:pt x="1827998" y="1159631"/>
                    <a:pt x="1806507" y="1181122"/>
                    <a:pt x="1806507" y="1207632"/>
                  </a:cubicBezTo>
                  <a:lnTo>
                    <a:pt x="1806507" y="1399630"/>
                  </a:lnTo>
                  <a:cubicBezTo>
                    <a:pt x="1806507" y="1426140"/>
                    <a:pt x="1827998" y="1447631"/>
                    <a:pt x="1854508" y="1447631"/>
                  </a:cubicBezTo>
                  <a:lnTo>
                    <a:pt x="2046506" y="1447631"/>
                  </a:lnTo>
                  <a:cubicBezTo>
                    <a:pt x="2073016" y="1447631"/>
                    <a:pt x="2094507" y="1426140"/>
                    <a:pt x="2094507" y="1399630"/>
                  </a:cubicBezTo>
                  <a:lnTo>
                    <a:pt x="2094507" y="1207632"/>
                  </a:lnTo>
                  <a:cubicBezTo>
                    <a:pt x="2094507" y="1181122"/>
                    <a:pt x="2073016" y="1159631"/>
                    <a:pt x="2046506" y="1159631"/>
                  </a:cubicBezTo>
                  <a:close/>
                  <a:moveTo>
                    <a:pt x="1035947" y="1097587"/>
                  </a:moveTo>
                  <a:cubicBezTo>
                    <a:pt x="856987" y="1097587"/>
                    <a:pt x="711911" y="1242663"/>
                    <a:pt x="711911" y="1421623"/>
                  </a:cubicBezTo>
                  <a:cubicBezTo>
                    <a:pt x="711911" y="1600583"/>
                    <a:pt x="856987" y="1745659"/>
                    <a:pt x="1035947" y="1745659"/>
                  </a:cubicBezTo>
                  <a:cubicBezTo>
                    <a:pt x="1214907" y="1745659"/>
                    <a:pt x="1359983" y="1600583"/>
                    <a:pt x="1359983" y="1421623"/>
                  </a:cubicBezTo>
                  <a:cubicBezTo>
                    <a:pt x="1359983" y="1242663"/>
                    <a:pt x="1214907" y="1097587"/>
                    <a:pt x="1035947" y="1097587"/>
                  </a:cubicBezTo>
                  <a:close/>
                  <a:moveTo>
                    <a:pt x="593124" y="376367"/>
                  </a:moveTo>
                  <a:lnTo>
                    <a:pt x="3225543" y="376367"/>
                  </a:lnTo>
                  <a:cubicBezTo>
                    <a:pt x="3328637" y="376367"/>
                    <a:pt x="3412211" y="459941"/>
                    <a:pt x="3412211" y="563035"/>
                  </a:cubicBezTo>
                  <a:lnTo>
                    <a:pt x="3412211" y="3074837"/>
                  </a:lnTo>
                  <a:cubicBezTo>
                    <a:pt x="3412211" y="3177931"/>
                    <a:pt x="3328637" y="3261505"/>
                    <a:pt x="3225543" y="3261505"/>
                  </a:cubicBezTo>
                  <a:lnTo>
                    <a:pt x="593124" y="3261505"/>
                  </a:lnTo>
                  <a:cubicBezTo>
                    <a:pt x="490030" y="3261505"/>
                    <a:pt x="406456" y="3177931"/>
                    <a:pt x="406456" y="3074837"/>
                  </a:cubicBezTo>
                  <a:lnTo>
                    <a:pt x="406456" y="563035"/>
                  </a:lnTo>
                  <a:cubicBezTo>
                    <a:pt x="406456" y="459941"/>
                    <a:pt x="490030" y="376367"/>
                    <a:pt x="593124" y="376367"/>
                  </a:cubicBezTo>
                  <a:close/>
                  <a:moveTo>
                    <a:pt x="466365" y="263607"/>
                  </a:moveTo>
                  <a:cubicBezTo>
                    <a:pt x="353740" y="263607"/>
                    <a:pt x="262440" y="354907"/>
                    <a:pt x="262440" y="467532"/>
                  </a:cubicBezTo>
                  <a:lnTo>
                    <a:pt x="262440" y="3211530"/>
                  </a:lnTo>
                  <a:cubicBezTo>
                    <a:pt x="262440" y="3324155"/>
                    <a:pt x="353740" y="3415455"/>
                    <a:pt x="466365" y="3415455"/>
                  </a:cubicBezTo>
                  <a:lnTo>
                    <a:pt x="3352302" y="3415455"/>
                  </a:lnTo>
                  <a:cubicBezTo>
                    <a:pt x="3464927" y="3415455"/>
                    <a:pt x="3556227" y="3324155"/>
                    <a:pt x="3556227" y="3211530"/>
                  </a:cubicBezTo>
                  <a:lnTo>
                    <a:pt x="3556227" y="2945906"/>
                  </a:lnTo>
                  <a:lnTo>
                    <a:pt x="3604113" y="2945906"/>
                  </a:lnTo>
                  <a:cubicBezTo>
                    <a:pt x="3647262" y="2945906"/>
                    <a:pt x="3682241" y="2910927"/>
                    <a:pt x="3682241" y="2867778"/>
                  </a:cubicBezTo>
                  <a:lnTo>
                    <a:pt x="3682241" y="2555278"/>
                  </a:lnTo>
                  <a:cubicBezTo>
                    <a:pt x="3682241" y="2512129"/>
                    <a:pt x="3647262" y="2477150"/>
                    <a:pt x="3604113" y="2477150"/>
                  </a:cubicBezTo>
                  <a:lnTo>
                    <a:pt x="3556227" y="2477150"/>
                  </a:lnTo>
                  <a:lnTo>
                    <a:pt x="3556227" y="1181006"/>
                  </a:lnTo>
                  <a:lnTo>
                    <a:pt x="3604113" y="1181006"/>
                  </a:lnTo>
                  <a:cubicBezTo>
                    <a:pt x="3647262" y="1181006"/>
                    <a:pt x="3682241" y="1146027"/>
                    <a:pt x="3682241" y="1102878"/>
                  </a:cubicBezTo>
                  <a:lnTo>
                    <a:pt x="3682241" y="790378"/>
                  </a:lnTo>
                  <a:cubicBezTo>
                    <a:pt x="3682241" y="747229"/>
                    <a:pt x="3647262" y="712250"/>
                    <a:pt x="3604113" y="712250"/>
                  </a:cubicBezTo>
                  <a:lnTo>
                    <a:pt x="3556227" y="712250"/>
                  </a:lnTo>
                  <a:lnTo>
                    <a:pt x="3556227" y="467532"/>
                  </a:lnTo>
                  <a:cubicBezTo>
                    <a:pt x="3556227" y="354907"/>
                    <a:pt x="3464927" y="263607"/>
                    <a:pt x="3352302" y="263607"/>
                  </a:cubicBezTo>
                  <a:close/>
                  <a:moveTo>
                    <a:pt x="235370" y="0"/>
                  </a:moveTo>
                  <a:lnTo>
                    <a:pt x="3693337" y="0"/>
                  </a:lnTo>
                  <a:cubicBezTo>
                    <a:pt x="3823328" y="0"/>
                    <a:pt x="3928707" y="105379"/>
                    <a:pt x="3928707" y="235370"/>
                  </a:cubicBezTo>
                  <a:lnTo>
                    <a:pt x="3928707" y="3402502"/>
                  </a:lnTo>
                  <a:cubicBezTo>
                    <a:pt x="3928707" y="3485210"/>
                    <a:pt x="3886047" y="3557954"/>
                    <a:pt x="3821334" y="3599629"/>
                  </a:cubicBezTo>
                  <a:lnTo>
                    <a:pt x="3732546" y="3954781"/>
                  </a:lnTo>
                  <a:lnTo>
                    <a:pt x="2998166" y="3954781"/>
                  </a:lnTo>
                  <a:lnTo>
                    <a:pt x="2918939" y="3637872"/>
                  </a:lnTo>
                  <a:lnTo>
                    <a:pt x="1025164" y="3637872"/>
                  </a:lnTo>
                  <a:lnTo>
                    <a:pt x="945937" y="3954781"/>
                  </a:lnTo>
                  <a:lnTo>
                    <a:pt x="211557" y="3954781"/>
                  </a:lnTo>
                  <a:lnTo>
                    <a:pt x="125186" y="3609298"/>
                  </a:lnTo>
                  <a:cubicBezTo>
                    <a:pt x="50483" y="3570656"/>
                    <a:pt x="0" y="3492475"/>
                    <a:pt x="0" y="3402502"/>
                  </a:cubicBezTo>
                  <a:lnTo>
                    <a:pt x="0" y="235370"/>
                  </a:lnTo>
                  <a:cubicBezTo>
                    <a:pt x="0" y="105379"/>
                    <a:pt x="105379" y="0"/>
                    <a:pt x="2353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8" name="Oval 6">
              <a:extLst>
                <a:ext uri="{FF2B5EF4-FFF2-40B4-BE49-F238E27FC236}">
                  <a16:creationId xmlns="" xmlns:a16="http://schemas.microsoft.com/office/drawing/2014/main" id="{EA6EA148-1A60-4854-943F-5636B5B842E6}"/>
                </a:ext>
              </a:extLst>
            </p:cNvPr>
            <p:cNvSpPr>
              <a:spLocks noChangeAspect="1"/>
            </p:cNvSpPr>
            <p:nvPr/>
          </p:nvSpPr>
          <p:spPr>
            <a:xfrm rot="678773">
              <a:off x="7434992" y="3114687"/>
              <a:ext cx="328974" cy="333882"/>
            </a:xfrm>
            <a:custGeom>
              <a:avLst/>
              <a:gdLst>
                <a:gd name="connsiteX0" fmla="*/ 1853384 w 3897869"/>
                <a:gd name="connsiteY0" fmla="*/ 1388405 h 3965243"/>
                <a:gd name="connsiteX1" fmla="*/ 1768767 w 3897869"/>
                <a:gd name="connsiteY1" fmla="*/ 1407105 h 3965243"/>
                <a:gd name="connsiteX2" fmla="*/ 1517577 w 3897869"/>
                <a:gd name="connsiteY2" fmla="*/ 2058791 h 3965243"/>
                <a:gd name="connsiteX3" fmla="*/ 1936464 w 3897869"/>
                <a:gd name="connsiteY3" fmla="*/ 2693888 h 3965243"/>
                <a:gd name="connsiteX4" fmla="*/ 2318674 w 3897869"/>
                <a:gd name="connsiteY4" fmla="*/ 2023139 h 3965243"/>
                <a:gd name="connsiteX5" fmla="*/ 2293344 w 3897869"/>
                <a:gd name="connsiteY5" fmla="*/ 1851009 h 3965243"/>
                <a:gd name="connsiteX6" fmla="*/ 1853384 w 3897869"/>
                <a:gd name="connsiteY6" fmla="*/ 1388405 h 3965243"/>
                <a:gd name="connsiteX7" fmla="*/ 1594841 w 3897869"/>
                <a:gd name="connsiteY7" fmla="*/ 62434 h 3965243"/>
                <a:gd name="connsiteX8" fmla="*/ 3869632 w 3897869"/>
                <a:gd name="connsiteY8" fmla="*/ 1534104 h 3965243"/>
                <a:gd name="connsiteX9" fmla="*/ 3670773 w 3897869"/>
                <a:gd name="connsiteY9" fmla="*/ 2442221 h 3965243"/>
                <a:gd name="connsiteX10" fmla="*/ 3671055 w 3897869"/>
                <a:gd name="connsiteY10" fmla="*/ 2443164 h 3965243"/>
                <a:gd name="connsiteX11" fmla="*/ 3164582 w 3897869"/>
                <a:gd name="connsiteY11" fmla="*/ 2847840 h 3965243"/>
                <a:gd name="connsiteX12" fmla="*/ 3176822 w 3897869"/>
                <a:gd name="connsiteY12" fmla="*/ 2861767 h 3965243"/>
                <a:gd name="connsiteX13" fmla="*/ 3146203 w 3897869"/>
                <a:gd name="connsiteY13" fmla="*/ 2860537 h 3965243"/>
                <a:gd name="connsiteX14" fmla="*/ 3151211 w 3897869"/>
                <a:gd name="connsiteY14" fmla="*/ 2852936 h 3965243"/>
                <a:gd name="connsiteX15" fmla="*/ 2397082 w 3897869"/>
                <a:gd name="connsiteY15" fmla="*/ 2581462 h 3965243"/>
                <a:gd name="connsiteX16" fmla="*/ 2396219 w 3897869"/>
                <a:gd name="connsiteY16" fmla="*/ 2574988 h 3965243"/>
                <a:gd name="connsiteX17" fmla="*/ 1746058 w 3897869"/>
                <a:gd name="connsiteY17" fmla="*/ 3110355 h 3965243"/>
                <a:gd name="connsiteX18" fmla="*/ 990519 w 3897869"/>
                <a:gd name="connsiteY18" fmla="*/ 2036564 h 3965243"/>
                <a:gd name="connsiteX19" fmla="*/ 1593790 w 3897869"/>
                <a:gd name="connsiteY19" fmla="*/ 984589 h 3965243"/>
                <a:gd name="connsiteX20" fmla="*/ 1746058 w 3897869"/>
                <a:gd name="connsiteY20" fmla="*/ 962773 h 3965243"/>
                <a:gd name="connsiteX21" fmla="*/ 2206475 w 3897869"/>
                <a:gd name="connsiteY21" fmla="*/ 1190705 h 3965243"/>
                <a:gd name="connsiteX22" fmla="*/ 2185910 w 3897869"/>
                <a:gd name="connsiteY22" fmla="*/ 894663 h 3965243"/>
                <a:gd name="connsiteX23" fmla="*/ 2656644 w 3897869"/>
                <a:gd name="connsiteY23" fmla="*/ 819919 h 3965243"/>
                <a:gd name="connsiteX24" fmla="*/ 2828567 w 3897869"/>
                <a:gd name="connsiteY24" fmla="*/ 2116306 h 3965243"/>
                <a:gd name="connsiteX25" fmla="*/ 3312378 w 3897869"/>
                <a:gd name="connsiteY25" fmla="*/ 2058373 h 3965243"/>
                <a:gd name="connsiteX26" fmla="*/ 3289926 w 3897869"/>
                <a:gd name="connsiteY26" fmla="*/ 1363476 h 3965243"/>
                <a:gd name="connsiteX27" fmla="*/ 3290031 w 3897869"/>
                <a:gd name="connsiteY27" fmla="*/ 1363579 h 3965243"/>
                <a:gd name="connsiteX28" fmla="*/ 1700745 w 3897869"/>
                <a:gd name="connsiteY28" fmla="*/ 591812 h 3965243"/>
                <a:gd name="connsiteX29" fmla="*/ 571995 w 3897869"/>
                <a:gd name="connsiteY29" fmla="*/ 2290946 h 3965243"/>
                <a:gd name="connsiteX30" fmla="*/ 2267548 w 3897869"/>
                <a:gd name="connsiteY30" fmla="*/ 3425067 h 3965243"/>
                <a:gd name="connsiteX31" fmla="*/ 3194376 w 3897869"/>
                <a:gd name="connsiteY31" fmla="*/ 3089434 h 3965243"/>
                <a:gd name="connsiteX32" fmla="*/ 3268026 w 3897869"/>
                <a:gd name="connsiteY32" fmla="*/ 3526326 h 3965243"/>
                <a:gd name="connsiteX33" fmla="*/ 2347298 w 3897869"/>
                <a:gd name="connsiteY33" fmla="*/ 3920822 h 3965243"/>
                <a:gd name="connsiteX34" fmla="*/ 42617 w 3897869"/>
                <a:gd name="connsiteY34" fmla="*/ 2396849 h 3965243"/>
                <a:gd name="connsiteX35" fmla="*/ 1594841 w 3897869"/>
                <a:gd name="connsiteY35" fmla="*/ 62434 h 3965243"/>
                <a:gd name="connsiteX0" fmla="*/ 1853384 w 3897869"/>
                <a:gd name="connsiteY0" fmla="*/ 1388405 h 3965243"/>
                <a:gd name="connsiteX1" fmla="*/ 1768767 w 3897869"/>
                <a:gd name="connsiteY1" fmla="*/ 1407105 h 3965243"/>
                <a:gd name="connsiteX2" fmla="*/ 1517577 w 3897869"/>
                <a:gd name="connsiteY2" fmla="*/ 2058791 h 3965243"/>
                <a:gd name="connsiteX3" fmla="*/ 1936464 w 3897869"/>
                <a:gd name="connsiteY3" fmla="*/ 2693888 h 3965243"/>
                <a:gd name="connsiteX4" fmla="*/ 2318674 w 3897869"/>
                <a:gd name="connsiteY4" fmla="*/ 2023139 h 3965243"/>
                <a:gd name="connsiteX5" fmla="*/ 2293344 w 3897869"/>
                <a:gd name="connsiteY5" fmla="*/ 1851009 h 3965243"/>
                <a:gd name="connsiteX6" fmla="*/ 1853384 w 3897869"/>
                <a:gd name="connsiteY6" fmla="*/ 1388405 h 3965243"/>
                <a:gd name="connsiteX7" fmla="*/ 1594841 w 3897869"/>
                <a:gd name="connsiteY7" fmla="*/ 62434 h 3965243"/>
                <a:gd name="connsiteX8" fmla="*/ 3869632 w 3897869"/>
                <a:gd name="connsiteY8" fmla="*/ 1534104 h 3965243"/>
                <a:gd name="connsiteX9" fmla="*/ 3670773 w 3897869"/>
                <a:gd name="connsiteY9" fmla="*/ 2442221 h 3965243"/>
                <a:gd name="connsiteX10" fmla="*/ 3671055 w 3897869"/>
                <a:gd name="connsiteY10" fmla="*/ 2443164 h 3965243"/>
                <a:gd name="connsiteX11" fmla="*/ 3164582 w 3897869"/>
                <a:gd name="connsiteY11" fmla="*/ 2847840 h 3965243"/>
                <a:gd name="connsiteX12" fmla="*/ 3176822 w 3897869"/>
                <a:gd name="connsiteY12" fmla="*/ 2861767 h 3965243"/>
                <a:gd name="connsiteX13" fmla="*/ 3146203 w 3897869"/>
                <a:gd name="connsiteY13" fmla="*/ 2860537 h 3965243"/>
                <a:gd name="connsiteX14" fmla="*/ 3151211 w 3897869"/>
                <a:gd name="connsiteY14" fmla="*/ 2852936 h 3965243"/>
                <a:gd name="connsiteX15" fmla="*/ 2397082 w 3897869"/>
                <a:gd name="connsiteY15" fmla="*/ 2581462 h 3965243"/>
                <a:gd name="connsiteX16" fmla="*/ 2396219 w 3897869"/>
                <a:gd name="connsiteY16" fmla="*/ 2574988 h 3965243"/>
                <a:gd name="connsiteX17" fmla="*/ 1746058 w 3897869"/>
                <a:gd name="connsiteY17" fmla="*/ 3110355 h 3965243"/>
                <a:gd name="connsiteX18" fmla="*/ 990519 w 3897869"/>
                <a:gd name="connsiteY18" fmla="*/ 2036564 h 3965243"/>
                <a:gd name="connsiteX19" fmla="*/ 1593790 w 3897869"/>
                <a:gd name="connsiteY19" fmla="*/ 984589 h 3965243"/>
                <a:gd name="connsiteX20" fmla="*/ 1746058 w 3897869"/>
                <a:gd name="connsiteY20" fmla="*/ 962773 h 3965243"/>
                <a:gd name="connsiteX21" fmla="*/ 2206475 w 3897869"/>
                <a:gd name="connsiteY21" fmla="*/ 1190705 h 3965243"/>
                <a:gd name="connsiteX22" fmla="*/ 2185910 w 3897869"/>
                <a:gd name="connsiteY22" fmla="*/ 894663 h 3965243"/>
                <a:gd name="connsiteX23" fmla="*/ 2656644 w 3897869"/>
                <a:gd name="connsiteY23" fmla="*/ 819919 h 3965243"/>
                <a:gd name="connsiteX24" fmla="*/ 2828567 w 3897869"/>
                <a:gd name="connsiteY24" fmla="*/ 2116306 h 3965243"/>
                <a:gd name="connsiteX25" fmla="*/ 3312378 w 3897869"/>
                <a:gd name="connsiteY25" fmla="*/ 2058373 h 3965243"/>
                <a:gd name="connsiteX26" fmla="*/ 3289926 w 3897869"/>
                <a:gd name="connsiteY26" fmla="*/ 1363476 h 3965243"/>
                <a:gd name="connsiteX27" fmla="*/ 3290031 w 3897869"/>
                <a:gd name="connsiteY27" fmla="*/ 1363579 h 3965243"/>
                <a:gd name="connsiteX28" fmla="*/ 1700745 w 3897869"/>
                <a:gd name="connsiteY28" fmla="*/ 591812 h 3965243"/>
                <a:gd name="connsiteX29" fmla="*/ 571995 w 3897869"/>
                <a:gd name="connsiteY29" fmla="*/ 2290946 h 3965243"/>
                <a:gd name="connsiteX30" fmla="*/ 2267548 w 3897869"/>
                <a:gd name="connsiteY30" fmla="*/ 3425067 h 3965243"/>
                <a:gd name="connsiteX31" fmla="*/ 3194376 w 3897869"/>
                <a:gd name="connsiteY31" fmla="*/ 3089434 h 3965243"/>
                <a:gd name="connsiteX32" fmla="*/ 3268026 w 3897869"/>
                <a:gd name="connsiteY32" fmla="*/ 3526326 h 3965243"/>
                <a:gd name="connsiteX33" fmla="*/ 2347298 w 3897869"/>
                <a:gd name="connsiteY33" fmla="*/ 3920822 h 3965243"/>
                <a:gd name="connsiteX34" fmla="*/ 42617 w 3897869"/>
                <a:gd name="connsiteY34" fmla="*/ 2396849 h 3965243"/>
                <a:gd name="connsiteX35" fmla="*/ 1594841 w 3897869"/>
                <a:gd name="connsiteY35" fmla="*/ 62434 h 3965243"/>
                <a:gd name="connsiteX0" fmla="*/ 1853384 w 3897869"/>
                <a:gd name="connsiteY0" fmla="*/ 1388405 h 3965243"/>
                <a:gd name="connsiteX1" fmla="*/ 1768767 w 3897869"/>
                <a:gd name="connsiteY1" fmla="*/ 1407105 h 3965243"/>
                <a:gd name="connsiteX2" fmla="*/ 1517577 w 3897869"/>
                <a:gd name="connsiteY2" fmla="*/ 2058791 h 3965243"/>
                <a:gd name="connsiteX3" fmla="*/ 1936464 w 3897869"/>
                <a:gd name="connsiteY3" fmla="*/ 2693888 h 3965243"/>
                <a:gd name="connsiteX4" fmla="*/ 2318674 w 3897869"/>
                <a:gd name="connsiteY4" fmla="*/ 2023139 h 3965243"/>
                <a:gd name="connsiteX5" fmla="*/ 2293344 w 3897869"/>
                <a:gd name="connsiteY5" fmla="*/ 1851009 h 3965243"/>
                <a:gd name="connsiteX6" fmla="*/ 1853384 w 3897869"/>
                <a:gd name="connsiteY6" fmla="*/ 1388405 h 3965243"/>
                <a:gd name="connsiteX7" fmla="*/ 1594841 w 3897869"/>
                <a:gd name="connsiteY7" fmla="*/ 62434 h 3965243"/>
                <a:gd name="connsiteX8" fmla="*/ 3869632 w 3897869"/>
                <a:gd name="connsiteY8" fmla="*/ 1534104 h 3965243"/>
                <a:gd name="connsiteX9" fmla="*/ 3670773 w 3897869"/>
                <a:gd name="connsiteY9" fmla="*/ 2442221 h 3965243"/>
                <a:gd name="connsiteX10" fmla="*/ 3671055 w 3897869"/>
                <a:gd name="connsiteY10" fmla="*/ 2443164 h 3965243"/>
                <a:gd name="connsiteX11" fmla="*/ 3164582 w 3897869"/>
                <a:gd name="connsiteY11" fmla="*/ 2847840 h 3965243"/>
                <a:gd name="connsiteX12" fmla="*/ 3176822 w 3897869"/>
                <a:gd name="connsiteY12" fmla="*/ 2861767 h 3965243"/>
                <a:gd name="connsiteX13" fmla="*/ 3146203 w 3897869"/>
                <a:gd name="connsiteY13" fmla="*/ 2860537 h 3965243"/>
                <a:gd name="connsiteX14" fmla="*/ 3151211 w 3897869"/>
                <a:gd name="connsiteY14" fmla="*/ 2852936 h 3965243"/>
                <a:gd name="connsiteX15" fmla="*/ 2397082 w 3897869"/>
                <a:gd name="connsiteY15" fmla="*/ 2581462 h 3965243"/>
                <a:gd name="connsiteX16" fmla="*/ 2396219 w 3897869"/>
                <a:gd name="connsiteY16" fmla="*/ 2574988 h 3965243"/>
                <a:gd name="connsiteX17" fmla="*/ 1746058 w 3897869"/>
                <a:gd name="connsiteY17" fmla="*/ 3110355 h 3965243"/>
                <a:gd name="connsiteX18" fmla="*/ 990519 w 3897869"/>
                <a:gd name="connsiteY18" fmla="*/ 2036564 h 3965243"/>
                <a:gd name="connsiteX19" fmla="*/ 1593790 w 3897869"/>
                <a:gd name="connsiteY19" fmla="*/ 984589 h 3965243"/>
                <a:gd name="connsiteX20" fmla="*/ 1746058 w 3897869"/>
                <a:gd name="connsiteY20" fmla="*/ 962773 h 3965243"/>
                <a:gd name="connsiteX21" fmla="*/ 2206475 w 3897869"/>
                <a:gd name="connsiteY21" fmla="*/ 1190705 h 3965243"/>
                <a:gd name="connsiteX22" fmla="*/ 2185910 w 3897869"/>
                <a:gd name="connsiteY22" fmla="*/ 894663 h 3965243"/>
                <a:gd name="connsiteX23" fmla="*/ 2656644 w 3897869"/>
                <a:gd name="connsiteY23" fmla="*/ 819919 h 3965243"/>
                <a:gd name="connsiteX24" fmla="*/ 2828567 w 3897869"/>
                <a:gd name="connsiteY24" fmla="*/ 2116306 h 3965243"/>
                <a:gd name="connsiteX25" fmla="*/ 3312378 w 3897869"/>
                <a:gd name="connsiteY25" fmla="*/ 2058373 h 3965243"/>
                <a:gd name="connsiteX26" fmla="*/ 3289926 w 3897869"/>
                <a:gd name="connsiteY26" fmla="*/ 1363476 h 3965243"/>
                <a:gd name="connsiteX27" fmla="*/ 3290031 w 3897869"/>
                <a:gd name="connsiteY27" fmla="*/ 1363579 h 3965243"/>
                <a:gd name="connsiteX28" fmla="*/ 1700745 w 3897869"/>
                <a:gd name="connsiteY28" fmla="*/ 591812 h 3965243"/>
                <a:gd name="connsiteX29" fmla="*/ 571995 w 3897869"/>
                <a:gd name="connsiteY29" fmla="*/ 2290946 h 3965243"/>
                <a:gd name="connsiteX30" fmla="*/ 2267548 w 3897869"/>
                <a:gd name="connsiteY30" fmla="*/ 3425067 h 3965243"/>
                <a:gd name="connsiteX31" fmla="*/ 3194376 w 3897869"/>
                <a:gd name="connsiteY31" fmla="*/ 3089434 h 3965243"/>
                <a:gd name="connsiteX32" fmla="*/ 3268026 w 3897869"/>
                <a:gd name="connsiteY32" fmla="*/ 3526326 h 3965243"/>
                <a:gd name="connsiteX33" fmla="*/ 2347298 w 3897869"/>
                <a:gd name="connsiteY33" fmla="*/ 3920822 h 3965243"/>
                <a:gd name="connsiteX34" fmla="*/ 42617 w 3897869"/>
                <a:gd name="connsiteY34" fmla="*/ 2396849 h 3965243"/>
                <a:gd name="connsiteX35" fmla="*/ 1594841 w 3897869"/>
                <a:gd name="connsiteY35" fmla="*/ 62434 h 3965243"/>
                <a:gd name="connsiteX0" fmla="*/ 1853384 w 3897869"/>
                <a:gd name="connsiteY0" fmla="*/ 1388405 h 3965243"/>
                <a:gd name="connsiteX1" fmla="*/ 1768767 w 3897869"/>
                <a:gd name="connsiteY1" fmla="*/ 1407105 h 3965243"/>
                <a:gd name="connsiteX2" fmla="*/ 1517577 w 3897869"/>
                <a:gd name="connsiteY2" fmla="*/ 2058791 h 3965243"/>
                <a:gd name="connsiteX3" fmla="*/ 1936464 w 3897869"/>
                <a:gd name="connsiteY3" fmla="*/ 2693888 h 3965243"/>
                <a:gd name="connsiteX4" fmla="*/ 2318674 w 3897869"/>
                <a:gd name="connsiteY4" fmla="*/ 2023139 h 3965243"/>
                <a:gd name="connsiteX5" fmla="*/ 2293344 w 3897869"/>
                <a:gd name="connsiteY5" fmla="*/ 1851009 h 3965243"/>
                <a:gd name="connsiteX6" fmla="*/ 1853384 w 3897869"/>
                <a:gd name="connsiteY6" fmla="*/ 1388405 h 3965243"/>
                <a:gd name="connsiteX7" fmla="*/ 1594841 w 3897869"/>
                <a:gd name="connsiteY7" fmla="*/ 62434 h 3965243"/>
                <a:gd name="connsiteX8" fmla="*/ 3869632 w 3897869"/>
                <a:gd name="connsiteY8" fmla="*/ 1534104 h 3965243"/>
                <a:gd name="connsiteX9" fmla="*/ 3670773 w 3897869"/>
                <a:gd name="connsiteY9" fmla="*/ 2442221 h 3965243"/>
                <a:gd name="connsiteX10" fmla="*/ 3671055 w 3897869"/>
                <a:gd name="connsiteY10" fmla="*/ 2443164 h 3965243"/>
                <a:gd name="connsiteX11" fmla="*/ 3164582 w 3897869"/>
                <a:gd name="connsiteY11" fmla="*/ 2847840 h 3965243"/>
                <a:gd name="connsiteX12" fmla="*/ 3176822 w 3897869"/>
                <a:gd name="connsiteY12" fmla="*/ 2861767 h 3965243"/>
                <a:gd name="connsiteX13" fmla="*/ 3146203 w 3897869"/>
                <a:gd name="connsiteY13" fmla="*/ 2860537 h 3965243"/>
                <a:gd name="connsiteX14" fmla="*/ 3151211 w 3897869"/>
                <a:gd name="connsiteY14" fmla="*/ 2852936 h 3965243"/>
                <a:gd name="connsiteX15" fmla="*/ 2397082 w 3897869"/>
                <a:gd name="connsiteY15" fmla="*/ 2581462 h 3965243"/>
                <a:gd name="connsiteX16" fmla="*/ 2396219 w 3897869"/>
                <a:gd name="connsiteY16" fmla="*/ 2574988 h 3965243"/>
                <a:gd name="connsiteX17" fmla="*/ 1746058 w 3897869"/>
                <a:gd name="connsiteY17" fmla="*/ 3110355 h 3965243"/>
                <a:gd name="connsiteX18" fmla="*/ 990519 w 3897869"/>
                <a:gd name="connsiteY18" fmla="*/ 2036564 h 3965243"/>
                <a:gd name="connsiteX19" fmla="*/ 1593790 w 3897869"/>
                <a:gd name="connsiteY19" fmla="*/ 984589 h 3965243"/>
                <a:gd name="connsiteX20" fmla="*/ 1746058 w 3897869"/>
                <a:gd name="connsiteY20" fmla="*/ 962773 h 3965243"/>
                <a:gd name="connsiteX21" fmla="*/ 2206475 w 3897869"/>
                <a:gd name="connsiteY21" fmla="*/ 1190705 h 3965243"/>
                <a:gd name="connsiteX22" fmla="*/ 2185910 w 3897869"/>
                <a:gd name="connsiteY22" fmla="*/ 894663 h 3965243"/>
                <a:gd name="connsiteX23" fmla="*/ 2656644 w 3897869"/>
                <a:gd name="connsiteY23" fmla="*/ 819919 h 3965243"/>
                <a:gd name="connsiteX24" fmla="*/ 2828567 w 3897869"/>
                <a:gd name="connsiteY24" fmla="*/ 2116306 h 3965243"/>
                <a:gd name="connsiteX25" fmla="*/ 3312378 w 3897869"/>
                <a:gd name="connsiteY25" fmla="*/ 2058373 h 3965243"/>
                <a:gd name="connsiteX26" fmla="*/ 3289926 w 3897869"/>
                <a:gd name="connsiteY26" fmla="*/ 1363476 h 3965243"/>
                <a:gd name="connsiteX27" fmla="*/ 3290031 w 3897869"/>
                <a:gd name="connsiteY27" fmla="*/ 1363579 h 3965243"/>
                <a:gd name="connsiteX28" fmla="*/ 1700745 w 3897869"/>
                <a:gd name="connsiteY28" fmla="*/ 591812 h 3965243"/>
                <a:gd name="connsiteX29" fmla="*/ 571995 w 3897869"/>
                <a:gd name="connsiteY29" fmla="*/ 2290946 h 3965243"/>
                <a:gd name="connsiteX30" fmla="*/ 2267548 w 3897869"/>
                <a:gd name="connsiteY30" fmla="*/ 3425067 h 3965243"/>
                <a:gd name="connsiteX31" fmla="*/ 3194376 w 3897869"/>
                <a:gd name="connsiteY31" fmla="*/ 3089434 h 3965243"/>
                <a:gd name="connsiteX32" fmla="*/ 3268026 w 3897869"/>
                <a:gd name="connsiteY32" fmla="*/ 3526326 h 3965243"/>
                <a:gd name="connsiteX33" fmla="*/ 2347298 w 3897869"/>
                <a:gd name="connsiteY33" fmla="*/ 3920822 h 3965243"/>
                <a:gd name="connsiteX34" fmla="*/ 42617 w 3897869"/>
                <a:gd name="connsiteY34" fmla="*/ 2396849 h 3965243"/>
                <a:gd name="connsiteX35" fmla="*/ 1594841 w 3897869"/>
                <a:gd name="connsiteY35" fmla="*/ 62434 h 3965243"/>
                <a:gd name="connsiteX0" fmla="*/ 1853384 w 3897869"/>
                <a:gd name="connsiteY0" fmla="*/ 1388405 h 3965243"/>
                <a:gd name="connsiteX1" fmla="*/ 1768767 w 3897869"/>
                <a:gd name="connsiteY1" fmla="*/ 1407105 h 3965243"/>
                <a:gd name="connsiteX2" fmla="*/ 1517577 w 3897869"/>
                <a:gd name="connsiteY2" fmla="*/ 2058791 h 3965243"/>
                <a:gd name="connsiteX3" fmla="*/ 1936464 w 3897869"/>
                <a:gd name="connsiteY3" fmla="*/ 2693888 h 3965243"/>
                <a:gd name="connsiteX4" fmla="*/ 2318674 w 3897869"/>
                <a:gd name="connsiteY4" fmla="*/ 2023139 h 3965243"/>
                <a:gd name="connsiteX5" fmla="*/ 2293344 w 3897869"/>
                <a:gd name="connsiteY5" fmla="*/ 1851009 h 3965243"/>
                <a:gd name="connsiteX6" fmla="*/ 1853384 w 3897869"/>
                <a:gd name="connsiteY6" fmla="*/ 1388405 h 3965243"/>
                <a:gd name="connsiteX7" fmla="*/ 1594841 w 3897869"/>
                <a:gd name="connsiteY7" fmla="*/ 62434 h 3965243"/>
                <a:gd name="connsiteX8" fmla="*/ 3869632 w 3897869"/>
                <a:gd name="connsiteY8" fmla="*/ 1534104 h 3965243"/>
                <a:gd name="connsiteX9" fmla="*/ 3670773 w 3897869"/>
                <a:gd name="connsiteY9" fmla="*/ 2442221 h 3965243"/>
                <a:gd name="connsiteX10" fmla="*/ 3671055 w 3897869"/>
                <a:gd name="connsiteY10" fmla="*/ 2443164 h 3965243"/>
                <a:gd name="connsiteX11" fmla="*/ 3164582 w 3897869"/>
                <a:gd name="connsiteY11" fmla="*/ 2847840 h 3965243"/>
                <a:gd name="connsiteX12" fmla="*/ 3176822 w 3897869"/>
                <a:gd name="connsiteY12" fmla="*/ 2861767 h 3965243"/>
                <a:gd name="connsiteX13" fmla="*/ 3146203 w 3897869"/>
                <a:gd name="connsiteY13" fmla="*/ 2860537 h 3965243"/>
                <a:gd name="connsiteX14" fmla="*/ 3151211 w 3897869"/>
                <a:gd name="connsiteY14" fmla="*/ 2852936 h 3965243"/>
                <a:gd name="connsiteX15" fmla="*/ 2397082 w 3897869"/>
                <a:gd name="connsiteY15" fmla="*/ 2581462 h 3965243"/>
                <a:gd name="connsiteX16" fmla="*/ 2396219 w 3897869"/>
                <a:gd name="connsiteY16" fmla="*/ 2574988 h 3965243"/>
                <a:gd name="connsiteX17" fmla="*/ 1746058 w 3897869"/>
                <a:gd name="connsiteY17" fmla="*/ 3110355 h 3965243"/>
                <a:gd name="connsiteX18" fmla="*/ 990519 w 3897869"/>
                <a:gd name="connsiteY18" fmla="*/ 2036564 h 3965243"/>
                <a:gd name="connsiteX19" fmla="*/ 1593790 w 3897869"/>
                <a:gd name="connsiteY19" fmla="*/ 984589 h 3965243"/>
                <a:gd name="connsiteX20" fmla="*/ 1746058 w 3897869"/>
                <a:gd name="connsiteY20" fmla="*/ 962773 h 3965243"/>
                <a:gd name="connsiteX21" fmla="*/ 2206475 w 3897869"/>
                <a:gd name="connsiteY21" fmla="*/ 1190705 h 3965243"/>
                <a:gd name="connsiteX22" fmla="*/ 2185910 w 3897869"/>
                <a:gd name="connsiteY22" fmla="*/ 894663 h 3965243"/>
                <a:gd name="connsiteX23" fmla="*/ 2656644 w 3897869"/>
                <a:gd name="connsiteY23" fmla="*/ 819919 h 3965243"/>
                <a:gd name="connsiteX24" fmla="*/ 2828567 w 3897869"/>
                <a:gd name="connsiteY24" fmla="*/ 2116306 h 3965243"/>
                <a:gd name="connsiteX25" fmla="*/ 3312378 w 3897869"/>
                <a:gd name="connsiteY25" fmla="*/ 2058373 h 3965243"/>
                <a:gd name="connsiteX26" fmla="*/ 3289926 w 3897869"/>
                <a:gd name="connsiteY26" fmla="*/ 1363476 h 3965243"/>
                <a:gd name="connsiteX27" fmla="*/ 3290031 w 3897869"/>
                <a:gd name="connsiteY27" fmla="*/ 1363579 h 3965243"/>
                <a:gd name="connsiteX28" fmla="*/ 1700745 w 3897869"/>
                <a:gd name="connsiteY28" fmla="*/ 591812 h 3965243"/>
                <a:gd name="connsiteX29" fmla="*/ 571995 w 3897869"/>
                <a:gd name="connsiteY29" fmla="*/ 2290946 h 3965243"/>
                <a:gd name="connsiteX30" fmla="*/ 2267548 w 3897869"/>
                <a:gd name="connsiteY30" fmla="*/ 3425067 h 3965243"/>
                <a:gd name="connsiteX31" fmla="*/ 3194376 w 3897869"/>
                <a:gd name="connsiteY31" fmla="*/ 3089434 h 3965243"/>
                <a:gd name="connsiteX32" fmla="*/ 3268026 w 3897869"/>
                <a:gd name="connsiteY32" fmla="*/ 3526326 h 3965243"/>
                <a:gd name="connsiteX33" fmla="*/ 2347298 w 3897869"/>
                <a:gd name="connsiteY33" fmla="*/ 3920822 h 3965243"/>
                <a:gd name="connsiteX34" fmla="*/ 42617 w 3897869"/>
                <a:gd name="connsiteY34" fmla="*/ 2396849 h 3965243"/>
                <a:gd name="connsiteX35" fmla="*/ 1594841 w 3897869"/>
                <a:gd name="connsiteY35" fmla="*/ 62434 h 3965243"/>
                <a:gd name="connsiteX0" fmla="*/ 1853384 w 3897869"/>
                <a:gd name="connsiteY0" fmla="*/ 1388405 h 3965243"/>
                <a:gd name="connsiteX1" fmla="*/ 1768767 w 3897869"/>
                <a:gd name="connsiteY1" fmla="*/ 1407105 h 3965243"/>
                <a:gd name="connsiteX2" fmla="*/ 1517577 w 3897869"/>
                <a:gd name="connsiteY2" fmla="*/ 2058791 h 3965243"/>
                <a:gd name="connsiteX3" fmla="*/ 1928990 w 3897869"/>
                <a:gd name="connsiteY3" fmla="*/ 2656528 h 3965243"/>
                <a:gd name="connsiteX4" fmla="*/ 2318674 w 3897869"/>
                <a:gd name="connsiteY4" fmla="*/ 2023139 h 3965243"/>
                <a:gd name="connsiteX5" fmla="*/ 2293344 w 3897869"/>
                <a:gd name="connsiteY5" fmla="*/ 1851009 h 3965243"/>
                <a:gd name="connsiteX6" fmla="*/ 1853384 w 3897869"/>
                <a:gd name="connsiteY6" fmla="*/ 1388405 h 3965243"/>
                <a:gd name="connsiteX7" fmla="*/ 1594841 w 3897869"/>
                <a:gd name="connsiteY7" fmla="*/ 62434 h 3965243"/>
                <a:gd name="connsiteX8" fmla="*/ 3869632 w 3897869"/>
                <a:gd name="connsiteY8" fmla="*/ 1534104 h 3965243"/>
                <a:gd name="connsiteX9" fmla="*/ 3670773 w 3897869"/>
                <a:gd name="connsiteY9" fmla="*/ 2442221 h 3965243"/>
                <a:gd name="connsiteX10" fmla="*/ 3671055 w 3897869"/>
                <a:gd name="connsiteY10" fmla="*/ 2443164 h 3965243"/>
                <a:gd name="connsiteX11" fmla="*/ 3164582 w 3897869"/>
                <a:gd name="connsiteY11" fmla="*/ 2847840 h 3965243"/>
                <a:gd name="connsiteX12" fmla="*/ 3176822 w 3897869"/>
                <a:gd name="connsiteY12" fmla="*/ 2861767 h 3965243"/>
                <a:gd name="connsiteX13" fmla="*/ 3146203 w 3897869"/>
                <a:gd name="connsiteY13" fmla="*/ 2860537 h 3965243"/>
                <a:gd name="connsiteX14" fmla="*/ 3151211 w 3897869"/>
                <a:gd name="connsiteY14" fmla="*/ 2852936 h 3965243"/>
                <a:gd name="connsiteX15" fmla="*/ 2397082 w 3897869"/>
                <a:gd name="connsiteY15" fmla="*/ 2581462 h 3965243"/>
                <a:gd name="connsiteX16" fmla="*/ 2396219 w 3897869"/>
                <a:gd name="connsiteY16" fmla="*/ 2574988 h 3965243"/>
                <a:gd name="connsiteX17" fmla="*/ 1746058 w 3897869"/>
                <a:gd name="connsiteY17" fmla="*/ 3110355 h 3965243"/>
                <a:gd name="connsiteX18" fmla="*/ 990519 w 3897869"/>
                <a:gd name="connsiteY18" fmla="*/ 2036564 h 3965243"/>
                <a:gd name="connsiteX19" fmla="*/ 1593790 w 3897869"/>
                <a:gd name="connsiteY19" fmla="*/ 984589 h 3965243"/>
                <a:gd name="connsiteX20" fmla="*/ 1746058 w 3897869"/>
                <a:gd name="connsiteY20" fmla="*/ 962773 h 3965243"/>
                <a:gd name="connsiteX21" fmla="*/ 2206475 w 3897869"/>
                <a:gd name="connsiteY21" fmla="*/ 1190705 h 3965243"/>
                <a:gd name="connsiteX22" fmla="*/ 2185910 w 3897869"/>
                <a:gd name="connsiteY22" fmla="*/ 894663 h 3965243"/>
                <a:gd name="connsiteX23" fmla="*/ 2656644 w 3897869"/>
                <a:gd name="connsiteY23" fmla="*/ 819919 h 3965243"/>
                <a:gd name="connsiteX24" fmla="*/ 2828567 w 3897869"/>
                <a:gd name="connsiteY24" fmla="*/ 2116306 h 3965243"/>
                <a:gd name="connsiteX25" fmla="*/ 3312378 w 3897869"/>
                <a:gd name="connsiteY25" fmla="*/ 2058373 h 3965243"/>
                <a:gd name="connsiteX26" fmla="*/ 3289926 w 3897869"/>
                <a:gd name="connsiteY26" fmla="*/ 1363476 h 3965243"/>
                <a:gd name="connsiteX27" fmla="*/ 3290031 w 3897869"/>
                <a:gd name="connsiteY27" fmla="*/ 1363579 h 3965243"/>
                <a:gd name="connsiteX28" fmla="*/ 1700745 w 3897869"/>
                <a:gd name="connsiteY28" fmla="*/ 591812 h 3965243"/>
                <a:gd name="connsiteX29" fmla="*/ 571995 w 3897869"/>
                <a:gd name="connsiteY29" fmla="*/ 2290946 h 3965243"/>
                <a:gd name="connsiteX30" fmla="*/ 2267548 w 3897869"/>
                <a:gd name="connsiteY30" fmla="*/ 3425067 h 3965243"/>
                <a:gd name="connsiteX31" fmla="*/ 3194376 w 3897869"/>
                <a:gd name="connsiteY31" fmla="*/ 3089434 h 3965243"/>
                <a:gd name="connsiteX32" fmla="*/ 3268026 w 3897869"/>
                <a:gd name="connsiteY32" fmla="*/ 3526326 h 3965243"/>
                <a:gd name="connsiteX33" fmla="*/ 2347298 w 3897869"/>
                <a:gd name="connsiteY33" fmla="*/ 3920822 h 3965243"/>
                <a:gd name="connsiteX34" fmla="*/ 42617 w 3897869"/>
                <a:gd name="connsiteY34" fmla="*/ 2396849 h 3965243"/>
                <a:gd name="connsiteX35" fmla="*/ 1594841 w 3897869"/>
                <a:gd name="connsiteY35" fmla="*/ 62434 h 3965243"/>
                <a:gd name="connsiteX0" fmla="*/ 1853384 w 3897869"/>
                <a:gd name="connsiteY0" fmla="*/ 1388405 h 3965243"/>
                <a:gd name="connsiteX1" fmla="*/ 1768767 w 3897869"/>
                <a:gd name="connsiteY1" fmla="*/ 1407105 h 3965243"/>
                <a:gd name="connsiteX2" fmla="*/ 1517577 w 3897869"/>
                <a:gd name="connsiteY2" fmla="*/ 2058791 h 3965243"/>
                <a:gd name="connsiteX3" fmla="*/ 1928990 w 3897869"/>
                <a:gd name="connsiteY3" fmla="*/ 2656528 h 3965243"/>
                <a:gd name="connsiteX4" fmla="*/ 2318674 w 3897869"/>
                <a:gd name="connsiteY4" fmla="*/ 2023139 h 3965243"/>
                <a:gd name="connsiteX5" fmla="*/ 2293344 w 3897869"/>
                <a:gd name="connsiteY5" fmla="*/ 1851009 h 3965243"/>
                <a:gd name="connsiteX6" fmla="*/ 1853384 w 3897869"/>
                <a:gd name="connsiteY6" fmla="*/ 1388405 h 3965243"/>
                <a:gd name="connsiteX7" fmla="*/ 1594841 w 3897869"/>
                <a:gd name="connsiteY7" fmla="*/ 62434 h 3965243"/>
                <a:gd name="connsiteX8" fmla="*/ 3869632 w 3897869"/>
                <a:gd name="connsiteY8" fmla="*/ 1534104 h 3965243"/>
                <a:gd name="connsiteX9" fmla="*/ 3670773 w 3897869"/>
                <a:gd name="connsiteY9" fmla="*/ 2442221 h 3965243"/>
                <a:gd name="connsiteX10" fmla="*/ 3671055 w 3897869"/>
                <a:gd name="connsiteY10" fmla="*/ 2443164 h 3965243"/>
                <a:gd name="connsiteX11" fmla="*/ 3164582 w 3897869"/>
                <a:gd name="connsiteY11" fmla="*/ 2847840 h 3965243"/>
                <a:gd name="connsiteX12" fmla="*/ 3176822 w 3897869"/>
                <a:gd name="connsiteY12" fmla="*/ 2861767 h 3965243"/>
                <a:gd name="connsiteX13" fmla="*/ 3146203 w 3897869"/>
                <a:gd name="connsiteY13" fmla="*/ 2860537 h 3965243"/>
                <a:gd name="connsiteX14" fmla="*/ 3151211 w 3897869"/>
                <a:gd name="connsiteY14" fmla="*/ 2852936 h 3965243"/>
                <a:gd name="connsiteX15" fmla="*/ 2397082 w 3897869"/>
                <a:gd name="connsiteY15" fmla="*/ 2581462 h 3965243"/>
                <a:gd name="connsiteX16" fmla="*/ 2396219 w 3897869"/>
                <a:gd name="connsiteY16" fmla="*/ 2574988 h 3965243"/>
                <a:gd name="connsiteX17" fmla="*/ 1746058 w 3897869"/>
                <a:gd name="connsiteY17" fmla="*/ 3110355 h 3965243"/>
                <a:gd name="connsiteX18" fmla="*/ 990519 w 3897869"/>
                <a:gd name="connsiteY18" fmla="*/ 2036564 h 3965243"/>
                <a:gd name="connsiteX19" fmla="*/ 1593790 w 3897869"/>
                <a:gd name="connsiteY19" fmla="*/ 984589 h 3965243"/>
                <a:gd name="connsiteX20" fmla="*/ 1746058 w 3897869"/>
                <a:gd name="connsiteY20" fmla="*/ 962773 h 3965243"/>
                <a:gd name="connsiteX21" fmla="*/ 2206475 w 3897869"/>
                <a:gd name="connsiteY21" fmla="*/ 1190705 h 3965243"/>
                <a:gd name="connsiteX22" fmla="*/ 2185910 w 3897869"/>
                <a:gd name="connsiteY22" fmla="*/ 894663 h 3965243"/>
                <a:gd name="connsiteX23" fmla="*/ 2656644 w 3897869"/>
                <a:gd name="connsiteY23" fmla="*/ 819919 h 3965243"/>
                <a:gd name="connsiteX24" fmla="*/ 2828567 w 3897869"/>
                <a:gd name="connsiteY24" fmla="*/ 2116306 h 3965243"/>
                <a:gd name="connsiteX25" fmla="*/ 3312378 w 3897869"/>
                <a:gd name="connsiteY25" fmla="*/ 2058373 h 3965243"/>
                <a:gd name="connsiteX26" fmla="*/ 3289926 w 3897869"/>
                <a:gd name="connsiteY26" fmla="*/ 1363476 h 3965243"/>
                <a:gd name="connsiteX27" fmla="*/ 3290031 w 3897869"/>
                <a:gd name="connsiteY27" fmla="*/ 1363579 h 3965243"/>
                <a:gd name="connsiteX28" fmla="*/ 1700745 w 3897869"/>
                <a:gd name="connsiteY28" fmla="*/ 591812 h 3965243"/>
                <a:gd name="connsiteX29" fmla="*/ 571995 w 3897869"/>
                <a:gd name="connsiteY29" fmla="*/ 2290946 h 3965243"/>
                <a:gd name="connsiteX30" fmla="*/ 2267548 w 3897869"/>
                <a:gd name="connsiteY30" fmla="*/ 3425067 h 3965243"/>
                <a:gd name="connsiteX31" fmla="*/ 3194376 w 3897869"/>
                <a:gd name="connsiteY31" fmla="*/ 3089434 h 3965243"/>
                <a:gd name="connsiteX32" fmla="*/ 3268026 w 3897869"/>
                <a:gd name="connsiteY32" fmla="*/ 3526326 h 3965243"/>
                <a:gd name="connsiteX33" fmla="*/ 2347298 w 3897869"/>
                <a:gd name="connsiteY33" fmla="*/ 3920822 h 3965243"/>
                <a:gd name="connsiteX34" fmla="*/ 42617 w 3897869"/>
                <a:gd name="connsiteY34" fmla="*/ 2396849 h 3965243"/>
                <a:gd name="connsiteX35" fmla="*/ 1594841 w 3897869"/>
                <a:gd name="connsiteY35" fmla="*/ 62434 h 3965243"/>
                <a:gd name="connsiteX0" fmla="*/ 1853384 w 3897869"/>
                <a:gd name="connsiteY0" fmla="*/ 1388405 h 3965243"/>
                <a:gd name="connsiteX1" fmla="*/ 1768767 w 3897869"/>
                <a:gd name="connsiteY1" fmla="*/ 1407105 h 3965243"/>
                <a:gd name="connsiteX2" fmla="*/ 1517577 w 3897869"/>
                <a:gd name="connsiteY2" fmla="*/ 2058791 h 3965243"/>
                <a:gd name="connsiteX3" fmla="*/ 1928990 w 3897869"/>
                <a:gd name="connsiteY3" fmla="*/ 2656528 h 3965243"/>
                <a:gd name="connsiteX4" fmla="*/ 2318674 w 3897869"/>
                <a:gd name="connsiteY4" fmla="*/ 2023139 h 3965243"/>
                <a:gd name="connsiteX5" fmla="*/ 2293344 w 3897869"/>
                <a:gd name="connsiteY5" fmla="*/ 1851009 h 3965243"/>
                <a:gd name="connsiteX6" fmla="*/ 1853384 w 3897869"/>
                <a:gd name="connsiteY6" fmla="*/ 1388405 h 3965243"/>
                <a:gd name="connsiteX7" fmla="*/ 1594841 w 3897869"/>
                <a:gd name="connsiteY7" fmla="*/ 62434 h 3965243"/>
                <a:gd name="connsiteX8" fmla="*/ 3869632 w 3897869"/>
                <a:gd name="connsiteY8" fmla="*/ 1534104 h 3965243"/>
                <a:gd name="connsiteX9" fmla="*/ 3670773 w 3897869"/>
                <a:gd name="connsiteY9" fmla="*/ 2442221 h 3965243"/>
                <a:gd name="connsiteX10" fmla="*/ 3671055 w 3897869"/>
                <a:gd name="connsiteY10" fmla="*/ 2443164 h 3965243"/>
                <a:gd name="connsiteX11" fmla="*/ 3164582 w 3897869"/>
                <a:gd name="connsiteY11" fmla="*/ 2847840 h 3965243"/>
                <a:gd name="connsiteX12" fmla="*/ 3176822 w 3897869"/>
                <a:gd name="connsiteY12" fmla="*/ 2861767 h 3965243"/>
                <a:gd name="connsiteX13" fmla="*/ 3146203 w 3897869"/>
                <a:gd name="connsiteY13" fmla="*/ 2860537 h 3965243"/>
                <a:gd name="connsiteX14" fmla="*/ 3151211 w 3897869"/>
                <a:gd name="connsiteY14" fmla="*/ 2852936 h 3965243"/>
                <a:gd name="connsiteX15" fmla="*/ 2397082 w 3897869"/>
                <a:gd name="connsiteY15" fmla="*/ 2581462 h 3965243"/>
                <a:gd name="connsiteX16" fmla="*/ 2396219 w 3897869"/>
                <a:gd name="connsiteY16" fmla="*/ 2574988 h 3965243"/>
                <a:gd name="connsiteX17" fmla="*/ 1746058 w 3897869"/>
                <a:gd name="connsiteY17" fmla="*/ 3110355 h 3965243"/>
                <a:gd name="connsiteX18" fmla="*/ 990519 w 3897869"/>
                <a:gd name="connsiteY18" fmla="*/ 2036564 h 3965243"/>
                <a:gd name="connsiteX19" fmla="*/ 1593790 w 3897869"/>
                <a:gd name="connsiteY19" fmla="*/ 984589 h 3965243"/>
                <a:gd name="connsiteX20" fmla="*/ 1746058 w 3897869"/>
                <a:gd name="connsiteY20" fmla="*/ 962773 h 3965243"/>
                <a:gd name="connsiteX21" fmla="*/ 2206475 w 3897869"/>
                <a:gd name="connsiteY21" fmla="*/ 1190705 h 3965243"/>
                <a:gd name="connsiteX22" fmla="*/ 2185910 w 3897869"/>
                <a:gd name="connsiteY22" fmla="*/ 894663 h 3965243"/>
                <a:gd name="connsiteX23" fmla="*/ 2656644 w 3897869"/>
                <a:gd name="connsiteY23" fmla="*/ 819919 h 3965243"/>
                <a:gd name="connsiteX24" fmla="*/ 2828567 w 3897869"/>
                <a:gd name="connsiteY24" fmla="*/ 2116306 h 3965243"/>
                <a:gd name="connsiteX25" fmla="*/ 3312378 w 3897869"/>
                <a:gd name="connsiteY25" fmla="*/ 2058373 h 3965243"/>
                <a:gd name="connsiteX26" fmla="*/ 3289926 w 3897869"/>
                <a:gd name="connsiteY26" fmla="*/ 1363476 h 3965243"/>
                <a:gd name="connsiteX27" fmla="*/ 3290031 w 3897869"/>
                <a:gd name="connsiteY27" fmla="*/ 1363579 h 3965243"/>
                <a:gd name="connsiteX28" fmla="*/ 1700745 w 3897869"/>
                <a:gd name="connsiteY28" fmla="*/ 591812 h 3965243"/>
                <a:gd name="connsiteX29" fmla="*/ 571995 w 3897869"/>
                <a:gd name="connsiteY29" fmla="*/ 2290946 h 3965243"/>
                <a:gd name="connsiteX30" fmla="*/ 2267548 w 3897869"/>
                <a:gd name="connsiteY30" fmla="*/ 3425067 h 3965243"/>
                <a:gd name="connsiteX31" fmla="*/ 3194376 w 3897869"/>
                <a:gd name="connsiteY31" fmla="*/ 3089434 h 3965243"/>
                <a:gd name="connsiteX32" fmla="*/ 3268026 w 3897869"/>
                <a:gd name="connsiteY32" fmla="*/ 3526326 h 3965243"/>
                <a:gd name="connsiteX33" fmla="*/ 2347298 w 3897869"/>
                <a:gd name="connsiteY33" fmla="*/ 3920822 h 3965243"/>
                <a:gd name="connsiteX34" fmla="*/ 42617 w 3897869"/>
                <a:gd name="connsiteY34" fmla="*/ 2396849 h 3965243"/>
                <a:gd name="connsiteX35" fmla="*/ 1594841 w 3897869"/>
                <a:gd name="connsiteY35" fmla="*/ 62434 h 3965243"/>
                <a:gd name="connsiteX0" fmla="*/ 1853384 w 3897869"/>
                <a:gd name="connsiteY0" fmla="*/ 1388405 h 3965243"/>
                <a:gd name="connsiteX1" fmla="*/ 1768767 w 3897869"/>
                <a:gd name="connsiteY1" fmla="*/ 1407105 h 3965243"/>
                <a:gd name="connsiteX2" fmla="*/ 1517577 w 3897869"/>
                <a:gd name="connsiteY2" fmla="*/ 2058791 h 3965243"/>
                <a:gd name="connsiteX3" fmla="*/ 1928990 w 3897869"/>
                <a:gd name="connsiteY3" fmla="*/ 2656528 h 3965243"/>
                <a:gd name="connsiteX4" fmla="*/ 2318674 w 3897869"/>
                <a:gd name="connsiteY4" fmla="*/ 2023139 h 3965243"/>
                <a:gd name="connsiteX5" fmla="*/ 2293344 w 3897869"/>
                <a:gd name="connsiteY5" fmla="*/ 1851009 h 3965243"/>
                <a:gd name="connsiteX6" fmla="*/ 1853384 w 3897869"/>
                <a:gd name="connsiteY6" fmla="*/ 1388405 h 3965243"/>
                <a:gd name="connsiteX7" fmla="*/ 1594841 w 3897869"/>
                <a:gd name="connsiteY7" fmla="*/ 62434 h 3965243"/>
                <a:gd name="connsiteX8" fmla="*/ 3869632 w 3897869"/>
                <a:gd name="connsiteY8" fmla="*/ 1534104 h 3965243"/>
                <a:gd name="connsiteX9" fmla="*/ 3670773 w 3897869"/>
                <a:gd name="connsiteY9" fmla="*/ 2442221 h 3965243"/>
                <a:gd name="connsiteX10" fmla="*/ 3671055 w 3897869"/>
                <a:gd name="connsiteY10" fmla="*/ 2443164 h 3965243"/>
                <a:gd name="connsiteX11" fmla="*/ 3164582 w 3897869"/>
                <a:gd name="connsiteY11" fmla="*/ 2847840 h 3965243"/>
                <a:gd name="connsiteX12" fmla="*/ 3176822 w 3897869"/>
                <a:gd name="connsiteY12" fmla="*/ 2861767 h 3965243"/>
                <a:gd name="connsiteX13" fmla="*/ 3146203 w 3897869"/>
                <a:gd name="connsiteY13" fmla="*/ 2860537 h 3965243"/>
                <a:gd name="connsiteX14" fmla="*/ 3151211 w 3897869"/>
                <a:gd name="connsiteY14" fmla="*/ 2852936 h 3965243"/>
                <a:gd name="connsiteX15" fmla="*/ 2397082 w 3897869"/>
                <a:gd name="connsiteY15" fmla="*/ 2581462 h 3965243"/>
                <a:gd name="connsiteX16" fmla="*/ 2396219 w 3897869"/>
                <a:gd name="connsiteY16" fmla="*/ 2574988 h 3965243"/>
                <a:gd name="connsiteX17" fmla="*/ 1746058 w 3897869"/>
                <a:gd name="connsiteY17" fmla="*/ 3110355 h 3965243"/>
                <a:gd name="connsiteX18" fmla="*/ 990519 w 3897869"/>
                <a:gd name="connsiteY18" fmla="*/ 2036564 h 3965243"/>
                <a:gd name="connsiteX19" fmla="*/ 1593790 w 3897869"/>
                <a:gd name="connsiteY19" fmla="*/ 984589 h 3965243"/>
                <a:gd name="connsiteX20" fmla="*/ 1746058 w 3897869"/>
                <a:gd name="connsiteY20" fmla="*/ 962773 h 3965243"/>
                <a:gd name="connsiteX21" fmla="*/ 2206475 w 3897869"/>
                <a:gd name="connsiteY21" fmla="*/ 1190705 h 3965243"/>
                <a:gd name="connsiteX22" fmla="*/ 2185910 w 3897869"/>
                <a:gd name="connsiteY22" fmla="*/ 894663 h 3965243"/>
                <a:gd name="connsiteX23" fmla="*/ 2656644 w 3897869"/>
                <a:gd name="connsiteY23" fmla="*/ 819919 h 3965243"/>
                <a:gd name="connsiteX24" fmla="*/ 2828567 w 3897869"/>
                <a:gd name="connsiteY24" fmla="*/ 2116306 h 3965243"/>
                <a:gd name="connsiteX25" fmla="*/ 3312378 w 3897869"/>
                <a:gd name="connsiteY25" fmla="*/ 2058373 h 3965243"/>
                <a:gd name="connsiteX26" fmla="*/ 3289926 w 3897869"/>
                <a:gd name="connsiteY26" fmla="*/ 1363476 h 3965243"/>
                <a:gd name="connsiteX27" fmla="*/ 3290031 w 3897869"/>
                <a:gd name="connsiteY27" fmla="*/ 1363579 h 3965243"/>
                <a:gd name="connsiteX28" fmla="*/ 1700745 w 3897869"/>
                <a:gd name="connsiteY28" fmla="*/ 591812 h 3965243"/>
                <a:gd name="connsiteX29" fmla="*/ 571995 w 3897869"/>
                <a:gd name="connsiteY29" fmla="*/ 2290946 h 3965243"/>
                <a:gd name="connsiteX30" fmla="*/ 2267548 w 3897869"/>
                <a:gd name="connsiteY30" fmla="*/ 3425067 h 3965243"/>
                <a:gd name="connsiteX31" fmla="*/ 3194376 w 3897869"/>
                <a:gd name="connsiteY31" fmla="*/ 3089434 h 3965243"/>
                <a:gd name="connsiteX32" fmla="*/ 3268026 w 3897869"/>
                <a:gd name="connsiteY32" fmla="*/ 3526326 h 3965243"/>
                <a:gd name="connsiteX33" fmla="*/ 2347298 w 3897869"/>
                <a:gd name="connsiteY33" fmla="*/ 3920822 h 3965243"/>
                <a:gd name="connsiteX34" fmla="*/ 42617 w 3897869"/>
                <a:gd name="connsiteY34" fmla="*/ 2396849 h 3965243"/>
                <a:gd name="connsiteX35" fmla="*/ 1594841 w 3897869"/>
                <a:gd name="connsiteY35" fmla="*/ 62434 h 3965243"/>
                <a:gd name="connsiteX0" fmla="*/ 1853384 w 3897869"/>
                <a:gd name="connsiteY0" fmla="*/ 1388405 h 3965243"/>
                <a:gd name="connsiteX1" fmla="*/ 1768767 w 3897869"/>
                <a:gd name="connsiteY1" fmla="*/ 1407105 h 3965243"/>
                <a:gd name="connsiteX2" fmla="*/ 1517577 w 3897869"/>
                <a:gd name="connsiteY2" fmla="*/ 2058791 h 3965243"/>
                <a:gd name="connsiteX3" fmla="*/ 1928990 w 3897869"/>
                <a:gd name="connsiteY3" fmla="*/ 2656528 h 3965243"/>
                <a:gd name="connsiteX4" fmla="*/ 2318674 w 3897869"/>
                <a:gd name="connsiteY4" fmla="*/ 2023139 h 3965243"/>
                <a:gd name="connsiteX5" fmla="*/ 2293344 w 3897869"/>
                <a:gd name="connsiteY5" fmla="*/ 1851009 h 3965243"/>
                <a:gd name="connsiteX6" fmla="*/ 1853384 w 3897869"/>
                <a:gd name="connsiteY6" fmla="*/ 1388405 h 3965243"/>
                <a:gd name="connsiteX7" fmla="*/ 1594841 w 3897869"/>
                <a:gd name="connsiteY7" fmla="*/ 62434 h 3965243"/>
                <a:gd name="connsiteX8" fmla="*/ 3869632 w 3897869"/>
                <a:gd name="connsiteY8" fmla="*/ 1534104 h 3965243"/>
                <a:gd name="connsiteX9" fmla="*/ 3670773 w 3897869"/>
                <a:gd name="connsiteY9" fmla="*/ 2442221 h 3965243"/>
                <a:gd name="connsiteX10" fmla="*/ 3671055 w 3897869"/>
                <a:gd name="connsiteY10" fmla="*/ 2443164 h 3965243"/>
                <a:gd name="connsiteX11" fmla="*/ 3164582 w 3897869"/>
                <a:gd name="connsiteY11" fmla="*/ 2847840 h 3965243"/>
                <a:gd name="connsiteX12" fmla="*/ 3176822 w 3897869"/>
                <a:gd name="connsiteY12" fmla="*/ 2861767 h 3965243"/>
                <a:gd name="connsiteX13" fmla="*/ 3146203 w 3897869"/>
                <a:gd name="connsiteY13" fmla="*/ 2860537 h 3965243"/>
                <a:gd name="connsiteX14" fmla="*/ 3151211 w 3897869"/>
                <a:gd name="connsiteY14" fmla="*/ 2852936 h 3965243"/>
                <a:gd name="connsiteX15" fmla="*/ 2397082 w 3897869"/>
                <a:gd name="connsiteY15" fmla="*/ 2581462 h 3965243"/>
                <a:gd name="connsiteX16" fmla="*/ 2396219 w 3897869"/>
                <a:gd name="connsiteY16" fmla="*/ 2574988 h 3965243"/>
                <a:gd name="connsiteX17" fmla="*/ 1746058 w 3897869"/>
                <a:gd name="connsiteY17" fmla="*/ 3110355 h 3965243"/>
                <a:gd name="connsiteX18" fmla="*/ 990519 w 3897869"/>
                <a:gd name="connsiteY18" fmla="*/ 2036564 h 3965243"/>
                <a:gd name="connsiteX19" fmla="*/ 1593790 w 3897869"/>
                <a:gd name="connsiteY19" fmla="*/ 984589 h 3965243"/>
                <a:gd name="connsiteX20" fmla="*/ 1746058 w 3897869"/>
                <a:gd name="connsiteY20" fmla="*/ 962773 h 3965243"/>
                <a:gd name="connsiteX21" fmla="*/ 2206475 w 3897869"/>
                <a:gd name="connsiteY21" fmla="*/ 1190705 h 3965243"/>
                <a:gd name="connsiteX22" fmla="*/ 2185910 w 3897869"/>
                <a:gd name="connsiteY22" fmla="*/ 894663 h 3965243"/>
                <a:gd name="connsiteX23" fmla="*/ 2656644 w 3897869"/>
                <a:gd name="connsiteY23" fmla="*/ 819919 h 3965243"/>
                <a:gd name="connsiteX24" fmla="*/ 2828567 w 3897869"/>
                <a:gd name="connsiteY24" fmla="*/ 2116306 h 3965243"/>
                <a:gd name="connsiteX25" fmla="*/ 3312378 w 3897869"/>
                <a:gd name="connsiteY25" fmla="*/ 2058373 h 3965243"/>
                <a:gd name="connsiteX26" fmla="*/ 3289926 w 3897869"/>
                <a:gd name="connsiteY26" fmla="*/ 1363476 h 3965243"/>
                <a:gd name="connsiteX27" fmla="*/ 3290031 w 3897869"/>
                <a:gd name="connsiteY27" fmla="*/ 1363579 h 3965243"/>
                <a:gd name="connsiteX28" fmla="*/ 1700745 w 3897869"/>
                <a:gd name="connsiteY28" fmla="*/ 591812 h 3965243"/>
                <a:gd name="connsiteX29" fmla="*/ 571995 w 3897869"/>
                <a:gd name="connsiteY29" fmla="*/ 2290946 h 3965243"/>
                <a:gd name="connsiteX30" fmla="*/ 2267548 w 3897869"/>
                <a:gd name="connsiteY30" fmla="*/ 3425067 h 3965243"/>
                <a:gd name="connsiteX31" fmla="*/ 3194376 w 3897869"/>
                <a:gd name="connsiteY31" fmla="*/ 3089434 h 3965243"/>
                <a:gd name="connsiteX32" fmla="*/ 3268026 w 3897869"/>
                <a:gd name="connsiteY32" fmla="*/ 3526326 h 3965243"/>
                <a:gd name="connsiteX33" fmla="*/ 2347298 w 3897869"/>
                <a:gd name="connsiteY33" fmla="*/ 3920822 h 3965243"/>
                <a:gd name="connsiteX34" fmla="*/ 42617 w 3897869"/>
                <a:gd name="connsiteY34" fmla="*/ 2396849 h 3965243"/>
                <a:gd name="connsiteX35" fmla="*/ 1594841 w 3897869"/>
                <a:gd name="connsiteY35" fmla="*/ 62434 h 3965243"/>
                <a:gd name="connsiteX0" fmla="*/ 1853384 w 3897869"/>
                <a:gd name="connsiteY0" fmla="*/ 1388405 h 3965243"/>
                <a:gd name="connsiteX1" fmla="*/ 1768767 w 3897869"/>
                <a:gd name="connsiteY1" fmla="*/ 1407105 h 3965243"/>
                <a:gd name="connsiteX2" fmla="*/ 1517577 w 3897869"/>
                <a:gd name="connsiteY2" fmla="*/ 2058791 h 3965243"/>
                <a:gd name="connsiteX3" fmla="*/ 1928990 w 3897869"/>
                <a:gd name="connsiteY3" fmla="*/ 2656528 h 3965243"/>
                <a:gd name="connsiteX4" fmla="*/ 2318674 w 3897869"/>
                <a:gd name="connsiteY4" fmla="*/ 2023139 h 3965243"/>
                <a:gd name="connsiteX5" fmla="*/ 2293344 w 3897869"/>
                <a:gd name="connsiteY5" fmla="*/ 1851009 h 3965243"/>
                <a:gd name="connsiteX6" fmla="*/ 1853384 w 3897869"/>
                <a:gd name="connsiteY6" fmla="*/ 1388405 h 3965243"/>
                <a:gd name="connsiteX7" fmla="*/ 1594841 w 3897869"/>
                <a:gd name="connsiteY7" fmla="*/ 62434 h 3965243"/>
                <a:gd name="connsiteX8" fmla="*/ 3869632 w 3897869"/>
                <a:gd name="connsiteY8" fmla="*/ 1534104 h 3965243"/>
                <a:gd name="connsiteX9" fmla="*/ 3670773 w 3897869"/>
                <a:gd name="connsiteY9" fmla="*/ 2442221 h 3965243"/>
                <a:gd name="connsiteX10" fmla="*/ 3671055 w 3897869"/>
                <a:gd name="connsiteY10" fmla="*/ 2443164 h 3965243"/>
                <a:gd name="connsiteX11" fmla="*/ 3164582 w 3897869"/>
                <a:gd name="connsiteY11" fmla="*/ 2847840 h 3965243"/>
                <a:gd name="connsiteX12" fmla="*/ 3176822 w 3897869"/>
                <a:gd name="connsiteY12" fmla="*/ 2861767 h 3965243"/>
                <a:gd name="connsiteX13" fmla="*/ 3146203 w 3897869"/>
                <a:gd name="connsiteY13" fmla="*/ 2860537 h 3965243"/>
                <a:gd name="connsiteX14" fmla="*/ 3151211 w 3897869"/>
                <a:gd name="connsiteY14" fmla="*/ 2852936 h 3965243"/>
                <a:gd name="connsiteX15" fmla="*/ 2397082 w 3897869"/>
                <a:gd name="connsiteY15" fmla="*/ 2581462 h 3965243"/>
                <a:gd name="connsiteX16" fmla="*/ 2396219 w 3897869"/>
                <a:gd name="connsiteY16" fmla="*/ 2574988 h 3965243"/>
                <a:gd name="connsiteX17" fmla="*/ 1746058 w 3897869"/>
                <a:gd name="connsiteY17" fmla="*/ 3110355 h 3965243"/>
                <a:gd name="connsiteX18" fmla="*/ 990519 w 3897869"/>
                <a:gd name="connsiteY18" fmla="*/ 2036564 h 3965243"/>
                <a:gd name="connsiteX19" fmla="*/ 1593790 w 3897869"/>
                <a:gd name="connsiteY19" fmla="*/ 984589 h 3965243"/>
                <a:gd name="connsiteX20" fmla="*/ 1746058 w 3897869"/>
                <a:gd name="connsiteY20" fmla="*/ 962773 h 3965243"/>
                <a:gd name="connsiteX21" fmla="*/ 2206475 w 3897869"/>
                <a:gd name="connsiteY21" fmla="*/ 1190705 h 3965243"/>
                <a:gd name="connsiteX22" fmla="*/ 2185910 w 3897869"/>
                <a:gd name="connsiteY22" fmla="*/ 894663 h 3965243"/>
                <a:gd name="connsiteX23" fmla="*/ 2656644 w 3897869"/>
                <a:gd name="connsiteY23" fmla="*/ 819919 h 3965243"/>
                <a:gd name="connsiteX24" fmla="*/ 2828567 w 3897869"/>
                <a:gd name="connsiteY24" fmla="*/ 2116306 h 3965243"/>
                <a:gd name="connsiteX25" fmla="*/ 3312378 w 3897869"/>
                <a:gd name="connsiteY25" fmla="*/ 2058373 h 3965243"/>
                <a:gd name="connsiteX26" fmla="*/ 3289926 w 3897869"/>
                <a:gd name="connsiteY26" fmla="*/ 1363476 h 3965243"/>
                <a:gd name="connsiteX27" fmla="*/ 3290031 w 3897869"/>
                <a:gd name="connsiteY27" fmla="*/ 1363579 h 3965243"/>
                <a:gd name="connsiteX28" fmla="*/ 1700745 w 3897869"/>
                <a:gd name="connsiteY28" fmla="*/ 591812 h 3965243"/>
                <a:gd name="connsiteX29" fmla="*/ 571995 w 3897869"/>
                <a:gd name="connsiteY29" fmla="*/ 2290946 h 3965243"/>
                <a:gd name="connsiteX30" fmla="*/ 2267548 w 3897869"/>
                <a:gd name="connsiteY30" fmla="*/ 3425067 h 3965243"/>
                <a:gd name="connsiteX31" fmla="*/ 3194376 w 3897869"/>
                <a:gd name="connsiteY31" fmla="*/ 3089434 h 3965243"/>
                <a:gd name="connsiteX32" fmla="*/ 3268026 w 3897869"/>
                <a:gd name="connsiteY32" fmla="*/ 3526326 h 3965243"/>
                <a:gd name="connsiteX33" fmla="*/ 2347298 w 3897869"/>
                <a:gd name="connsiteY33" fmla="*/ 3920822 h 3965243"/>
                <a:gd name="connsiteX34" fmla="*/ 42617 w 3897869"/>
                <a:gd name="connsiteY34" fmla="*/ 2396849 h 3965243"/>
                <a:gd name="connsiteX35" fmla="*/ 1594841 w 3897869"/>
                <a:gd name="connsiteY35" fmla="*/ 62434 h 3965243"/>
                <a:gd name="connsiteX0" fmla="*/ 1853384 w 3897869"/>
                <a:gd name="connsiteY0" fmla="*/ 1370964 h 3947802"/>
                <a:gd name="connsiteX1" fmla="*/ 1768767 w 3897869"/>
                <a:gd name="connsiteY1" fmla="*/ 1389664 h 3947802"/>
                <a:gd name="connsiteX2" fmla="*/ 1517577 w 3897869"/>
                <a:gd name="connsiteY2" fmla="*/ 2041350 h 3947802"/>
                <a:gd name="connsiteX3" fmla="*/ 1928990 w 3897869"/>
                <a:gd name="connsiteY3" fmla="*/ 2639087 h 3947802"/>
                <a:gd name="connsiteX4" fmla="*/ 2318674 w 3897869"/>
                <a:gd name="connsiteY4" fmla="*/ 2005698 h 3947802"/>
                <a:gd name="connsiteX5" fmla="*/ 2293344 w 3897869"/>
                <a:gd name="connsiteY5" fmla="*/ 1833568 h 3947802"/>
                <a:gd name="connsiteX6" fmla="*/ 1853384 w 3897869"/>
                <a:gd name="connsiteY6" fmla="*/ 1370964 h 3947802"/>
                <a:gd name="connsiteX7" fmla="*/ 1594841 w 3897869"/>
                <a:gd name="connsiteY7" fmla="*/ 44993 h 3947802"/>
                <a:gd name="connsiteX8" fmla="*/ 3869632 w 3897869"/>
                <a:gd name="connsiteY8" fmla="*/ 1516663 h 3947802"/>
                <a:gd name="connsiteX9" fmla="*/ 3670773 w 3897869"/>
                <a:gd name="connsiteY9" fmla="*/ 2424780 h 3947802"/>
                <a:gd name="connsiteX10" fmla="*/ 3671055 w 3897869"/>
                <a:gd name="connsiteY10" fmla="*/ 2425723 h 3947802"/>
                <a:gd name="connsiteX11" fmla="*/ 3164582 w 3897869"/>
                <a:gd name="connsiteY11" fmla="*/ 2830399 h 3947802"/>
                <a:gd name="connsiteX12" fmla="*/ 3176822 w 3897869"/>
                <a:gd name="connsiteY12" fmla="*/ 2844326 h 3947802"/>
                <a:gd name="connsiteX13" fmla="*/ 3146203 w 3897869"/>
                <a:gd name="connsiteY13" fmla="*/ 2843096 h 3947802"/>
                <a:gd name="connsiteX14" fmla="*/ 3151211 w 3897869"/>
                <a:gd name="connsiteY14" fmla="*/ 2835495 h 3947802"/>
                <a:gd name="connsiteX15" fmla="*/ 2397082 w 3897869"/>
                <a:gd name="connsiteY15" fmla="*/ 2564021 h 3947802"/>
                <a:gd name="connsiteX16" fmla="*/ 2396219 w 3897869"/>
                <a:gd name="connsiteY16" fmla="*/ 2557547 h 3947802"/>
                <a:gd name="connsiteX17" fmla="*/ 1746058 w 3897869"/>
                <a:gd name="connsiteY17" fmla="*/ 3092914 h 3947802"/>
                <a:gd name="connsiteX18" fmla="*/ 990519 w 3897869"/>
                <a:gd name="connsiteY18" fmla="*/ 2019123 h 3947802"/>
                <a:gd name="connsiteX19" fmla="*/ 1593790 w 3897869"/>
                <a:gd name="connsiteY19" fmla="*/ 967148 h 3947802"/>
                <a:gd name="connsiteX20" fmla="*/ 1746058 w 3897869"/>
                <a:gd name="connsiteY20" fmla="*/ 945332 h 3947802"/>
                <a:gd name="connsiteX21" fmla="*/ 2206475 w 3897869"/>
                <a:gd name="connsiteY21" fmla="*/ 1173264 h 3947802"/>
                <a:gd name="connsiteX22" fmla="*/ 2185910 w 3897869"/>
                <a:gd name="connsiteY22" fmla="*/ 877222 h 3947802"/>
                <a:gd name="connsiteX23" fmla="*/ 2656644 w 3897869"/>
                <a:gd name="connsiteY23" fmla="*/ 802478 h 3947802"/>
                <a:gd name="connsiteX24" fmla="*/ 2828567 w 3897869"/>
                <a:gd name="connsiteY24" fmla="*/ 2098865 h 3947802"/>
                <a:gd name="connsiteX25" fmla="*/ 3312378 w 3897869"/>
                <a:gd name="connsiteY25" fmla="*/ 2040932 h 3947802"/>
                <a:gd name="connsiteX26" fmla="*/ 3289926 w 3897869"/>
                <a:gd name="connsiteY26" fmla="*/ 1346035 h 3947802"/>
                <a:gd name="connsiteX27" fmla="*/ 3290031 w 3897869"/>
                <a:gd name="connsiteY27" fmla="*/ 1346138 h 3947802"/>
                <a:gd name="connsiteX28" fmla="*/ 1700745 w 3897869"/>
                <a:gd name="connsiteY28" fmla="*/ 574371 h 3947802"/>
                <a:gd name="connsiteX29" fmla="*/ 571995 w 3897869"/>
                <a:gd name="connsiteY29" fmla="*/ 2273505 h 3947802"/>
                <a:gd name="connsiteX30" fmla="*/ 2267548 w 3897869"/>
                <a:gd name="connsiteY30" fmla="*/ 3407626 h 3947802"/>
                <a:gd name="connsiteX31" fmla="*/ 3194376 w 3897869"/>
                <a:gd name="connsiteY31" fmla="*/ 3071993 h 3947802"/>
                <a:gd name="connsiteX32" fmla="*/ 3268026 w 3897869"/>
                <a:gd name="connsiteY32" fmla="*/ 3508885 h 3947802"/>
                <a:gd name="connsiteX33" fmla="*/ 2347298 w 3897869"/>
                <a:gd name="connsiteY33" fmla="*/ 3903381 h 3947802"/>
                <a:gd name="connsiteX34" fmla="*/ 42617 w 3897869"/>
                <a:gd name="connsiteY34" fmla="*/ 2379408 h 3947802"/>
                <a:gd name="connsiteX35" fmla="*/ 1594841 w 3897869"/>
                <a:gd name="connsiteY35" fmla="*/ 44993 h 3947802"/>
                <a:gd name="connsiteX0" fmla="*/ 1853384 w 3897869"/>
                <a:gd name="connsiteY0" fmla="*/ 1370964 h 3947802"/>
                <a:gd name="connsiteX1" fmla="*/ 1768767 w 3897869"/>
                <a:gd name="connsiteY1" fmla="*/ 1389664 h 3947802"/>
                <a:gd name="connsiteX2" fmla="*/ 1517577 w 3897869"/>
                <a:gd name="connsiteY2" fmla="*/ 2041350 h 3947802"/>
                <a:gd name="connsiteX3" fmla="*/ 1928990 w 3897869"/>
                <a:gd name="connsiteY3" fmla="*/ 2639087 h 3947802"/>
                <a:gd name="connsiteX4" fmla="*/ 2318674 w 3897869"/>
                <a:gd name="connsiteY4" fmla="*/ 2005698 h 3947802"/>
                <a:gd name="connsiteX5" fmla="*/ 2293344 w 3897869"/>
                <a:gd name="connsiteY5" fmla="*/ 1833568 h 3947802"/>
                <a:gd name="connsiteX6" fmla="*/ 1853384 w 3897869"/>
                <a:gd name="connsiteY6" fmla="*/ 1370964 h 3947802"/>
                <a:gd name="connsiteX7" fmla="*/ 1594841 w 3897869"/>
                <a:gd name="connsiteY7" fmla="*/ 44993 h 3947802"/>
                <a:gd name="connsiteX8" fmla="*/ 3869632 w 3897869"/>
                <a:gd name="connsiteY8" fmla="*/ 1516663 h 3947802"/>
                <a:gd name="connsiteX9" fmla="*/ 3670773 w 3897869"/>
                <a:gd name="connsiteY9" fmla="*/ 2424780 h 3947802"/>
                <a:gd name="connsiteX10" fmla="*/ 3671055 w 3897869"/>
                <a:gd name="connsiteY10" fmla="*/ 2425723 h 3947802"/>
                <a:gd name="connsiteX11" fmla="*/ 3164582 w 3897869"/>
                <a:gd name="connsiteY11" fmla="*/ 2830399 h 3947802"/>
                <a:gd name="connsiteX12" fmla="*/ 3176822 w 3897869"/>
                <a:gd name="connsiteY12" fmla="*/ 2844326 h 3947802"/>
                <a:gd name="connsiteX13" fmla="*/ 3146203 w 3897869"/>
                <a:gd name="connsiteY13" fmla="*/ 2843096 h 3947802"/>
                <a:gd name="connsiteX14" fmla="*/ 3151211 w 3897869"/>
                <a:gd name="connsiteY14" fmla="*/ 2835495 h 3947802"/>
                <a:gd name="connsiteX15" fmla="*/ 2397082 w 3897869"/>
                <a:gd name="connsiteY15" fmla="*/ 2564021 h 3947802"/>
                <a:gd name="connsiteX16" fmla="*/ 2396219 w 3897869"/>
                <a:gd name="connsiteY16" fmla="*/ 2557547 h 3947802"/>
                <a:gd name="connsiteX17" fmla="*/ 1746058 w 3897869"/>
                <a:gd name="connsiteY17" fmla="*/ 3092914 h 3947802"/>
                <a:gd name="connsiteX18" fmla="*/ 990519 w 3897869"/>
                <a:gd name="connsiteY18" fmla="*/ 2019123 h 3947802"/>
                <a:gd name="connsiteX19" fmla="*/ 1593790 w 3897869"/>
                <a:gd name="connsiteY19" fmla="*/ 967148 h 3947802"/>
                <a:gd name="connsiteX20" fmla="*/ 1746058 w 3897869"/>
                <a:gd name="connsiteY20" fmla="*/ 945332 h 3947802"/>
                <a:gd name="connsiteX21" fmla="*/ 2206475 w 3897869"/>
                <a:gd name="connsiteY21" fmla="*/ 1173264 h 3947802"/>
                <a:gd name="connsiteX22" fmla="*/ 2185910 w 3897869"/>
                <a:gd name="connsiteY22" fmla="*/ 877222 h 3947802"/>
                <a:gd name="connsiteX23" fmla="*/ 2656644 w 3897869"/>
                <a:gd name="connsiteY23" fmla="*/ 802478 h 3947802"/>
                <a:gd name="connsiteX24" fmla="*/ 2828567 w 3897869"/>
                <a:gd name="connsiteY24" fmla="*/ 2098865 h 3947802"/>
                <a:gd name="connsiteX25" fmla="*/ 3312378 w 3897869"/>
                <a:gd name="connsiteY25" fmla="*/ 2040932 h 3947802"/>
                <a:gd name="connsiteX26" fmla="*/ 3289926 w 3897869"/>
                <a:gd name="connsiteY26" fmla="*/ 1346035 h 3947802"/>
                <a:gd name="connsiteX27" fmla="*/ 3290031 w 3897869"/>
                <a:gd name="connsiteY27" fmla="*/ 1346138 h 3947802"/>
                <a:gd name="connsiteX28" fmla="*/ 1700745 w 3897869"/>
                <a:gd name="connsiteY28" fmla="*/ 574371 h 3947802"/>
                <a:gd name="connsiteX29" fmla="*/ 571995 w 3897869"/>
                <a:gd name="connsiteY29" fmla="*/ 2273505 h 3947802"/>
                <a:gd name="connsiteX30" fmla="*/ 2267548 w 3897869"/>
                <a:gd name="connsiteY30" fmla="*/ 3407626 h 3947802"/>
                <a:gd name="connsiteX31" fmla="*/ 3194376 w 3897869"/>
                <a:gd name="connsiteY31" fmla="*/ 3071993 h 3947802"/>
                <a:gd name="connsiteX32" fmla="*/ 3268026 w 3897869"/>
                <a:gd name="connsiteY32" fmla="*/ 3508885 h 3947802"/>
                <a:gd name="connsiteX33" fmla="*/ 2347298 w 3897869"/>
                <a:gd name="connsiteY33" fmla="*/ 3903381 h 3947802"/>
                <a:gd name="connsiteX34" fmla="*/ 42617 w 3897869"/>
                <a:gd name="connsiteY34" fmla="*/ 2379408 h 3947802"/>
                <a:gd name="connsiteX35" fmla="*/ 1594841 w 3897869"/>
                <a:gd name="connsiteY35" fmla="*/ 44993 h 3947802"/>
                <a:gd name="connsiteX0" fmla="*/ 1853384 w 3897869"/>
                <a:gd name="connsiteY0" fmla="*/ 1370964 h 3947802"/>
                <a:gd name="connsiteX1" fmla="*/ 1768767 w 3897869"/>
                <a:gd name="connsiteY1" fmla="*/ 1389664 h 3947802"/>
                <a:gd name="connsiteX2" fmla="*/ 1517577 w 3897869"/>
                <a:gd name="connsiteY2" fmla="*/ 2041350 h 3947802"/>
                <a:gd name="connsiteX3" fmla="*/ 1928990 w 3897869"/>
                <a:gd name="connsiteY3" fmla="*/ 2639087 h 3947802"/>
                <a:gd name="connsiteX4" fmla="*/ 2318674 w 3897869"/>
                <a:gd name="connsiteY4" fmla="*/ 2005698 h 3947802"/>
                <a:gd name="connsiteX5" fmla="*/ 2293344 w 3897869"/>
                <a:gd name="connsiteY5" fmla="*/ 1833568 h 3947802"/>
                <a:gd name="connsiteX6" fmla="*/ 1853384 w 3897869"/>
                <a:gd name="connsiteY6" fmla="*/ 1370964 h 3947802"/>
                <a:gd name="connsiteX7" fmla="*/ 1594841 w 3897869"/>
                <a:gd name="connsiteY7" fmla="*/ 44993 h 3947802"/>
                <a:gd name="connsiteX8" fmla="*/ 3869632 w 3897869"/>
                <a:gd name="connsiteY8" fmla="*/ 1516663 h 3947802"/>
                <a:gd name="connsiteX9" fmla="*/ 3670773 w 3897869"/>
                <a:gd name="connsiteY9" fmla="*/ 2424780 h 3947802"/>
                <a:gd name="connsiteX10" fmla="*/ 3671055 w 3897869"/>
                <a:gd name="connsiteY10" fmla="*/ 2425723 h 3947802"/>
                <a:gd name="connsiteX11" fmla="*/ 3164582 w 3897869"/>
                <a:gd name="connsiteY11" fmla="*/ 2830399 h 3947802"/>
                <a:gd name="connsiteX12" fmla="*/ 3176822 w 3897869"/>
                <a:gd name="connsiteY12" fmla="*/ 2844326 h 3947802"/>
                <a:gd name="connsiteX13" fmla="*/ 3146203 w 3897869"/>
                <a:gd name="connsiteY13" fmla="*/ 2843096 h 3947802"/>
                <a:gd name="connsiteX14" fmla="*/ 3151211 w 3897869"/>
                <a:gd name="connsiteY14" fmla="*/ 2835495 h 3947802"/>
                <a:gd name="connsiteX15" fmla="*/ 2397082 w 3897869"/>
                <a:gd name="connsiteY15" fmla="*/ 2564021 h 3947802"/>
                <a:gd name="connsiteX16" fmla="*/ 2396219 w 3897869"/>
                <a:gd name="connsiteY16" fmla="*/ 2557547 h 3947802"/>
                <a:gd name="connsiteX17" fmla="*/ 1746058 w 3897869"/>
                <a:gd name="connsiteY17" fmla="*/ 3092914 h 3947802"/>
                <a:gd name="connsiteX18" fmla="*/ 990519 w 3897869"/>
                <a:gd name="connsiteY18" fmla="*/ 2019123 h 3947802"/>
                <a:gd name="connsiteX19" fmla="*/ 1593790 w 3897869"/>
                <a:gd name="connsiteY19" fmla="*/ 967148 h 3947802"/>
                <a:gd name="connsiteX20" fmla="*/ 1746058 w 3897869"/>
                <a:gd name="connsiteY20" fmla="*/ 945332 h 3947802"/>
                <a:gd name="connsiteX21" fmla="*/ 2206475 w 3897869"/>
                <a:gd name="connsiteY21" fmla="*/ 1173264 h 3947802"/>
                <a:gd name="connsiteX22" fmla="*/ 2185910 w 3897869"/>
                <a:gd name="connsiteY22" fmla="*/ 877222 h 3947802"/>
                <a:gd name="connsiteX23" fmla="*/ 2656644 w 3897869"/>
                <a:gd name="connsiteY23" fmla="*/ 802478 h 3947802"/>
                <a:gd name="connsiteX24" fmla="*/ 2828567 w 3897869"/>
                <a:gd name="connsiteY24" fmla="*/ 2098865 h 3947802"/>
                <a:gd name="connsiteX25" fmla="*/ 3312378 w 3897869"/>
                <a:gd name="connsiteY25" fmla="*/ 2040932 h 3947802"/>
                <a:gd name="connsiteX26" fmla="*/ 3289926 w 3897869"/>
                <a:gd name="connsiteY26" fmla="*/ 1346035 h 3947802"/>
                <a:gd name="connsiteX27" fmla="*/ 3290031 w 3897869"/>
                <a:gd name="connsiteY27" fmla="*/ 1346138 h 3947802"/>
                <a:gd name="connsiteX28" fmla="*/ 1700745 w 3897869"/>
                <a:gd name="connsiteY28" fmla="*/ 574371 h 3947802"/>
                <a:gd name="connsiteX29" fmla="*/ 571995 w 3897869"/>
                <a:gd name="connsiteY29" fmla="*/ 2273505 h 3947802"/>
                <a:gd name="connsiteX30" fmla="*/ 2267548 w 3897869"/>
                <a:gd name="connsiteY30" fmla="*/ 3407626 h 3947802"/>
                <a:gd name="connsiteX31" fmla="*/ 3194376 w 3897869"/>
                <a:gd name="connsiteY31" fmla="*/ 3071993 h 3947802"/>
                <a:gd name="connsiteX32" fmla="*/ 3268026 w 3897869"/>
                <a:gd name="connsiteY32" fmla="*/ 3508885 h 3947802"/>
                <a:gd name="connsiteX33" fmla="*/ 2347298 w 3897869"/>
                <a:gd name="connsiteY33" fmla="*/ 3903381 h 3947802"/>
                <a:gd name="connsiteX34" fmla="*/ 42617 w 3897869"/>
                <a:gd name="connsiteY34" fmla="*/ 2379408 h 3947802"/>
                <a:gd name="connsiteX35" fmla="*/ 1594841 w 3897869"/>
                <a:gd name="connsiteY35" fmla="*/ 44993 h 3947802"/>
                <a:gd name="connsiteX0" fmla="*/ 1853384 w 3897869"/>
                <a:gd name="connsiteY0" fmla="*/ 1362894 h 3939732"/>
                <a:gd name="connsiteX1" fmla="*/ 1768767 w 3897869"/>
                <a:gd name="connsiteY1" fmla="*/ 1381594 h 3939732"/>
                <a:gd name="connsiteX2" fmla="*/ 1517577 w 3897869"/>
                <a:gd name="connsiteY2" fmla="*/ 2033280 h 3939732"/>
                <a:gd name="connsiteX3" fmla="*/ 1928990 w 3897869"/>
                <a:gd name="connsiteY3" fmla="*/ 2631017 h 3939732"/>
                <a:gd name="connsiteX4" fmla="*/ 2318674 w 3897869"/>
                <a:gd name="connsiteY4" fmla="*/ 1997628 h 3939732"/>
                <a:gd name="connsiteX5" fmla="*/ 2293344 w 3897869"/>
                <a:gd name="connsiteY5" fmla="*/ 1825498 h 3939732"/>
                <a:gd name="connsiteX6" fmla="*/ 1853384 w 3897869"/>
                <a:gd name="connsiteY6" fmla="*/ 1362894 h 3939732"/>
                <a:gd name="connsiteX7" fmla="*/ 1594841 w 3897869"/>
                <a:gd name="connsiteY7" fmla="*/ 36923 h 3939732"/>
                <a:gd name="connsiteX8" fmla="*/ 3869632 w 3897869"/>
                <a:gd name="connsiteY8" fmla="*/ 1508593 h 3939732"/>
                <a:gd name="connsiteX9" fmla="*/ 3670773 w 3897869"/>
                <a:gd name="connsiteY9" fmla="*/ 2416710 h 3939732"/>
                <a:gd name="connsiteX10" fmla="*/ 3671055 w 3897869"/>
                <a:gd name="connsiteY10" fmla="*/ 2417653 h 3939732"/>
                <a:gd name="connsiteX11" fmla="*/ 3164582 w 3897869"/>
                <a:gd name="connsiteY11" fmla="*/ 2822329 h 3939732"/>
                <a:gd name="connsiteX12" fmla="*/ 3176822 w 3897869"/>
                <a:gd name="connsiteY12" fmla="*/ 2836256 h 3939732"/>
                <a:gd name="connsiteX13" fmla="*/ 3146203 w 3897869"/>
                <a:gd name="connsiteY13" fmla="*/ 2835026 h 3939732"/>
                <a:gd name="connsiteX14" fmla="*/ 3151211 w 3897869"/>
                <a:gd name="connsiteY14" fmla="*/ 2827425 h 3939732"/>
                <a:gd name="connsiteX15" fmla="*/ 2397082 w 3897869"/>
                <a:gd name="connsiteY15" fmla="*/ 2555951 h 3939732"/>
                <a:gd name="connsiteX16" fmla="*/ 2396219 w 3897869"/>
                <a:gd name="connsiteY16" fmla="*/ 2549477 h 3939732"/>
                <a:gd name="connsiteX17" fmla="*/ 1746058 w 3897869"/>
                <a:gd name="connsiteY17" fmla="*/ 3084844 h 3939732"/>
                <a:gd name="connsiteX18" fmla="*/ 990519 w 3897869"/>
                <a:gd name="connsiteY18" fmla="*/ 2011053 h 3939732"/>
                <a:gd name="connsiteX19" fmla="*/ 1593790 w 3897869"/>
                <a:gd name="connsiteY19" fmla="*/ 959078 h 3939732"/>
                <a:gd name="connsiteX20" fmla="*/ 1746058 w 3897869"/>
                <a:gd name="connsiteY20" fmla="*/ 937262 h 3939732"/>
                <a:gd name="connsiteX21" fmla="*/ 2206475 w 3897869"/>
                <a:gd name="connsiteY21" fmla="*/ 1165194 h 3939732"/>
                <a:gd name="connsiteX22" fmla="*/ 2185910 w 3897869"/>
                <a:gd name="connsiteY22" fmla="*/ 869152 h 3939732"/>
                <a:gd name="connsiteX23" fmla="*/ 2656644 w 3897869"/>
                <a:gd name="connsiteY23" fmla="*/ 794408 h 3939732"/>
                <a:gd name="connsiteX24" fmla="*/ 2828567 w 3897869"/>
                <a:gd name="connsiteY24" fmla="*/ 2090795 h 3939732"/>
                <a:gd name="connsiteX25" fmla="*/ 3312378 w 3897869"/>
                <a:gd name="connsiteY25" fmla="*/ 2032862 h 3939732"/>
                <a:gd name="connsiteX26" fmla="*/ 3289926 w 3897869"/>
                <a:gd name="connsiteY26" fmla="*/ 1337965 h 3939732"/>
                <a:gd name="connsiteX27" fmla="*/ 3290031 w 3897869"/>
                <a:gd name="connsiteY27" fmla="*/ 1338068 h 3939732"/>
                <a:gd name="connsiteX28" fmla="*/ 1700745 w 3897869"/>
                <a:gd name="connsiteY28" fmla="*/ 566301 h 3939732"/>
                <a:gd name="connsiteX29" fmla="*/ 571995 w 3897869"/>
                <a:gd name="connsiteY29" fmla="*/ 2265435 h 3939732"/>
                <a:gd name="connsiteX30" fmla="*/ 2267548 w 3897869"/>
                <a:gd name="connsiteY30" fmla="*/ 3399556 h 3939732"/>
                <a:gd name="connsiteX31" fmla="*/ 3194376 w 3897869"/>
                <a:gd name="connsiteY31" fmla="*/ 3063923 h 3939732"/>
                <a:gd name="connsiteX32" fmla="*/ 3268026 w 3897869"/>
                <a:gd name="connsiteY32" fmla="*/ 3500815 h 3939732"/>
                <a:gd name="connsiteX33" fmla="*/ 2347298 w 3897869"/>
                <a:gd name="connsiteY33" fmla="*/ 3895311 h 3939732"/>
                <a:gd name="connsiteX34" fmla="*/ 42617 w 3897869"/>
                <a:gd name="connsiteY34" fmla="*/ 2371338 h 3939732"/>
                <a:gd name="connsiteX35" fmla="*/ 1594841 w 3897869"/>
                <a:gd name="connsiteY35" fmla="*/ 36923 h 3939732"/>
                <a:gd name="connsiteX0" fmla="*/ 1853384 w 3897869"/>
                <a:gd name="connsiteY0" fmla="*/ 1371624 h 3948462"/>
                <a:gd name="connsiteX1" fmla="*/ 1768767 w 3897869"/>
                <a:gd name="connsiteY1" fmla="*/ 1390324 h 3948462"/>
                <a:gd name="connsiteX2" fmla="*/ 1517577 w 3897869"/>
                <a:gd name="connsiteY2" fmla="*/ 2042010 h 3948462"/>
                <a:gd name="connsiteX3" fmla="*/ 1928990 w 3897869"/>
                <a:gd name="connsiteY3" fmla="*/ 2639747 h 3948462"/>
                <a:gd name="connsiteX4" fmla="*/ 2318674 w 3897869"/>
                <a:gd name="connsiteY4" fmla="*/ 2006358 h 3948462"/>
                <a:gd name="connsiteX5" fmla="*/ 2293344 w 3897869"/>
                <a:gd name="connsiteY5" fmla="*/ 1834228 h 3948462"/>
                <a:gd name="connsiteX6" fmla="*/ 1853384 w 3897869"/>
                <a:gd name="connsiteY6" fmla="*/ 1371624 h 3948462"/>
                <a:gd name="connsiteX7" fmla="*/ 1594841 w 3897869"/>
                <a:gd name="connsiteY7" fmla="*/ 45653 h 3948462"/>
                <a:gd name="connsiteX8" fmla="*/ 3869632 w 3897869"/>
                <a:gd name="connsiteY8" fmla="*/ 1517323 h 3948462"/>
                <a:gd name="connsiteX9" fmla="*/ 3670773 w 3897869"/>
                <a:gd name="connsiteY9" fmla="*/ 2425440 h 3948462"/>
                <a:gd name="connsiteX10" fmla="*/ 3671055 w 3897869"/>
                <a:gd name="connsiteY10" fmla="*/ 2426383 h 3948462"/>
                <a:gd name="connsiteX11" fmla="*/ 3164582 w 3897869"/>
                <a:gd name="connsiteY11" fmla="*/ 2831059 h 3948462"/>
                <a:gd name="connsiteX12" fmla="*/ 3176822 w 3897869"/>
                <a:gd name="connsiteY12" fmla="*/ 2844986 h 3948462"/>
                <a:gd name="connsiteX13" fmla="*/ 3146203 w 3897869"/>
                <a:gd name="connsiteY13" fmla="*/ 2843756 h 3948462"/>
                <a:gd name="connsiteX14" fmla="*/ 3151211 w 3897869"/>
                <a:gd name="connsiteY14" fmla="*/ 2836155 h 3948462"/>
                <a:gd name="connsiteX15" fmla="*/ 2397082 w 3897869"/>
                <a:gd name="connsiteY15" fmla="*/ 2564681 h 3948462"/>
                <a:gd name="connsiteX16" fmla="*/ 2396219 w 3897869"/>
                <a:gd name="connsiteY16" fmla="*/ 2558207 h 3948462"/>
                <a:gd name="connsiteX17" fmla="*/ 1746058 w 3897869"/>
                <a:gd name="connsiteY17" fmla="*/ 3093574 h 3948462"/>
                <a:gd name="connsiteX18" fmla="*/ 990519 w 3897869"/>
                <a:gd name="connsiteY18" fmla="*/ 2019783 h 3948462"/>
                <a:gd name="connsiteX19" fmla="*/ 1593790 w 3897869"/>
                <a:gd name="connsiteY19" fmla="*/ 967808 h 3948462"/>
                <a:gd name="connsiteX20" fmla="*/ 1746058 w 3897869"/>
                <a:gd name="connsiteY20" fmla="*/ 945992 h 3948462"/>
                <a:gd name="connsiteX21" fmla="*/ 2206475 w 3897869"/>
                <a:gd name="connsiteY21" fmla="*/ 1173924 h 3948462"/>
                <a:gd name="connsiteX22" fmla="*/ 2185910 w 3897869"/>
                <a:gd name="connsiteY22" fmla="*/ 877882 h 3948462"/>
                <a:gd name="connsiteX23" fmla="*/ 2656644 w 3897869"/>
                <a:gd name="connsiteY23" fmla="*/ 803138 h 3948462"/>
                <a:gd name="connsiteX24" fmla="*/ 2828567 w 3897869"/>
                <a:gd name="connsiteY24" fmla="*/ 2099525 h 3948462"/>
                <a:gd name="connsiteX25" fmla="*/ 3312378 w 3897869"/>
                <a:gd name="connsiteY25" fmla="*/ 2041592 h 3948462"/>
                <a:gd name="connsiteX26" fmla="*/ 3289926 w 3897869"/>
                <a:gd name="connsiteY26" fmla="*/ 1346695 h 3948462"/>
                <a:gd name="connsiteX27" fmla="*/ 3290031 w 3897869"/>
                <a:gd name="connsiteY27" fmla="*/ 1346798 h 3948462"/>
                <a:gd name="connsiteX28" fmla="*/ 1700745 w 3897869"/>
                <a:gd name="connsiteY28" fmla="*/ 575031 h 3948462"/>
                <a:gd name="connsiteX29" fmla="*/ 571995 w 3897869"/>
                <a:gd name="connsiteY29" fmla="*/ 2274165 h 3948462"/>
                <a:gd name="connsiteX30" fmla="*/ 2267548 w 3897869"/>
                <a:gd name="connsiteY30" fmla="*/ 3408286 h 3948462"/>
                <a:gd name="connsiteX31" fmla="*/ 3194376 w 3897869"/>
                <a:gd name="connsiteY31" fmla="*/ 3072653 h 3948462"/>
                <a:gd name="connsiteX32" fmla="*/ 3268026 w 3897869"/>
                <a:gd name="connsiteY32" fmla="*/ 3509545 h 3948462"/>
                <a:gd name="connsiteX33" fmla="*/ 2347298 w 3897869"/>
                <a:gd name="connsiteY33" fmla="*/ 3904041 h 3948462"/>
                <a:gd name="connsiteX34" fmla="*/ 42617 w 3897869"/>
                <a:gd name="connsiteY34" fmla="*/ 2380068 h 3948462"/>
                <a:gd name="connsiteX35" fmla="*/ 1594841 w 3897869"/>
                <a:gd name="connsiteY35" fmla="*/ 45653 h 3948462"/>
                <a:gd name="connsiteX0" fmla="*/ 1853384 w 3876965"/>
                <a:gd name="connsiteY0" fmla="*/ 1371624 h 3948462"/>
                <a:gd name="connsiteX1" fmla="*/ 1768767 w 3876965"/>
                <a:gd name="connsiteY1" fmla="*/ 1390324 h 3948462"/>
                <a:gd name="connsiteX2" fmla="*/ 1517577 w 3876965"/>
                <a:gd name="connsiteY2" fmla="*/ 2042010 h 3948462"/>
                <a:gd name="connsiteX3" fmla="*/ 1928990 w 3876965"/>
                <a:gd name="connsiteY3" fmla="*/ 2639747 h 3948462"/>
                <a:gd name="connsiteX4" fmla="*/ 2318674 w 3876965"/>
                <a:gd name="connsiteY4" fmla="*/ 2006358 h 3948462"/>
                <a:gd name="connsiteX5" fmla="*/ 2293344 w 3876965"/>
                <a:gd name="connsiteY5" fmla="*/ 1834228 h 3948462"/>
                <a:gd name="connsiteX6" fmla="*/ 1853384 w 3876965"/>
                <a:gd name="connsiteY6" fmla="*/ 1371624 h 3948462"/>
                <a:gd name="connsiteX7" fmla="*/ 1594841 w 3876965"/>
                <a:gd name="connsiteY7" fmla="*/ 45653 h 3948462"/>
                <a:gd name="connsiteX8" fmla="*/ 3869632 w 3876965"/>
                <a:gd name="connsiteY8" fmla="*/ 1517323 h 3948462"/>
                <a:gd name="connsiteX9" fmla="*/ 3670773 w 3876965"/>
                <a:gd name="connsiteY9" fmla="*/ 2425440 h 3948462"/>
                <a:gd name="connsiteX10" fmla="*/ 3671055 w 3876965"/>
                <a:gd name="connsiteY10" fmla="*/ 2426383 h 3948462"/>
                <a:gd name="connsiteX11" fmla="*/ 3164582 w 3876965"/>
                <a:gd name="connsiteY11" fmla="*/ 2831059 h 3948462"/>
                <a:gd name="connsiteX12" fmla="*/ 3176822 w 3876965"/>
                <a:gd name="connsiteY12" fmla="*/ 2844986 h 3948462"/>
                <a:gd name="connsiteX13" fmla="*/ 3146203 w 3876965"/>
                <a:gd name="connsiteY13" fmla="*/ 2843756 h 3948462"/>
                <a:gd name="connsiteX14" fmla="*/ 3151211 w 3876965"/>
                <a:gd name="connsiteY14" fmla="*/ 2836155 h 3948462"/>
                <a:gd name="connsiteX15" fmla="*/ 2397082 w 3876965"/>
                <a:gd name="connsiteY15" fmla="*/ 2564681 h 3948462"/>
                <a:gd name="connsiteX16" fmla="*/ 2396219 w 3876965"/>
                <a:gd name="connsiteY16" fmla="*/ 2558207 h 3948462"/>
                <a:gd name="connsiteX17" fmla="*/ 1746058 w 3876965"/>
                <a:gd name="connsiteY17" fmla="*/ 3093574 h 3948462"/>
                <a:gd name="connsiteX18" fmla="*/ 990519 w 3876965"/>
                <a:gd name="connsiteY18" fmla="*/ 2019783 h 3948462"/>
                <a:gd name="connsiteX19" fmla="*/ 1593790 w 3876965"/>
                <a:gd name="connsiteY19" fmla="*/ 967808 h 3948462"/>
                <a:gd name="connsiteX20" fmla="*/ 1746058 w 3876965"/>
                <a:gd name="connsiteY20" fmla="*/ 945992 h 3948462"/>
                <a:gd name="connsiteX21" fmla="*/ 2206475 w 3876965"/>
                <a:gd name="connsiteY21" fmla="*/ 1173924 h 3948462"/>
                <a:gd name="connsiteX22" fmla="*/ 2185910 w 3876965"/>
                <a:gd name="connsiteY22" fmla="*/ 877882 h 3948462"/>
                <a:gd name="connsiteX23" fmla="*/ 2656644 w 3876965"/>
                <a:gd name="connsiteY23" fmla="*/ 803138 h 3948462"/>
                <a:gd name="connsiteX24" fmla="*/ 2828567 w 3876965"/>
                <a:gd name="connsiteY24" fmla="*/ 2099525 h 3948462"/>
                <a:gd name="connsiteX25" fmla="*/ 3312378 w 3876965"/>
                <a:gd name="connsiteY25" fmla="*/ 2041592 h 3948462"/>
                <a:gd name="connsiteX26" fmla="*/ 3289926 w 3876965"/>
                <a:gd name="connsiteY26" fmla="*/ 1346695 h 3948462"/>
                <a:gd name="connsiteX27" fmla="*/ 3290031 w 3876965"/>
                <a:gd name="connsiteY27" fmla="*/ 1346798 h 3948462"/>
                <a:gd name="connsiteX28" fmla="*/ 1700745 w 3876965"/>
                <a:gd name="connsiteY28" fmla="*/ 575031 h 3948462"/>
                <a:gd name="connsiteX29" fmla="*/ 571995 w 3876965"/>
                <a:gd name="connsiteY29" fmla="*/ 2274165 h 3948462"/>
                <a:gd name="connsiteX30" fmla="*/ 2267548 w 3876965"/>
                <a:gd name="connsiteY30" fmla="*/ 3408286 h 3948462"/>
                <a:gd name="connsiteX31" fmla="*/ 3194376 w 3876965"/>
                <a:gd name="connsiteY31" fmla="*/ 3072653 h 3948462"/>
                <a:gd name="connsiteX32" fmla="*/ 3268026 w 3876965"/>
                <a:gd name="connsiteY32" fmla="*/ 3509545 h 3948462"/>
                <a:gd name="connsiteX33" fmla="*/ 2347298 w 3876965"/>
                <a:gd name="connsiteY33" fmla="*/ 3904041 h 3948462"/>
                <a:gd name="connsiteX34" fmla="*/ 42617 w 3876965"/>
                <a:gd name="connsiteY34" fmla="*/ 2380068 h 3948462"/>
                <a:gd name="connsiteX35" fmla="*/ 1594841 w 3876965"/>
                <a:gd name="connsiteY35" fmla="*/ 45653 h 3948462"/>
                <a:gd name="connsiteX0" fmla="*/ 1853384 w 3869632"/>
                <a:gd name="connsiteY0" fmla="*/ 1371624 h 3948462"/>
                <a:gd name="connsiteX1" fmla="*/ 1768767 w 3869632"/>
                <a:gd name="connsiteY1" fmla="*/ 1390324 h 3948462"/>
                <a:gd name="connsiteX2" fmla="*/ 1517577 w 3869632"/>
                <a:gd name="connsiteY2" fmla="*/ 2042010 h 3948462"/>
                <a:gd name="connsiteX3" fmla="*/ 1928990 w 3869632"/>
                <a:gd name="connsiteY3" fmla="*/ 2639747 h 3948462"/>
                <a:gd name="connsiteX4" fmla="*/ 2318674 w 3869632"/>
                <a:gd name="connsiteY4" fmla="*/ 2006358 h 3948462"/>
                <a:gd name="connsiteX5" fmla="*/ 2293344 w 3869632"/>
                <a:gd name="connsiteY5" fmla="*/ 1834228 h 3948462"/>
                <a:gd name="connsiteX6" fmla="*/ 1853384 w 3869632"/>
                <a:gd name="connsiteY6" fmla="*/ 1371624 h 3948462"/>
                <a:gd name="connsiteX7" fmla="*/ 1594841 w 3869632"/>
                <a:gd name="connsiteY7" fmla="*/ 45653 h 3948462"/>
                <a:gd name="connsiteX8" fmla="*/ 3869632 w 3869632"/>
                <a:gd name="connsiteY8" fmla="*/ 1517323 h 3948462"/>
                <a:gd name="connsiteX9" fmla="*/ 3670773 w 3869632"/>
                <a:gd name="connsiteY9" fmla="*/ 2425440 h 3948462"/>
                <a:gd name="connsiteX10" fmla="*/ 3671055 w 3869632"/>
                <a:gd name="connsiteY10" fmla="*/ 2426383 h 3948462"/>
                <a:gd name="connsiteX11" fmla="*/ 3164582 w 3869632"/>
                <a:gd name="connsiteY11" fmla="*/ 2831059 h 3948462"/>
                <a:gd name="connsiteX12" fmla="*/ 3176822 w 3869632"/>
                <a:gd name="connsiteY12" fmla="*/ 2844986 h 3948462"/>
                <a:gd name="connsiteX13" fmla="*/ 3146203 w 3869632"/>
                <a:gd name="connsiteY13" fmla="*/ 2843756 h 3948462"/>
                <a:gd name="connsiteX14" fmla="*/ 3151211 w 3869632"/>
                <a:gd name="connsiteY14" fmla="*/ 2836155 h 3948462"/>
                <a:gd name="connsiteX15" fmla="*/ 2397082 w 3869632"/>
                <a:gd name="connsiteY15" fmla="*/ 2564681 h 3948462"/>
                <a:gd name="connsiteX16" fmla="*/ 2396219 w 3869632"/>
                <a:gd name="connsiteY16" fmla="*/ 2558207 h 3948462"/>
                <a:gd name="connsiteX17" fmla="*/ 1746058 w 3869632"/>
                <a:gd name="connsiteY17" fmla="*/ 3093574 h 3948462"/>
                <a:gd name="connsiteX18" fmla="*/ 990519 w 3869632"/>
                <a:gd name="connsiteY18" fmla="*/ 2019783 h 3948462"/>
                <a:gd name="connsiteX19" fmla="*/ 1593790 w 3869632"/>
                <a:gd name="connsiteY19" fmla="*/ 967808 h 3948462"/>
                <a:gd name="connsiteX20" fmla="*/ 1746058 w 3869632"/>
                <a:gd name="connsiteY20" fmla="*/ 945992 h 3948462"/>
                <a:gd name="connsiteX21" fmla="*/ 2206475 w 3869632"/>
                <a:gd name="connsiteY21" fmla="*/ 1173924 h 3948462"/>
                <a:gd name="connsiteX22" fmla="*/ 2185910 w 3869632"/>
                <a:gd name="connsiteY22" fmla="*/ 877882 h 3948462"/>
                <a:gd name="connsiteX23" fmla="*/ 2656644 w 3869632"/>
                <a:gd name="connsiteY23" fmla="*/ 803138 h 3948462"/>
                <a:gd name="connsiteX24" fmla="*/ 2828567 w 3869632"/>
                <a:gd name="connsiteY24" fmla="*/ 2099525 h 3948462"/>
                <a:gd name="connsiteX25" fmla="*/ 3312378 w 3869632"/>
                <a:gd name="connsiteY25" fmla="*/ 2041592 h 3948462"/>
                <a:gd name="connsiteX26" fmla="*/ 3289926 w 3869632"/>
                <a:gd name="connsiteY26" fmla="*/ 1346695 h 3948462"/>
                <a:gd name="connsiteX27" fmla="*/ 3290031 w 3869632"/>
                <a:gd name="connsiteY27" fmla="*/ 1346798 h 3948462"/>
                <a:gd name="connsiteX28" fmla="*/ 1700745 w 3869632"/>
                <a:gd name="connsiteY28" fmla="*/ 575031 h 3948462"/>
                <a:gd name="connsiteX29" fmla="*/ 571995 w 3869632"/>
                <a:gd name="connsiteY29" fmla="*/ 2274165 h 3948462"/>
                <a:gd name="connsiteX30" fmla="*/ 2267548 w 3869632"/>
                <a:gd name="connsiteY30" fmla="*/ 3408286 h 3948462"/>
                <a:gd name="connsiteX31" fmla="*/ 3194376 w 3869632"/>
                <a:gd name="connsiteY31" fmla="*/ 3072653 h 3948462"/>
                <a:gd name="connsiteX32" fmla="*/ 3268026 w 3869632"/>
                <a:gd name="connsiteY32" fmla="*/ 3509545 h 3948462"/>
                <a:gd name="connsiteX33" fmla="*/ 2347298 w 3869632"/>
                <a:gd name="connsiteY33" fmla="*/ 3904041 h 3948462"/>
                <a:gd name="connsiteX34" fmla="*/ 42617 w 3869632"/>
                <a:gd name="connsiteY34" fmla="*/ 2380068 h 3948462"/>
                <a:gd name="connsiteX35" fmla="*/ 1594841 w 3869632"/>
                <a:gd name="connsiteY35" fmla="*/ 45653 h 3948462"/>
                <a:gd name="connsiteX0" fmla="*/ 1853384 w 3869632"/>
                <a:gd name="connsiteY0" fmla="*/ 1371624 h 3948462"/>
                <a:gd name="connsiteX1" fmla="*/ 1768767 w 3869632"/>
                <a:gd name="connsiteY1" fmla="*/ 1390324 h 3948462"/>
                <a:gd name="connsiteX2" fmla="*/ 1517577 w 3869632"/>
                <a:gd name="connsiteY2" fmla="*/ 2042010 h 3948462"/>
                <a:gd name="connsiteX3" fmla="*/ 1928990 w 3869632"/>
                <a:gd name="connsiteY3" fmla="*/ 2639747 h 3948462"/>
                <a:gd name="connsiteX4" fmla="*/ 2318674 w 3869632"/>
                <a:gd name="connsiteY4" fmla="*/ 2006358 h 3948462"/>
                <a:gd name="connsiteX5" fmla="*/ 2293344 w 3869632"/>
                <a:gd name="connsiteY5" fmla="*/ 1834228 h 3948462"/>
                <a:gd name="connsiteX6" fmla="*/ 1853384 w 3869632"/>
                <a:gd name="connsiteY6" fmla="*/ 1371624 h 3948462"/>
                <a:gd name="connsiteX7" fmla="*/ 1594841 w 3869632"/>
                <a:gd name="connsiteY7" fmla="*/ 45653 h 3948462"/>
                <a:gd name="connsiteX8" fmla="*/ 3869632 w 3869632"/>
                <a:gd name="connsiteY8" fmla="*/ 1517323 h 3948462"/>
                <a:gd name="connsiteX9" fmla="*/ 3670773 w 3869632"/>
                <a:gd name="connsiteY9" fmla="*/ 2425440 h 3948462"/>
                <a:gd name="connsiteX10" fmla="*/ 3671055 w 3869632"/>
                <a:gd name="connsiteY10" fmla="*/ 2426383 h 3948462"/>
                <a:gd name="connsiteX11" fmla="*/ 3164582 w 3869632"/>
                <a:gd name="connsiteY11" fmla="*/ 2831059 h 3948462"/>
                <a:gd name="connsiteX12" fmla="*/ 3176822 w 3869632"/>
                <a:gd name="connsiteY12" fmla="*/ 2844986 h 3948462"/>
                <a:gd name="connsiteX13" fmla="*/ 3146203 w 3869632"/>
                <a:gd name="connsiteY13" fmla="*/ 2843756 h 3948462"/>
                <a:gd name="connsiteX14" fmla="*/ 3151211 w 3869632"/>
                <a:gd name="connsiteY14" fmla="*/ 2836155 h 3948462"/>
                <a:gd name="connsiteX15" fmla="*/ 2397082 w 3869632"/>
                <a:gd name="connsiteY15" fmla="*/ 2564681 h 3948462"/>
                <a:gd name="connsiteX16" fmla="*/ 2396219 w 3869632"/>
                <a:gd name="connsiteY16" fmla="*/ 2558207 h 3948462"/>
                <a:gd name="connsiteX17" fmla="*/ 1746058 w 3869632"/>
                <a:gd name="connsiteY17" fmla="*/ 3093574 h 3948462"/>
                <a:gd name="connsiteX18" fmla="*/ 990519 w 3869632"/>
                <a:gd name="connsiteY18" fmla="*/ 2019783 h 3948462"/>
                <a:gd name="connsiteX19" fmla="*/ 1593790 w 3869632"/>
                <a:gd name="connsiteY19" fmla="*/ 967808 h 3948462"/>
                <a:gd name="connsiteX20" fmla="*/ 1746058 w 3869632"/>
                <a:gd name="connsiteY20" fmla="*/ 945992 h 3948462"/>
                <a:gd name="connsiteX21" fmla="*/ 2206475 w 3869632"/>
                <a:gd name="connsiteY21" fmla="*/ 1173924 h 3948462"/>
                <a:gd name="connsiteX22" fmla="*/ 2185910 w 3869632"/>
                <a:gd name="connsiteY22" fmla="*/ 877882 h 3948462"/>
                <a:gd name="connsiteX23" fmla="*/ 2656644 w 3869632"/>
                <a:gd name="connsiteY23" fmla="*/ 803138 h 3948462"/>
                <a:gd name="connsiteX24" fmla="*/ 2828567 w 3869632"/>
                <a:gd name="connsiteY24" fmla="*/ 2099525 h 3948462"/>
                <a:gd name="connsiteX25" fmla="*/ 3312378 w 3869632"/>
                <a:gd name="connsiteY25" fmla="*/ 2041592 h 3948462"/>
                <a:gd name="connsiteX26" fmla="*/ 3289926 w 3869632"/>
                <a:gd name="connsiteY26" fmla="*/ 1346695 h 3948462"/>
                <a:gd name="connsiteX27" fmla="*/ 3290031 w 3869632"/>
                <a:gd name="connsiteY27" fmla="*/ 1346798 h 3948462"/>
                <a:gd name="connsiteX28" fmla="*/ 1700745 w 3869632"/>
                <a:gd name="connsiteY28" fmla="*/ 575031 h 3948462"/>
                <a:gd name="connsiteX29" fmla="*/ 571995 w 3869632"/>
                <a:gd name="connsiteY29" fmla="*/ 2274165 h 3948462"/>
                <a:gd name="connsiteX30" fmla="*/ 2267548 w 3869632"/>
                <a:gd name="connsiteY30" fmla="*/ 3408286 h 3948462"/>
                <a:gd name="connsiteX31" fmla="*/ 3194376 w 3869632"/>
                <a:gd name="connsiteY31" fmla="*/ 3072653 h 3948462"/>
                <a:gd name="connsiteX32" fmla="*/ 3268026 w 3869632"/>
                <a:gd name="connsiteY32" fmla="*/ 3509545 h 3948462"/>
                <a:gd name="connsiteX33" fmla="*/ 2347298 w 3869632"/>
                <a:gd name="connsiteY33" fmla="*/ 3904041 h 3948462"/>
                <a:gd name="connsiteX34" fmla="*/ 42617 w 3869632"/>
                <a:gd name="connsiteY34" fmla="*/ 2380068 h 3948462"/>
                <a:gd name="connsiteX35" fmla="*/ 1594841 w 3869632"/>
                <a:gd name="connsiteY35" fmla="*/ 45653 h 3948462"/>
                <a:gd name="connsiteX0" fmla="*/ 1853384 w 3869632"/>
                <a:gd name="connsiteY0" fmla="*/ 1371624 h 3948462"/>
                <a:gd name="connsiteX1" fmla="*/ 1768767 w 3869632"/>
                <a:gd name="connsiteY1" fmla="*/ 1390324 h 3948462"/>
                <a:gd name="connsiteX2" fmla="*/ 1517577 w 3869632"/>
                <a:gd name="connsiteY2" fmla="*/ 2042010 h 3948462"/>
                <a:gd name="connsiteX3" fmla="*/ 1928990 w 3869632"/>
                <a:gd name="connsiteY3" fmla="*/ 2639747 h 3948462"/>
                <a:gd name="connsiteX4" fmla="*/ 2318674 w 3869632"/>
                <a:gd name="connsiteY4" fmla="*/ 2006358 h 3948462"/>
                <a:gd name="connsiteX5" fmla="*/ 2293344 w 3869632"/>
                <a:gd name="connsiteY5" fmla="*/ 1834228 h 3948462"/>
                <a:gd name="connsiteX6" fmla="*/ 1853384 w 3869632"/>
                <a:gd name="connsiteY6" fmla="*/ 1371624 h 3948462"/>
                <a:gd name="connsiteX7" fmla="*/ 1594841 w 3869632"/>
                <a:gd name="connsiteY7" fmla="*/ 45653 h 3948462"/>
                <a:gd name="connsiteX8" fmla="*/ 3869632 w 3869632"/>
                <a:gd name="connsiteY8" fmla="*/ 1517323 h 3948462"/>
                <a:gd name="connsiteX9" fmla="*/ 3670773 w 3869632"/>
                <a:gd name="connsiteY9" fmla="*/ 2425440 h 3948462"/>
                <a:gd name="connsiteX10" fmla="*/ 3671055 w 3869632"/>
                <a:gd name="connsiteY10" fmla="*/ 2426383 h 3948462"/>
                <a:gd name="connsiteX11" fmla="*/ 3164582 w 3869632"/>
                <a:gd name="connsiteY11" fmla="*/ 2831059 h 3948462"/>
                <a:gd name="connsiteX12" fmla="*/ 3176822 w 3869632"/>
                <a:gd name="connsiteY12" fmla="*/ 2844986 h 3948462"/>
                <a:gd name="connsiteX13" fmla="*/ 3146203 w 3869632"/>
                <a:gd name="connsiteY13" fmla="*/ 2843756 h 3948462"/>
                <a:gd name="connsiteX14" fmla="*/ 3151211 w 3869632"/>
                <a:gd name="connsiteY14" fmla="*/ 2836155 h 3948462"/>
                <a:gd name="connsiteX15" fmla="*/ 2397082 w 3869632"/>
                <a:gd name="connsiteY15" fmla="*/ 2564681 h 3948462"/>
                <a:gd name="connsiteX16" fmla="*/ 2396219 w 3869632"/>
                <a:gd name="connsiteY16" fmla="*/ 2558207 h 3948462"/>
                <a:gd name="connsiteX17" fmla="*/ 1746058 w 3869632"/>
                <a:gd name="connsiteY17" fmla="*/ 3093574 h 3948462"/>
                <a:gd name="connsiteX18" fmla="*/ 990519 w 3869632"/>
                <a:gd name="connsiteY18" fmla="*/ 2019783 h 3948462"/>
                <a:gd name="connsiteX19" fmla="*/ 1593790 w 3869632"/>
                <a:gd name="connsiteY19" fmla="*/ 967808 h 3948462"/>
                <a:gd name="connsiteX20" fmla="*/ 1746058 w 3869632"/>
                <a:gd name="connsiteY20" fmla="*/ 945992 h 3948462"/>
                <a:gd name="connsiteX21" fmla="*/ 2206475 w 3869632"/>
                <a:gd name="connsiteY21" fmla="*/ 1173924 h 3948462"/>
                <a:gd name="connsiteX22" fmla="*/ 2185910 w 3869632"/>
                <a:gd name="connsiteY22" fmla="*/ 877882 h 3948462"/>
                <a:gd name="connsiteX23" fmla="*/ 2656644 w 3869632"/>
                <a:gd name="connsiteY23" fmla="*/ 803138 h 3948462"/>
                <a:gd name="connsiteX24" fmla="*/ 2828567 w 3869632"/>
                <a:gd name="connsiteY24" fmla="*/ 2099525 h 3948462"/>
                <a:gd name="connsiteX25" fmla="*/ 3312378 w 3869632"/>
                <a:gd name="connsiteY25" fmla="*/ 2041592 h 3948462"/>
                <a:gd name="connsiteX26" fmla="*/ 3289926 w 3869632"/>
                <a:gd name="connsiteY26" fmla="*/ 1346695 h 3948462"/>
                <a:gd name="connsiteX27" fmla="*/ 3290031 w 3869632"/>
                <a:gd name="connsiteY27" fmla="*/ 1346798 h 3948462"/>
                <a:gd name="connsiteX28" fmla="*/ 1700745 w 3869632"/>
                <a:gd name="connsiteY28" fmla="*/ 575031 h 3948462"/>
                <a:gd name="connsiteX29" fmla="*/ 571995 w 3869632"/>
                <a:gd name="connsiteY29" fmla="*/ 2274165 h 3948462"/>
                <a:gd name="connsiteX30" fmla="*/ 2267548 w 3869632"/>
                <a:gd name="connsiteY30" fmla="*/ 3408286 h 3948462"/>
                <a:gd name="connsiteX31" fmla="*/ 3194376 w 3869632"/>
                <a:gd name="connsiteY31" fmla="*/ 3072653 h 3948462"/>
                <a:gd name="connsiteX32" fmla="*/ 3268026 w 3869632"/>
                <a:gd name="connsiteY32" fmla="*/ 3509545 h 3948462"/>
                <a:gd name="connsiteX33" fmla="*/ 2347298 w 3869632"/>
                <a:gd name="connsiteY33" fmla="*/ 3904041 h 3948462"/>
                <a:gd name="connsiteX34" fmla="*/ 42617 w 3869632"/>
                <a:gd name="connsiteY34" fmla="*/ 2380068 h 3948462"/>
                <a:gd name="connsiteX35" fmla="*/ 1594841 w 3869632"/>
                <a:gd name="connsiteY35" fmla="*/ 45653 h 3948462"/>
                <a:gd name="connsiteX0" fmla="*/ 1853384 w 3869632"/>
                <a:gd name="connsiteY0" fmla="*/ 1371624 h 3948462"/>
                <a:gd name="connsiteX1" fmla="*/ 1768767 w 3869632"/>
                <a:gd name="connsiteY1" fmla="*/ 1390324 h 3948462"/>
                <a:gd name="connsiteX2" fmla="*/ 1517577 w 3869632"/>
                <a:gd name="connsiteY2" fmla="*/ 2042010 h 3948462"/>
                <a:gd name="connsiteX3" fmla="*/ 1928990 w 3869632"/>
                <a:gd name="connsiteY3" fmla="*/ 2639747 h 3948462"/>
                <a:gd name="connsiteX4" fmla="*/ 2318674 w 3869632"/>
                <a:gd name="connsiteY4" fmla="*/ 2006358 h 3948462"/>
                <a:gd name="connsiteX5" fmla="*/ 2293344 w 3869632"/>
                <a:gd name="connsiteY5" fmla="*/ 1834228 h 3948462"/>
                <a:gd name="connsiteX6" fmla="*/ 1853384 w 3869632"/>
                <a:gd name="connsiteY6" fmla="*/ 1371624 h 3948462"/>
                <a:gd name="connsiteX7" fmla="*/ 1594841 w 3869632"/>
                <a:gd name="connsiteY7" fmla="*/ 45653 h 3948462"/>
                <a:gd name="connsiteX8" fmla="*/ 3869632 w 3869632"/>
                <a:gd name="connsiteY8" fmla="*/ 1517323 h 3948462"/>
                <a:gd name="connsiteX9" fmla="*/ 3670773 w 3869632"/>
                <a:gd name="connsiteY9" fmla="*/ 2425440 h 3948462"/>
                <a:gd name="connsiteX10" fmla="*/ 3671055 w 3869632"/>
                <a:gd name="connsiteY10" fmla="*/ 2426383 h 3948462"/>
                <a:gd name="connsiteX11" fmla="*/ 3164582 w 3869632"/>
                <a:gd name="connsiteY11" fmla="*/ 2831059 h 3948462"/>
                <a:gd name="connsiteX12" fmla="*/ 3176822 w 3869632"/>
                <a:gd name="connsiteY12" fmla="*/ 2844986 h 3948462"/>
                <a:gd name="connsiteX13" fmla="*/ 3146203 w 3869632"/>
                <a:gd name="connsiteY13" fmla="*/ 2843756 h 3948462"/>
                <a:gd name="connsiteX14" fmla="*/ 3151211 w 3869632"/>
                <a:gd name="connsiteY14" fmla="*/ 2836155 h 3948462"/>
                <a:gd name="connsiteX15" fmla="*/ 2397082 w 3869632"/>
                <a:gd name="connsiteY15" fmla="*/ 2564681 h 3948462"/>
                <a:gd name="connsiteX16" fmla="*/ 2396219 w 3869632"/>
                <a:gd name="connsiteY16" fmla="*/ 2558207 h 3948462"/>
                <a:gd name="connsiteX17" fmla="*/ 1746058 w 3869632"/>
                <a:gd name="connsiteY17" fmla="*/ 3093574 h 3948462"/>
                <a:gd name="connsiteX18" fmla="*/ 990519 w 3869632"/>
                <a:gd name="connsiteY18" fmla="*/ 2019783 h 3948462"/>
                <a:gd name="connsiteX19" fmla="*/ 1593790 w 3869632"/>
                <a:gd name="connsiteY19" fmla="*/ 967808 h 3948462"/>
                <a:gd name="connsiteX20" fmla="*/ 1746058 w 3869632"/>
                <a:gd name="connsiteY20" fmla="*/ 945992 h 3948462"/>
                <a:gd name="connsiteX21" fmla="*/ 2206475 w 3869632"/>
                <a:gd name="connsiteY21" fmla="*/ 1173924 h 3948462"/>
                <a:gd name="connsiteX22" fmla="*/ 2185910 w 3869632"/>
                <a:gd name="connsiteY22" fmla="*/ 877882 h 3948462"/>
                <a:gd name="connsiteX23" fmla="*/ 2656644 w 3869632"/>
                <a:gd name="connsiteY23" fmla="*/ 803138 h 3948462"/>
                <a:gd name="connsiteX24" fmla="*/ 2828567 w 3869632"/>
                <a:gd name="connsiteY24" fmla="*/ 2099525 h 3948462"/>
                <a:gd name="connsiteX25" fmla="*/ 3312378 w 3869632"/>
                <a:gd name="connsiteY25" fmla="*/ 2041592 h 3948462"/>
                <a:gd name="connsiteX26" fmla="*/ 3289926 w 3869632"/>
                <a:gd name="connsiteY26" fmla="*/ 1346695 h 3948462"/>
                <a:gd name="connsiteX27" fmla="*/ 3290031 w 3869632"/>
                <a:gd name="connsiteY27" fmla="*/ 1346798 h 3948462"/>
                <a:gd name="connsiteX28" fmla="*/ 1700745 w 3869632"/>
                <a:gd name="connsiteY28" fmla="*/ 575031 h 3948462"/>
                <a:gd name="connsiteX29" fmla="*/ 571995 w 3869632"/>
                <a:gd name="connsiteY29" fmla="*/ 2274165 h 3948462"/>
                <a:gd name="connsiteX30" fmla="*/ 2267548 w 3869632"/>
                <a:gd name="connsiteY30" fmla="*/ 3408286 h 3948462"/>
                <a:gd name="connsiteX31" fmla="*/ 3194376 w 3869632"/>
                <a:gd name="connsiteY31" fmla="*/ 3072653 h 3948462"/>
                <a:gd name="connsiteX32" fmla="*/ 3268026 w 3869632"/>
                <a:gd name="connsiteY32" fmla="*/ 3509545 h 3948462"/>
                <a:gd name="connsiteX33" fmla="*/ 2347298 w 3869632"/>
                <a:gd name="connsiteY33" fmla="*/ 3904041 h 3948462"/>
                <a:gd name="connsiteX34" fmla="*/ 42617 w 3869632"/>
                <a:gd name="connsiteY34" fmla="*/ 2380068 h 3948462"/>
                <a:gd name="connsiteX35" fmla="*/ 1594841 w 3869632"/>
                <a:gd name="connsiteY35" fmla="*/ 45653 h 3948462"/>
                <a:gd name="connsiteX0" fmla="*/ 1853384 w 3869632"/>
                <a:gd name="connsiteY0" fmla="*/ 1371624 h 3948462"/>
                <a:gd name="connsiteX1" fmla="*/ 1768767 w 3869632"/>
                <a:gd name="connsiteY1" fmla="*/ 1390324 h 3948462"/>
                <a:gd name="connsiteX2" fmla="*/ 1517577 w 3869632"/>
                <a:gd name="connsiteY2" fmla="*/ 2042010 h 3948462"/>
                <a:gd name="connsiteX3" fmla="*/ 1928990 w 3869632"/>
                <a:gd name="connsiteY3" fmla="*/ 2639747 h 3948462"/>
                <a:gd name="connsiteX4" fmla="*/ 2318674 w 3869632"/>
                <a:gd name="connsiteY4" fmla="*/ 2006358 h 3948462"/>
                <a:gd name="connsiteX5" fmla="*/ 2293344 w 3869632"/>
                <a:gd name="connsiteY5" fmla="*/ 1834228 h 3948462"/>
                <a:gd name="connsiteX6" fmla="*/ 1853384 w 3869632"/>
                <a:gd name="connsiteY6" fmla="*/ 1371624 h 3948462"/>
                <a:gd name="connsiteX7" fmla="*/ 1594841 w 3869632"/>
                <a:gd name="connsiteY7" fmla="*/ 45653 h 3948462"/>
                <a:gd name="connsiteX8" fmla="*/ 3869632 w 3869632"/>
                <a:gd name="connsiteY8" fmla="*/ 1517323 h 3948462"/>
                <a:gd name="connsiteX9" fmla="*/ 3670773 w 3869632"/>
                <a:gd name="connsiteY9" fmla="*/ 2425440 h 3948462"/>
                <a:gd name="connsiteX10" fmla="*/ 3671055 w 3869632"/>
                <a:gd name="connsiteY10" fmla="*/ 2426383 h 3948462"/>
                <a:gd name="connsiteX11" fmla="*/ 3164582 w 3869632"/>
                <a:gd name="connsiteY11" fmla="*/ 2831059 h 3948462"/>
                <a:gd name="connsiteX12" fmla="*/ 3176822 w 3869632"/>
                <a:gd name="connsiteY12" fmla="*/ 2844986 h 3948462"/>
                <a:gd name="connsiteX13" fmla="*/ 3146203 w 3869632"/>
                <a:gd name="connsiteY13" fmla="*/ 2843756 h 3948462"/>
                <a:gd name="connsiteX14" fmla="*/ 3151211 w 3869632"/>
                <a:gd name="connsiteY14" fmla="*/ 2836155 h 3948462"/>
                <a:gd name="connsiteX15" fmla="*/ 2397082 w 3869632"/>
                <a:gd name="connsiteY15" fmla="*/ 2564681 h 3948462"/>
                <a:gd name="connsiteX16" fmla="*/ 2396219 w 3869632"/>
                <a:gd name="connsiteY16" fmla="*/ 2558207 h 3948462"/>
                <a:gd name="connsiteX17" fmla="*/ 1746058 w 3869632"/>
                <a:gd name="connsiteY17" fmla="*/ 3093574 h 3948462"/>
                <a:gd name="connsiteX18" fmla="*/ 990519 w 3869632"/>
                <a:gd name="connsiteY18" fmla="*/ 2019783 h 3948462"/>
                <a:gd name="connsiteX19" fmla="*/ 1593790 w 3869632"/>
                <a:gd name="connsiteY19" fmla="*/ 967808 h 3948462"/>
                <a:gd name="connsiteX20" fmla="*/ 1746058 w 3869632"/>
                <a:gd name="connsiteY20" fmla="*/ 945992 h 3948462"/>
                <a:gd name="connsiteX21" fmla="*/ 2206475 w 3869632"/>
                <a:gd name="connsiteY21" fmla="*/ 1173924 h 3948462"/>
                <a:gd name="connsiteX22" fmla="*/ 2185910 w 3869632"/>
                <a:gd name="connsiteY22" fmla="*/ 877882 h 3948462"/>
                <a:gd name="connsiteX23" fmla="*/ 2656644 w 3869632"/>
                <a:gd name="connsiteY23" fmla="*/ 803138 h 3948462"/>
                <a:gd name="connsiteX24" fmla="*/ 2828567 w 3869632"/>
                <a:gd name="connsiteY24" fmla="*/ 2099525 h 3948462"/>
                <a:gd name="connsiteX25" fmla="*/ 3364683 w 3869632"/>
                <a:gd name="connsiteY25" fmla="*/ 2060269 h 3948462"/>
                <a:gd name="connsiteX26" fmla="*/ 3289926 w 3869632"/>
                <a:gd name="connsiteY26" fmla="*/ 1346695 h 3948462"/>
                <a:gd name="connsiteX27" fmla="*/ 3290031 w 3869632"/>
                <a:gd name="connsiteY27" fmla="*/ 1346798 h 3948462"/>
                <a:gd name="connsiteX28" fmla="*/ 1700745 w 3869632"/>
                <a:gd name="connsiteY28" fmla="*/ 575031 h 3948462"/>
                <a:gd name="connsiteX29" fmla="*/ 571995 w 3869632"/>
                <a:gd name="connsiteY29" fmla="*/ 2274165 h 3948462"/>
                <a:gd name="connsiteX30" fmla="*/ 2267548 w 3869632"/>
                <a:gd name="connsiteY30" fmla="*/ 3408286 h 3948462"/>
                <a:gd name="connsiteX31" fmla="*/ 3194376 w 3869632"/>
                <a:gd name="connsiteY31" fmla="*/ 3072653 h 3948462"/>
                <a:gd name="connsiteX32" fmla="*/ 3268026 w 3869632"/>
                <a:gd name="connsiteY32" fmla="*/ 3509545 h 3948462"/>
                <a:gd name="connsiteX33" fmla="*/ 2347298 w 3869632"/>
                <a:gd name="connsiteY33" fmla="*/ 3904041 h 3948462"/>
                <a:gd name="connsiteX34" fmla="*/ 42617 w 3869632"/>
                <a:gd name="connsiteY34" fmla="*/ 2380068 h 3948462"/>
                <a:gd name="connsiteX35" fmla="*/ 1594841 w 3869632"/>
                <a:gd name="connsiteY35" fmla="*/ 45653 h 3948462"/>
                <a:gd name="connsiteX0" fmla="*/ 1853384 w 3869632"/>
                <a:gd name="connsiteY0" fmla="*/ 1371624 h 3948462"/>
                <a:gd name="connsiteX1" fmla="*/ 1768767 w 3869632"/>
                <a:gd name="connsiteY1" fmla="*/ 1390324 h 3948462"/>
                <a:gd name="connsiteX2" fmla="*/ 1517577 w 3869632"/>
                <a:gd name="connsiteY2" fmla="*/ 2042010 h 3948462"/>
                <a:gd name="connsiteX3" fmla="*/ 1928990 w 3869632"/>
                <a:gd name="connsiteY3" fmla="*/ 2639747 h 3948462"/>
                <a:gd name="connsiteX4" fmla="*/ 2318674 w 3869632"/>
                <a:gd name="connsiteY4" fmla="*/ 2006358 h 3948462"/>
                <a:gd name="connsiteX5" fmla="*/ 2293344 w 3869632"/>
                <a:gd name="connsiteY5" fmla="*/ 1834228 h 3948462"/>
                <a:gd name="connsiteX6" fmla="*/ 1853384 w 3869632"/>
                <a:gd name="connsiteY6" fmla="*/ 1371624 h 3948462"/>
                <a:gd name="connsiteX7" fmla="*/ 1594841 w 3869632"/>
                <a:gd name="connsiteY7" fmla="*/ 45653 h 3948462"/>
                <a:gd name="connsiteX8" fmla="*/ 3869632 w 3869632"/>
                <a:gd name="connsiteY8" fmla="*/ 1517323 h 3948462"/>
                <a:gd name="connsiteX9" fmla="*/ 3670773 w 3869632"/>
                <a:gd name="connsiteY9" fmla="*/ 2425440 h 3948462"/>
                <a:gd name="connsiteX10" fmla="*/ 3671055 w 3869632"/>
                <a:gd name="connsiteY10" fmla="*/ 2426383 h 3948462"/>
                <a:gd name="connsiteX11" fmla="*/ 3164582 w 3869632"/>
                <a:gd name="connsiteY11" fmla="*/ 2831059 h 3948462"/>
                <a:gd name="connsiteX12" fmla="*/ 3176822 w 3869632"/>
                <a:gd name="connsiteY12" fmla="*/ 2844986 h 3948462"/>
                <a:gd name="connsiteX13" fmla="*/ 3146203 w 3869632"/>
                <a:gd name="connsiteY13" fmla="*/ 2843756 h 3948462"/>
                <a:gd name="connsiteX14" fmla="*/ 3151211 w 3869632"/>
                <a:gd name="connsiteY14" fmla="*/ 2836155 h 3948462"/>
                <a:gd name="connsiteX15" fmla="*/ 2397082 w 3869632"/>
                <a:gd name="connsiteY15" fmla="*/ 2564681 h 3948462"/>
                <a:gd name="connsiteX16" fmla="*/ 2396219 w 3869632"/>
                <a:gd name="connsiteY16" fmla="*/ 2558207 h 3948462"/>
                <a:gd name="connsiteX17" fmla="*/ 1746058 w 3869632"/>
                <a:gd name="connsiteY17" fmla="*/ 3093574 h 3948462"/>
                <a:gd name="connsiteX18" fmla="*/ 990519 w 3869632"/>
                <a:gd name="connsiteY18" fmla="*/ 2019783 h 3948462"/>
                <a:gd name="connsiteX19" fmla="*/ 1593790 w 3869632"/>
                <a:gd name="connsiteY19" fmla="*/ 967808 h 3948462"/>
                <a:gd name="connsiteX20" fmla="*/ 1746058 w 3869632"/>
                <a:gd name="connsiteY20" fmla="*/ 945992 h 3948462"/>
                <a:gd name="connsiteX21" fmla="*/ 2206475 w 3869632"/>
                <a:gd name="connsiteY21" fmla="*/ 1173924 h 3948462"/>
                <a:gd name="connsiteX22" fmla="*/ 2185910 w 3869632"/>
                <a:gd name="connsiteY22" fmla="*/ 877882 h 3948462"/>
                <a:gd name="connsiteX23" fmla="*/ 2656644 w 3869632"/>
                <a:gd name="connsiteY23" fmla="*/ 803138 h 3948462"/>
                <a:gd name="connsiteX24" fmla="*/ 2828567 w 3869632"/>
                <a:gd name="connsiteY24" fmla="*/ 2099525 h 3948462"/>
                <a:gd name="connsiteX25" fmla="*/ 3364683 w 3869632"/>
                <a:gd name="connsiteY25" fmla="*/ 2060269 h 3948462"/>
                <a:gd name="connsiteX26" fmla="*/ 3289926 w 3869632"/>
                <a:gd name="connsiteY26" fmla="*/ 1346695 h 3948462"/>
                <a:gd name="connsiteX27" fmla="*/ 3290031 w 3869632"/>
                <a:gd name="connsiteY27" fmla="*/ 1346798 h 3948462"/>
                <a:gd name="connsiteX28" fmla="*/ 1700745 w 3869632"/>
                <a:gd name="connsiteY28" fmla="*/ 575031 h 3948462"/>
                <a:gd name="connsiteX29" fmla="*/ 571995 w 3869632"/>
                <a:gd name="connsiteY29" fmla="*/ 2274165 h 3948462"/>
                <a:gd name="connsiteX30" fmla="*/ 2267548 w 3869632"/>
                <a:gd name="connsiteY30" fmla="*/ 3408286 h 3948462"/>
                <a:gd name="connsiteX31" fmla="*/ 3194376 w 3869632"/>
                <a:gd name="connsiteY31" fmla="*/ 3072653 h 3948462"/>
                <a:gd name="connsiteX32" fmla="*/ 3268026 w 3869632"/>
                <a:gd name="connsiteY32" fmla="*/ 3509545 h 3948462"/>
                <a:gd name="connsiteX33" fmla="*/ 2347298 w 3869632"/>
                <a:gd name="connsiteY33" fmla="*/ 3904041 h 3948462"/>
                <a:gd name="connsiteX34" fmla="*/ 42617 w 3869632"/>
                <a:gd name="connsiteY34" fmla="*/ 2380068 h 3948462"/>
                <a:gd name="connsiteX35" fmla="*/ 1594841 w 3869632"/>
                <a:gd name="connsiteY35" fmla="*/ 45653 h 3948462"/>
                <a:gd name="connsiteX0" fmla="*/ 1853384 w 3869632"/>
                <a:gd name="connsiteY0" fmla="*/ 1371624 h 3948462"/>
                <a:gd name="connsiteX1" fmla="*/ 1768767 w 3869632"/>
                <a:gd name="connsiteY1" fmla="*/ 1390324 h 3948462"/>
                <a:gd name="connsiteX2" fmla="*/ 1517577 w 3869632"/>
                <a:gd name="connsiteY2" fmla="*/ 2042010 h 3948462"/>
                <a:gd name="connsiteX3" fmla="*/ 1928990 w 3869632"/>
                <a:gd name="connsiteY3" fmla="*/ 2639747 h 3948462"/>
                <a:gd name="connsiteX4" fmla="*/ 2318674 w 3869632"/>
                <a:gd name="connsiteY4" fmla="*/ 2006358 h 3948462"/>
                <a:gd name="connsiteX5" fmla="*/ 2293344 w 3869632"/>
                <a:gd name="connsiteY5" fmla="*/ 1834228 h 3948462"/>
                <a:gd name="connsiteX6" fmla="*/ 1853384 w 3869632"/>
                <a:gd name="connsiteY6" fmla="*/ 1371624 h 3948462"/>
                <a:gd name="connsiteX7" fmla="*/ 1594841 w 3869632"/>
                <a:gd name="connsiteY7" fmla="*/ 45653 h 3948462"/>
                <a:gd name="connsiteX8" fmla="*/ 3869632 w 3869632"/>
                <a:gd name="connsiteY8" fmla="*/ 1517323 h 3948462"/>
                <a:gd name="connsiteX9" fmla="*/ 3670773 w 3869632"/>
                <a:gd name="connsiteY9" fmla="*/ 2425440 h 3948462"/>
                <a:gd name="connsiteX10" fmla="*/ 3671055 w 3869632"/>
                <a:gd name="connsiteY10" fmla="*/ 2426383 h 3948462"/>
                <a:gd name="connsiteX11" fmla="*/ 3164582 w 3869632"/>
                <a:gd name="connsiteY11" fmla="*/ 2831059 h 3948462"/>
                <a:gd name="connsiteX12" fmla="*/ 3176822 w 3869632"/>
                <a:gd name="connsiteY12" fmla="*/ 2844986 h 3948462"/>
                <a:gd name="connsiteX13" fmla="*/ 3146203 w 3869632"/>
                <a:gd name="connsiteY13" fmla="*/ 2843756 h 3948462"/>
                <a:gd name="connsiteX14" fmla="*/ 3151211 w 3869632"/>
                <a:gd name="connsiteY14" fmla="*/ 2836155 h 3948462"/>
                <a:gd name="connsiteX15" fmla="*/ 2397082 w 3869632"/>
                <a:gd name="connsiteY15" fmla="*/ 2564681 h 3948462"/>
                <a:gd name="connsiteX16" fmla="*/ 2396219 w 3869632"/>
                <a:gd name="connsiteY16" fmla="*/ 2558207 h 3948462"/>
                <a:gd name="connsiteX17" fmla="*/ 1746058 w 3869632"/>
                <a:gd name="connsiteY17" fmla="*/ 3093574 h 3948462"/>
                <a:gd name="connsiteX18" fmla="*/ 990519 w 3869632"/>
                <a:gd name="connsiteY18" fmla="*/ 2019783 h 3948462"/>
                <a:gd name="connsiteX19" fmla="*/ 1593790 w 3869632"/>
                <a:gd name="connsiteY19" fmla="*/ 967808 h 3948462"/>
                <a:gd name="connsiteX20" fmla="*/ 1746058 w 3869632"/>
                <a:gd name="connsiteY20" fmla="*/ 945992 h 3948462"/>
                <a:gd name="connsiteX21" fmla="*/ 2206475 w 3869632"/>
                <a:gd name="connsiteY21" fmla="*/ 1173924 h 3948462"/>
                <a:gd name="connsiteX22" fmla="*/ 2185910 w 3869632"/>
                <a:gd name="connsiteY22" fmla="*/ 877882 h 3948462"/>
                <a:gd name="connsiteX23" fmla="*/ 2656644 w 3869632"/>
                <a:gd name="connsiteY23" fmla="*/ 803138 h 3948462"/>
                <a:gd name="connsiteX24" fmla="*/ 2828567 w 3869632"/>
                <a:gd name="connsiteY24" fmla="*/ 2099525 h 3948462"/>
                <a:gd name="connsiteX25" fmla="*/ 3364683 w 3869632"/>
                <a:gd name="connsiteY25" fmla="*/ 2060269 h 3948462"/>
                <a:gd name="connsiteX26" fmla="*/ 3289926 w 3869632"/>
                <a:gd name="connsiteY26" fmla="*/ 1346695 h 3948462"/>
                <a:gd name="connsiteX27" fmla="*/ 3290031 w 3869632"/>
                <a:gd name="connsiteY27" fmla="*/ 1346798 h 3948462"/>
                <a:gd name="connsiteX28" fmla="*/ 1700745 w 3869632"/>
                <a:gd name="connsiteY28" fmla="*/ 575031 h 3948462"/>
                <a:gd name="connsiteX29" fmla="*/ 571995 w 3869632"/>
                <a:gd name="connsiteY29" fmla="*/ 2274165 h 3948462"/>
                <a:gd name="connsiteX30" fmla="*/ 2267548 w 3869632"/>
                <a:gd name="connsiteY30" fmla="*/ 3408286 h 3948462"/>
                <a:gd name="connsiteX31" fmla="*/ 3194376 w 3869632"/>
                <a:gd name="connsiteY31" fmla="*/ 3072653 h 3948462"/>
                <a:gd name="connsiteX32" fmla="*/ 3268026 w 3869632"/>
                <a:gd name="connsiteY32" fmla="*/ 3509545 h 3948462"/>
                <a:gd name="connsiteX33" fmla="*/ 2347298 w 3869632"/>
                <a:gd name="connsiteY33" fmla="*/ 3904041 h 3948462"/>
                <a:gd name="connsiteX34" fmla="*/ 42617 w 3869632"/>
                <a:gd name="connsiteY34" fmla="*/ 2380068 h 3948462"/>
                <a:gd name="connsiteX35" fmla="*/ 1594841 w 3869632"/>
                <a:gd name="connsiteY35" fmla="*/ 45653 h 3948462"/>
                <a:gd name="connsiteX0" fmla="*/ 1853384 w 3869632"/>
                <a:gd name="connsiteY0" fmla="*/ 1371624 h 3948462"/>
                <a:gd name="connsiteX1" fmla="*/ 1768767 w 3869632"/>
                <a:gd name="connsiteY1" fmla="*/ 1390324 h 3948462"/>
                <a:gd name="connsiteX2" fmla="*/ 1517577 w 3869632"/>
                <a:gd name="connsiteY2" fmla="*/ 2042010 h 3948462"/>
                <a:gd name="connsiteX3" fmla="*/ 1928990 w 3869632"/>
                <a:gd name="connsiteY3" fmla="*/ 2639747 h 3948462"/>
                <a:gd name="connsiteX4" fmla="*/ 2318674 w 3869632"/>
                <a:gd name="connsiteY4" fmla="*/ 2006358 h 3948462"/>
                <a:gd name="connsiteX5" fmla="*/ 2293344 w 3869632"/>
                <a:gd name="connsiteY5" fmla="*/ 1834228 h 3948462"/>
                <a:gd name="connsiteX6" fmla="*/ 1853384 w 3869632"/>
                <a:gd name="connsiteY6" fmla="*/ 1371624 h 3948462"/>
                <a:gd name="connsiteX7" fmla="*/ 1594841 w 3869632"/>
                <a:gd name="connsiteY7" fmla="*/ 45653 h 3948462"/>
                <a:gd name="connsiteX8" fmla="*/ 3869632 w 3869632"/>
                <a:gd name="connsiteY8" fmla="*/ 1517323 h 3948462"/>
                <a:gd name="connsiteX9" fmla="*/ 3670773 w 3869632"/>
                <a:gd name="connsiteY9" fmla="*/ 2425440 h 3948462"/>
                <a:gd name="connsiteX10" fmla="*/ 3671055 w 3869632"/>
                <a:gd name="connsiteY10" fmla="*/ 2426383 h 3948462"/>
                <a:gd name="connsiteX11" fmla="*/ 3164582 w 3869632"/>
                <a:gd name="connsiteY11" fmla="*/ 2831059 h 3948462"/>
                <a:gd name="connsiteX12" fmla="*/ 3176822 w 3869632"/>
                <a:gd name="connsiteY12" fmla="*/ 2844986 h 3948462"/>
                <a:gd name="connsiteX13" fmla="*/ 3146203 w 3869632"/>
                <a:gd name="connsiteY13" fmla="*/ 2843756 h 3948462"/>
                <a:gd name="connsiteX14" fmla="*/ 3151211 w 3869632"/>
                <a:gd name="connsiteY14" fmla="*/ 2836155 h 3948462"/>
                <a:gd name="connsiteX15" fmla="*/ 2397082 w 3869632"/>
                <a:gd name="connsiteY15" fmla="*/ 2564681 h 3948462"/>
                <a:gd name="connsiteX16" fmla="*/ 2396219 w 3869632"/>
                <a:gd name="connsiteY16" fmla="*/ 2558207 h 3948462"/>
                <a:gd name="connsiteX17" fmla="*/ 1746058 w 3869632"/>
                <a:gd name="connsiteY17" fmla="*/ 3093574 h 3948462"/>
                <a:gd name="connsiteX18" fmla="*/ 990519 w 3869632"/>
                <a:gd name="connsiteY18" fmla="*/ 2019783 h 3948462"/>
                <a:gd name="connsiteX19" fmla="*/ 1593790 w 3869632"/>
                <a:gd name="connsiteY19" fmla="*/ 967808 h 3948462"/>
                <a:gd name="connsiteX20" fmla="*/ 1746058 w 3869632"/>
                <a:gd name="connsiteY20" fmla="*/ 945992 h 3948462"/>
                <a:gd name="connsiteX21" fmla="*/ 2206475 w 3869632"/>
                <a:gd name="connsiteY21" fmla="*/ 1173924 h 3948462"/>
                <a:gd name="connsiteX22" fmla="*/ 2185910 w 3869632"/>
                <a:gd name="connsiteY22" fmla="*/ 877882 h 3948462"/>
                <a:gd name="connsiteX23" fmla="*/ 2656644 w 3869632"/>
                <a:gd name="connsiteY23" fmla="*/ 803138 h 3948462"/>
                <a:gd name="connsiteX24" fmla="*/ 2828567 w 3869632"/>
                <a:gd name="connsiteY24" fmla="*/ 2099525 h 3948462"/>
                <a:gd name="connsiteX25" fmla="*/ 3364683 w 3869632"/>
                <a:gd name="connsiteY25" fmla="*/ 2060269 h 3948462"/>
                <a:gd name="connsiteX26" fmla="*/ 3289926 w 3869632"/>
                <a:gd name="connsiteY26" fmla="*/ 1346695 h 3948462"/>
                <a:gd name="connsiteX27" fmla="*/ 3290031 w 3869632"/>
                <a:gd name="connsiteY27" fmla="*/ 1346798 h 3948462"/>
                <a:gd name="connsiteX28" fmla="*/ 1700745 w 3869632"/>
                <a:gd name="connsiteY28" fmla="*/ 575031 h 3948462"/>
                <a:gd name="connsiteX29" fmla="*/ 571995 w 3869632"/>
                <a:gd name="connsiteY29" fmla="*/ 2274165 h 3948462"/>
                <a:gd name="connsiteX30" fmla="*/ 2267548 w 3869632"/>
                <a:gd name="connsiteY30" fmla="*/ 3408286 h 3948462"/>
                <a:gd name="connsiteX31" fmla="*/ 3194376 w 3869632"/>
                <a:gd name="connsiteY31" fmla="*/ 3072653 h 3948462"/>
                <a:gd name="connsiteX32" fmla="*/ 3268026 w 3869632"/>
                <a:gd name="connsiteY32" fmla="*/ 3509545 h 3948462"/>
                <a:gd name="connsiteX33" fmla="*/ 2347298 w 3869632"/>
                <a:gd name="connsiteY33" fmla="*/ 3904041 h 3948462"/>
                <a:gd name="connsiteX34" fmla="*/ 42617 w 3869632"/>
                <a:gd name="connsiteY34" fmla="*/ 2380068 h 3948462"/>
                <a:gd name="connsiteX35" fmla="*/ 1594841 w 3869632"/>
                <a:gd name="connsiteY35" fmla="*/ 45653 h 3948462"/>
                <a:gd name="connsiteX0" fmla="*/ 1853384 w 3869632"/>
                <a:gd name="connsiteY0" fmla="*/ 1371624 h 3948462"/>
                <a:gd name="connsiteX1" fmla="*/ 1768767 w 3869632"/>
                <a:gd name="connsiteY1" fmla="*/ 1390324 h 3948462"/>
                <a:gd name="connsiteX2" fmla="*/ 1517577 w 3869632"/>
                <a:gd name="connsiteY2" fmla="*/ 2042010 h 3948462"/>
                <a:gd name="connsiteX3" fmla="*/ 1928990 w 3869632"/>
                <a:gd name="connsiteY3" fmla="*/ 2639747 h 3948462"/>
                <a:gd name="connsiteX4" fmla="*/ 2318674 w 3869632"/>
                <a:gd name="connsiteY4" fmla="*/ 2006358 h 3948462"/>
                <a:gd name="connsiteX5" fmla="*/ 2293344 w 3869632"/>
                <a:gd name="connsiteY5" fmla="*/ 1834228 h 3948462"/>
                <a:gd name="connsiteX6" fmla="*/ 1853384 w 3869632"/>
                <a:gd name="connsiteY6" fmla="*/ 1371624 h 3948462"/>
                <a:gd name="connsiteX7" fmla="*/ 1594841 w 3869632"/>
                <a:gd name="connsiteY7" fmla="*/ 45653 h 3948462"/>
                <a:gd name="connsiteX8" fmla="*/ 3869632 w 3869632"/>
                <a:gd name="connsiteY8" fmla="*/ 1517323 h 3948462"/>
                <a:gd name="connsiteX9" fmla="*/ 3670773 w 3869632"/>
                <a:gd name="connsiteY9" fmla="*/ 2425440 h 3948462"/>
                <a:gd name="connsiteX10" fmla="*/ 3671055 w 3869632"/>
                <a:gd name="connsiteY10" fmla="*/ 2426383 h 3948462"/>
                <a:gd name="connsiteX11" fmla="*/ 3164582 w 3869632"/>
                <a:gd name="connsiteY11" fmla="*/ 2831059 h 3948462"/>
                <a:gd name="connsiteX12" fmla="*/ 3176822 w 3869632"/>
                <a:gd name="connsiteY12" fmla="*/ 2844986 h 3948462"/>
                <a:gd name="connsiteX13" fmla="*/ 3146203 w 3869632"/>
                <a:gd name="connsiteY13" fmla="*/ 2843756 h 3948462"/>
                <a:gd name="connsiteX14" fmla="*/ 3151211 w 3869632"/>
                <a:gd name="connsiteY14" fmla="*/ 2836155 h 3948462"/>
                <a:gd name="connsiteX15" fmla="*/ 2397082 w 3869632"/>
                <a:gd name="connsiteY15" fmla="*/ 2564681 h 3948462"/>
                <a:gd name="connsiteX16" fmla="*/ 2396219 w 3869632"/>
                <a:gd name="connsiteY16" fmla="*/ 2558207 h 3948462"/>
                <a:gd name="connsiteX17" fmla="*/ 1746058 w 3869632"/>
                <a:gd name="connsiteY17" fmla="*/ 3093574 h 3948462"/>
                <a:gd name="connsiteX18" fmla="*/ 990519 w 3869632"/>
                <a:gd name="connsiteY18" fmla="*/ 2019783 h 3948462"/>
                <a:gd name="connsiteX19" fmla="*/ 1593790 w 3869632"/>
                <a:gd name="connsiteY19" fmla="*/ 967808 h 3948462"/>
                <a:gd name="connsiteX20" fmla="*/ 1746058 w 3869632"/>
                <a:gd name="connsiteY20" fmla="*/ 945992 h 3948462"/>
                <a:gd name="connsiteX21" fmla="*/ 2206475 w 3869632"/>
                <a:gd name="connsiteY21" fmla="*/ 1173924 h 3948462"/>
                <a:gd name="connsiteX22" fmla="*/ 2185910 w 3869632"/>
                <a:gd name="connsiteY22" fmla="*/ 877882 h 3948462"/>
                <a:gd name="connsiteX23" fmla="*/ 2656644 w 3869632"/>
                <a:gd name="connsiteY23" fmla="*/ 803138 h 3948462"/>
                <a:gd name="connsiteX24" fmla="*/ 2828567 w 3869632"/>
                <a:gd name="connsiteY24" fmla="*/ 2099525 h 3948462"/>
                <a:gd name="connsiteX25" fmla="*/ 3362812 w 3869632"/>
                <a:gd name="connsiteY25" fmla="*/ 2002360 h 3948462"/>
                <a:gd name="connsiteX26" fmla="*/ 3289926 w 3869632"/>
                <a:gd name="connsiteY26" fmla="*/ 1346695 h 3948462"/>
                <a:gd name="connsiteX27" fmla="*/ 3290031 w 3869632"/>
                <a:gd name="connsiteY27" fmla="*/ 1346798 h 3948462"/>
                <a:gd name="connsiteX28" fmla="*/ 1700745 w 3869632"/>
                <a:gd name="connsiteY28" fmla="*/ 575031 h 3948462"/>
                <a:gd name="connsiteX29" fmla="*/ 571995 w 3869632"/>
                <a:gd name="connsiteY29" fmla="*/ 2274165 h 3948462"/>
                <a:gd name="connsiteX30" fmla="*/ 2267548 w 3869632"/>
                <a:gd name="connsiteY30" fmla="*/ 3408286 h 3948462"/>
                <a:gd name="connsiteX31" fmla="*/ 3194376 w 3869632"/>
                <a:gd name="connsiteY31" fmla="*/ 3072653 h 3948462"/>
                <a:gd name="connsiteX32" fmla="*/ 3268026 w 3869632"/>
                <a:gd name="connsiteY32" fmla="*/ 3509545 h 3948462"/>
                <a:gd name="connsiteX33" fmla="*/ 2347298 w 3869632"/>
                <a:gd name="connsiteY33" fmla="*/ 3904041 h 3948462"/>
                <a:gd name="connsiteX34" fmla="*/ 42617 w 3869632"/>
                <a:gd name="connsiteY34" fmla="*/ 2380068 h 3948462"/>
                <a:gd name="connsiteX35" fmla="*/ 1594841 w 3869632"/>
                <a:gd name="connsiteY35" fmla="*/ 45653 h 3948462"/>
                <a:gd name="connsiteX0" fmla="*/ 1853384 w 3869632"/>
                <a:gd name="connsiteY0" fmla="*/ 1371624 h 3948462"/>
                <a:gd name="connsiteX1" fmla="*/ 1768767 w 3869632"/>
                <a:gd name="connsiteY1" fmla="*/ 1390324 h 3948462"/>
                <a:gd name="connsiteX2" fmla="*/ 1517577 w 3869632"/>
                <a:gd name="connsiteY2" fmla="*/ 2042010 h 3948462"/>
                <a:gd name="connsiteX3" fmla="*/ 1928990 w 3869632"/>
                <a:gd name="connsiteY3" fmla="*/ 2639747 h 3948462"/>
                <a:gd name="connsiteX4" fmla="*/ 2318674 w 3869632"/>
                <a:gd name="connsiteY4" fmla="*/ 2006358 h 3948462"/>
                <a:gd name="connsiteX5" fmla="*/ 2293344 w 3869632"/>
                <a:gd name="connsiteY5" fmla="*/ 1834228 h 3948462"/>
                <a:gd name="connsiteX6" fmla="*/ 1853384 w 3869632"/>
                <a:gd name="connsiteY6" fmla="*/ 1371624 h 3948462"/>
                <a:gd name="connsiteX7" fmla="*/ 1594841 w 3869632"/>
                <a:gd name="connsiteY7" fmla="*/ 45653 h 3948462"/>
                <a:gd name="connsiteX8" fmla="*/ 3869632 w 3869632"/>
                <a:gd name="connsiteY8" fmla="*/ 1517323 h 3948462"/>
                <a:gd name="connsiteX9" fmla="*/ 3670773 w 3869632"/>
                <a:gd name="connsiteY9" fmla="*/ 2425440 h 3948462"/>
                <a:gd name="connsiteX10" fmla="*/ 3671055 w 3869632"/>
                <a:gd name="connsiteY10" fmla="*/ 2426383 h 3948462"/>
                <a:gd name="connsiteX11" fmla="*/ 3164582 w 3869632"/>
                <a:gd name="connsiteY11" fmla="*/ 2831059 h 3948462"/>
                <a:gd name="connsiteX12" fmla="*/ 3176822 w 3869632"/>
                <a:gd name="connsiteY12" fmla="*/ 2844986 h 3948462"/>
                <a:gd name="connsiteX13" fmla="*/ 3146203 w 3869632"/>
                <a:gd name="connsiteY13" fmla="*/ 2843756 h 3948462"/>
                <a:gd name="connsiteX14" fmla="*/ 3151211 w 3869632"/>
                <a:gd name="connsiteY14" fmla="*/ 2836155 h 3948462"/>
                <a:gd name="connsiteX15" fmla="*/ 2397082 w 3869632"/>
                <a:gd name="connsiteY15" fmla="*/ 2564681 h 3948462"/>
                <a:gd name="connsiteX16" fmla="*/ 2396219 w 3869632"/>
                <a:gd name="connsiteY16" fmla="*/ 2558207 h 3948462"/>
                <a:gd name="connsiteX17" fmla="*/ 1746058 w 3869632"/>
                <a:gd name="connsiteY17" fmla="*/ 3093574 h 3948462"/>
                <a:gd name="connsiteX18" fmla="*/ 990519 w 3869632"/>
                <a:gd name="connsiteY18" fmla="*/ 2019783 h 3948462"/>
                <a:gd name="connsiteX19" fmla="*/ 1593790 w 3869632"/>
                <a:gd name="connsiteY19" fmla="*/ 967808 h 3948462"/>
                <a:gd name="connsiteX20" fmla="*/ 1746058 w 3869632"/>
                <a:gd name="connsiteY20" fmla="*/ 945992 h 3948462"/>
                <a:gd name="connsiteX21" fmla="*/ 2206475 w 3869632"/>
                <a:gd name="connsiteY21" fmla="*/ 1173924 h 3948462"/>
                <a:gd name="connsiteX22" fmla="*/ 2185910 w 3869632"/>
                <a:gd name="connsiteY22" fmla="*/ 877882 h 3948462"/>
                <a:gd name="connsiteX23" fmla="*/ 2656644 w 3869632"/>
                <a:gd name="connsiteY23" fmla="*/ 803138 h 3948462"/>
                <a:gd name="connsiteX24" fmla="*/ 2828567 w 3869632"/>
                <a:gd name="connsiteY24" fmla="*/ 2099525 h 3948462"/>
                <a:gd name="connsiteX25" fmla="*/ 3362812 w 3869632"/>
                <a:gd name="connsiteY25" fmla="*/ 2002360 h 3948462"/>
                <a:gd name="connsiteX26" fmla="*/ 3289926 w 3869632"/>
                <a:gd name="connsiteY26" fmla="*/ 1346695 h 3948462"/>
                <a:gd name="connsiteX27" fmla="*/ 3290031 w 3869632"/>
                <a:gd name="connsiteY27" fmla="*/ 1346798 h 3948462"/>
                <a:gd name="connsiteX28" fmla="*/ 1700745 w 3869632"/>
                <a:gd name="connsiteY28" fmla="*/ 575031 h 3948462"/>
                <a:gd name="connsiteX29" fmla="*/ 571995 w 3869632"/>
                <a:gd name="connsiteY29" fmla="*/ 2274165 h 3948462"/>
                <a:gd name="connsiteX30" fmla="*/ 2267548 w 3869632"/>
                <a:gd name="connsiteY30" fmla="*/ 3408286 h 3948462"/>
                <a:gd name="connsiteX31" fmla="*/ 3194376 w 3869632"/>
                <a:gd name="connsiteY31" fmla="*/ 3072653 h 3948462"/>
                <a:gd name="connsiteX32" fmla="*/ 3268026 w 3869632"/>
                <a:gd name="connsiteY32" fmla="*/ 3509545 h 3948462"/>
                <a:gd name="connsiteX33" fmla="*/ 2347298 w 3869632"/>
                <a:gd name="connsiteY33" fmla="*/ 3904041 h 3948462"/>
                <a:gd name="connsiteX34" fmla="*/ 42617 w 3869632"/>
                <a:gd name="connsiteY34" fmla="*/ 2380068 h 3948462"/>
                <a:gd name="connsiteX35" fmla="*/ 1594841 w 3869632"/>
                <a:gd name="connsiteY35" fmla="*/ 45653 h 3948462"/>
                <a:gd name="connsiteX0" fmla="*/ 1853384 w 3888568"/>
                <a:gd name="connsiteY0" fmla="*/ 1371624 h 3948462"/>
                <a:gd name="connsiteX1" fmla="*/ 1768767 w 3888568"/>
                <a:gd name="connsiteY1" fmla="*/ 1390324 h 3948462"/>
                <a:gd name="connsiteX2" fmla="*/ 1517577 w 3888568"/>
                <a:gd name="connsiteY2" fmla="*/ 2042010 h 3948462"/>
                <a:gd name="connsiteX3" fmla="*/ 1928990 w 3888568"/>
                <a:gd name="connsiteY3" fmla="*/ 2639747 h 3948462"/>
                <a:gd name="connsiteX4" fmla="*/ 2318674 w 3888568"/>
                <a:gd name="connsiteY4" fmla="*/ 2006358 h 3948462"/>
                <a:gd name="connsiteX5" fmla="*/ 2293344 w 3888568"/>
                <a:gd name="connsiteY5" fmla="*/ 1834228 h 3948462"/>
                <a:gd name="connsiteX6" fmla="*/ 1853384 w 3888568"/>
                <a:gd name="connsiteY6" fmla="*/ 1371624 h 3948462"/>
                <a:gd name="connsiteX7" fmla="*/ 1594841 w 3888568"/>
                <a:gd name="connsiteY7" fmla="*/ 45653 h 3948462"/>
                <a:gd name="connsiteX8" fmla="*/ 3869632 w 3888568"/>
                <a:gd name="connsiteY8" fmla="*/ 1517323 h 3948462"/>
                <a:gd name="connsiteX9" fmla="*/ 3670773 w 3888568"/>
                <a:gd name="connsiteY9" fmla="*/ 2425440 h 3948462"/>
                <a:gd name="connsiteX10" fmla="*/ 3671055 w 3888568"/>
                <a:gd name="connsiteY10" fmla="*/ 2426383 h 3948462"/>
                <a:gd name="connsiteX11" fmla="*/ 3164582 w 3888568"/>
                <a:gd name="connsiteY11" fmla="*/ 2831059 h 3948462"/>
                <a:gd name="connsiteX12" fmla="*/ 3176822 w 3888568"/>
                <a:gd name="connsiteY12" fmla="*/ 2844986 h 3948462"/>
                <a:gd name="connsiteX13" fmla="*/ 3146203 w 3888568"/>
                <a:gd name="connsiteY13" fmla="*/ 2843756 h 3948462"/>
                <a:gd name="connsiteX14" fmla="*/ 3151211 w 3888568"/>
                <a:gd name="connsiteY14" fmla="*/ 2836155 h 3948462"/>
                <a:gd name="connsiteX15" fmla="*/ 2397082 w 3888568"/>
                <a:gd name="connsiteY15" fmla="*/ 2564681 h 3948462"/>
                <a:gd name="connsiteX16" fmla="*/ 2396219 w 3888568"/>
                <a:gd name="connsiteY16" fmla="*/ 2558207 h 3948462"/>
                <a:gd name="connsiteX17" fmla="*/ 1746058 w 3888568"/>
                <a:gd name="connsiteY17" fmla="*/ 3093574 h 3948462"/>
                <a:gd name="connsiteX18" fmla="*/ 990519 w 3888568"/>
                <a:gd name="connsiteY18" fmla="*/ 2019783 h 3948462"/>
                <a:gd name="connsiteX19" fmla="*/ 1593790 w 3888568"/>
                <a:gd name="connsiteY19" fmla="*/ 967808 h 3948462"/>
                <a:gd name="connsiteX20" fmla="*/ 1746058 w 3888568"/>
                <a:gd name="connsiteY20" fmla="*/ 945992 h 3948462"/>
                <a:gd name="connsiteX21" fmla="*/ 2206475 w 3888568"/>
                <a:gd name="connsiteY21" fmla="*/ 1173924 h 3948462"/>
                <a:gd name="connsiteX22" fmla="*/ 2185910 w 3888568"/>
                <a:gd name="connsiteY22" fmla="*/ 877882 h 3948462"/>
                <a:gd name="connsiteX23" fmla="*/ 2656644 w 3888568"/>
                <a:gd name="connsiteY23" fmla="*/ 803138 h 3948462"/>
                <a:gd name="connsiteX24" fmla="*/ 2828567 w 3888568"/>
                <a:gd name="connsiteY24" fmla="*/ 2099525 h 3948462"/>
                <a:gd name="connsiteX25" fmla="*/ 3362812 w 3888568"/>
                <a:gd name="connsiteY25" fmla="*/ 2002360 h 3948462"/>
                <a:gd name="connsiteX26" fmla="*/ 3289926 w 3888568"/>
                <a:gd name="connsiteY26" fmla="*/ 1346695 h 3948462"/>
                <a:gd name="connsiteX27" fmla="*/ 3290031 w 3888568"/>
                <a:gd name="connsiteY27" fmla="*/ 1346798 h 3948462"/>
                <a:gd name="connsiteX28" fmla="*/ 1700745 w 3888568"/>
                <a:gd name="connsiteY28" fmla="*/ 575031 h 3948462"/>
                <a:gd name="connsiteX29" fmla="*/ 571995 w 3888568"/>
                <a:gd name="connsiteY29" fmla="*/ 2274165 h 3948462"/>
                <a:gd name="connsiteX30" fmla="*/ 2267548 w 3888568"/>
                <a:gd name="connsiteY30" fmla="*/ 3408286 h 3948462"/>
                <a:gd name="connsiteX31" fmla="*/ 3194376 w 3888568"/>
                <a:gd name="connsiteY31" fmla="*/ 3072653 h 3948462"/>
                <a:gd name="connsiteX32" fmla="*/ 3268026 w 3888568"/>
                <a:gd name="connsiteY32" fmla="*/ 3509545 h 3948462"/>
                <a:gd name="connsiteX33" fmla="*/ 2347298 w 3888568"/>
                <a:gd name="connsiteY33" fmla="*/ 3904041 h 3948462"/>
                <a:gd name="connsiteX34" fmla="*/ 42617 w 3888568"/>
                <a:gd name="connsiteY34" fmla="*/ 2380068 h 3948462"/>
                <a:gd name="connsiteX35" fmla="*/ 1594841 w 3888568"/>
                <a:gd name="connsiteY35" fmla="*/ 45653 h 3948462"/>
                <a:gd name="connsiteX0" fmla="*/ 1853384 w 3888568"/>
                <a:gd name="connsiteY0" fmla="*/ 1371624 h 3948462"/>
                <a:gd name="connsiteX1" fmla="*/ 1768767 w 3888568"/>
                <a:gd name="connsiteY1" fmla="*/ 1390324 h 3948462"/>
                <a:gd name="connsiteX2" fmla="*/ 1517577 w 3888568"/>
                <a:gd name="connsiteY2" fmla="*/ 2042010 h 3948462"/>
                <a:gd name="connsiteX3" fmla="*/ 1928990 w 3888568"/>
                <a:gd name="connsiteY3" fmla="*/ 2639747 h 3948462"/>
                <a:gd name="connsiteX4" fmla="*/ 2318674 w 3888568"/>
                <a:gd name="connsiteY4" fmla="*/ 2006358 h 3948462"/>
                <a:gd name="connsiteX5" fmla="*/ 2293344 w 3888568"/>
                <a:gd name="connsiteY5" fmla="*/ 1834228 h 3948462"/>
                <a:gd name="connsiteX6" fmla="*/ 1853384 w 3888568"/>
                <a:gd name="connsiteY6" fmla="*/ 1371624 h 3948462"/>
                <a:gd name="connsiteX7" fmla="*/ 1594841 w 3888568"/>
                <a:gd name="connsiteY7" fmla="*/ 45653 h 3948462"/>
                <a:gd name="connsiteX8" fmla="*/ 3869632 w 3888568"/>
                <a:gd name="connsiteY8" fmla="*/ 1517323 h 3948462"/>
                <a:gd name="connsiteX9" fmla="*/ 3670773 w 3888568"/>
                <a:gd name="connsiteY9" fmla="*/ 2425440 h 3948462"/>
                <a:gd name="connsiteX10" fmla="*/ 3704679 w 3888568"/>
                <a:gd name="connsiteY10" fmla="*/ 2448797 h 3948462"/>
                <a:gd name="connsiteX11" fmla="*/ 3164582 w 3888568"/>
                <a:gd name="connsiteY11" fmla="*/ 2831059 h 3948462"/>
                <a:gd name="connsiteX12" fmla="*/ 3176822 w 3888568"/>
                <a:gd name="connsiteY12" fmla="*/ 2844986 h 3948462"/>
                <a:gd name="connsiteX13" fmla="*/ 3146203 w 3888568"/>
                <a:gd name="connsiteY13" fmla="*/ 2843756 h 3948462"/>
                <a:gd name="connsiteX14" fmla="*/ 3151211 w 3888568"/>
                <a:gd name="connsiteY14" fmla="*/ 2836155 h 3948462"/>
                <a:gd name="connsiteX15" fmla="*/ 2397082 w 3888568"/>
                <a:gd name="connsiteY15" fmla="*/ 2564681 h 3948462"/>
                <a:gd name="connsiteX16" fmla="*/ 2396219 w 3888568"/>
                <a:gd name="connsiteY16" fmla="*/ 2558207 h 3948462"/>
                <a:gd name="connsiteX17" fmla="*/ 1746058 w 3888568"/>
                <a:gd name="connsiteY17" fmla="*/ 3093574 h 3948462"/>
                <a:gd name="connsiteX18" fmla="*/ 990519 w 3888568"/>
                <a:gd name="connsiteY18" fmla="*/ 2019783 h 3948462"/>
                <a:gd name="connsiteX19" fmla="*/ 1593790 w 3888568"/>
                <a:gd name="connsiteY19" fmla="*/ 967808 h 3948462"/>
                <a:gd name="connsiteX20" fmla="*/ 1746058 w 3888568"/>
                <a:gd name="connsiteY20" fmla="*/ 945992 h 3948462"/>
                <a:gd name="connsiteX21" fmla="*/ 2206475 w 3888568"/>
                <a:gd name="connsiteY21" fmla="*/ 1173924 h 3948462"/>
                <a:gd name="connsiteX22" fmla="*/ 2185910 w 3888568"/>
                <a:gd name="connsiteY22" fmla="*/ 877882 h 3948462"/>
                <a:gd name="connsiteX23" fmla="*/ 2656644 w 3888568"/>
                <a:gd name="connsiteY23" fmla="*/ 803138 h 3948462"/>
                <a:gd name="connsiteX24" fmla="*/ 2828567 w 3888568"/>
                <a:gd name="connsiteY24" fmla="*/ 2099525 h 3948462"/>
                <a:gd name="connsiteX25" fmla="*/ 3362812 w 3888568"/>
                <a:gd name="connsiteY25" fmla="*/ 2002360 h 3948462"/>
                <a:gd name="connsiteX26" fmla="*/ 3289926 w 3888568"/>
                <a:gd name="connsiteY26" fmla="*/ 1346695 h 3948462"/>
                <a:gd name="connsiteX27" fmla="*/ 3290031 w 3888568"/>
                <a:gd name="connsiteY27" fmla="*/ 1346798 h 3948462"/>
                <a:gd name="connsiteX28" fmla="*/ 1700745 w 3888568"/>
                <a:gd name="connsiteY28" fmla="*/ 575031 h 3948462"/>
                <a:gd name="connsiteX29" fmla="*/ 571995 w 3888568"/>
                <a:gd name="connsiteY29" fmla="*/ 2274165 h 3948462"/>
                <a:gd name="connsiteX30" fmla="*/ 2267548 w 3888568"/>
                <a:gd name="connsiteY30" fmla="*/ 3408286 h 3948462"/>
                <a:gd name="connsiteX31" fmla="*/ 3194376 w 3888568"/>
                <a:gd name="connsiteY31" fmla="*/ 3072653 h 3948462"/>
                <a:gd name="connsiteX32" fmla="*/ 3268026 w 3888568"/>
                <a:gd name="connsiteY32" fmla="*/ 3509545 h 3948462"/>
                <a:gd name="connsiteX33" fmla="*/ 2347298 w 3888568"/>
                <a:gd name="connsiteY33" fmla="*/ 3904041 h 3948462"/>
                <a:gd name="connsiteX34" fmla="*/ 42617 w 3888568"/>
                <a:gd name="connsiteY34" fmla="*/ 2380068 h 3948462"/>
                <a:gd name="connsiteX35" fmla="*/ 1594841 w 3888568"/>
                <a:gd name="connsiteY35" fmla="*/ 45653 h 3948462"/>
                <a:gd name="connsiteX0" fmla="*/ 1853384 w 3888568"/>
                <a:gd name="connsiteY0" fmla="*/ 1371624 h 3948462"/>
                <a:gd name="connsiteX1" fmla="*/ 1768767 w 3888568"/>
                <a:gd name="connsiteY1" fmla="*/ 1390324 h 3948462"/>
                <a:gd name="connsiteX2" fmla="*/ 1517577 w 3888568"/>
                <a:gd name="connsiteY2" fmla="*/ 2042010 h 3948462"/>
                <a:gd name="connsiteX3" fmla="*/ 1928990 w 3888568"/>
                <a:gd name="connsiteY3" fmla="*/ 2639747 h 3948462"/>
                <a:gd name="connsiteX4" fmla="*/ 2318674 w 3888568"/>
                <a:gd name="connsiteY4" fmla="*/ 2006358 h 3948462"/>
                <a:gd name="connsiteX5" fmla="*/ 2293344 w 3888568"/>
                <a:gd name="connsiteY5" fmla="*/ 1834228 h 3948462"/>
                <a:gd name="connsiteX6" fmla="*/ 1853384 w 3888568"/>
                <a:gd name="connsiteY6" fmla="*/ 1371624 h 3948462"/>
                <a:gd name="connsiteX7" fmla="*/ 1594841 w 3888568"/>
                <a:gd name="connsiteY7" fmla="*/ 45653 h 3948462"/>
                <a:gd name="connsiteX8" fmla="*/ 3869632 w 3888568"/>
                <a:gd name="connsiteY8" fmla="*/ 1517323 h 3948462"/>
                <a:gd name="connsiteX9" fmla="*/ 3670773 w 3888568"/>
                <a:gd name="connsiteY9" fmla="*/ 2425440 h 3948462"/>
                <a:gd name="connsiteX10" fmla="*/ 3164582 w 3888568"/>
                <a:gd name="connsiteY10" fmla="*/ 2831059 h 3948462"/>
                <a:gd name="connsiteX11" fmla="*/ 3176822 w 3888568"/>
                <a:gd name="connsiteY11" fmla="*/ 2844986 h 3948462"/>
                <a:gd name="connsiteX12" fmla="*/ 3146203 w 3888568"/>
                <a:gd name="connsiteY12" fmla="*/ 2843756 h 3948462"/>
                <a:gd name="connsiteX13" fmla="*/ 3151211 w 3888568"/>
                <a:gd name="connsiteY13" fmla="*/ 2836155 h 3948462"/>
                <a:gd name="connsiteX14" fmla="*/ 2397082 w 3888568"/>
                <a:gd name="connsiteY14" fmla="*/ 2564681 h 3948462"/>
                <a:gd name="connsiteX15" fmla="*/ 2396219 w 3888568"/>
                <a:gd name="connsiteY15" fmla="*/ 2558207 h 3948462"/>
                <a:gd name="connsiteX16" fmla="*/ 1746058 w 3888568"/>
                <a:gd name="connsiteY16" fmla="*/ 3093574 h 3948462"/>
                <a:gd name="connsiteX17" fmla="*/ 990519 w 3888568"/>
                <a:gd name="connsiteY17" fmla="*/ 2019783 h 3948462"/>
                <a:gd name="connsiteX18" fmla="*/ 1593790 w 3888568"/>
                <a:gd name="connsiteY18" fmla="*/ 967808 h 3948462"/>
                <a:gd name="connsiteX19" fmla="*/ 1746058 w 3888568"/>
                <a:gd name="connsiteY19" fmla="*/ 945992 h 3948462"/>
                <a:gd name="connsiteX20" fmla="*/ 2206475 w 3888568"/>
                <a:gd name="connsiteY20" fmla="*/ 1173924 h 3948462"/>
                <a:gd name="connsiteX21" fmla="*/ 2185910 w 3888568"/>
                <a:gd name="connsiteY21" fmla="*/ 877882 h 3948462"/>
                <a:gd name="connsiteX22" fmla="*/ 2656644 w 3888568"/>
                <a:gd name="connsiteY22" fmla="*/ 803138 h 3948462"/>
                <a:gd name="connsiteX23" fmla="*/ 2828567 w 3888568"/>
                <a:gd name="connsiteY23" fmla="*/ 2099525 h 3948462"/>
                <a:gd name="connsiteX24" fmla="*/ 3362812 w 3888568"/>
                <a:gd name="connsiteY24" fmla="*/ 2002360 h 3948462"/>
                <a:gd name="connsiteX25" fmla="*/ 3289926 w 3888568"/>
                <a:gd name="connsiteY25" fmla="*/ 1346695 h 3948462"/>
                <a:gd name="connsiteX26" fmla="*/ 3290031 w 3888568"/>
                <a:gd name="connsiteY26" fmla="*/ 1346798 h 3948462"/>
                <a:gd name="connsiteX27" fmla="*/ 1700745 w 3888568"/>
                <a:gd name="connsiteY27" fmla="*/ 575031 h 3948462"/>
                <a:gd name="connsiteX28" fmla="*/ 571995 w 3888568"/>
                <a:gd name="connsiteY28" fmla="*/ 2274165 h 3948462"/>
                <a:gd name="connsiteX29" fmla="*/ 2267548 w 3888568"/>
                <a:gd name="connsiteY29" fmla="*/ 3408286 h 3948462"/>
                <a:gd name="connsiteX30" fmla="*/ 3194376 w 3888568"/>
                <a:gd name="connsiteY30" fmla="*/ 3072653 h 3948462"/>
                <a:gd name="connsiteX31" fmla="*/ 3268026 w 3888568"/>
                <a:gd name="connsiteY31" fmla="*/ 3509545 h 3948462"/>
                <a:gd name="connsiteX32" fmla="*/ 2347298 w 3888568"/>
                <a:gd name="connsiteY32" fmla="*/ 3904041 h 3948462"/>
                <a:gd name="connsiteX33" fmla="*/ 42617 w 3888568"/>
                <a:gd name="connsiteY33" fmla="*/ 2380068 h 3948462"/>
                <a:gd name="connsiteX34" fmla="*/ 1594841 w 3888568"/>
                <a:gd name="connsiteY34" fmla="*/ 45653 h 3948462"/>
                <a:gd name="connsiteX0" fmla="*/ 1853384 w 3892469"/>
                <a:gd name="connsiteY0" fmla="*/ 1371624 h 3948462"/>
                <a:gd name="connsiteX1" fmla="*/ 1768767 w 3892469"/>
                <a:gd name="connsiteY1" fmla="*/ 1390324 h 3948462"/>
                <a:gd name="connsiteX2" fmla="*/ 1517577 w 3892469"/>
                <a:gd name="connsiteY2" fmla="*/ 2042010 h 3948462"/>
                <a:gd name="connsiteX3" fmla="*/ 1928990 w 3892469"/>
                <a:gd name="connsiteY3" fmla="*/ 2639747 h 3948462"/>
                <a:gd name="connsiteX4" fmla="*/ 2318674 w 3892469"/>
                <a:gd name="connsiteY4" fmla="*/ 2006358 h 3948462"/>
                <a:gd name="connsiteX5" fmla="*/ 2293344 w 3892469"/>
                <a:gd name="connsiteY5" fmla="*/ 1834228 h 3948462"/>
                <a:gd name="connsiteX6" fmla="*/ 1853384 w 3892469"/>
                <a:gd name="connsiteY6" fmla="*/ 1371624 h 3948462"/>
                <a:gd name="connsiteX7" fmla="*/ 1594841 w 3892469"/>
                <a:gd name="connsiteY7" fmla="*/ 45653 h 3948462"/>
                <a:gd name="connsiteX8" fmla="*/ 3869632 w 3892469"/>
                <a:gd name="connsiteY8" fmla="*/ 1517323 h 3948462"/>
                <a:gd name="connsiteX9" fmla="*/ 3706266 w 3892469"/>
                <a:gd name="connsiteY9" fmla="*/ 2457195 h 3948462"/>
                <a:gd name="connsiteX10" fmla="*/ 3164582 w 3892469"/>
                <a:gd name="connsiteY10" fmla="*/ 2831059 h 3948462"/>
                <a:gd name="connsiteX11" fmla="*/ 3176822 w 3892469"/>
                <a:gd name="connsiteY11" fmla="*/ 2844986 h 3948462"/>
                <a:gd name="connsiteX12" fmla="*/ 3146203 w 3892469"/>
                <a:gd name="connsiteY12" fmla="*/ 2843756 h 3948462"/>
                <a:gd name="connsiteX13" fmla="*/ 3151211 w 3892469"/>
                <a:gd name="connsiteY13" fmla="*/ 2836155 h 3948462"/>
                <a:gd name="connsiteX14" fmla="*/ 2397082 w 3892469"/>
                <a:gd name="connsiteY14" fmla="*/ 2564681 h 3948462"/>
                <a:gd name="connsiteX15" fmla="*/ 2396219 w 3892469"/>
                <a:gd name="connsiteY15" fmla="*/ 2558207 h 3948462"/>
                <a:gd name="connsiteX16" fmla="*/ 1746058 w 3892469"/>
                <a:gd name="connsiteY16" fmla="*/ 3093574 h 3948462"/>
                <a:gd name="connsiteX17" fmla="*/ 990519 w 3892469"/>
                <a:gd name="connsiteY17" fmla="*/ 2019783 h 3948462"/>
                <a:gd name="connsiteX18" fmla="*/ 1593790 w 3892469"/>
                <a:gd name="connsiteY18" fmla="*/ 967808 h 3948462"/>
                <a:gd name="connsiteX19" fmla="*/ 1746058 w 3892469"/>
                <a:gd name="connsiteY19" fmla="*/ 945992 h 3948462"/>
                <a:gd name="connsiteX20" fmla="*/ 2206475 w 3892469"/>
                <a:gd name="connsiteY20" fmla="*/ 1173924 h 3948462"/>
                <a:gd name="connsiteX21" fmla="*/ 2185910 w 3892469"/>
                <a:gd name="connsiteY21" fmla="*/ 877882 h 3948462"/>
                <a:gd name="connsiteX22" fmla="*/ 2656644 w 3892469"/>
                <a:gd name="connsiteY22" fmla="*/ 803138 h 3948462"/>
                <a:gd name="connsiteX23" fmla="*/ 2828567 w 3892469"/>
                <a:gd name="connsiteY23" fmla="*/ 2099525 h 3948462"/>
                <a:gd name="connsiteX24" fmla="*/ 3362812 w 3892469"/>
                <a:gd name="connsiteY24" fmla="*/ 2002360 h 3948462"/>
                <a:gd name="connsiteX25" fmla="*/ 3289926 w 3892469"/>
                <a:gd name="connsiteY25" fmla="*/ 1346695 h 3948462"/>
                <a:gd name="connsiteX26" fmla="*/ 3290031 w 3892469"/>
                <a:gd name="connsiteY26" fmla="*/ 1346798 h 3948462"/>
                <a:gd name="connsiteX27" fmla="*/ 1700745 w 3892469"/>
                <a:gd name="connsiteY27" fmla="*/ 575031 h 3948462"/>
                <a:gd name="connsiteX28" fmla="*/ 571995 w 3892469"/>
                <a:gd name="connsiteY28" fmla="*/ 2274165 h 3948462"/>
                <a:gd name="connsiteX29" fmla="*/ 2267548 w 3892469"/>
                <a:gd name="connsiteY29" fmla="*/ 3408286 h 3948462"/>
                <a:gd name="connsiteX30" fmla="*/ 3194376 w 3892469"/>
                <a:gd name="connsiteY30" fmla="*/ 3072653 h 3948462"/>
                <a:gd name="connsiteX31" fmla="*/ 3268026 w 3892469"/>
                <a:gd name="connsiteY31" fmla="*/ 3509545 h 3948462"/>
                <a:gd name="connsiteX32" fmla="*/ 2347298 w 3892469"/>
                <a:gd name="connsiteY32" fmla="*/ 3904041 h 3948462"/>
                <a:gd name="connsiteX33" fmla="*/ 42617 w 3892469"/>
                <a:gd name="connsiteY33" fmla="*/ 2380068 h 3948462"/>
                <a:gd name="connsiteX34" fmla="*/ 1594841 w 3892469"/>
                <a:gd name="connsiteY34" fmla="*/ 45653 h 3948462"/>
                <a:gd name="connsiteX0" fmla="*/ 1853384 w 3890413"/>
                <a:gd name="connsiteY0" fmla="*/ 1371624 h 3948462"/>
                <a:gd name="connsiteX1" fmla="*/ 1768767 w 3890413"/>
                <a:gd name="connsiteY1" fmla="*/ 1390324 h 3948462"/>
                <a:gd name="connsiteX2" fmla="*/ 1517577 w 3890413"/>
                <a:gd name="connsiteY2" fmla="*/ 2042010 h 3948462"/>
                <a:gd name="connsiteX3" fmla="*/ 1928990 w 3890413"/>
                <a:gd name="connsiteY3" fmla="*/ 2639747 h 3948462"/>
                <a:gd name="connsiteX4" fmla="*/ 2318674 w 3890413"/>
                <a:gd name="connsiteY4" fmla="*/ 2006358 h 3948462"/>
                <a:gd name="connsiteX5" fmla="*/ 2293344 w 3890413"/>
                <a:gd name="connsiteY5" fmla="*/ 1834228 h 3948462"/>
                <a:gd name="connsiteX6" fmla="*/ 1853384 w 3890413"/>
                <a:gd name="connsiteY6" fmla="*/ 1371624 h 3948462"/>
                <a:gd name="connsiteX7" fmla="*/ 1594841 w 3890413"/>
                <a:gd name="connsiteY7" fmla="*/ 45653 h 3948462"/>
                <a:gd name="connsiteX8" fmla="*/ 3869632 w 3890413"/>
                <a:gd name="connsiteY8" fmla="*/ 1517323 h 3948462"/>
                <a:gd name="connsiteX9" fmla="*/ 3706266 w 3890413"/>
                <a:gd name="connsiteY9" fmla="*/ 2457195 h 3948462"/>
                <a:gd name="connsiteX10" fmla="*/ 3164582 w 3890413"/>
                <a:gd name="connsiteY10" fmla="*/ 2831059 h 3948462"/>
                <a:gd name="connsiteX11" fmla="*/ 3176822 w 3890413"/>
                <a:gd name="connsiteY11" fmla="*/ 2844986 h 3948462"/>
                <a:gd name="connsiteX12" fmla="*/ 3146203 w 3890413"/>
                <a:gd name="connsiteY12" fmla="*/ 2843756 h 3948462"/>
                <a:gd name="connsiteX13" fmla="*/ 3151211 w 3890413"/>
                <a:gd name="connsiteY13" fmla="*/ 2836155 h 3948462"/>
                <a:gd name="connsiteX14" fmla="*/ 2397082 w 3890413"/>
                <a:gd name="connsiteY14" fmla="*/ 2564681 h 3948462"/>
                <a:gd name="connsiteX15" fmla="*/ 2396219 w 3890413"/>
                <a:gd name="connsiteY15" fmla="*/ 2558207 h 3948462"/>
                <a:gd name="connsiteX16" fmla="*/ 1746058 w 3890413"/>
                <a:gd name="connsiteY16" fmla="*/ 3093574 h 3948462"/>
                <a:gd name="connsiteX17" fmla="*/ 990519 w 3890413"/>
                <a:gd name="connsiteY17" fmla="*/ 2019783 h 3948462"/>
                <a:gd name="connsiteX18" fmla="*/ 1593790 w 3890413"/>
                <a:gd name="connsiteY18" fmla="*/ 967808 h 3948462"/>
                <a:gd name="connsiteX19" fmla="*/ 1746058 w 3890413"/>
                <a:gd name="connsiteY19" fmla="*/ 945992 h 3948462"/>
                <a:gd name="connsiteX20" fmla="*/ 2206475 w 3890413"/>
                <a:gd name="connsiteY20" fmla="*/ 1173924 h 3948462"/>
                <a:gd name="connsiteX21" fmla="*/ 2185910 w 3890413"/>
                <a:gd name="connsiteY21" fmla="*/ 877882 h 3948462"/>
                <a:gd name="connsiteX22" fmla="*/ 2656644 w 3890413"/>
                <a:gd name="connsiteY22" fmla="*/ 803138 h 3948462"/>
                <a:gd name="connsiteX23" fmla="*/ 2828567 w 3890413"/>
                <a:gd name="connsiteY23" fmla="*/ 2099525 h 3948462"/>
                <a:gd name="connsiteX24" fmla="*/ 3362812 w 3890413"/>
                <a:gd name="connsiteY24" fmla="*/ 2002360 h 3948462"/>
                <a:gd name="connsiteX25" fmla="*/ 3289926 w 3890413"/>
                <a:gd name="connsiteY25" fmla="*/ 1346695 h 3948462"/>
                <a:gd name="connsiteX26" fmla="*/ 3290031 w 3890413"/>
                <a:gd name="connsiteY26" fmla="*/ 1346798 h 3948462"/>
                <a:gd name="connsiteX27" fmla="*/ 1700745 w 3890413"/>
                <a:gd name="connsiteY27" fmla="*/ 575031 h 3948462"/>
                <a:gd name="connsiteX28" fmla="*/ 571995 w 3890413"/>
                <a:gd name="connsiteY28" fmla="*/ 2274165 h 3948462"/>
                <a:gd name="connsiteX29" fmla="*/ 2267548 w 3890413"/>
                <a:gd name="connsiteY29" fmla="*/ 3408286 h 3948462"/>
                <a:gd name="connsiteX30" fmla="*/ 3194376 w 3890413"/>
                <a:gd name="connsiteY30" fmla="*/ 3072653 h 3948462"/>
                <a:gd name="connsiteX31" fmla="*/ 3268026 w 3890413"/>
                <a:gd name="connsiteY31" fmla="*/ 3509545 h 3948462"/>
                <a:gd name="connsiteX32" fmla="*/ 2347298 w 3890413"/>
                <a:gd name="connsiteY32" fmla="*/ 3904041 h 3948462"/>
                <a:gd name="connsiteX33" fmla="*/ 42617 w 3890413"/>
                <a:gd name="connsiteY33" fmla="*/ 2380068 h 3948462"/>
                <a:gd name="connsiteX34" fmla="*/ 1594841 w 3890413"/>
                <a:gd name="connsiteY34" fmla="*/ 45653 h 3948462"/>
                <a:gd name="connsiteX0" fmla="*/ 1853384 w 3890413"/>
                <a:gd name="connsiteY0" fmla="*/ 1371624 h 3948462"/>
                <a:gd name="connsiteX1" fmla="*/ 1768767 w 3890413"/>
                <a:gd name="connsiteY1" fmla="*/ 1390324 h 3948462"/>
                <a:gd name="connsiteX2" fmla="*/ 1517577 w 3890413"/>
                <a:gd name="connsiteY2" fmla="*/ 2042010 h 3948462"/>
                <a:gd name="connsiteX3" fmla="*/ 1928990 w 3890413"/>
                <a:gd name="connsiteY3" fmla="*/ 2639747 h 3948462"/>
                <a:gd name="connsiteX4" fmla="*/ 2318674 w 3890413"/>
                <a:gd name="connsiteY4" fmla="*/ 2006358 h 3948462"/>
                <a:gd name="connsiteX5" fmla="*/ 2293344 w 3890413"/>
                <a:gd name="connsiteY5" fmla="*/ 1834228 h 3948462"/>
                <a:gd name="connsiteX6" fmla="*/ 1853384 w 3890413"/>
                <a:gd name="connsiteY6" fmla="*/ 1371624 h 3948462"/>
                <a:gd name="connsiteX7" fmla="*/ 1594841 w 3890413"/>
                <a:gd name="connsiteY7" fmla="*/ 45653 h 3948462"/>
                <a:gd name="connsiteX8" fmla="*/ 3869632 w 3890413"/>
                <a:gd name="connsiteY8" fmla="*/ 1517323 h 3948462"/>
                <a:gd name="connsiteX9" fmla="*/ 3706266 w 3890413"/>
                <a:gd name="connsiteY9" fmla="*/ 2457195 h 3948462"/>
                <a:gd name="connsiteX10" fmla="*/ 3164582 w 3890413"/>
                <a:gd name="connsiteY10" fmla="*/ 2831059 h 3948462"/>
                <a:gd name="connsiteX11" fmla="*/ 3176822 w 3890413"/>
                <a:gd name="connsiteY11" fmla="*/ 2844986 h 3948462"/>
                <a:gd name="connsiteX12" fmla="*/ 3146203 w 3890413"/>
                <a:gd name="connsiteY12" fmla="*/ 2843756 h 3948462"/>
                <a:gd name="connsiteX13" fmla="*/ 3151211 w 3890413"/>
                <a:gd name="connsiteY13" fmla="*/ 2836155 h 3948462"/>
                <a:gd name="connsiteX14" fmla="*/ 2397082 w 3890413"/>
                <a:gd name="connsiteY14" fmla="*/ 2564681 h 3948462"/>
                <a:gd name="connsiteX15" fmla="*/ 2396219 w 3890413"/>
                <a:gd name="connsiteY15" fmla="*/ 2558207 h 3948462"/>
                <a:gd name="connsiteX16" fmla="*/ 1746058 w 3890413"/>
                <a:gd name="connsiteY16" fmla="*/ 3093574 h 3948462"/>
                <a:gd name="connsiteX17" fmla="*/ 990519 w 3890413"/>
                <a:gd name="connsiteY17" fmla="*/ 2019783 h 3948462"/>
                <a:gd name="connsiteX18" fmla="*/ 1593790 w 3890413"/>
                <a:gd name="connsiteY18" fmla="*/ 967808 h 3948462"/>
                <a:gd name="connsiteX19" fmla="*/ 1746058 w 3890413"/>
                <a:gd name="connsiteY19" fmla="*/ 945992 h 3948462"/>
                <a:gd name="connsiteX20" fmla="*/ 2206475 w 3890413"/>
                <a:gd name="connsiteY20" fmla="*/ 1173924 h 3948462"/>
                <a:gd name="connsiteX21" fmla="*/ 2185910 w 3890413"/>
                <a:gd name="connsiteY21" fmla="*/ 877882 h 3948462"/>
                <a:gd name="connsiteX22" fmla="*/ 2656644 w 3890413"/>
                <a:gd name="connsiteY22" fmla="*/ 803138 h 3948462"/>
                <a:gd name="connsiteX23" fmla="*/ 2828567 w 3890413"/>
                <a:gd name="connsiteY23" fmla="*/ 2099525 h 3948462"/>
                <a:gd name="connsiteX24" fmla="*/ 3362812 w 3890413"/>
                <a:gd name="connsiteY24" fmla="*/ 2002360 h 3948462"/>
                <a:gd name="connsiteX25" fmla="*/ 3289926 w 3890413"/>
                <a:gd name="connsiteY25" fmla="*/ 1346695 h 3948462"/>
                <a:gd name="connsiteX26" fmla="*/ 3290031 w 3890413"/>
                <a:gd name="connsiteY26" fmla="*/ 1346798 h 3948462"/>
                <a:gd name="connsiteX27" fmla="*/ 1700745 w 3890413"/>
                <a:gd name="connsiteY27" fmla="*/ 575031 h 3948462"/>
                <a:gd name="connsiteX28" fmla="*/ 571995 w 3890413"/>
                <a:gd name="connsiteY28" fmla="*/ 2274165 h 3948462"/>
                <a:gd name="connsiteX29" fmla="*/ 2267548 w 3890413"/>
                <a:gd name="connsiteY29" fmla="*/ 3408286 h 3948462"/>
                <a:gd name="connsiteX30" fmla="*/ 3194376 w 3890413"/>
                <a:gd name="connsiteY30" fmla="*/ 3072653 h 3948462"/>
                <a:gd name="connsiteX31" fmla="*/ 3268026 w 3890413"/>
                <a:gd name="connsiteY31" fmla="*/ 3509545 h 3948462"/>
                <a:gd name="connsiteX32" fmla="*/ 2347298 w 3890413"/>
                <a:gd name="connsiteY32" fmla="*/ 3904041 h 3948462"/>
                <a:gd name="connsiteX33" fmla="*/ 42617 w 3890413"/>
                <a:gd name="connsiteY33" fmla="*/ 2380068 h 3948462"/>
                <a:gd name="connsiteX34" fmla="*/ 1594841 w 3890413"/>
                <a:gd name="connsiteY34" fmla="*/ 45653 h 3948462"/>
                <a:gd name="connsiteX0" fmla="*/ 1853384 w 3890413"/>
                <a:gd name="connsiteY0" fmla="*/ 1371624 h 3948462"/>
                <a:gd name="connsiteX1" fmla="*/ 1768767 w 3890413"/>
                <a:gd name="connsiteY1" fmla="*/ 1390324 h 3948462"/>
                <a:gd name="connsiteX2" fmla="*/ 1517577 w 3890413"/>
                <a:gd name="connsiteY2" fmla="*/ 2042010 h 3948462"/>
                <a:gd name="connsiteX3" fmla="*/ 1928990 w 3890413"/>
                <a:gd name="connsiteY3" fmla="*/ 2639747 h 3948462"/>
                <a:gd name="connsiteX4" fmla="*/ 2318674 w 3890413"/>
                <a:gd name="connsiteY4" fmla="*/ 2006358 h 3948462"/>
                <a:gd name="connsiteX5" fmla="*/ 2293344 w 3890413"/>
                <a:gd name="connsiteY5" fmla="*/ 1834228 h 3948462"/>
                <a:gd name="connsiteX6" fmla="*/ 1853384 w 3890413"/>
                <a:gd name="connsiteY6" fmla="*/ 1371624 h 3948462"/>
                <a:gd name="connsiteX7" fmla="*/ 1594841 w 3890413"/>
                <a:gd name="connsiteY7" fmla="*/ 45653 h 3948462"/>
                <a:gd name="connsiteX8" fmla="*/ 3869632 w 3890413"/>
                <a:gd name="connsiteY8" fmla="*/ 1517323 h 3948462"/>
                <a:gd name="connsiteX9" fmla="*/ 3706266 w 3890413"/>
                <a:gd name="connsiteY9" fmla="*/ 2457195 h 3948462"/>
                <a:gd name="connsiteX10" fmla="*/ 3164582 w 3890413"/>
                <a:gd name="connsiteY10" fmla="*/ 2831059 h 3948462"/>
                <a:gd name="connsiteX11" fmla="*/ 3176822 w 3890413"/>
                <a:gd name="connsiteY11" fmla="*/ 2844986 h 3948462"/>
                <a:gd name="connsiteX12" fmla="*/ 3146203 w 3890413"/>
                <a:gd name="connsiteY12" fmla="*/ 2843756 h 3948462"/>
                <a:gd name="connsiteX13" fmla="*/ 2397082 w 3890413"/>
                <a:gd name="connsiteY13" fmla="*/ 2564681 h 3948462"/>
                <a:gd name="connsiteX14" fmla="*/ 2396219 w 3890413"/>
                <a:gd name="connsiteY14" fmla="*/ 2558207 h 3948462"/>
                <a:gd name="connsiteX15" fmla="*/ 1746058 w 3890413"/>
                <a:gd name="connsiteY15" fmla="*/ 3093574 h 3948462"/>
                <a:gd name="connsiteX16" fmla="*/ 990519 w 3890413"/>
                <a:gd name="connsiteY16" fmla="*/ 2019783 h 3948462"/>
                <a:gd name="connsiteX17" fmla="*/ 1593790 w 3890413"/>
                <a:gd name="connsiteY17" fmla="*/ 967808 h 3948462"/>
                <a:gd name="connsiteX18" fmla="*/ 1746058 w 3890413"/>
                <a:gd name="connsiteY18" fmla="*/ 945992 h 3948462"/>
                <a:gd name="connsiteX19" fmla="*/ 2206475 w 3890413"/>
                <a:gd name="connsiteY19" fmla="*/ 1173924 h 3948462"/>
                <a:gd name="connsiteX20" fmla="*/ 2185910 w 3890413"/>
                <a:gd name="connsiteY20" fmla="*/ 877882 h 3948462"/>
                <a:gd name="connsiteX21" fmla="*/ 2656644 w 3890413"/>
                <a:gd name="connsiteY21" fmla="*/ 803138 h 3948462"/>
                <a:gd name="connsiteX22" fmla="*/ 2828567 w 3890413"/>
                <a:gd name="connsiteY22" fmla="*/ 2099525 h 3948462"/>
                <a:gd name="connsiteX23" fmla="*/ 3362812 w 3890413"/>
                <a:gd name="connsiteY23" fmla="*/ 2002360 h 3948462"/>
                <a:gd name="connsiteX24" fmla="*/ 3289926 w 3890413"/>
                <a:gd name="connsiteY24" fmla="*/ 1346695 h 3948462"/>
                <a:gd name="connsiteX25" fmla="*/ 3290031 w 3890413"/>
                <a:gd name="connsiteY25" fmla="*/ 1346798 h 3948462"/>
                <a:gd name="connsiteX26" fmla="*/ 1700745 w 3890413"/>
                <a:gd name="connsiteY26" fmla="*/ 575031 h 3948462"/>
                <a:gd name="connsiteX27" fmla="*/ 571995 w 3890413"/>
                <a:gd name="connsiteY27" fmla="*/ 2274165 h 3948462"/>
                <a:gd name="connsiteX28" fmla="*/ 2267548 w 3890413"/>
                <a:gd name="connsiteY28" fmla="*/ 3408286 h 3948462"/>
                <a:gd name="connsiteX29" fmla="*/ 3194376 w 3890413"/>
                <a:gd name="connsiteY29" fmla="*/ 3072653 h 3948462"/>
                <a:gd name="connsiteX30" fmla="*/ 3268026 w 3890413"/>
                <a:gd name="connsiteY30" fmla="*/ 3509545 h 3948462"/>
                <a:gd name="connsiteX31" fmla="*/ 2347298 w 3890413"/>
                <a:gd name="connsiteY31" fmla="*/ 3904041 h 3948462"/>
                <a:gd name="connsiteX32" fmla="*/ 42617 w 3890413"/>
                <a:gd name="connsiteY32" fmla="*/ 2380068 h 3948462"/>
                <a:gd name="connsiteX33" fmla="*/ 1594841 w 3890413"/>
                <a:gd name="connsiteY33" fmla="*/ 45653 h 3948462"/>
                <a:gd name="connsiteX0" fmla="*/ 1853384 w 3890413"/>
                <a:gd name="connsiteY0" fmla="*/ 1371624 h 3948462"/>
                <a:gd name="connsiteX1" fmla="*/ 1768767 w 3890413"/>
                <a:gd name="connsiteY1" fmla="*/ 1390324 h 3948462"/>
                <a:gd name="connsiteX2" fmla="*/ 1517577 w 3890413"/>
                <a:gd name="connsiteY2" fmla="*/ 2042010 h 3948462"/>
                <a:gd name="connsiteX3" fmla="*/ 1928990 w 3890413"/>
                <a:gd name="connsiteY3" fmla="*/ 2639747 h 3948462"/>
                <a:gd name="connsiteX4" fmla="*/ 2318674 w 3890413"/>
                <a:gd name="connsiteY4" fmla="*/ 2006358 h 3948462"/>
                <a:gd name="connsiteX5" fmla="*/ 2293344 w 3890413"/>
                <a:gd name="connsiteY5" fmla="*/ 1834228 h 3948462"/>
                <a:gd name="connsiteX6" fmla="*/ 1853384 w 3890413"/>
                <a:gd name="connsiteY6" fmla="*/ 1371624 h 3948462"/>
                <a:gd name="connsiteX7" fmla="*/ 1594841 w 3890413"/>
                <a:gd name="connsiteY7" fmla="*/ 45653 h 3948462"/>
                <a:gd name="connsiteX8" fmla="*/ 3869632 w 3890413"/>
                <a:gd name="connsiteY8" fmla="*/ 1517323 h 3948462"/>
                <a:gd name="connsiteX9" fmla="*/ 3706266 w 3890413"/>
                <a:gd name="connsiteY9" fmla="*/ 2457195 h 3948462"/>
                <a:gd name="connsiteX10" fmla="*/ 3164582 w 3890413"/>
                <a:gd name="connsiteY10" fmla="*/ 2831059 h 3948462"/>
                <a:gd name="connsiteX11" fmla="*/ 3176822 w 3890413"/>
                <a:gd name="connsiteY11" fmla="*/ 2844986 h 3948462"/>
                <a:gd name="connsiteX12" fmla="*/ 2397082 w 3890413"/>
                <a:gd name="connsiteY12" fmla="*/ 2564681 h 3948462"/>
                <a:gd name="connsiteX13" fmla="*/ 2396219 w 3890413"/>
                <a:gd name="connsiteY13" fmla="*/ 2558207 h 3948462"/>
                <a:gd name="connsiteX14" fmla="*/ 1746058 w 3890413"/>
                <a:gd name="connsiteY14" fmla="*/ 3093574 h 3948462"/>
                <a:gd name="connsiteX15" fmla="*/ 990519 w 3890413"/>
                <a:gd name="connsiteY15" fmla="*/ 2019783 h 3948462"/>
                <a:gd name="connsiteX16" fmla="*/ 1593790 w 3890413"/>
                <a:gd name="connsiteY16" fmla="*/ 967808 h 3948462"/>
                <a:gd name="connsiteX17" fmla="*/ 1746058 w 3890413"/>
                <a:gd name="connsiteY17" fmla="*/ 945992 h 3948462"/>
                <a:gd name="connsiteX18" fmla="*/ 2206475 w 3890413"/>
                <a:gd name="connsiteY18" fmla="*/ 1173924 h 3948462"/>
                <a:gd name="connsiteX19" fmla="*/ 2185910 w 3890413"/>
                <a:gd name="connsiteY19" fmla="*/ 877882 h 3948462"/>
                <a:gd name="connsiteX20" fmla="*/ 2656644 w 3890413"/>
                <a:gd name="connsiteY20" fmla="*/ 803138 h 3948462"/>
                <a:gd name="connsiteX21" fmla="*/ 2828567 w 3890413"/>
                <a:gd name="connsiteY21" fmla="*/ 2099525 h 3948462"/>
                <a:gd name="connsiteX22" fmla="*/ 3362812 w 3890413"/>
                <a:gd name="connsiteY22" fmla="*/ 2002360 h 3948462"/>
                <a:gd name="connsiteX23" fmla="*/ 3289926 w 3890413"/>
                <a:gd name="connsiteY23" fmla="*/ 1346695 h 3948462"/>
                <a:gd name="connsiteX24" fmla="*/ 3290031 w 3890413"/>
                <a:gd name="connsiteY24" fmla="*/ 1346798 h 3948462"/>
                <a:gd name="connsiteX25" fmla="*/ 1700745 w 3890413"/>
                <a:gd name="connsiteY25" fmla="*/ 575031 h 3948462"/>
                <a:gd name="connsiteX26" fmla="*/ 571995 w 3890413"/>
                <a:gd name="connsiteY26" fmla="*/ 2274165 h 3948462"/>
                <a:gd name="connsiteX27" fmla="*/ 2267548 w 3890413"/>
                <a:gd name="connsiteY27" fmla="*/ 3408286 h 3948462"/>
                <a:gd name="connsiteX28" fmla="*/ 3194376 w 3890413"/>
                <a:gd name="connsiteY28" fmla="*/ 3072653 h 3948462"/>
                <a:gd name="connsiteX29" fmla="*/ 3268026 w 3890413"/>
                <a:gd name="connsiteY29" fmla="*/ 3509545 h 3948462"/>
                <a:gd name="connsiteX30" fmla="*/ 2347298 w 3890413"/>
                <a:gd name="connsiteY30" fmla="*/ 3904041 h 3948462"/>
                <a:gd name="connsiteX31" fmla="*/ 42617 w 3890413"/>
                <a:gd name="connsiteY31" fmla="*/ 2380068 h 3948462"/>
                <a:gd name="connsiteX32" fmla="*/ 1594841 w 3890413"/>
                <a:gd name="connsiteY32" fmla="*/ 45653 h 3948462"/>
                <a:gd name="connsiteX0" fmla="*/ 1853384 w 3890413"/>
                <a:gd name="connsiteY0" fmla="*/ 1371624 h 3948462"/>
                <a:gd name="connsiteX1" fmla="*/ 1768767 w 3890413"/>
                <a:gd name="connsiteY1" fmla="*/ 1390324 h 3948462"/>
                <a:gd name="connsiteX2" fmla="*/ 1517577 w 3890413"/>
                <a:gd name="connsiteY2" fmla="*/ 2042010 h 3948462"/>
                <a:gd name="connsiteX3" fmla="*/ 1928990 w 3890413"/>
                <a:gd name="connsiteY3" fmla="*/ 2639747 h 3948462"/>
                <a:gd name="connsiteX4" fmla="*/ 2318674 w 3890413"/>
                <a:gd name="connsiteY4" fmla="*/ 2006358 h 3948462"/>
                <a:gd name="connsiteX5" fmla="*/ 2293344 w 3890413"/>
                <a:gd name="connsiteY5" fmla="*/ 1834228 h 3948462"/>
                <a:gd name="connsiteX6" fmla="*/ 1853384 w 3890413"/>
                <a:gd name="connsiteY6" fmla="*/ 1371624 h 3948462"/>
                <a:gd name="connsiteX7" fmla="*/ 1594841 w 3890413"/>
                <a:gd name="connsiteY7" fmla="*/ 45653 h 3948462"/>
                <a:gd name="connsiteX8" fmla="*/ 3869632 w 3890413"/>
                <a:gd name="connsiteY8" fmla="*/ 1517323 h 3948462"/>
                <a:gd name="connsiteX9" fmla="*/ 3706266 w 3890413"/>
                <a:gd name="connsiteY9" fmla="*/ 2457195 h 3948462"/>
                <a:gd name="connsiteX10" fmla="*/ 3164582 w 3890413"/>
                <a:gd name="connsiteY10" fmla="*/ 2831059 h 3948462"/>
                <a:gd name="connsiteX11" fmla="*/ 2397082 w 3890413"/>
                <a:gd name="connsiteY11" fmla="*/ 2564681 h 3948462"/>
                <a:gd name="connsiteX12" fmla="*/ 2396219 w 3890413"/>
                <a:gd name="connsiteY12" fmla="*/ 2558207 h 3948462"/>
                <a:gd name="connsiteX13" fmla="*/ 1746058 w 3890413"/>
                <a:gd name="connsiteY13" fmla="*/ 3093574 h 3948462"/>
                <a:gd name="connsiteX14" fmla="*/ 990519 w 3890413"/>
                <a:gd name="connsiteY14" fmla="*/ 2019783 h 3948462"/>
                <a:gd name="connsiteX15" fmla="*/ 1593790 w 3890413"/>
                <a:gd name="connsiteY15" fmla="*/ 967808 h 3948462"/>
                <a:gd name="connsiteX16" fmla="*/ 1746058 w 3890413"/>
                <a:gd name="connsiteY16" fmla="*/ 945992 h 3948462"/>
                <a:gd name="connsiteX17" fmla="*/ 2206475 w 3890413"/>
                <a:gd name="connsiteY17" fmla="*/ 1173924 h 3948462"/>
                <a:gd name="connsiteX18" fmla="*/ 2185910 w 3890413"/>
                <a:gd name="connsiteY18" fmla="*/ 877882 h 3948462"/>
                <a:gd name="connsiteX19" fmla="*/ 2656644 w 3890413"/>
                <a:gd name="connsiteY19" fmla="*/ 803138 h 3948462"/>
                <a:gd name="connsiteX20" fmla="*/ 2828567 w 3890413"/>
                <a:gd name="connsiteY20" fmla="*/ 2099525 h 3948462"/>
                <a:gd name="connsiteX21" fmla="*/ 3362812 w 3890413"/>
                <a:gd name="connsiteY21" fmla="*/ 2002360 h 3948462"/>
                <a:gd name="connsiteX22" fmla="*/ 3289926 w 3890413"/>
                <a:gd name="connsiteY22" fmla="*/ 1346695 h 3948462"/>
                <a:gd name="connsiteX23" fmla="*/ 3290031 w 3890413"/>
                <a:gd name="connsiteY23" fmla="*/ 1346798 h 3948462"/>
                <a:gd name="connsiteX24" fmla="*/ 1700745 w 3890413"/>
                <a:gd name="connsiteY24" fmla="*/ 575031 h 3948462"/>
                <a:gd name="connsiteX25" fmla="*/ 571995 w 3890413"/>
                <a:gd name="connsiteY25" fmla="*/ 2274165 h 3948462"/>
                <a:gd name="connsiteX26" fmla="*/ 2267548 w 3890413"/>
                <a:gd name="connsiteY26" fmla="*/ 3408286 h 3948462"/>
                <a:gd name="connsiteX27" fmla="*/ 3194376 w 3890413"/>
                <a:gd name="connsiteY27" fmla="*/ 3072653 h 3948462"/>
                <a:gd name="connsiteX28" fmla="*/ 3268026 w 3890413"/>
                <a:gd name="connsiteY28" fmla="*/ 3509545 h 3948462"/>
                <a:gd name="connsiteX29" fmla="*/ 2347298 w 3890413"/>
                <a:gd name="connsiteY29" fmla="*/ 3904041 h 3948462"/>
                <a:gd name="connsiteX30" fmla="*/ 42617 w 3890413"/>
                <a:gd name="connsiteY30" fmla="*/ 2380068 h 3948462"/>
                <a:gd name="connsiteX31" fmla="*/ 1594841 w 3890413"/>
                <a:gd name="connsiteY31" fmla="*/ 45653 h 3948462"/>
                <a:gd name="connsiteX0" fmla="*/ 1853384 w 3890413"/>
                <a:gd name="connsiteY0" fmla="*/ 1371624 h 3948462"/>
                <a:gd name="connsiteX1" fmla="*/ 1768767 w 3890413"/>
                <a:gd name="connsiteY1" fmla="*/ 1390324 h 3948462"/>
                <a:gd name="connsiteX2" fmla="*/ 1517577 w 3890413"/>
                <a:gd name="connsiteY2" fmla="*/ 2042010 h 3948462"/>
                <a:gd name="connsiteX3" fmla="*/ 1928990 w 3890413"/>
                <a:gd name="connsiteY3" fmla="*/ 2639747 h 3948462"/>
                <a:gd name="connsiteX4" fmla="*/ 2318674 w 3890413"/>
                <a:gd name="connsiteY4" fmla="*/ 2006358 h 3948462"/>
                <a:gd name="connsiteX5" fmla="*/ 2293344 w 3890413"/>
                <a:gd name="connsiteY5" fmla="*/ 1834228 h 3948462"/>
                <a:gd name="connsiteX6" fmla="*/ 1853384 w 3890413"/>
                <a:gd name="connsiteY6" fmla="*/ 1371624 h 3948462"/>
                <a:gd name="connsiteX7" fmla="*/ 1594841 w 3890413"/>
                <a:gd name="connsiteY7" fmla="*/ 45653 h 3948462"/>
                <a:gd name="connsiteX8" fmla="*/ 3869632 w 3890413"/>
                <a:gd name="connsiteY8" fmla="*/ 1517323 h 3948462"/>
                <a:gd name="connsiteX9" fmla="*/ 3706266 w 3890413"/>
                <a:gd name="connsiteY9" fmla="*/ 2457195 h 3948462"/>
                <a:gd name="connsiteX10" fmla="*/ 2397082 w 3890413"/>
                <a:gd name="connsiteY10" fmla="*/ 2564681 h 3948462"/>
                <a:gd name="connsiteX11" fmla="*/ 2396219 w 3890413"/>
                <a:gd name="connsiteY11" fmla="*/ 2558207 h 3948462"/>
                <a:gd name="connsiteX12" fmla="*/ 1746058 w 3890413"/>
                <a:gd name="connsiteY12" fmla="*/ 3093574 h 3948462"/>
                <a:gd name="connsiteX13" fmla="*/ 990519 w 3890413"/>
                <a:gd name="connsiteY13" fmla="*/ 2019783 h 3948462"/>
                <a:gd name="connsiteX14" fmla="*/ 1593790 w 3890413"/>
                <a:gd name="connsiteY14" fmla="*/ 967808 h 3948462"/>
                <a:gd name="connsiteX15" fmla="*/ 1746058 w 3890413"/>
                <a:gd name="connsiteY15" fmla="*/ 945992 h 3948462"/>
                <a:gd name="connsiteX16" fmla="*/ 2206475 w 3890413"/>
                <a:gd name="connsiteY16" fmla="*/ 1173924 h 3948462"/>
                <a:gd name="connsiteX17" fmla="*/ 2185910 w 3890413"/>
                <a:gd name="connsiteY17" fmla="*/ 877882 h 3948462"/>
                <a:gd name="connsiteX18" fmla="*/ 2656644 w 3890413"/>
                <a:gd name="connsiteY18" fmla="*/ 803138 h 3948462"/>
                <a:gd name="connsiteX19" fmla="*/ 2828567 w 3890413"/>
                <a:gd name="connsiteY19" fmla="*/ 2099525 h 3948462"/>
                <a:gd name="connsiteX20" fmla="*/ 3362812 w 3890413"/>
                <a:gd name="connsiteY20" fmla="*/ 2002360 h 3948462"/>
                <a:gd name="connsiteX21" fmla="*/ 3289926 w 3890413"/>
                <a:gd name="connsiteY21" fmla="*/ 1346695 h 3948462"/>
                <a:gd name="connsiteX22" fmla="*/ 3290031 w 3890413"/>
                <a:gd name="connsiteY22" fmla="*/ 1346798 h 3948462"/>
                <a:gd name="connsiteX23" fmla="*/ 1700745 w 3890413"/>
                <a:gd name="connsiteY23" fmla="*/ 575031 h 3948462"/>
                <a:gd name="connsiteX24" fmla="*/ 571995 w 3890413"/>
                <a:gd name="connsiteY24" fmla="*/ 2274165 h 3948462"/>
                <a:gd name="connsiteX25" fmla="*/ 2267548 w 3890413"/>
                <a:gd name="connsiteY25" fmla="*/ 3408286 h 3948462"/>
                <a:gd name="connsiteX26" fmla="*/ 3194376 w 3890413"/>
                <a:gd name="connsiteY26" fmla="*/ 3072653 h 3948462"/>
                <a:gd name="connsiteX27" fmla="*/ 3268026 w 3890413"/>
                <a:gd name="connsiteY27" fmla="*/ 3509545 h 3948462"/>
                <a:gd name="connsiteX28" fmla="*/ 2347298 w 3890413"/>
                <a:gd name="connsiteY28" fmla="*/ 3904041 h 3948462"/>
                <a:gd name="connsiteX29" fmla="*/ 42617 w 3890413"/>
                <a:gd name="connsiteY29" fmla="*/ 2380068 h 3948462"/>
                <a:gd name="connsiteX30" fmla="*/ 1594841 w 3890413"/>
                <a:gd name="connsiteY30" fmla="*/ 45653 h 3948462"/>
                <a:gd name="connsiteX0" fmla="*/ 1853384 w 3890413"/>
                <a:gd name="connsiteY0" fmla="*/ 1371624 h 3948462"/>
                <a:gd name="connsiteX1" fmla="*/ 1768767 w 3890413"/>
                <a:gd name="connsiteY1" fmla="*/ 1390324 h 3948462"/>
                <a:gd name="connsiteX2" fmla="*/ 1517577 w 3890413"/>
                <a:gd name="connsiteY2" fmla="*/ 2042010 h 3948462"/>
                <a:gd name="connsiteX3" fmla="*/ 1928990 w 3890413"/>
                <a:gd name="connsiteY3" fmla="*/ 2639747 h 3948462"/>
                <a:gd name="connsiteX4" fmla="*/ 2318674 w 3890413"/>
                <a:gd name="connsiteY4" fmla="*/ 2006358 h 3948462"/>
                <a:gd name="connsiteX5" fmla="*/ 2293344 w 3890413"/>
                <a:gd name="connsiteY5" fmla="*/ 1834228 h 3948462"/>
                <a:gd name="connsiteX6" fmla="*/ 1853384 w 3890413"/>
                <a:gd name="connsiteY6" fmla="*/ 1371624 h 3948462"/>
                <a:gd name="connsiteX7" fmla="*/ 1594841 w 3890413"/>
                <a:gd name="connsiteY7" fmla="*/ 45653 h 3948462"/>
                <a:gd name="connsiteX8" fmla="*/ 3869632 w 3890413"/>
                <a:gd name="connsiteY8" fmla="*/ 1517323 h 3948462"/>
                <a:gd name="connsiteX9" fmla="*/ 3706266 w 3890413"/>
                <a:gd name="connsiteY9" fmla="*/ 2457195 h 3948462"/>
                <a:gd name="connsiteX10" fmla="*/ 2397082 w 3890413"/>
                <a:gd name="connsiteY10" fmla="*/ 2564681 h 3948462"/>
                <a:gd name="connsiteX11" fmla="*/ 2396219 w 3890413"/>
                <a:gd name="connsiteY11" fmla="*/ 2558207 h 3948462"/>
                <a:gd name="connsiteX12" fmla="*/ 1746058 w 3890413"/>
                <a:gd name="connsiteY12" fmla="*/ 3093574 h 3948462"/>
                <a:gd name="connsiteX13" fmla="*/ 990519 w 3890413"/>
                <a:gd name="connsiteY13" fmla="*/ 2019783 h 3948462"/>
                <a:gd name="connsiteX14" fmla="*/ 1593790 w 3890413"/>
                <a:gd name="connsiteY14" fmla="*/ 967808 h 3948462"/>
                <a:gd name="connsiteX15" fmla="*/ 1746058 w 3890413"/>
                <a:gd name="connsiteY15" fmla="*/ 945992 h 3948462"/>
                <a:gd name="connsiteX16" fmla="*/ 2206475 w 3890413"/>
                <a:gd name="connsiteY16" fmla="*/ 1173924 h 3948462"/>
                <a:gd name="connsiteX17" fmla="*/ 2185910 w 3890413"/>
                <a:gd name="connsiteY17" fmla="*/ 877882 h 3948462"/>
                <a:gd name="connsiteX18" fmla="*/ 2656644 w 3890413"/>
                <a:gd name="connsiteY18" fmla="*/ 803138 h 3948462"/>
                <a:gd name="connsiteX19" fmla="*/ 2828567 w 3890413"/>
                <a:gd name="connsiteY19" fmla="*/ 2099525 h 3948462"/>
                <a:gd name="connsiteX20" fmla="*/ 3362812 w 3890413"/>
                <a:gd name="connsiteY20" fmla="*/ 2002360 h 3948462"/>
                <a:gd name="connsiteX21" fmla="*/ 3289926 w 3890413"/>
                <a:gd name="connsiteY21" fmla="*/ 1346695 h 3948462"/>
                <a:gd name="connsiteX22" fmla="*/ 3290031 w 3890413"/>
                <a:gd name="connsiteY22" fmla="*/ 1346798 h 3948462"/>
                <a:gd name="connsiteX23" fmla="*/ 1700745 w 3890413"/>
                <a:gd name="connsiteY23" fmla="*/ 575031 h 3948462"/>
                <a:gd name="connsiteX24" fmla="*/ 571995 w 3890413"/>
                <a:gd name="connsiteY24" fmla="*/ 2274165 h 3948462"/>
                <a:gd name="connsiteX25" fmla="*/ 2267548 w 3890413"/>
                <a:gd name="connsiteY25" fmla="*/ 3408286 h 3948462"/>
                <a:gd name="connsiteX26" fmla="*/ 3194376 w 3890413"/>
                <a:gd name="connsiteY26" fmla="*/ 3072653 h 3948462"/>
                <a:gd name="connsiteX27" fmla="*/ 3268026 w 3890413"/>
                <a:gd name="connsiteY27" fmla="*/ 3509545 h 3948462"/>
                <a:gd name="connsiteX28" fmla="*/ 2347298 w 3890413"/>
                <a:gd name="connsiteY28" fmla="*/ 3904041 h 3948462"/>
                <a:gd name="connsiteX29" fmla="*/ 42617 w 3890413"/>
                <a:gd name="connsiteY29" fmla="*/ 2380068 h 3948462"/>
                <a:gd name="connsiteX30" fmla="*/ 1594841 w 3890413"/>
                <a:gd name="connsiteY30" fmla="*/ 45653 h 3948462"/>
                <a:gd name="connsiteX0" fmla="*/ 1853384 w 3890413"/>
                <a:gd name="connsiteY0" fmla="*/ 1371624 h 3948462"/>
                <a:gd name="connsiteX1" fmla="*/ 1768767 w 3890413"/>
                <a:gd name="connsiteY1" fmla="*/ 1390324 h 3948462"/>
                <a:gd name="connsiteX2" fmla="*/ 1517577 w 3890413"/>
                <a:gd name="connsiteY2" fmla="*/ 2042010 h 3948462"/>
                <a:gd name="connsiteX3" fmla="*/ 1928990 w 3890413"/>
                <a:gd name="connsiteY3" fmla="*/ 2639747 h 3948462"/>
                <a:gd name="connsiteX4" fmla="*/ 2318674 w 3890413"/>
                <a:gd name="connsiteY4" fmla="*/ 2006358 h 3948462"/>
                <a:gd name="connsiteX5" fmla="*/ 2293344 w 3890413"/>
                <a:gd name="connsiteY5" fmla="*/ 1834228 h 3948462"/>
                <a:gd name="connsiteX6" fmla="*/ 1853384 w 3890413"/>
                <a:gd name="connsiteY6" fmla="*/ 1371624 h 3948462"/>
                <a:gd name="connsiteX7" fmla="*/ 1594841 w 3890413"/>
                <a:gd name="connsiteY7" fmla="*/ 45653 h 3948462"/>
                <a:gd name="connsiteX8" fmla="*/ 3869632 w 3890413"/>
                <a:gd name="connsiteY8" fmla="*/ 1517323 h 3948462"/>
                <a:gd name="connsiteX9" fmla="*/ 3706266 w 3890413"/>
                <a:gd name="connsiteY9" fmla="*/ 2457195 h 3948462"/>
                <a:gd name="connsiteX10" fmla="*/ 2397082 w 3890413"/>
                <a:gd name="connsiteY10" fmla="*/ 2564681 h 3948462"/>
                <a:gd name="connsiteX11" fmla="*/ 1746058 w 3890413"/>
                <a:gd name="connsiteY11" fmla="*/ 3093574 h 3948462"/>
                <a:gd name="connsiteX12" fmla="*/ 990519 w 3890413"/>
                <a:gd name="connsiteY12" fmla="*/ 2019783 h 3948462"/>
                <a:gd name="connsiteX13" fmla="*/ 1593790 w 3890413"/>
                <a:gd name="connsiteY13" fmla="*/ 967808 h 3948462"/>
                <a:gd name="connsiteX14" fmla="*/ 1746058 w 3890413"/>
                <a:gd name="connsiteY14" fmla="*/ 945992 h 3948462"/>
                <a:gd name="connsiteX15" fmla="*/ 2206475 w 3890413"/>
                <a:gd name="connsiteY15" fmla="*/ 1173924 h 3948462"/>
                <a:gd name="connsiteX16" fmla="*/ 2185910 w 3890413"/>
                <a:gd name="connsiteY16" fmla="*/ 877882 h 3948462"/>
                <a:gd name="connsiteX17" fmla="*/ 2656644 w 3890413"/>
                <a:gd name="connsiteY17" fmla="*/ 803138 h 3948462"/>
                <a:gd name="connsiteX18" fmla="*/ 2828567 w 3890413"/>
                <a:gd name="connsiteY18" fmla="*/ 2099525 h 3948462"/>
                <a:gd name="connsiteX19" fmla="*/ 3362812 w 3890413"/>
                <a:gd name="connsiteY19" fmla="*/ 2002360 h 3948462"/>
                <a:gd name="connsiteX20" fmla="*/ 3289926 w 3890413"/>
                <a:gd name="connsiteY20" fmla="*/ 1346695 h 3948462"/>
                <a:gd name="connsiteX21" fmla="*/ 3290031 w 3890413"/>
                <a:gd name="connsiteY21" fmla="*/ 1346798 h 3948462"/>
                <a:gd name="connsiteX22" fmla="*/ 1700745 w 3890413"/>
                <a:gd name="connsiteY22" fmla="*/ 575031 h 3948462"/>
                <a:gd name="connsiteX23" fmla="*/ 571995 w 3890413"/>
                <a:gd name="connsiteY23" fmla="*/ 2274165 h 3948462"/>
                <a:gd name="connsiteX24" fmla="*/ 2267548 w 3890413"/>
                <a:gd name="connsiteY24" fmla="*/ 3408286 h 3948462"/>
                <a:gd name="connsiteX25" fmla="*/ 3194376 w 3890413"/>
                <a:gd name="connsiteY25" fmla="*/ 3072653 h 3948462"/>
                <a:gd name="connsiteX26" fmla="*/ 3268026 w 3890413"/>
                <a:gd name="connsiteY26" fmla="*/ 3509545 h 3948462"/>
                <a:gd name="connsiteX27" fmla="*/ 2347298 w 3890413"/>
                <a:gd name="connsiteY27" fmla="*/ 3904041 h 3948462"/>
                <a:gd name="connsiteX28" fmla="*/ 42617 w 3890413"/>
                <a:gd name="connsiteY28" fmla="*/ 2380068 h 3948462"/>
                <a:gd name="connsiteX29" fmla="*/ 1594841 w 3890413"/>
                <a:gd name="connsiteY29" fmla="*/ 45653 h 3948462"/>
                <a:gd name="connsiteX0" fmla="*/ 1853384 w 3890413"/>
                <a:gd name="connsiteY0" fmla="*/ 1371624 h 3948462"/>
                <a:gd name="connsiteX1" fmla="*/ 1768767 w 3890413"/>
                <a:gd name="connsiteY1" fmla="*/ 1390324 h 3948462"/>
                <a:gd name="connsiteX2" fmla="*/ 1517577 w 3890413"/>
                <a:gd name="connsiteY2" fmla="*/ 2042010 h 3948462"/>
                <a:gd name="connsiteX3" fmla="*/ 1928990 w 3890413"/>
                <a:gd name="connsiteY3" fmla="*/ 2639747 h 3948462"/>
                <a:gd name="connsiteX4" fmla="*/ 2318674 w 3890413"/>
                <a:gd name="connsiteY4" fmla="*/ 2006358 h 3948462"/>
                <a:gd name="connsiteX5" fmla="*/ 2293344 w 3890413"/>
                <a:gd name="connsiteY5" fmla="*/ 1834228 h 3948462"/>
                <a:gd name="connsiteX6" fmla="*/ 1853384 w 3890413"/>
                <a:gd name="connsiteY6" fmla="*/ 1371624 h 3948462"/>
                <a:gd name="connsiteX7" fmla="*/ 1594841 w 3890413"/>
                <a:gd name="connsiteY7" fmla="*/ 45653 h 3948462"/>
                <a:gd name="connsiteX8" fmla="*/ 3869632 w 3890413"/>
                <a:gd name="connsiteY8" fmla="*/ 1517323 h 3948462"/>
                <a:gd name="connsiteX9" fmla="*/ 3706266 w 3890413"/>
                <a:gd name="connsiteY9" fmla="*/ 2457195 h 3948462"/>
                <a:gd name="connsiteX10" fmla="*/ 2397082 w 3890413"/>
                <a:gd name="connsiteY10" fmla="*/ 2564681 h 3948462"/>
                <a:gd name="connsiteX11" fmla="*/ 1746058 w 3890413"/>
                <a:gd name="connsiteY11" fmla="*/ 3093574 h 3948462"/>
                <a:gd name="connsiteX12" fmla="*/ 990519 w 3890413"/>
                <a:gd name="connsiteY12" fmla="*/ 2019783 h 3948462"/>
                <a:gd name="connsiteX13" fmla="*/ 1593790 w 3890413"/>
                <a:gd name="connsiteY13" fmla="*/ 967808 h 3948462"/>
                <a:gd name="connsiteX14" fmla="*/ 1746058 w 3890413"/>
                <a:gd name="connsiteY14" fmla="*/ 945992 h 3948462"/>
                <a:gd name="connsiteX15" fmla="*/ 2206475 w 3890413"/>
                <a:gd name="connsiteY15" fmla="*/ 1173924 h 3948462"/>
                <a:gd name="connsiteX16" fmla="*/ 2185910 w 3890413"/>
                <a:gd name="connsiteY16" fmla="*/ 877882 h 3948462"/>
                <a:gd name="connsiteX17" fmla="*/ 2656644 w 3890413"/>
                <a:gd name="connsiteY17" fmla="*/ 803138 h 3948462"/>
                <a:gd name="connsiteX18" fmla="*/ 2828567 w 3890413"/>
                <a:gd name="connsiteY18" fmla="*/ 2099525 h 3948462"/>
                <a:gd name="connsiteX19" fmla="*/ 3362812 w 3890413"/>
                <a:gd name="connsiteY19" fmla="*/ 2002360 h 3948462"/>
                <a:gd name="connsiteX20" fmla="*/ 3289926 w 3890413"/>
                <a:gd name="connsiteY20" fmla="*/ 1346695 h 3948462"/>
                <a:gd name="connsiteX21" fmla="*/ 3290031 w 3890413"/>
                <a:gd name="connsiteY21" fmla="*/ 1346798 h 3948462"/>
                <a:gd name="connsiteX22" fmla="*/ 1700745 w 3890413"/>
                <a:gd name="connsiteY22" fmla="*/ 575031 h 3948462"/>
                <a:gd name="connsiteX23" fmla="*/ 571995 w 3890413"/>
                <a:gd name="connsiteY23" fmla="*/ 2274165 h 3948462"/>
                <a:gd name="connsiteX24" fmla="*/ 2267548 w 3890413"/>
                <a:gd name="connsiteY24" fmla="*/ 3408286 h 3948462"/>
                <a:gd name="connsiteX25" fmla="*/ 3194376 w 3890413"/>
                <a:gd name="connsiteY25" fmla="*/ 3072653 h 3948462"/>
                <a:gd name="connsiteX26" fmla="*/ 3268026 w 3890413"/>
                <a:gd name="connsiteY26" fmla="*/ 3509545 h 3948462"/>
                <a:gd name="connsiteX27" fmla="*/ 2347298 w 3890413"/>
                <a:gd name="connsiteY27" fmla="*/ 3904041 h 3948462"/>
                <a:gd name="connsiteX28" fmla="*/ 42617 w 3890413"/>
                <a:gd name="connsiteY28" fmla="*/ 2380068 h 3948462"/>
                <a:gd name="connsiteX29" fmla="*/ 1594841 w 3890413"/>
                <a:gd name="connsiteY29" fmla="*/ 45653 h 3948462"/>
                <a:gd name="connsiteX0" fmla="*/ 1853384 w 3890413"/>
                <a:gd name="connsiteY0" fmla="*/ 1371624 h 3948462"/>
                <a:gd name="connsiteX1" fmla="*/ 1768767 w 3890413"/>
                <a:gd name="connsiteY1" fmla="*/ 1390324 h 3948462"/>
                <a:gd name="connsiteX2" fmla="*/ 1517577 w 3890413"/>
                <a:gd name="connsiteY2" fmla="*/ 2042010 h 3948462"/>
                <a:gd name="connsiteX3" fmla="*/ 1928990 w 3890413"/>
                <a:gd name="connsiteY3" fmla="*/ 2639747 h 3948462"/>
                <a:gd name="connsiteX4" fmla="*/ 2318674 w 3890413"/>
                <a:gd name="connsiteY4" fmla="*/ 2006358 h 3948462"/>
                <a:gd name="connsiteX5" fmla="*/ 2293344 w 3890413"/>
                <a:gd name="connsiteY5" fmla="*/ 1834228 h 3948462"/>
                <a:gd name="connsiteX6" fmla="*/ 1853384 w 3890413"/>
                <a:gd name="connsiteY6" fmla="*/ 1371624 h 3948462"/>
                <a:gd name="connsiteX7" fmla="*/ 1594841 w 3890413"/>
                <a:gd name="connsiteY7" fmla="*/ 45653 h 3948462"/>
                <a:gd name="connsiteX8" fmla="*/ 3869632 w 3890413"/>
                <a:gd name="connsiteY8" fmla="*/ 1517323 h 3948462"/>
                <a:gd name="connsiteX9" fmla="*/ 3706266 w 3890413"/>
                <a:gd name="connsiteY9" fmla="*/ 2457195 h 3948462"/>
                <a:gd name="connsiteX10" fmla="*/ 2397082 w 3890413"/>
                <a:gd name="connsiteY10" fmla="*/ 2564681 h 3948462"/>
                <a:gd name="connsiteX11" fmla="*/ 1746058 w 3890413"/>
                <a:gd name="connsiteY11" fmla="*/ 3093574 h 3948462"/>
                <a:gd name="connsiteX12" fmla="*/ 990519 w 3890413"/>
                <a:gd name="connsiteY12" fmla="*/ 2019783 h 3948462"/>
                <a:gd name="connsiteX13" fmla="*/ 1593790 w 3890413"/>
                <a:gd name="connsiteY13" fmla="*/ 967808 h 3948462"/>
                <a:gd name="connsiteX14" fmla="*/ 1746058 w 3890413"/>
                <a:gd name="connsiteY14" fmla="*/ 945992 h 3948462"/>
                <a:gd name="connsiteX15" fmla="*/ 2206475 w 3890413"/>
                <a:gd name="connsiteY15" fmla="*/ 1173924 h 3948462"/>
                <a:gd name="connsiteX16" fmla="*/ 2185910 w 3890413"/>
                <a:gd name="connsiteY16" fmla="*/ 877882 h 3948462"/>
                <a:gd name="connsiteX17" fmla="*/ 2656644 w 3890413"/>
                <a:gd name="connsiteY17" fmla="*/ 803138 h 3948462"/>
                <a:gd name="connsiteX18" fmla="*/ 2828567 w 3890413"/>
                <a:gd name="connsiteY18" fmla="*/ 2099525 h 3948462"/>
                <a:gd name="connsiteX19" fmla="*/ 3362812 w 3890413"/>
                <a:gd name="connsiteY19" fmla="*/ 2002360 h 3948462"/>
                <a:gd name="connsiteX20" fmla="*/ 3289926 w 3890413"/>
                <a:gd name="connsiteY20" fmla="*/ 1346695 h 3948462"/>
                <a:gd name="connsiteX21" fmla="*/ 3290031 w 3890413"/>
                <a:gd name="connsiteY21" fmla="*/ 1346798 h 3948462"/>
                <a:gd name="connsiteX22" fmla="*/ 1700745 w 3890413"/>
                <a:gd name="connsiteY22" fmla="*/ 575031 h 3948462"/>
                <a:gd name="connsiteX23" fmla="*/ 571995 w 3890413"/>
                <a:gd name="connsiteY23" fmla="*/ 2274165 h 3948462"/>
                <a:gd name="connsiteX24" fmla="*/ 2267548 w 3890413"/>
                <a:gd name="connsiteY24" fmla="*/ 3408286 h 3948462"/>
                <a:gd name="connsiteX25" fmla="*/ 3194376 w 3890413"/>
                <a:gd name="connsiteY25" fmla="*/ 3072653 h 3948462"/>
                <a:gd name="connsiteX26" fmla="*/ 3268026 w 3890413"/>
                <a:gd name="connsiteY26" fmla="*/ 3509545 h 3948462"/>
                <a:gd name="connsiteX27" fmla="*/ 2347298 w 3890413"/>
                <a:gd name="connsiteY27" fmla="*/ 3904041 h 3948462"/>
                <a:gd name="connsiteX28" fmla="*/ 42617 w 3890413"/>
                <a:gd name="connsiteY28" fmla="*/ 2380068 h 3948462"/>
                <a:gd name="connsiteX29" fmla="*/ 1594841 w 3890413"/>
                <a:gd name="connsiteY29" fmla="*/ 45653 h 3948462"/>
                <a:gd name="connsiteX0" fmla="*/ 1853384 w 3890413"/>
                <a:gd name="connsiteY0" fmla="*/ 1371624 h 3948462"/>
                <a:gd name="connsiteX1" fmla="*/ 1768767 w 3890413"/>
                <a:gd name="connsiteY1" fmla="*/ 1390324 h 3948462"/>
                <a:gd name="connsiteX2" fmla="*/ 1517577 w 3890413"/>
                <a:gd name="connsiteY2" fmla="*/ 2042010 h 3948462"/>
                <a:gd name="connsiteX3" fmla="*/ 1928990 w 3890413"/>
                <a:gd name="connsiteY3" fmla="*/ 2639747 h 3948462"/>
                <a:gd name="connsiteX4" fmla="*/ 2318674 w 3890413"/>
                <a:gd name="connsiteY4" fmla="*/ 2006358 h 3948462"/>
                <a:gd name="connsiteX5" fmla="*/ 2293344 w 3890413"/>
                <a:gd name="connsiteY5" fmla="*/ 1834228 h 3948462"/>
                <a:gd name="connsiteX6" fmla="*/ 1853384 w 3890413"/>
                <a:gd name="connsiteY6" fmla="*/ 1371624 h 3948462"/>
                <a:gd name="connsiteX7" fmla="*/ 1594841 w 3890413"/>
                <a:gd name="connsiteY7" fmla="*/ 45653 h 3948462"/>
                <a:gd name="connsiteX8" fmla="*/ 3869632 w 3890413"/>
                <a:gd name="connsiteY8" fmla="*/ 1517323 h 3948462"/>
                <a:gd name="connsiteX9" fmla="*/ 3706266 w 3890413"/>
                <a:gd name="connsiteY9" fmla="*/ 2457195 h 3948462"/>
                <a:gd name="connsiteX10" fmla="*/ 2525973 w 3890413"/>
                <a:gd name="connsiteY10" fmla="*/ 2529182 h 3948462"/>
                <a:gd name="connsiteX11" fmla="*/ 1746058 w 3890413"/>
                <a:gd name="connsiteY11" fmla="*/ 3093574 h 3948462"/>
                <a:gd name="connsiteX12" fmla="*/ 990519 w 3890413"/>
                <a:gd name="connsiteY12" fmla="*/ 2019783 h 3948462"/>
                <a:gd name="connsiteX13" fmla="*/ 1593790 w 3890413"/>
                <a:gd name="connsiteY13" fmla="*/ 967808 h 3948462"/>
                <a:gd name="connsiteX14" fmla="*/ 1746058 w 3890413"/>
                <a:gd name="connsiteY14" fmla="*/ 945992 h 3948462"/>
                <a:gd name="connsiteX15" fmla="*/ 2206475 w 3890413"/>
                <a:gd name="connsiteY15" fmla="*/ 1173924 h 3948462"/>
                <a:gd name="connsiteX16" fmla="*/ 2185910 w 3890413"/>
                <a:gd name="connsiteY16" fmla="*/ 877882 h 3948462"/>
                <a:gd name="connsiteX17" fmla="*/ 2656644 w 3890413"/>
                <a:gd name="connsiteY17" fmla="*/ 803138 h 3948462"/>
                <a:gd name="connsiteX18" fmla="*/ 2828567 w 3890413"/>
                <a:gd name="connsiteY18" fmla="*/ 2099525 h 3948462"/>
                <a:gd name="connsiteX19" fmla="*/ 3362812 w 3890413"/>
                <a:gd name="connsiteY19" fmla="*/ 2002360 h 3948462"/>
                <a:gd name="connsiteX20" fmla="*/ 3289926 w 3890413"/>
                <a:gd name="connsiteY20" fmla="*/ 1346695 h 3948462"/>
                <a:gd name="connsiteX21" fmla="*/ 3290031 w 3890413"/>
                <a:gd name="connsiteY21" fmla="*/ 1346798 h 3948462"/>
                <a:gd name="connsiteX22" fmla="*/ 1700745 w 3890413"/>
                <a:gd name="connsiteY22" fmla="*/ 575031 h 3948462"/>
                <a:gd name="connsiteX23" fmla="*/ 571995 w 3890413"/>
                <a:gd name="connsiteY23" fmla="*/ 2274165 h 3948462"/>
                <a:gd name="connsiteX24" fmla="*/ 2267548 w 3890413"/>
                <a:gd name="connsiteY24" fmla="*/ 3408286 h 3948462"/>
                <a:gd name="connsiteX25" fmla="*/ 3194376 w 3890413"/>
                <a:gd name="connsiteY25" fmla="*/ 3072653 h 3948462"/>
                <a:gd name="connsiteX26" fmla="*/ 3268026 w 3890413"/>
                <a:gd name="connsiteY26" fmla="*/ 3509545 h 3948462"/>
                <a:gd name="connsiteX27" fmla="*/ 2347298 w 3890413"/>
                <a:gd name="connsiteY27" fmla="*/ 3904041 h 3948462"/>
                <a:gd name="connsiteX28" fmla="*/ 42617 w 3890413"/>
                <a:gd name="connsiteY28" fmla="*/ 2380068 h 3948462"/>
                <a:gd name="connsiteX29" fmla="*/ 1594841 w 3890413"/>
                <a:gd name="connsiteY29" fmla="*/ 45653 h 3948462"/>
                <a:gd name="connsiteX0" fmla="*/ 1853384 w 3890413"/>
                <a:gd name="connsiteY0" fmla="*/ 1371624 h 3948462"/>
                <a:gd name="connsiteX1" fmla="*/ 1768767 w 3890413"/>
                <a:gd name="connsiteY1" fmla="*/ 1390324 h 3948462"/>
                <a:gd name="connsiteX2" fmla="*/ 1517577 w 3890413"/>
                <a:gd name="connsiteY2" fmla="*/ 2042010 h 3948462"/>
                <a:gd name="connsiteX3" fmla="*/ 1928990 w 3890413"/>
                <a:gd name="connsiteY3" fmla="*/ 2639747 h 3948462"/>
                <a:gd name="connsiteX4" fmla="*/ 2318674 w 3890413"/>
                <a:gd name="connsiteY4" fmla="*/ 2006358 h 3948462"/>
                <a:gd name="connsiteX5" fmla="*/ 2293344 w 3890413"/>
                <a:gd name="connsiteY5" fmla="*/ 1834228 h 3948462"/>
                <a:gd name="connsiteX6" fmla="*/ 1853384 w 3890413"/>
                <a:gd name="connsiteY6" fmla="*/ 1371624 h 3948462"/>
                <a:gd name="connsiteX7" fmla="*/ 1594841 w 3890413"/>
                <a:gd name="connsiteY7" fmla="*/ 45653 h 3948462"/>
                <a:gd name="connsiteX8" fmla="*/ 3869632 w 3890413"/>
                <a:gd name="connsiteY8" fmla="*/ 1517323 h 3948462"/>
                <a:gd name="connsiteX9" fmla="*/ 3706266 w 3890413"/>
                <a:gd name="connsiteY9" fmla="*/ 2457195 h 3948462"/>
                <a:gd name="connsiteX10" fmla="*/ 2525973 w 3890413"/>
                <a:gd name="connsiteY10" fmla="*/ 2529182 h 3948462"/>
                <a:gd name="connsiteX11" fmla="*/ 1746058 w 3890413"/>
                <a:gd name="connsiteY11" fmla="*/ 3093574 h 3948462"/>
                <a:gd name="connsiteX12" fmla="*/ 990519 w 3890413"/>
                <a:gd name="connsiteY12" fmla="*/ 2019783 h 3948462"/>
                <a:gd name="connsiteX13" fmla="*/ 1593790 w 3890413"/>
                <a:gd name="connsiteY13" fmla="*/ 967808 h 3948462"/>
                <a:gd name="connsiteX14" fmla="*/ 1746058 w 3890413"/>
                <a:gd name="connsiteY14" fmla="*/ 945992 h 3948462"/>
                <a:gd name="connsiteX15" fmla="*/ 2206475 w 3890413"/>
                <a:gd name="connsiteY15" fmla="*/ 1173924 h 3948462"/>
                <a:gd name="connsiteX16" fmla="*/ 2185910 w 3890413"/>
                <a:gd name="connsiteY16" fmla="*/ 877882 h 3948462"/>
                <a:gd name="connsiteX17" fmla="*/ 2656644 w 3890413"/>
                <a:gd name="connsiteY17" fmla="*/ 803138 h 3948462"/>
                <a:gd name="connsiteX18" fmla="*/ 2828567 w 3890413"/>
                <a:gd name="connsiteY18" fmla="*/ 2099525 h 3948462"/>
                <a:gd name="connsiteX19" fmla="*/ 3362812 w 3890413"/>
                <a:gd name="connsiteY19" fmla="*/ 2002360 h 3948462"/>
                <a:gd name="connsiteX20" fmla="*/ 3289926 w 3890413"/>
                <a:gd name="connsiteY20" fmla="*/ 1346695 h 3948462"/>
                <a:gd name="connsiteX21" fmla="*/ 3290031 w 3890413"/>
                <a:gd name="connsiteY21" fmla="*/ 1346798 h 3948462"/>
                <a:gd name="connsiteX22" fmla="*/ 1700745 w 3890413"/>
                <a:gd name="connsiteY22" fmla="*/ 575031 h 3948462"/>
                <a:gd name="connsiteX23" fmla="*/ 571995 w 3890413"/>
                <a:gd name="connsiteY23" fmla="*/ 2274165 h 3948462"/>
                <a:gd name="connsiteX24" fmla="*/ 2267548 w 3890413"/>
                <a:gd name="connsiteY24" fmla="*/ 3408286 h 3948462"/>
                <a:gd name="connsiteX25" fmla="*/ 3194376 w 3890413"/>
                <a:gd name="connsiteY25" fmla="*/ 3072653 h 3948462"/>
                <a:gd name="connsiteX26" fmla="*/ 3268026 w 3890413"/>
                <a:gd name="connsiteY26" fmla="*/ 3509545 h 3948462"/>
                <a:gd name="connsiteX27" fmla="*/ 2347298 w 3890413"/>
                <a:gd name="connsiteY27" fmla="*/ 3904041 h 3948462"/>
                <a:gd name="connsiteX28" fmla="*/ 42617 w 3890413"/>
                <a:gd name="connsiteY28" fmla="*/ 2380068 h 3948462"/>
                <a:gd name="connsiteX29" fmla="*/ 1594841 w 3890413"/>
                <a:gd name="connsiteY29" fmla="*/ 45653 h 3948462"/>
                <a:gd name="connsiteX0" fmla="*/ 1853384 w 3890413"/>
                <a:gd name="connsiteY0" fmla="*/ 1371624 h 3948462"/>
                <a:gd name="connsiteX1" fmla="*/ 1768767 w 3890413"/>
                <a:gd name="connsiteY1" fmla="*/ 1390324 h 3948462"/>
                <a:gd name="connsiteX2" fmla="*/ 1517577 w 3890413"/>
                <a:gd name="connsiteY2" fmla="*/ 2042010 h 3948462"/>
                <a:gd name="connsiteX3" fmla="*/ 1928990 w 3890413"/>
                <a:gd name="connsiteY3" fmla="*/ 2639747 h 3948462"/>
                <a:gd name="connsiteX4" fmla="*/ 2318674 w 3890413"/>
                <a:gd name="connsiteY4" fmla="*/ 2006358 h 3948462"/>
                <a:gd name="connsiteX5" fmla="*/ 2293344 w 3890413"/>
                <a:gd name="connsiteY5" fmla="*/ 1834228 h 3948462"/>
                <a:gd name="connsiteX6" fmla="*/ 1853384 w 3890413"/>
                <a:gd name="connsiteY6" fmla="*/ 1371624 h 3948462"/>
                <a:gd name="connsiteX7" fmla="*/ 1594841 w 3890413"/>
                <a:gd name="connsiteY7" fmla="*/ 45653 h 3948462"/>
                <a:gd name="connsiteX8" fmla="*/ 3869632 w 3890413"/>
                <a:gd name="connsiteY8" fmla="*/ 1517323 h 3948462"/>
                <a:gd name="connsiteX9" fmla="*/ 3706266 w 3890413"/>
                <a:gd name="connsiteY9" fmla="*/ 2457195 h 3948462"/>
                <a:gd name="connsiteX10" fmla="*/ 2525973 w 3890413"/>
                <a:gd name="connsiteY10" fmla="*/ 2529182 h 3948462"/>
                <a:gd name="connsiteX11" fmla="*/ 1746058 w 3890413"/>
                <a:gd name="connsiteY11" fmla="*/ 3093574 h 3948462"/>
                <a:gd name="connsiteX12" fmla="*/ 990519 w 3890413"/>
                <a:gd name="connsiteY12" fmla="*/ 2019783 h 3948462"/>
                <a:gd name="connsiteX13" fmla="*/ 1593790 w 3890413"/>
                <a:gd name="connsiteY13" fmla="*/ 967808 h 3948462"/>
                <a:gd name="connsiteX14" fmla="*/ 1746058 w 3890413"/>
                <a:gd name="connsiteY14" fmla="*/ 945992 h 3948462"/>
                <a:gd name="connsiteX15" fmla="*/ 2206475 w 3890413"/>
                <a:gd name="connsiteY15" fmla="*/ 1173924 h 3948462"/>
                <a:gd name="connsiteX16" fmla="*/ 2185910 w 3890413"/>
                <a:gd name="connsiteY16" fmla="*/ 877882 h 3948462"/>
                <a:gd name="connsiteX17" fmla="*/ 2656644 w 3890413"/>
                <a:gd name="connsiteY17" fmla="*/ 803138 h 3948462"/>
                <a:gd name="connsiteX18" fmla="*/ 2828567 w 3890413"/>
                <a:gd name="connsiteY18" fmla="*/ 2099525 h 3948462"/>
                <a:gd name="connsiteX19" fmla="*/ 3362812 w 3890413"/>
                <a:gd name="connsiteY19" fmla="*/ 2002360 h 3948462"/>
                <a:gd name="connsiteX20" fmla="*/ 3289926 w 3890413"/>
                <a:gd name="connsiteY20" fmla="*/ 1346695 h 3948462"/>
                <a:gd name="connsiteX21" fmla="*/ 3290031 w 3890413"/>
                <a:gd name="connsiteY21" fmla="*/ 1346798 h 3948462"/>
                <a:gd name="connsiteX22" fmla="*/ 1700745 w 3890413"/>
                <a:gd name="connsiteY22" fmla="*/ 575031 h 3948462"/>
                <a:gd name="connsiteX23" fmla="*/ 571995 w 3890413"/>
                <a:gd name="connsiteY23" fmla="*/ 2274165 h 3948462"/>
                <a:gd name="connsiteX24" fmla="*/ 2267548 w 3890413"/>
                <a:gd name="connsiteY24" fmla="*/ 3408286 h 3948462"/>
                <a:gd name="connsiteX25" fmla="*/ 3194376 w 3890413"/>
                <a:gd name="connsiteY25" fmla="*/ 3072653 h 3948462"/>
                <a:gd name="connsiteX26" fmla="*/ 3268026 w 3890413"/>
                <a:gd name="connsiteY26" fmla="*/ 3509545 h 3948462"/>
                <a:gd name="connsiteX27" fmla="*/ 2347298 w 3890413"/>
                <a:gd name="connsiteY27" fmla="*/ 3904041 h 3948462"/>
                <a:gd name="connsiteX28" fmla="*/ 42617 w 3890413"/>
                <a:gd name="connsiteY28" fmla="*/ 2380068 h 3948462"/>
                <a:gd name="connsiteX29" fmla="*/ 1594841 w 3890413"/>
                <a:gd name="connsiteY29" fmla="*/ 45653 h 3948462"/>
                <a:gd name="connsiteX0" fmla="*/ 1853384 w 3890413"/>
                <a:gd name="connsiteY0" fmla="*/ 1371624 h 3948462"/>
                <a:gd name="connsiteX1" fmla="*/ 1768767 w 3890413"/>
                <a:gd name="connsiteY1" fmla="*/ 1390324 h 3948462"/>
                <a:gd name="connsiteX2" fmla="*/ 1517577 w 3890413"/>
                <a:gd name="connsiteY2" fmla="*/ 2042010 h 3948462"/>
                <a:gd name="connsiteX3" fmla="*/ 1928990 w 3890413"/>
                <a:gd name="connsiteY3" fmla="*/ 2639747 h 3948462"/>
                <a:gd name="connsiteX4" fmla="*/ 2318674 w 3890413"/>
                <a:gd name="connsiteY4" fmla="*/ 2006358 h 3948462"/>
                <a:gd name="connsiteX5" fmla="*/ 2293344 w 3890413"/>
                <a:gd name="connsiteY5" fmla="*/ 1834228 h 3948462"/>
                <a:gd name="connsiteX6" fmla="*/ 1853384 w 3890413"/>
                <a:gd name="connsiteY6" fmla="*/ 1371624 h 3948462"/>
                <a:gd name="connsiteX7" fmla="*/ 1594841 w 3890413"/>
                <a:gd name="connsiteY7" fmla="*/ 45653 h 3948462"/>
                <a:gd name="connsiteX8" fmla="*/ 3869632 w 3890413"/>
                <a:gd name="connsiteY8" fmla="*/ 1517323 h 3948462"/>
                <a:gd name="connsiteX9" fmla="*/ 3706266 w 3890413"/>
                <a:gd name="connsiteY9" fmla="*/ 2457195 h 3948462"/>
                <a:gd name="connsiteX10" fmla="*/ 2561464 w 3890413"/>
                <a:gd name="connsiteY10" fmla="*/ 2512368 h 3948462"/>
                <a:gd name="connsiteX11" fmla="*/ 1746058 w 3890413"/>
                <a:gd name="connsiteY11" fmla="*/ 3093574 h 3948462"/>
                <a:gd name="connsiteX12" fmla="*/ 990519 w 3890413"/>
                <a:gd name="connsiteY12" fmla="*/ 2019783 h 3948462"/>
                <a:gd name="connsiteX13" fmla="*/ 1593790 w 3890413"/>
                <a:gd name="connsiteY13" fmla="*/ 967808 h 3948462"/>
                <a:gd name="connsiteX14" fmla="*/ 1746058 w 3890413"/>
                <a:gd name="connsiteY14" fmla="*/ 945992 h 3948462"/>
                <a:gd name="connsiteX15" fmla="*/ 2206475 w 3890413"/>
                <a:gd name="connsiteY15" fmla="*/ 1173924 h 3948462"/>
                <a:gd name="connsiteX16" fmla="*/ 2185910 w 3890413"/>
                <a:gd name="connsiteY16" fmla="*/ 877882 h 3948462"/>
                <a:gd name="connsiteX17" fmla="*/ 2656644 w 3890413"/>
                <a:gd name="connsiteY17" fmla="*/ 803138 h 3948462"/>
                <a:gd name="connsiteX18" fmla="*/ 2828567 w 3890413"/>
                <a:gd name="connsiteY18" fmla="*/ 2099525 h 3948462"/>
                <a:gd name="connsiteX19" fmla="*/ 3362812 w 3890413"/>
                <a:gd name="connsiteY19" fmla="*/ 2002360 h 3948462"/>
                <a:gd name="connsiteX20" fmla="*/ 3289926 w 3890413"/>
                <a:gd name="connsiteY20" fmla="*/ 1346695 h 3948462"/>
                <a:gd name="connsiteX21" fmla="*/ 3290031 w 3890413"/>
                <a:gd name="connsiteY21" fmla="*/ 1346798 h 3948462"/>
                <a:gd name="connsiteX22" fmla="*/ 1700745 w 3890413"/>
                <a:gd name="connsiteY22" fmla="*/ 575031 h 3948462"/>
                <a:gd name="connsiteX23" fmla="*/ 571995 w 3890413"/>
                <a:gd name="connsiteY23" fmla="*/ 2274165 h 3948462"/>
                <a:gd name="connsiteX24" fmla="*/ 2267548 w 3890413"/>
                <a:gd name="connsiteY24" fmla="*/ 3408286 h 3948462"/>
                <a:gd name="connsiteX25" fmla="*/ 3194376 w 3890413"/>
                <a:gd name="connsiteY25" fmla="*/ 3072653 h 3948462"/>
                <a:gd name="connsiteX26" fmla="*/ 3268026 w 3890413"/>
                <a:gd name="connsiteY26" fmla="*/ 3509545 h 3948462"/>
                <a:gd name="connsiteX27" fmla="*/ 2347298 w 3890413"/>
                <a:gd name="connsiteY27" fmla="*/ 3904041 h 3948462"/>
                <a:gd name="connsiteX28" fmla="*/ 42617 w 3890413"/>
                <a:gd name="connsiteY28" fmla="*/ 2380068 h 3948462"/>
                <a:gd name="connsiteX29" fmla="*/ 1594841 w 3890413"/>
                <a:gd name="connsiteY29" fmla="*/ 45653 h 3948462"/>
                <a:gd name="connsiteX0" fmla="*/ 1853384 w 3890413"/>
                <a:gd name="connsiteY0" fmla="*/ 1371624 h 3948462"/>
                <a:gd name="connsiteX1" fmla="*/ 1768767 w 3890413"/>
                <a:gd name="connsiteY1" fmla="*/ 1390324 h 3948462"/>
                <a:gd name="connsiteX2" fmla="*/ 1517577 w 3890413"/>
                <a:gd name="connsiteY2" fmla="*/ 2042010 h 3948462"/>
                <a:gd name="connsiteX3" fmla="*/ 1928990 w 3890413"/>
                <a:gd name="connsiteY3" fmla="*/ 2639747 h 3948462"/>
                <a:gd name="connsiteX4" fmla="*/ 2318674 w 3890413"/>
                <a:gd name="connsiteY4" fmla="*/ 2006358 h 3948462"/>
                <a:gd name="connsiteX5" fmla="*/ 2293344 w 3890413"/>
                <a:gd name="connsiteY5" fmla="*/ 1834228 h 3948462"/>
                <a:gd name="connsiteX6" fmla="*/ 1853384 w 3890413"/>
                <a:gd name="connsiteY6" fmla="*/ 1371624 h 3948462"/>
                <a:gd name="connsiteX7" fmla="*/ 1594841 w 3890413"/>
                <a:gd name="connsiteY7" fmla="*/ 45653 h 3948462"/>
                <a:gd name="connsiteX8" fmla="*/ 3869632 w 3890413"/>
                <a:gd name="connsiteY8" fmla="*/ 1517323 h 3948462"/>
                <a:gd name="connsiteX9" fmla="*/ 3706266 w 3890413"/>
                <a:gd name="connsiteY9" fmla="*/ 2457195 h 3948462"/>
                <a:gd name="connsiteX10" fmla="*/ 2561464 w 3890413"/>
                <a:gd name="connsiteY10" fmla="*/ 2512368 h 3948462"/>
                <a:gd name="connsiteX11" fmla="*/ 1746058 w 3890413"/>
                <a:gd name="connsiteY11" fmla="*/ 3093574 h 3948462"/>
                <a:gd name="connsiteX12" fmla="*/ 990519 w 3890413"/>
                <a:gd name="connsiteY12" fmla="*/ 2019783 h 3948462"/>
                <a:gd name="connsiteX13" fmla="*/ 1593790 w 3890413"/>
                <a:gd name="connsiteY13" fmla="*/ 967808 h 3948462"/>
                <a:gd name="connsiteX14" fmla="*/ 1746058 w 3890413"/>
                <a:gd name="connsiteY14" fmla="*/ 945992 h 3948462"/>
                <a:gd name="connsiteX15" fmla="*/ 2206475 w 3890413"/>
                <a:gd name="connsiteY15" fmla="*/ 1173924 h 3948462"/>
                <a:gd name="connsiteX16" fmla="*/ 2185910 w 3890413"/>
                <a:gd name="connsiteY16" fmla="*/ 877882 h 3948462"/>
                <a:gd name="connsiteX17" fmla="*/ 2656644 w 3890413"/>
                <a:gd name="connsiteY17" fmla="*/ 803138 h 3948462"/>
                <a:gd name="connsiteX18" fmla="*/ 2828567 w 3890413"/>
                <a:gd name="connsiteY18" fmla="*/ 2099525 h 3948462"/>
                <a:gd name="connsiteX19" fmla="*/ 3362812 w 3890413"/>
                <a:gd name="connsiteY19" fmla="*/ 2002360 h 3948462"/>
                <a:gd name="connsiteX20" fmla="*/ 3289926 w 3890413"/>
                <a:gd name="connsiteY20" fmla="*/ 1346695 h 3948462"/>
                <a:gd name="connsiteX21" fmla="*/ 3290031 w 3890413"/>
                <a:gd name="connsiteY21" fmla="*/ 1346798 h 3948462"/>
                <a:gd name="connsiteX22" fmla="*/ 1700745 w 3890413"/>
                <a:gd name="connsiteY22" fmla="*/ 575031 h 3948462"/>
                <a:gd name="connsiteX23" fmla="*/ 571995 w 3890413"/>
                <a:gd name="connsiteY23" fmla="*/ 2274165 h 3948462"/>
                <a:gd name="connsiteX24" fmla="*/ 2267548 w 3890413"/>
                <a:gd name="connsiteY24" fmla="*/ 3408286 h 3948462"/>
                <a:gd name="connsiteX25" fmla="*/ 3194376 w 3890413"/>
                <a:gd name="connsiteY25" fmla="*/ 3072653 h 3948462"/>
                <a:gd name="connsiteX26" fmla="*/ 3268026 w 3890413"/>
                <a:gd name="connsiteY26" fmla="*/ 3509545 h 3948462"/>
                <a:gd name="connsiteX27" fmla="*/ 2347298 w 3890413"/>
                <a:gd name="connsiteY27" fmla="*/ 3904041 h 3948462"/>
                <a:gd name="connsiteX28" fmla="*/ 42617 w 3890413"/>
                <a:gd name="connsiteY28" fmla="*/ 2380068 h 3948462"/>
                <a:gd name="connsiteX29" fmla="*/ 1594841 w 3890413"/>
                <a:gd name="connsiteY29" fmla="*/ 45653 h 3948462"/>
                <a:gd name="connsiteX0" fmla="*/ 1853384 w 3890413"/>
                <a:gd name="connsiteY0" fmla="*/ 1371624 h 3948462"/>
                <a:gd name="connsiteX1" fmla="*/ 1768767 w 3890413"/>
                <a:gd name="connsiteY1" fmla="*/ 1390324 h 3948462"/>
                <a:gd name="connsiteX2" fmla="*/ 1517577 w 3890413"/>
                <a:gd name="connsiteY2" fmla="*/ 2042010 h 3948462"/>
                <a:gd name="connsiteX3" fmla="*/ 1928990 w 3890413"/>
                <a:gd name="connsiteY3" fmla="*/ 2639747 h 3948462"/>
                <a:gd name="connsiteX4" fmla="*/ 2318674 w 3890413"/>
                <a:gd name="connsiteY4" fmla="*/ 2006358 h 3948462"/>
                <a:gd name="connsiteX5" fmla="*/ 2293344 w 3890413"/>
                <a:gd name="connsiteY5" fmla="*/ 1834228 h 3948462"/>
                <a:gd name="connsiteX6" fmla="*/ 1853384 w 3890413"/>
                <a:gd name="connsiteY6" fmla="*/ 1371624 h 3948462"/>
                <a:gd name="connsiteX7" fmla="*/ 1594841 w 3890413"/>
                <a:gd name="connsiteY7" fmla="*/ 45653 h 3948462"/>
                <a:gd name="connsiteX8" fmla="*/ 3869632 w 3890413"/>
                <a:gd name="connsiteY8" fmla="*/ 1517323 h 3948462"/>
                <a:gd name="connsiteX9" fmla="*/ 3706266 w 3890413"/>
                <a:gd name="connsiteY9" fmla="*/ 2457195 h 3948462"/>
                <a:gd name="connsiteX10" fmla="*/ 2548384 w 3890413"/>
                <a:gd name="connsiteY10" fmla="*/ 2446988 h 3948462"/>
                <a:gd name="connsiteX11" fmla="*/ 1746058 w 3890413"/>
                <a:gd name="connsiteY11" fmla="*/ 3093574 h 3948462"/>
                <a:gd name="connsiteX12" fmla="*/ 990519 w 3890413"/>
                <a:gd name="connsiteY12" fmla="*/ 2019783 h 3948462"/>
                <a:gd name="connsiteX13" fmla="*/ 1593790 w 3890413"/>
                <a:gd name="connsiteY13" fmla="*/ 967808 h 3948462"/>
                <a:gd name="connsiteX14" fmla="*/ 1746058 w 3890413"/>
                <a:gd name="connsiteY14" fmla="*/ 945992 h 3948462"/>
                <a:gd name="connsiteX15" fmla="*/ 2206475 w 3890413"/>
                <a:gd name="connsiteY15" fmla="*/ 1173924 h 3948462"/>
                <a:gd name="connsiteX16" fmla="*/ 2185910 w 3890413"/>
                <a:gd name="connsiteY16" fmla="*/ 877882 h 3948462"/>
                <a:gd name="connsiteX17" fmla="*/ 2656644 w 3890413"/>
                <a:gd name="connsiteY17" fmla="*/ 803138 h 3948462"/>
                <a:gd name="connsiteX18" fmla="*/ 2828567 w 3890413"/>
                <a:gd name="connsiteY18" fmla="*/ 2099525 h 3948462"/>
                <a:gd name="connsiteX19" fmla="*/ 3362812 w 3890413"/>
                <a:gd name="connsiteY19" fmla="*/ 2002360 h 3948462"/>
                <a:gd name="connsiteX20" fmla="*/ 3289926 w 3890413"/>
                <a:gd name="connsiteY20" fmla="*/ 1346695 h 3948462"/>
                <a:gd name="connsiteX21" fmla="*/ 3290031 w 3890413"/>
                <a:gd name="connsiteY21" fmla="*/ 1346798 h 3948462"/>
                <a:gd name="connsiteX22" fmla="*/ 1700745 w 3890413"/>
                <a:gd name="connsiteY22" fmla="*/ 575031 h 3948462"/>
                <a:gd name="connsiteX23" fmla="*/ 571995 w 3890413"/>
                <a:gd name="connsiteY23" fmla="*/ 2274165 h 3948462"/>
                <a:gd name="connsiteX24" fmla="*/ 2267548 w 3890413"/>
                <a:gd name="connsiteY24" fmla="*/ 3408286 h 3948462"/>
                <a:gd name="connsiteX25" fmla="*/ 3194376 w 3890413"/>
                <a:gd name="connsiteY25" fmla="*/ 3072653 h 3948462"/>
                <a:gd name="connsiteX26" fmla="*/ 3268026 w 3890413"/>
                <a:gd name="connsiteY26" fmla="*/ 3509545 h 3948462"/>
                <a:gd name="connsiteX27" fmla="*/ 2347298 w 3890413"/>
                <a:gd name="connsiteY27" fmla="*/ 3904041 h 3948462"/>
                <a:gd name="connsiteX28" fmla="*/ 42617 w 3890413"/>
                <a:gd name="connsiteY28" fmla="*/ 2380068 h 3948462"/>
                <a:gd name="connsiteX29" fmla="*/ 1594841 w 3890413"/>
                <a:gd name="connsiteY29" fmla="*/ 45653 h 3948462"/>
                <a:gd name="connsiteX0" fmla="*/ 1853384 w 3890413"/>
                <a:gd name="connsiteY0" fmla="*/ 1371624 h 3948462"/>
                <a:gd name="connsiteX1" fmla="*/ 1768767 w 3890413"/>
                <a:gd name="connsiteY1" fmla="*/ 1390324 h 3948462"/>
                <a:gd name="connsiteX2" fmla="*/ 1517577 w 3890413"/>
                <a:gd name="connsiteY2" fmla="*/ 2042010 h 3948462"/>
                <a:gd name="connsiteX3" fmla="*/ 1928990 w 3890413"/>
                <a:gd name="connsiteY3" fmla="*/ 2639747 h 3948462"/>
                <a:gd name="connsiteX4" fmla="*/ 2318674 w 3890413"/>
                <a:gd name="connsiteY4" fmla="*/ 2006358 h 3948462"/>
                <a:gd name="connsiteX5" fmla="*/ 2293344 w 3890413"/>
                <a:gd name="connsiteY5" fmla="*/ 1834228 h 3948462"/>
                <a:gd name="connsiteX6" fmla="*/ 1853384 w 3890413"/>
                <a:gd name="connsiteY6" fmla="*/ 1371624 h 3948462"/>
                <a:gd name="connsiteX7" fmla="*/ 1594841 w 3890413"/>
                <a:gd name="connsiteY7" fmla="*/ 45653 h 3948462"/>
                <a:gd name="connsiteX8" fmla="*/ 3869632 w 3890413"/>
                <a:gd name="connsiteY8" fmla="*/ 1517323 h 3948462"/>
                <a:gd name="connsiteX9" fmla="*/ 3706266 w 3890413"/>
                <a:gd name="connsiteY9" fmla="*/ 2457195 h 3948462"/>
                <a:gd name="connsiteX10" fmla="*/ 2548384 w 3890413"/>
                <a:gd name="connsiteY10" fmla="*/ 2446988 h 3948462"/>
                <a:gd name="connsiteX11" fmla="*/ 1746058 w 3890413"/>
                <a:gd name="connsiteY11" fmla="*/ 3093574 h 3948462"/>
                <a:gd name="connsiteX12" fmla="*/ 990519 w 3890413"/>
                <a:gd name="connsiteY12" fmla="*/ 2019783 h 3948462"/>
                <a:gd name="connsiteX13" fmla="*/ 1593790 w 3890413"/>
                <a:gd name="connsiteY13" fmla="*/ 967808 h 3948462"/>
                <a:gd name="connsiteX14" fmla="*/ 1746058 w 3890413"/>
                <a:gd name="connsiteY14" fmla="*/ 945992 h 3948462"/>
                <a:gd name="connsiteX15" fmla="*/ 2206475 w 3890413"/>
                <a:gd name="connsiteY15" fmla="*/ 1173924 h 3948462"/>
                <a:gd name="connsiteX16" fmla="*/ 2185910 w 3890413"/>
                <a:gd name="connsiteY16" fmla="*/ 877882 h 3948462"/>
                <a:gd name="connsiteX17" fmla="*/ 2656644 w 3890413"/>
                <a:gd name="connsiteY17" fmla="*/ 803138 h 3948462"/>
                <a:gd name="connsiteX18" fmla="*/ 2828567 w 3890413"/>
                <a:gd name="connsiteY18" fmla="*/ 2099525 h 3948462"/>
                <a:gd name="connsiteX19" fmla="*/ 3362812 w 3890413"/>
                <a:gd name="connsiteY19" fmla="*/ 2002360 h 3948462"/>
                <a:gd name="connsiteX20" fmla="*/ 3289926 w 3890413"/>
                <a:gd name="connsiteY20" fmla="*/ 1346695 h 3948462"/>
                <a:gd name="connsiteX21" fmla="*/ 3290031 w 3890413"/>
                <a:gd name="connsiteY21" fmla="*/ 1346798 h 3948462"/>
                <a:gd name="connsiteX22" fmla="*/ 1700745 w 3890413"/>
                <a:gd name="connsiteY22" fmla="*/ 575031 h 3948462"/>
                <a:gd name="connsiteX23" fmla="*/ 571995 w 3890413"/>
                <a:gd name="connsiteY23" fmla="*/ 2274165 h 3948462"/>
                <a:gd name="connsiteX24" fmla="*/ 2267548 w 3890413"/>
                <a:gd name="connsiteY24" fmla="*/ 3408286 h 3948462"/>
                <a:gd name="connsiteX25" fmla="*/ 3194376 w 3890413"/>
                <a:gd name="connsiteY25" fmla="*/ 3072653 h 3948462"/>
                <a:gd name="connsiteX26" fmla="*/ 3268026 w 3890413"/>
                <a:gd name="connsiteY26" fmla="*/ 3509545 h 3948462"/>
                <a:gd name="connsiteX27" fmla="*/ 2347298 w 3890413"/>
                <a:gd name="connsiteY27" fmla="*/ 3904041 h 3948462"/>
                <a:gd name="connsiteX28" fmla="*/ 42617 w 3890413"/>
                <a:gd name="connsiteY28" fmla="*/ 2380068 h 3948462"/>
                <a:gd name="connsiteX29" fmla="*/ 1594841 w 3890413"/>
                <a:gd name="connsiteY29" fmla="*/ 45653 h 3948462"/>
                <a:gd name="connsiteX0" fmla="*/ 1853384 w 3890413"/>
                <a:gd name="connsiteY0" fmla="*/ 1371624 h 3948462"/>
                <a:gd name="connsiteX1" fmla="*/ 1768767 w 3890413"/>
                <a:gd name="connsiteY1" fmla="*/ 1390324 h 3948462"/>
                <a:gd name="connsiteX2" fmla="*/ 1517577 w 3890413"/>
                <a:gd name="connsiteY2" fmla="*/ 2042010 h 3948462"/>
                <a:gd name="connsiteX3" fmla="*/ 1928990 w 3890413"/>
                <a:gd name="connsiteY3" fmla="*/ 2639747 h 3948462"/>
                <a:gd name="connsiteX4" fmla="*/ 2318674 w 3890413"/>
                <a:gd name="connsiteY4" fmla="*/ 2006358 h 3948462"/>
                <a:gd name="connsiteX5" fmla="*/ 2293344 w 3890413"/>
                <a:gd name="connsiteY5" fmla="*/ 1834228 h 3948462"/>
                <a:gd name="connsiteX6" fmla="*/ 1853384 w 3890413"/>
                <a:gd name="connsiteY6" fmla="*/ 1371624 h 3948462"/>
                <a:gd name="connsiteX7" fmla="*/ 1594841 w 3890413"/>
                <a:gd name="connsiteY7" fmla="*/ 45653 h 3948462"/>
                <a:gd name="connsiteX8" fmla="*/ 3869632 w 3890413"/>
                <a:gd name="connsiteY8" fmla="*/ 1517323 h 3948462"/>
                <a:gd name="connsiteX9" fmla="*/ 3706266 w 3890413"/>
                <a:gd name="connsiteY9" fmla="*/ 2457195 h 3948462"/>
                <a:gd name="connsiteX10" fmla="*/ 2548384 w 3890413"/>
                <a:gd name="connsiteY10" fmla="*/ 2446988 h 3948462"/>
                <a:gd name="connsiteX11" fmla="*/ 1746058 w 3890413"/>
                <a:gd name="connsiteY11" fmla="*/ 3093574 h 3948462"/>
                <a:gd name="connsiteX12" fmla="*/ 990519 w 3890413"/>
                <a:gd name="connsiteY12" fmla="*/ 2019783 h 3948462"/>
                <a:gd name="connsiteX13" fmla="*/ 1593790 w 3890413"/>
                <a:gd name="connsiteY13" fmla="*/ 967808 h 3948462"/>
                <a:gd name="connsiteX14" fmla="*/ 1746058 w 3890413"/>
                <a:gd name="connsiteY14" fmla="*/ 945992 h 3948462"/>
                <a:gd name="connsiteX15" fmla="*/ 2206475 w 3890413"/>
                <a:gd name="connsiteY15" fmla="*/ 1173924 h 3948462"/>
                <a:gd name="connsiteX16" fmla="*/ 2185910 w 3890413"/>
                <a:gd name="connsiteY16" fmla="*/ 877882 h 3948462"/>
                <a:gd name="connsiteX17" fmla="*/ 2656644 w 3890413"/>
                <a:gd name="connsiteY17" fmla="*/ 803138 h 3948462"/>
                <a:gd name="connsiteX18" fmla="*/ 2828567 w 3890413"/>
                <a:gd name="connsiteY18" fmla="*/ 2099525 h 3948462"/>
                <a:gd name="connsiteX19" fmla="*/ 3362812 w 3890413"/>
                <a:gd name="connsiteY19" fmla="*/ 2002360 h 3948462"/>
                <a:gd name="connsiteX20" fmla="*/ 3289926 w 3890413"/>
                <a:gd name="connsiteY20" fmla="*/ 1346695 h 3948462"/>
                <a:gd name="connsiteX21" fmla="*/ 3290031 w 3890413"/>
                <a:gd name="connsiteY21" fmla="*/ 1346798 h 3948462"/>
                <a:gd name="connsiteX22" fmla="*/ 1700745 w 3890413"/>
                <a:gd name="connsiteY22" fmla="*/ 575031 h 3948462"/>
                <a:gd name="connsiteX23" fmla="*/ 571995 w 3890413"/>
                <a:gd name="connsiteY23" fmla="*/ 2274165 h 3948462"/>
                <a:gd name="connsiteX24" fmla="*/ 2267548 w 3890413"/>
                <a:gd name="connsiteY24" fmla="*/ 3408286 h 3948462"/>
                <a:gd name="connsiteX25" fmla="*/ 3194376 w 3890413"/>
                <a:gd name="connsiteY25" fmla="*/ 3072653 h 3948462"/>
                <a:gd name="connsiteX26" fmla="*/ 3268026 w 3890413"/>
                <a:gd name="connsiteY26" fmla="*/ 3509545 h 3948462"/>
                <a:gd name="connsiteX27" fmla="*/ 2347298 w 3890413"/>
                <a:gd name="connsiteY27" fmla="*/ 3904041 h 3948462"/>
                <a:gd name="connsiteX28" fmla="*/ 42617 w 3890413"/>
                <a:gd name="connsiteY28" fmla="*/ 2380068 h 3948462"/>
                <a:gd name="connsiteX29" fmla="*/ 1594841 w 3890413"/>
                <a:gd name="connsiteY29" fmla="*/ 45653 h 3948462"/>
                <a:gd name="connsiteX0" fmla="*/ 1853384 w 3890413"/>
                <a:gd name="connsiteY0" fmla="*/ 1371624 h 3948462"/>
                <a:gd name="connsiteX1" fmla="*/ 1768767 w 3890413"/>
                <a:gd name="connsiteY1" fmla="*/ 1390324 h 3948462"/>
                <a:gd name="connsiteX2" fmla="*/ 1517577 w 3890413"/>
                <a:gd name="connsiteY2" fmla="*/ 2042010 h 3948462"/>
                <a:gd name="connsiteX3" fmla="*/ 1928990 w 3890413"/>
                <a:gd name="connsiteY3" fmla="*/ 2639747 h 3948462"/>
                <a:gd name="connsiteX4" fmla="*/ 2318674 w 3890413"/>
                <a:gd name="connsiteY4" fmla="*/ 2006358 h 3948462"/>
                <a:gd name="connsiteX5" fmla="*/ 2293344 w 3890413"/>
                <a:gd name="connsiteY5" fmla="*/ 1834228 h 3948462"/>
                <a:gd name="connsiteX6" fmla="*/ 1853384 w 3890413"/>
                <a:gd name="connsiteY6" fmla="*/ 1371624 h 3948462"/>
                <a:gd name="connsiteX7" fmla="*/ 1594841 w 3890413"/>
                <a:gd name="connsiteY7" fmla="*/ 45653 h 3948462"/>
                <a:gd name="connsiteX8" fmla="*/ 3869632 w 3890413"/>
                <a:gd name="connsiteY8" fmla="*/ 1517323 h 3948462"/>
                <a:gd name="connsiteX9" fmla="*/ 3706266 w 3890413"/>
                <a:gd name="connsiteY9" fmla="*/ 2457195 h 3948462"/>
                <a:gd name="connsiteX10" fmla="*/ 2548384 w 3890413"/>
                <a:gd name="connsiteY10" fmla="*/ 2446988 h 3948462"/>
                <a:gd name="connsiteX11" fmla="*/ 1746058 w 3890413"/>
                <a:gd name="connsiteY11" fmla="*/ 3093574 h 3948462"/>
                <a:gd name="connsiteX12" fmla="*/ 990519 w 3890413"/>
                <a:gd name="connsiteY12" fmla="*/ 2019783 h 3948462"/>
                <a:gd name="connsiteX13" fmla="*/ 1593790 w 3890413"/>
                <a:gd name="connsiteY13" fmla="*/ 967808 h 3948462"/>
                <a:gd name="connsiteX14" fmla="*/ 1746058 w 3890413"/>
                <a:gd name="connsiteY14" fmla="*/ 945992 h 3948462"/>
                <a:gd name="connsiteX15" fmla="*/ 2206475 w 3890413"/>
                <a:gd name="connsiteY15" fmla="*/ 1173924 h 3948462"/>
                <a:gd name="connsiteX16" fmla="*/ 2185910 w 3890413"/>
                <a:gd name="connsiteY16" fmla="*/ 877882 h 3948462"/>
                <a:gd name="connsiteX17" fmla="*/ 2656644 w 3890413"/>
                <a:gd name="connsiteY17" fmla="*/ 803138 h 3948462"/>
                <a:gd name="connsiteX18" fmla="*/ 2828567 w 3890413"/>
                <a:gd name="connsiteY18" fmla="*/ 2099525 h 3948462"/>
                <a:gd name="connsiteX19" fmla="*/ 3362812 w 3890413"/>
                <a:gd name="connsiteY19" fmla="*/ 2002360 h 3948462"/>
                <a:gd name="connsiteX20" fmla="*/ 3289926 w 3890413"/>
                <a:gd name="connsiteY20" fmla="*/ 1346695 h 3948462"/>
                <a:gd name="connsiteX21" fmla="*/ 3290031 w 3890413"/>
                <a:gd name="connsiteY21" fmla="*/ 1346798 h 3948462"/>
                <a:gd name="connsiteX22" fmla="*/ 1700745 w 3890413"/>
                <a:gd name="connsiteY22" fmla="*/ 575031 h 3948462"/>
                <a:gd name="connsiteX23" fmla="*/ 571995 w 3890413"/>
                <a:gd name="connsiteY23" fmla="*/ 2274165 h 3948462"/>
                <a:gd name="connsiteX24" fmla="*/ 2267548 w 3890413"/>
                <a:gd name="connsiteY24" fmla="*/ 3408286 h 3948462"/>
                <a:gd name="connsiteX25" fmla="*/ 3194376 w 3890413"/>
                <a:gd name="connsiteY25" fmla="*/ 3072653 h 3948462"/>
                <a:gd name="connsiteX26" fmla="*/ 3268026 w 3890413"/>
                <a:gd name="connsiteY26" fmla="*/ 3509545 h 3948462"/>
                <a:gd name="connsiteX27" fmla="*/ 2347298 w 3890413"/>
                <a:gd name="connsiteY27" fmla="*/ 3904041 h 3948462"/>
                <a:gd name="connsiteX28" fmla="*/ 42617 w 3890413"/>
                <a:gd name="connsiteY28" fmla="*/ 2380068 h 3948462"/>
                <a:gd name="connsiteX29" fmla="*/ 1594841 w 3890413"/>
                <a:gd name="connsiteY29" fmla="*/ 45653 h 3948462"/>
                <a:gd name="connsiteX0" fmla="*/ 1853384 w 3890413"/>
                <a:gd name="connsiteY0" fmla="*/ 1371624 h 3948462"/>
                <a:gd name="connsiteX1" fmla="*/ 1768767 w 3890413"/>
                <a:gd name="connsiteY1" fmla="*/ 1390324 h 3948462"/>
                <a:gd name="connsiteX2" fmla="*/ 1517577 w 3890413"/>
                <a:gd name="connsiteY2" fmla="*/ 2042010 h 3948462"/>
                <a:gd name="connsiteX3" fmla="*/ 1928990 w 3890413"/>
                <a:gd name="connsiteY3" fmla="*/ 2639747 h 3948462"/>
                <a:gd name="connsiteX4" fmla="*/ 2318674 w 3890413"/>
                <a:gd name="connsiteY4" fmla="*/ 2006358 h 3948462"/>
                <a:gd name="connsiteX5" fmla="*/ 2293344 w 3890413"/>
                <a:gd name="connsiteY5" fmla="*/ 1834228 h 3948462"/>
                <a:gd name="connsiteX6" fmla="*/ 1853384 w 3890413"/>
                <a:gd name="connsiteY6" fmla="*/ 1371624 h 3948462"/>
                <a:gd name="connsiteX7" fmla="*/ 1594841 w 3890413"/>
                <a:gd name="connsiteY7" fmla="*/ 45653 h 3948462"/>
                <a:gd name="connsiteX8" fmla="*/ 3869632 w 3890413"/>
                <a:gd name="connsiteY8" fmla="*/ 1517323 h 3948462"/>
                <a:gd name="connsiteX9" fmla="*/ 3706266 w 3890413"/>
                <a:gd name="connsiteY9" fmla="*/ 2457195 h 3948462"/>
                <a:gd name="connsiteX10" fmla="*/ 2548384 w 3890413"/>
                <a:gd name="connsiteY10" fmla="*/ 2446988 h 3948462"/>
                <a:gd name="connsiteX11" fmla="*/ 1746058 w 3890413"/>
                <a:gd name="connsiteY11" fmla="*/ 3093574 h 3948462"/>
                <a:gd name="connsiteX12" fmla="*/ 990519 w 3890413"/>
                <a:gd name="connsiteY12" fmla="*/ 2019783 h 3948462"/>
                <a:gd name="connsiteX13" fmla="*/ 1593790 w 3890413"/>
                <a:gd name="connsiteY13" fmla="*/ 967808 h 3948462"/>
                <a:gd name="connsiteX14" fmla="*/ 1746058 w 3890413"/>
                <a:gd name="connsiteY14" fmla="*/ 945992 h 3948462"/>
                <a:gd name="connsiteX15" fmla="*/ 2206475 w 3890413"/>
                <a:gd name="connsiteY15" fmla="*/ 1173924 h 3948462"/>
                <a:gd name="connsiteX16" fmla="*/ 2185910 w 3890413"/>
                <a:gd name="connsiteY16" fmla="*/ 877882 h 3948462"/>
                <a:gd name="connsiteX17" fmla="*/ 2656644 w 3890413"/>
                <a:gd name="connsiteY17" fmla="*/ 803138 h 3948462"/>
                <a:gd name="connsiteX18" fmla="*/ 2828567 w 3890413"/>
                <a:gd name="connsiteY18" fmla="*/ 2099525 h 3948462"/>
                <a:gd name="connsiteX19" fmla="*/ 3362812 w 3890413"/>
                <a:gd name="connsiteY19" fmla="*/ 2002360 h 3948462"/>
                <a:gd name="connsiteX20" fmla="*/ 3289926 w 3890413"/>
                <a:gd name="connsiteY20" fmla="*/ 1346695 h 3948462"/>
                <a:gd name="connsiteX21" fmla="*/ 3290031 w 3890413"/>
                <a:gd name="connsiteY21" fmla="*/ 1346798 h 3948462"/>
                <a:gd name="connsiteX22" fmla="*/ 1700745 w 3890413"/>
                <a:gd name="connsiteY22" fmla="*/ 575031 h 3948462"/>
                <a:gd name="connsiteX23" fmla="*/ 571995 w 3890413"/>
                <a:gd name="connsiteY23" fmla="*/ 2274165 h 3948462"/>
                <a:gd name="connsiteX24" fmla="*/ 2267548 w 3890413"/>
                <a:gd name="connsiteY24" fmla="*/ 3408286 h 3948462"/>
                <a:gd name="connsiteX25" fmla="*/ 3194376 w 3890413"/>
                <a:gd name="connsiteY25" fmla="*/ 3072653 h 3948462"/>
                <a:gd name="connsiteX26" fmla="*/ 3268026 w 3890413"/>
                <a:gd name="connsiteY26" fmla="*/ 3509545 h 3948462"/>
                <a:gd name="connsiteX27" fmla="*/ 2347298 w 3890413"/>
                <a:gd name="connsiteY27" fmla="*/ 3904041 h 3948462"/>
                <a:gd name="connsiteX28" fmla="*/ 42617 w 3890413"/>
                <a:gd name="connsiteY28" fmla="*/ 2380068 h 3948462"/>
                <a:gd name="connsiteX29" fmla="*/ 1594841 w 3890413"/>
                <a:gd name="connsiteY29" fmla="*/ 45653 h 3948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890413" h="3948462">
                  <a:moveTo>
                    <a:pt x="1853384" y="1371624"/>
                  </a:moveTo>
                  <a:lnTo>
                    <a:pt x="1768767" y="1390324"/>
                  </a:lnTo>
                  <a:cubicBezTo>
                    <a:pt x="1579409" y="1463487"/>
                    <a:pt x="1490873" y="1833773"/>
                    <a:pt x="1517577" y="2042010"/>
                  </a:cubicBezTo>
                  <a:cubicBezTo>
                    <a:pt x="1544281" y="2250247"/>
                    <a:pt x="1644086" y="2624290"/>
                    <a:pt x="1928990" y="2639747"/>
                  </a:cubicBezTo>
                  <a:cubicBezTo>
                    <a:pt x="2177093" y="2653207"/>
                    <a:pt x="2337423" y="2363017"/>
                    <a:pt x="2318674" y="2006358"/>
                  </a:cubicBezTo>
                  <a:cubicBezTo>
                    <a:pt x="2310210" y="1948950"/>
                    <a:pt x="2301678" y="1891436"/>
                    <a:pt x="2293344" y="1834228"/>
                  </a:cubicBezTo>
                  <a:cubicBezTo>
                    <a:pt x="2229725" y="1555945"/>
                    <a:pt x="2050691" y="1359067"/>
                    <a:pt x="1853384" y="1371624"/>
                  </a:cubicBezTo>
                  <a:close/>
                  <a:moveTo>
                    <a:pt x="1594841" y="45653"/>
                  </a:moveTo>
                  <a:cubicBezTo>
                    <a:pt x="2527821" y="-128041"/>
                    <a:pt x="3626282" y="158796"/>
                    <a:pt x="3869632" y="1517323"/>
                  </a:cubicBezTo>
                  <a:cubicBezTo>
                    <a:pt x="3939308" y="2058696"/>
                    <a:pt x="3820785" y="2251376"/>
                    <a:pt x="3706266" y="2457195"/>
                  </a:cubicBezTo>
                  <a:cubicBezTo>
                    <a:pt x="3132098" y="3124925"/>
                    <a:pt x="2589274" y="2611359"/>
                    <a:pt x="2548384" y="2446988"/>
                  </a:cubicBezTo>
                  <a:cubicBezTo>
                    <a:pt x="2411721" y="3024903"/>
                    <a:pt x="2005702" y="3164775"/>
                    <a:pt x="1746058" y="3093574"/>
                  </a:cubicBezTo>
                  <a:cubicBezTo>
                    <a:pt x="1486414" y="3022373"/>
                    <a:pt x="990519" y="2612821"/>
                    <a:pt x="990519" y="2019783"/>
                  </a:cubicBezTo>
                  <a:cubicBezTo>
                    <a:pt x="990519" y="1500875"/>
                    <a:pt x="1249504" y="1067935"/>
                    <a:pt x="1593790" y="967808"/>
                  </a:cubicBezTo>
                  <a:cubicBezTo>
                    <a:pt x="1642974" y="953504"/>
                    <a:pt x="1694009" y="949376"/>
                    <a:pt x="1746058" y="945992"/>
                  </a:cubicBezTo>
                  <a:cubicBezTo>
                    <a:pt x="2004670" y="929176"/>
                    <a:pt x="2081338" y="1030119"/>
                    <a:pt x="2206475" y="1173924"/>
                  </a:cubicBezTo>
                  <a:cubicBezTo>
                    <a:pt x="2194343" y="1061758"/>
                    <a:pt x="2187003" y="961165"/>
                    <a:pt x="2185910" y="877882"/>
                  </a:cubicBezTo>
                  <a:lnTo>
                    <a:pt x="2656644" y="803138"/>
                  </a:lnTo>
                  <a:lnTo>
                    <a:pt x="2828567" y="2099525"/>
                  </a:lnTo>
                  <a:cubicBezTo>
                    <a:pt x="2888366" y="2544108"/>
                    <a:pt x="3261961" y="2420799"/>
                    <a:pt x="3362812" y="2002360"/>
                  </a:cubicBezTo>
                  <a:cubicBezTo>
                    <a:pt x="3355320" y="1625023"/>
                    <a:pt x="3366534" y="1729632"/>
                    <a:pt x="3289926" y="1346695"/>
                  </a:cubicBezTo>
                  <a:lnTo>
                    <a:pt x="3290031" y="1346798"/>
                  </a:lnTo>
                  <a:cubicBezTo>
                    <a:pt x="3068547" y="637774"/>
                    <a:pt x="2419129" y="439933"/>
                    <a:pt x="1700745" y="575031"/>
                  </a:cubicBezTo>
                  <a:cubicBezTo>
                    <a:pt x="890947" y="727320"/>
                    <a:pt x="415476" y="1491783"/>
                    <a:pt x="571995" y="2274165"/>
                  </a:cubicBezTo>
                  <a:cubicBezTo>
                    <a:pt x="728513" y="3056546"/>
                    <a:pt x="1580131" y="3572543"/>
                    <a:pt x="2267548" y="3408286"/>
                  </a:cubicBezTo>
                  <a:cubicBezTo>
                    <a:pt x="2796517" y="3281890"/>
                    <a:pt x="2641988" y="3320887"/>
                    <a:pt x="3194376" y="3072653"/>
                  </a:cubicBezTo>
                  <a:cubicBezTo>
                    <a:pt x="3249441" y="3306078"/>
                    <a:pt x="3239115" y="3309742"/>
                    <a:pt x="3268026" y="3509545"/>
                  </a:cubicBezTo>
                  <a:cubicBezTo>
                    <a:pt x="3021841" y="3717756"/>
                    <a:pt x="2685602" y="3836362"/>
                    <a:pt x="2347298" y="3904041"/>
                  </a:cubicBezTo>
                  <a:cubicBezTo>
                    <a:pt x="1157336" y="4112956"/>
                    <a:pt x="289475" y="3581660"/>
                    <a:pt x="42617" y="2380068"/>
                  </a:cubicBezTo>
                  <a:cubicBezTo>
                    <a:pt x="-204242" y="1178477"/>
                    <a:pt x="661862" y="219348"/>
                    <a:pt x="1594841" y="456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9" name="Rectangle 1">
              <a:extLst>
                <a:ext uri="{FF2B5EF4-FFF2-40B4-BE49-F238E27FC236}">
                  <a16:creationId xmlns="" xmlns:a16="http://schemas.microsoft.com/office/drawing/2014/main" id="{E30539CE-C361-424E-8879-22853DE7577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93168" y="3153405"/>
              <a:ext cx="314168" cy="309525"/>
            </a:xfrm>
            <a:custGeom>
              <a:avLst/>
              <a:gdLst/>
              <a:ahLst/>
              <a:cxnLst/>
              <a:rect l="l" t="t" r="r" b="b"/>
              <a:pathLst>
                <a:path w="3994694" h="3935658">
                  <a:moveTo>
                    <a:pt x="3059053" y="3287658"/>
                  </a:moveTo>
                  <a:lnTo>
                    <a:pt x="3994694" y="3287658"/>
                  </a:lnTo>
                  <a:lnTo>
                    <a:pt x="3994694" y="3935658"/>
                  </a:lnTo>
                  <a:lnTo>
                    <a:pt x="3059053" y="3935658"/>
                  </a:lnTo>
                  <a:close/>
                  <a:moveTo>
                    <a:pt x="1259497" y="3287658"/>
                  </a:moveTo>
                  <a:lnTo>
                    <a:pt x="2915681" y="3287658"/>
                  </a:lnTo>
                  <a:lnTo>
                    <a:pt x="2915681" y="3935658"/>
                  </a:lnTo>
                  <a:lnTo>
                    <a:pt x="1259497" y="3935658"/>
                  </a:lnTo>
                  <a:close/>
                  <a:moveTo>
                    <a:pt x="0" y="3287658"/>
                  </a:moveTo>
                  <a:lnTo>
                    <a:pt x="1116124" y="3287658"/>
                  </a:lnTo>
                  <a:lnTo>
                    <a:pt x="1116124" y="3935658"/>
                  </a:lnTo>
                  <a:lnTo>
                    <a:pt x="0" y="3935658"/>
                  </a:lnTo>
                  <a:close/>
                  <a:moveTo>
                    <a:pt x="3886694" y="2470824"/>
                  </a:moveTo>
                  <a:lnTo>
                    <a:pt x="3994694" y="2470824"/>
                  </a:lnTo>
                  <a:lnTo>
                    <a:pt x="3994694" y="3118824"/>
                  </a:lnTo>
                  <a:lnTo>
                    <a:pt x="3886694" y="3118824"/>
                  </a:lnTo>
                  <a:close/>
                  <a:moveTo>
                    <a:pt x="2123068" y="2470824"/>
                  </a:moveTo>
                  <a:lnTo>
                    <a:pt x="3779252" y="2470824"/>
                  </a:lnTo>
                  <a:lnTo>
                    <a:pt x="3779252" y="3118824"/>
                  </a:lnTo>
                  <a:lnTo>
                    <a:pt x="2123068" y="3118824"/>
                  </a:lnTo>
                  <a:close/>
                  <a:moveTo>
                    <a:pt x="359442" y="2470824"/>
                  </a:moveTo>
                  <a:lnTo>
                    <a:pt x="2015626" y="2470824"/>
                  </a:lnTo>
                  <a:lnTo>
                    <a:pt x="2015626" y="3118824"/>
                  </a:lnTo>
                  <a:lnTo>
                    <a:pt x="359442" y="3118824"/>
                  </a:lnTo>
                  <a:close/>
                  <a:moveTo>
                    <a:pt x="0" y="2470824"/>
                  </a:moveTo>
                  <a:lnTo>
                    <a:pt x="252000" y="2470824"/>
                  </a:lnTo>
                  <a:lnTo>
                    <a:pt x="252000" y="3118824"/>
                  </a:lnTo>
                  <a:lnTo>
                    <a:pt x="0" y="3118824"/>
                  </a:lnTo>
                  <a:close/>
                  <a:moveTo>
                    <a:pt x="3059053" y="1635982"/>
                  </a:moveTo>
                  <a:lnTo>
                    <a:pt x="3994694" y="1635982"/>
                  </a:lnTo>
                  <a:lnTo>
                    <a:pt x="3994694" y="2283982"/>
                  </a:lnTo>
                  <a:lnTo>
                    <a:pt x="3059053" y="2283982"/>
                  </a:lnTo>
                  <a:close/>
                  <a:moveTo>
                    <a:pt x="1259496" y="1635982"/>
                  </a:moveTo>
                  <a:lnTo>
                    <a:pt x="2915680" y="1635982"/>
                  </a:lnTo>
                  <a:lnTo>
                    <a:pt x="2915680" y="2283982"/>
                  </a:lnTo>
                  <a:lnTo>
                    <a:pt x="1259496" y="2283982"/>
                  </a:lnTo>
                  <a:close/>
                  <a:moveTo>
                    <a:pt x="0" y="1635982"/>
                  </a:moveTo>
                  <a:lnTo>
                    <a:pt x="1116124" y="1635982"/>
                  </a:lnTo>
                  <a:lnTo>
                    <a:pt x="1116124" y="2283982"/>
                  </a:lnTo>
                  <a:lnTo>
                    <a:pt x="0" y="2283982"/>
                  </a:lnTo>
                  <a:close/>
                  <a:moveTo>
                    <a:pt x="3886694" y="836400"/>
                  </a:moveTo>
                  <a:lnTo>
                    <a:pt x="3994694" y="836400"/>
                  </a:lnTo>
                  <a:lnTo>
                    <a:pt x="3994694" y="1484400"/>
                  </a:lnTo>
                  <a:lnTo>
                    <a:pt x="3886694" y="1484400"/>
                  </a:lnTo>
                  <a:close/>
                  <a:moveTo>
                    <a:pt x="2123068" y="820634"/>
                  </a:moveTo>
                  <a:lnTo>
                    <a:pt x="3779252" y="820634"/>
                  </a:lnTo>
                  <a:lnTo>
                    <a:pt x="3779252" y="1468634"/>
                  </a:lnTo>
                  <a:lnTo>
                    <a:pt x="2123068" y="1468634"/>
                  </a:lnTo>
                  <a:close/>
                  <a:moveTo>
                    <a:pt x="359442" y="820634"/>
                  </a:moveTo>
                  <a:lnTo>
                    <a:pt x="2015626" y="820634"/>
                  </a:lnTo>
                  <a:lnTo>
                    <a:pt x="2015626" y="1468634"/>
                  </a:lnTo>
                  <a:lnTo>
                    <a:pt x="359442" y="1468634"/>
                  </a:lnTo>
                  <a:close/>
                  <a:moveTo>
                    <a:pt x="0" y="820634"/>
                  </a:moveTo>
                  <a:lnTo>
                    <a:pt x="252000" y="820634"/>
                  </a:lnTo>
                  <a:lnTo>
                    <a:pt x="252000" y="1468634"/>
                  </a:lnTo>
                  <a:lnTo>
                    <a:pt x="0" y="1468634"/>
                  </a:lnTo>
                  <a:close/>
                  <a:moveTo>
                    <a:pt x="3059053" y="0"/>
                  </a:moveTo>
                  <a:lnTo>
                    <a:pt x="3994694" y="0"/>
                  </a:lnTo>
                  <a:lnTo>
                    <a:pt x="3994694" y="648000"/>
                  </a:lnTo>
                  <a:lnTo>
                    <a:pt x="3059053" y="648000"/>
                  </a:lnTo>
                  <a:close/>
                  <a:moveTo>
                    <a:pt x="1259496" y="0"/>
                  </a:moveTo>
                  <a:lnTo>
                    <a:pt x="2915680" y="0"/>
                  </a:lnTo>
                  <a:lnTo>
                    <a:pt x="2915680" y="648000"/>
                  </a:lnTo>
                  <a:lnTo>
                    <a:pt x="1259496" y="648000"/>
                  </a:lnTo>
                  <a:close/>
                  <a:moveTo>
                    <a:pt x="0" y="0"/>
                  </a:moveTo>
                  <a:lnTo>
                    <a:pt x="1116124" y="0"/>
                  </a:lnTo>
                  <a:lnTo>
                    <a:pt x="1116124" y="648000"/>
                  </a:lnTo>
                  <a:lnTo>
                    <a:pt x="0" y="6480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0" name="Freeform 14">
              <a:extLst>
                <a:ext uri="{FF2B5EF4-FFF2-40B4-BE49-F238E27FC236}">
                  <a16:creationId xmlns="" xmlns:a16="http://schemas.microsoft.com/office/drawing/2014/main" id="{D736FAE8-C845-4FF2-96CF-6C3BD80A07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15097" y="3595408"/>
              <a:ext cx="293069" cy="333882"/>
            </a:xfrm>
            <a:custGeom>
              <a:avLst/>
              <a:gdLst/>
              <a:ahLst/>
              <a:cxnLst/>
              <a:rect l="l" t="t" r="r" b="b"/>
              <a:pathLst>
                <a:path w="3456727" h="3938119">
                  <a:moveTo>
                    <a:pt x="1728364" y="1961325"/>
                  </a:moveTo>
                  <a:cubicBezTo>
                    <a:pt x="1726089" y="2407152"/>
                    <a:pt x="1737463" y="2812034"/>
                    <a:pt x="1735188" y="3257861"/>
                  </a:cubicBezTo>
                  <a:cubicBezTo>
                    <a:pt x="2394830" y="3057694"/>
                    <a:pt x="2610919" y="2352560"/>
                    <a:pt x="2765594" y="1981796"/>
                  </a:cubicBezTo>
                  <a:close/>
                  <a:moveTo>
                    <a:pt x="1728362" y="682044"/>
                  </a:moveTo>
                  <a:cubicBezTo>
                    <a:pt x="1355324" y="868563"/>
                    <a:pt x="1166530" y="952725"/>
                    <a:pt x="609247" y="1002767"/>
                  </a:cubicBezTo>
                  <a:cubicBezTo>
                    <a:pt x="606972" y="1330312"/>
                    <a:pt x="631992" y="1623739"/>
                    <a:pt x="704780" y="1964933"/>
                  </a:cubicBezTo>
                  <a:lnTo>
                    <a:pt x="1728363" y="1971757"/>
                  </a:lnTo>
                  <a:cubicBezTo>
                    <a:pt x="1728363" y="1541853"/>
                    <a:pt x="1728362" y="1111948"/>
                    <a:pt x="1728362" y="682044"/>
                  </a:cubicBezTo>
                  <a:close/>
                  <a:moveTo>
                    <a:pt x="1723409" y="487996"/>
                  </a:moveTo>
                  <a:cubicBezTo>
                    <a:pt x="1725062" y="488690"/>
                    <a:pt x="1726712" y="489384"/>
                    <a:pt x="1728363" y="490064"/>
                  </a:cubicBezTo>
                  <a:cubicBezTo>
                    <a:pt x="1730015" y="489384"/>
                    <a:pt x="1731666" y="488690"/>
                    <a:pt x="1733319" y="487996"/>
                  </a:cubicBezTo>
                  <a:lnTo>
                    <a:pt x="1733319" y="492131"/>
                  </a:lnTo>
                  <a:cubicBezTo>
                    <a:pt x="2179467" y="679460"/>
                    <a:pt x="2405896" y="769409"/>
                    <a:pt x="2817789" y="813808"/>
                  </a:cubicBezTo>
                  <a:cubicBezTo>
                    <a:pt x="2971516" y="823489"/>
                    <a:pt x="3036247" y="875307"/>
                    <a:pt x="3033236" y="1061333"/>
                  </a:cubicBezTo>
                  <a:cubicBezTo>
                    <a:pt x="3015439" y="2441328"/>
                    <a:pt x="2363638" y="3359629"/>
                    <a:pt x="1733319" y="3448048"/>
                  </a:cubicBezTo>
                  <a:lnTo>
                    <a:pt x="1733319" y="3450123"/>
                  </a:lnTo>
                  <a:lnTo>
                    <a:pt x="1728363" y="3449086"/>
                  </a:lnTo>
                  <a:lnTo>
                    <a:pt x="1723409" y="3450123"/>
                  </a:lnTo>
                  <a:lnTo>
                    <a:pt x="1723409" y="3448048"/>
                  </a:lnTo>
                  <a:cubicBezTo>
                    <a:pt x="1093089" y="3359629"/>
                    <a:pt x="441289" y="2441328"/>
                    <a:pt x="423491" y="1061333"/>
                  </a:cubicBezTo>
                  <a:cubicBezTo>
                    <a:pt x="420479" y="875307"/>
                    <a:pt x="485211" y="823489"/>
                    <a:pt x="638937" y="813808"/>
                  </a:cubicBezTo>
                  <a:cubicBezTo>
                    <a:pt x="1050832" y="769409"/>
                    <a:pt x="1277261" y="679460"/>
                    <a:pt x="1723409" y="492131"/>
                  </a:cubicBezTo>
                  <a:close/>
                  <a:moveTo>
                    <a:pt x="1722802" y="306889"/>
                  </a:moveTo>
                  <a:lnTo>
                    <a:pt x="1722802" y="311530"/>
                  </a:lnTo>
                  <a:cubicBezTo>
                    <a:pt x="1222099" y="521767"/>
                    <a:pt x="967982" y="622713"/>
                    <a:pt x="505720" y="672542"/>
                  </a:cubicBezTo>
                  <a:cubicBezTo>
                    <a:pt x="333196" y="683408"/>
                    <a:pt x="260550" y="741561"/>
                    <a:pt x="263929" y="950334"/>
                  </a:cubicBezTo>
                  <a:cubicBezTo>
                    <a:pt x="283902" y="2499079"/>
                    <a:pt x="1015407" y="3529669"/>
                    <a:pt x="1722802" y="3628902"/>
                  </a:cubicBezTo>
                  <a:lnTo>
                    <a:pt x="1722802" y="3631230"/>
                  </a:lnTo>
                  <a:lnTo>
                    <a:pt x="1728365" y="3630065"/>
                  </a:lnTo>
                  <a:lnTo>
                    <a:pt x="1733925" y="3631230"/>
                  </a:lnTo>
                  <a:lnTo>
                    <a:pt x="1733925" y="3628902"/>
                  </a:lnTo>
                  <a:cubicBezTo>
                    <a:pt x="2441322" y="3529669"/>
                    <a:pt x="3172826" y="2499079"/>
                    <a:pt x="3192800" y="950334"/>
                  </a:cubicBezTo>
                  <a:cubicBezTo>
                    <a:pt x="3196179" y="741561"/>
                    <a:pt x="3123532" y="683408"/>
                    <a:pt x="2951007" y="672542"/>
                  </a:cubicBezTo>
                  <a:cubicBezTo>
                    <a:pt x="2488747" y="622713"/>
                    <a:pt x="2234630" y="521767"/>
                    <a:pt x="1733925" y="311530"/>
                  </a:cubicBezTo>
                  <a:lnTo>
                    <a:pt x="1733925" y="306889"/>
                  </a:lnTo>
                  <a:cubicBezTo>
                    <a:pt x="1732071" y="307669"/>
                    <a:pt x="1730218" y="308445"/>
                    <a:pt x="1728365" y="309209"/>
                  </a:cubicBezTo>
                  <a:cubicBezTo>
                    <a:pt x="1726510" y="308445"/>
                    <a:pt x="1724659" y="307669"/>
                    <a:pt x="1722802" y="306889"/>
                  </a:cubicBezTo>
                  <a:close/>
                  <a:moveTo>
                    <a:pt x="1721800" y="0"/>
                  </a:moveTo>
                  <a:cubicBezTo>
                    <a:pt x="1723991" y="923"/>
                    <a:pt x="1726176" y="1844"/>
                    <a:pt x="1728363" y="2749"/>
                  </a:cubicBezTo>
                  <a:cubicBezTo>
                    <a:pt x="1730551" y="1844"/>
                    <a:pt x="1732737" y="923"/>
                    <a:pt x="1734926" y="0"/>
                  </a:cubicBezTo>
                  <a:lnTo>
                    <a:pt x="1734926" y="5497"/>
                  </a:lnTo>
                  <a:cubicBezTo>
                    <a:pt x="2325825" y="254550"/>
                    <a:pt x="2625718" y="374136"/>
                    <a:pt x="3171248" y="433164"/>
                  </a:cubicBezTo>
                  <a:cubicBezTo>
                    <a:pt x="3374850" y="446035"/>
                    <a:pt x="3460584" y="514926"/>
                    <a:pt x="3456595" y="762245"/>
                  </a:cubicBezTo>
                  <a:cubicBezTo>
                    <a:pt x="3433024" y="2596936"/>
                    <a:pt x="2569749" y="3817807"/>
                    <a:pt x="1734926" y="3935360"/>
                  </a:cubicBezTo>
                  <a:lnTo>
                    <a:pt x="1734926" y="3938119"/>
                  </a:lnTo>
                  <a:lnTo>
                    <a:pt x="1728363" y="3936740"/>
                  </a:lnTo>
                  <a:lnTo>
                    <a:pt x="1721800" y="3938119"/>
                  </a:lnTo>
                  <a:lnTo>
                    <a:pt x="1721800" y="3935360"/>
                  </a:lnTo>
                  <a:cubicBezTo>
                    <a:pt x="886977" y="3817807"/>
                    <a:pt x="23703" y="2596936"/>
                    <a:pt x="132" y="762245"/>
                  </a:cubicBezTo>
                  <a:cubicBezTo>
                    <a:pt x="-3858" y="514926"/>
                    <a:pt x="81876" y="446035"/>
                    <a:pt x="285478" y="433164"/>
                  </a:cubicBezTo>
                  <a:cubicBezTo>
                    <a:pt x="831010" y="374136"/>
                    <a:pt x="1130903" y="254550"/>
                    <a:pt x="1721800" y="549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1" name="Rounded Rectangle 4">
              <a:extLst>
                <a:ext uri="{FF2B5EF4-FFF2-40B4-BE49-F238E27FC236}">
                  <a16:creationId xmlns="" xmlns:a16="http://schemas.microsoft.com/office/drawing/2014/main" id="{B301DDEA-F9A0-4B0E-869F-23C4B620A5C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88304" y="3644413"/>
              <a:ext cx="333919" cy="333882"/>
            </a:xfrm>
            <a:custGeom>
              <a:avLst/>
              <a:gdLst/>
              <a:ahLst/>
              <a:cxnLst/>
              <a:rect l="l" t="t" r="r" b="b"/>
              <a:pathLst>
                <a:path w="3960440" h="3960000">
                  <a:moveTo>
                    <a:pt x="985442" y="1197582"/>
                  </a:moveTo>
                  <a:cubicBezTo>
                    <a:pt x="764609" y="1197582"/>
                    <a:pt x="585589" y="1376602"/>
                    <a:pt x="585589" y="1597435"/>
                  </a:cubicBezTo>
                  <a:lnTo>
                    <a:pt x="585589" y="2453913"/>
                  </a:lnTo>
                  <a:cubicBezTo>
                    <a:pt x="585589" y="2674746"/>
                    <a:pt x="764609" y="2853766"/>
                    <a:pt x="985442" y="2853766"/>
                  </a:cubicBezTo>
                  <a:lnTo>
                    <a:pt x="2273968" y="2853766"/>
                  </a:lnTo>
                  <a:cubicBezTo>
                    <a:pt x="2494801" y="2853766"/>
                    <a:pt x="2673821" y="2674746"/>
                    <a:pt x="2673821" y="2453913"/>
                  </a:cubicBezTo>
                  <a:lnTo>
                    <a:pt x="2673821" y="2353524"/>
                  </a:lnTo>
                  <a:lnTo>
                    <a:pt x="3281897" y="2810341"/>
                  </a:lnTo>
                  <a:lnTo>
                    <a:pt x="3281897" y="1241009"/>
                  </a:lnTo>
                  <a:lnTo>
                    <a:pt x="2673821" y="1697826"/>
                  </a:lnTo>
                  <a:lnTo>
                    <a:pt x="2673821" y="1597435"/>
                  </a:lnTo>
                  <a:cubicBezTo>
                    <a:pt x="2673821" y="1376602"/>
                    <a:pt x="2494801" y="1197582"/>
                    <a:pt x="2273968" y="1197582"/>
                  </a:cubicBezTo>
                  <a:close/>
                  <a:moveTo>
                    <a:pt x="436907" y="0"/>
                  </a:moveTo>
                  <a:lnTo>
                    <a:pt x="3523533" y="0"/>
                  </a:lnTo>
                  <a:cubicBezTo>
                    <a:pt x="3764830" y="0"/>
                    <a:pt x="3960440" y="195610"/>
                    <a:pt x="3960440" y="436907"/>
                  </a:cubicBezTo>
                  <a:lnTo>
                    <a:pt x="3960440" y="3523093"/>
                  </a:lnTo>
                  <a:cubicBezTo>
                    <a:pt x="3960440" y="3764390"/>
                    <a:pt x="3764830" y="3960000"/>
                    <a:pt x="3523533" y="3960000"/>
                  </a:cubicBezTo>
                  <a:lnTo>
                    <a:pt x="436907" y="3960000"/>
                  </a:lnTo>
                  <a:cubicBezTo>
                    <a:pt x="195610" y="3960000"/>
                    <a:pt x="0" y="3764390"/>
                    <a:pt x="0" y="3523093"/>
                  </a:cubicBezTo>
                  <a:lnTo>
                    <a:pt x="0" y="436907"/>
                  </a:lnTo>
                  <a:cubicBezTo>
                    <a:pt x="0" y="195610"/>
                    <a:pt x="195610" y="0"/>
                    <a:pt x="4369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2" name="Rounded Rectangle 9">
              <a:extLst>
                <a:ext uri="{FF2B5EF4-FFF2-40B4-BE49-F238E27FC236}">
                  <a16:creationId xmlns="" xmlns:a16="http://schemas.microsoft.com/office/drawing/2014/main" id="{5978452C-3670-42F5-A572-D8E2B3FA95D5}"/>
                </a:ext>
              </a:extLst>
            </p:cNvPr>
            <p:cNvSpPr>
              <a:spLocks/>
            </p:cNvSpPr>
            <p:nvPr/>
          </p:nvSpPr>
          <p:spPr>
            <a:xfrm>
              <a:off x="7848475" y="3430845"/>
              <a:ext cx="333882" cy="333882"/>
            </a:xfrm>
            <a:custGeom>
              <a:avLst/>
              <a:gdLst/>
              <a:ahLst/>
              <a:cxnLst/>
              <a:rect l="l" t="t" r="r" b="b"/>
              <a:pathLst>
                <a:path w="3960440" h="3960000">
                  <a:moveTo>
                    <a:pt x="1588743" y="1414211"/>
                  </a:moveTo>
                  <a:cubicBezTo>
                    <a:pt x="1540407" y="1411706"/>
                    <a:pt x="1506842" y="1440258"/>
                    <a:pt x="1506842" y="1478573"/>
                  </a:cubicBezTo>
                  <a:lnTo>
                    <a:pt x="1506842" y="2462752"/>
                  </a:lnTo>
                  <a:cubicBezTo>
                    <a:pt x="1506842" y="2484086"/>
                    <a:pt x="1516471" y="2503171"/>
                    <a:pt x="1532201" y="2515206"/>
                  </a:cubicBezTo>
                  <a:cubicBezTo>
                    <a:pt x="1552351" y="2541621"/>
                    <a:pt x="1589483" y="2548946"/>
                    <a:pt x="1619199" y="2531790"/>
                  </a:cubicBezTo>
                  <a:lnTo>
                    <a:pt x="2471524" y="2039700"/>
                  </a:lnTo>
                  <a:cubicBezTo>
                    <a:pt x="2509339" y="2017643"/>
                    <a:pt x="2509577" y="1945490"/>
                    <a:pt x="2464719" y="1913406"/>
                  </a:cubicBezTo>
                  <a:cubicBezTo>
                    <a:pt x="2315501" y="1808322"/>
                    <a:pt x="1748389" y="1486683"/>
                    <a:pt x="1588743" y="1414211"/>
                  </a:cubicBezTo>
                  <a:close/>
                  <a:moveTo>
                    <a:pt x="1982320" y="904379"/>
                  </a:moveTo>
                  <a:cubicBezTo>
                    <a:pt x="2575020" y="904379"/>
                    <a:pt x="3055498" y="1384857"/>
                    <a:pt x="3055498" y="1977557"/>
                  </a:cubicBezTo>
                  <a:cubicBezTo>
                    <a:pt x="3055498" y="2570257"/>
                    <a:pt x="2575020" y="3050735"/>
                    <a:pt x="1982320" y="3050735"/>
                  </a:cubicBezTo>
                  <a:cubicBezTo>
                    <a:pt x="1389620" y="3050735"/>
                    <a:pt x="909142" y="2570257"/>
                    <a:pt x="909142" y="1977557"/>
                  </a:cubicBezTo>
                  <a:cubicBezTo>
                    <a:pt x="909142" y="1384857"/>
                    <a:pt x="1389620" y="904379"/>
                    <a:pt x="1982320" y="904379"/>
                  </a:cubicBezTo>
                  <a:close/>
                  <a:moveTo>
                    <a:pt x="1982320" y="537397"/>
                  </a:moveTo>
                  <a:cubicBezTo>
                    <a:pt x="1186942" y="537397"/>
                    <a:pt x="542160" y="1182179"/>
                    <a:pt x="542160" y="1977557"/>
                  </a:cubicBezTo>
                  <a:cubicBezTo>
                    <a:pt x="542160" y="2772935"/>
                    <a:pt x="1186942" y="3417717"/>
                    <a:pt x="1982320" y="3417717"/>
                  </a:cubicBezTo>
                  <a:cubicBezTo>
                    <a:pt x="2777698" y="3417717"/>
                    <a:pt x="3422480" y="2772935"/>
                    <a:pt x="3422480" y="1977557"/>
                  </a:cubicBezTo>
                  <a:cubicBezTo>
                    <a:pt x="3422480" y="1182179"/>
                    <a:pt x="2777698" y="537397"/>
                    <a:pt x="1982320" y="537397"/>
                  </a:cubicBezTo>
                  <a:close/>
                  <a:moveTo>
                    <a:pt x="436907" y="0"/>
                  </a:moveTo>
                  <a:lnTo>
                    <a:pt x="3523533" y="0"/>
                  </a:lnTo>
                  <a:cubicBezTo>
                    <a:pt x="3764830" y="0"/>
                    <a:pt x="3960440" y="195610"/>
                    <a:pt x="3960440" y="436907"/>
                  </a:cubicBezTo>
                  <a:lnTo>
                    <a:pt x="3960440" y="3523093"/>
                  </a:lnTo>
                  <a:cubicBezTo>
                    <a:pt x="3960440" y="3764390"/>
                    <a:pt x="3764830" y="3960000"/>
                    <a:pt x="3523533" y="3960000"/>
                  </a:cubicBezTo>
                  <a:lnTo>
                    <a:pt x="436907" y="3960000"/>
                  </a:lnTo>
                  <a:cubicBezTo>
                    <a:pt x="195610" y="3960000"/>
                    <a:pt x="0" y="3764390"/>
                    <a:pt x="0" y="3523093"/>
                  </a:cubicBezTo>
                  <a:lnTo>
                    <a:pt x="0" y="436907"/>
                  </a:lnTo>
                  <a:cubicBezTo>
                    <a:pt x="0" y="195610"/>
                    <a:pt x="195610" y="0"/>
                    <a:pt x="4369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3" name="Rounded Rectangle 7">
              <a:extLst>
                <a:ext uri="{FF2B5EF4-FFF2-40B4-BE49-F238E27FC236}">
                  <a16:creationId xmlns="" xmlns:a16="http://schemas.microsoft.com/office/drawing/2014/main" id="{423D73B9-5C11-4264-8CDF-9E1388A0D84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24351" y="3431598"/>
              <a:ext cx="333919" cy="333882"/>
            </a:xfrm>
            <a:custGeom>
              <a:avLst/>
              <a:gdLst/>
              <a:ahLst/>
              <a:cxnLst/>
              <a:rect l="l" t="t" r="r" b="b"/>
              <a:pathLst>
                <a:path w="3960440" h="3960000">
                  <a:moveTo>
                    <a:pt x="2764687" y="782779"/>
                  </a:moveTo>
                  <a:cubicBezTo>
                    <a:pt x="2512183" y="782779"/>
                    <a:pt x="2307488" y="987475"/>
                    <a:pt x="2307487" y="1239980"/>
                  </a:cubicBezTo>
                  <a:cubicBezTo>
                    <a:pt x="2307487" y="1241985"/>
                    <a:pt x="2307500" y="1243987"/>
                    <a:pt x="2308092" y="1245978"/>
                  </a:cubicBezTo>
                  <a:lnTo>
                    <a:pt x="1570677" y="1632536"/>
                  </a:lnTo>
                  <a:cubicBezTo>
                    <a:pt x="1488749" y="1552118"/>
                    <a:pt x="1376387" y="1502860"/>
                    <a:pt x="1252520" y="1502859"/>
                  </a:cubicBezTo>
                  <a:cubicBezTo>
                    <a:pt x="1000014" y="1502859"/>
                    <a:pt x="795319" y="1707555"/>
                    <a:pt x="795319" y="1960060"/>
                  </a:cubicBezTo>
                  <a:cubicBezTo>
                    <a:pt x="795319" y="2212565"/>
                    <a:pt x="1000014" y="2417260"/>
                    <a:pt x="1252520" y="2417260"/>
                  </a:cubicBezTo>
                  <a:cubicBezTo>
                    <a:pt x="1361432" y="2417260"/>
                    <a:pt x="1461449" y="2379178"/>
                    <a:pt x="1538674" y="2313987"/>
                  </a:cubicBezTo>
                  <a:lnTo>
                    <a:pt x="2308734" y="2717656"/>
                  </a:lnTo>
                  <a:cubicBezTo>
                    <a:pt x="2314220" y="2964461"/>
                    <a:pt x="2516327" y="3162492"/>
                    <a:pt x="2764688" y="3162492"/>
                  </a:cubicBezTo>
                  <a:cubicBezTo>
                    <a:pt x="3017192" y="3162492"/>
                    <a:pt x="3221888" y="2957797"/>
                    <a:pt x="3221887" y="2705292"/>
                  </a:cubicBezTo>
                  <a:cubicBezTo>
                    <a:pt x="3221887" y="2452786"/>
                    <a:pt x="3017192" y="2248092"/>
                    <a:pt x="2764688" y="2248092"/>
                  </a:cubicBezTo>
                  <a:cubicBezTo>
                    <a:pt x="2638870" y="2248092"/>
                    <a:pt x="2524924" y="2298913"/>
                    <a:pt x="2442337" y="2381228"/>
                  </a:cubicBezTo>
                  <a:lnTo>
                    <a:pt x="1706164" y="1995322"/>
                  </a:lnTo>
                  <a:lnTo>
                    <a:pt x="1709074" y="1966451"/>
                  </a:lnTo>
                  <a:lnTo>
                    <a:pt x="2455698" y="1575067"/>
                  </a:lnTo>
                  <a:cubicBezTo>
                    <a:pt x="2536225" y="1651261"/>
                    <a:pt x="2645094" y="1697180"/>
                    <a:pt x="2764687" y="1697179"/>
                  </a:cubicBezTo>
                  <a:cubicBezTo>
                    <a:pt x="3017193" y="1697180"/>
                    <a:pt x="3221887" y="1492485"/>
                    <a:pt x="3221888" y="1239980"/>
                  </a:cubicBezTo>
                  <a:cubicBezTo>
                    <a:pt x="3221887" y="987475"/>
                    <a:pt x="3017193" y="782779"/>
                    <a:pt x="2764687" y="782779"/>
                  </a:cubicBezTo>
                  <a:close/>
                  <a:moveTo>
                    <a:pt x="436907" y="0"/>
                  </a:moveTo>
                  <a:lnTo>
                    <a:pt x="3523533" y="0"/>
                  </a:lnTo>
                  <a:cubicBezTo>
                    <a:pt x="3764830" y="0"/>
                    <a:pt x="3960440" y="195610"/>
                    <a:pt x="3960440" y="436907"/>
                  </a:cubicBezTo>
                  <a:lnTo>
                    <a:pt x="3960440" y="3523093"/>
                  </a:lnTo>
                  <a:cubicBezTo>
                    <a:pt x="3960440" y="3764390"/>
                    <a:pt x="3764830" y="3960000"/>
                    <a:pt x="3523533" y="3960000"/>
                  </a:cubicBezTo>
                  <a:lnTo>
                    <a:pt x="436907" y="3960000"/>
                  </a:lnTo>
                  <a:cubicBezTo>
                    <a:pt x="195610" y="3960000"/>
                    <a:pt x="0" y="3764390"/>
                    <a:pt x="0" y="3523093"/>
                  </a:cubicBezTo>
                  <a:lnTo>
                    <a:pt x="0" y="436907"/>
                  </a:lnTo>
                  <a:cubicBezTo>
                    <a:pt x="0" y="195610"/>
                    <a:pt x="195610" y="0"/>
                    <a:pt x="4369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4" name="Rounded Rectangle 1">
              <a:extLst>
                <a:ext uri="{FF2B5EF4-FFF2-40B4-BE49-F238E27FC236}">
                  <a16:creationId xmlns="" xmlns:a16="http://schemas.microsoft.com/office/drawing/2014/main" id="{A967ED42-666B-4A8F-874C-696A3453AE78}"/>
                </a:ext>
              </a:extLst>
            </p:cNvPr>
            <p:cNvSpPr/>
            <p:nvPr/>
          </p:nvSpPr>
          <p:spPr>
            <a:xfrm rot="2648398">
              <a:off x="8418853" y="3736045"/>
              <a:ext cx="152994" cy="391286"/>
            </a:xfrm>
            <a:custGeom>
              <a:avLst/>
              <a:gdLst/>
              <a:ahLst/>
              <a:cxnLst/>
              <a:rect l="l" t="t" r="r" b="b"/>
              <a:pathLst>
                <a:path w="1862952" h="4764557">
                  <a:moveTo>
                    <a:pt x="289679" y="2004751"/>
                  </a:moveTo>
                  <a:cubicBezTo>
                    <a:pt x="458860" y="1838972"/>
                    <a:pt x="691283" y="1737733"/>
                    <a:pt x="946849" y="1740329"/>
                  </a:cubicBezTo>
                  <a:cubicBezTo>
                    <a:pt x="982916" y="1740695"/>
                    <a:pt x="1018481" y="1743119"/>
                    <a:pt x="1053366" y="1748014"/>
                  </a:cubicBezTo>
                  <a:cubicBezTo>
                    <a:pt x="1317748" y="1888655"/>
                    <a:pt x="1203170" y="2165630"/>
                    <a:pt x="978473" y="2204473"/>
                  </a:cubicBezTo>
                  <a:cubicBezTo>
                    <a:pt x="966642" y="2201190"/>
                    <a:pt x="954470" y="2200566"/>
                    <a:pt x="942176" y="2200441"/>
                  </a:cubicBezTo>
                  <a:cubicBezTo>
                    <a:pt x="697403" y="2197955"/>
                    <a:pt x="496962" y="2394367"/>
                    <a:pt x="494475" y="2639137"/>
                  </a:cubicBezTo>
                  <a:lnTo>
                    <a:pt x="482110" y="3856696"/>
                  </a:lnTo>
                  <a:cubicBezTo>
                    <a:pt x="479624" y="4101467"/>
                    <a:pt x="676035" y="4301910"/>
                    <a:pt x="920807" y="4304396"/>
                  </a:cubicBezTo>
                  <a:cubicBezTo>
                    <a:pt x="1043193" y="4305639"/>
                    <a:pt x="1154496" y="4257158"/>
                    <a:pt x="1235513" y="4177768"/>
                  </a:cubicBezTo>
                  <a:cubicBezTo>
                    <a:pt x="1316531" y="4098380"/>
                    <a:pt x="1367262" y="3988084"/>
                    <a:pt x="1368506" y="3865699"/>
                  </a:cubicBezTo>
                  <a:lnTo>
                    <a:pt x="1375662" y="3161156"/>
                  </a:lnTo>
                  <a:cubicBezTo>
                    <a:pt x="1504082" y="3167548"/>
                    <a:pt x="1792622" y="2981572"/>
                    <a:pt x="1861834" y="2783546"/>
                  </a:cubicBezTo>
                  <a:lnTo>
                    <a:pt x="1851019" y="3848423"/>
                  </a:lnTo>
                  <a:cubicBezTo>
                    <a:pt x="1848423" y="4103989"/>
                    <a:pt x="1742485" y="4334308"/>
                    <a:pt x="1573304" y="4500088"/>
                  </a:cubicBezTo>
                  <a:cubicBezTo>
                    <a:pt x="1404123" y="4665866"/>
                    <a:pt x="1171700" y="4767105"/>
                    <a:pt x="916134" y="4764509"/>
                  </a:cubicBezTo>
                  <a:cubicBezTo>
                    <a:pt x="405002" y="4759318"/>
                    <a:pt x="-5143" y="4340756"/>
                    <a:pt x="48" y="3829624"/>
                  </a:cubicBezTo>
                  <a:lnTo>
                    <a:pt x="11964" y="2656415"/>
                  </a:lnTo>
                  <a:cubicBezTo>
                    <a:pt x="14559" y="2400849"/>
                    <a:pt x="120498" y="2170529"/>
                    <a:pt x="289679" y="2004751"/>
                  </a:cubicBezTo>
                  <a:close/>
                  <a:moveTo>
                    <a:pt x="282968" y="271082"/>
                  </a:moveTo>
                  <a:cubicBezTo>
                    <a:pt x="450457" y="103594"/>
                    <a:pt x="681840" y="0"/>
                    <a:pt x="937419" y="0"/>
                  </a:cubicBezTo>
                  <a:cubicBezTo>
                    <a:pt x="1448577" y="0"/>
                    <a:pt x="1862952" y="414375"/>
                    <a:pt x="1862952" y="925533"/>
                  </a:cubicBezTo>
                  <a:lnTo>
                    <a:pt x="1862952" y="2098803"/>
                  </a:lnTo>
                  <a:cubicBezTo>
                    <a:pt x="1862952" y="2609961"/>
                    <a:pt x="1448577" y="3024336"/>
                    <a:pt x="937419" y="3024336"/>
                  </a:cubicBezTo>
                  <a:cubicBezTo>
                    <a:pt x="901350" y="3024336"/>
                    <a:pt x="865762" y="3022273"/>
                    <a:pt x="830829" y="3017733"/>
                  </a:cubicBezTo>
                  <a:cubicBezTo>
                    <a:pt x="565032" y="2879784"/>
                    <a:pt x="676792" y="2601660"/>
                    <a:pt x="901083" y="2560538"/>
                  </a:cubicBezTo>
                  <a:cubicBezTo>
                    <a:pt x="912947" y="2563700"/>
                    <a:pt x="925124" y="2564200"/>
                    <a:pt x="937419" y="2564200"/>
                  </a:cubicBezTo>
                  <a:cubicBezTo>
                    <a:pt x="1182204" y="2564200"/>
                    <a:pt x="1380640" y="2365763"/>
                    <a:pt x="1380641" y="2120980"/>
                  </a:cubicBezTo>
                  <a:lnTo>
                    <a:pt x="1380640" y="903358"/>
                  </a:lnTo>
                  <a:cubicBezTo>
                    <a:pt x="1380640" y="658574"/>
                    <a:pt x="1182204" y="460137"/>
                    <a:pt x="937419" y="460137"/>
                  </a:cubicBezTo>
                  <a:cubicBezTo>
                    <a:pt x="815027" y="460137"/>
                    <a:pt x="704222" y="509746"/>
                    <a:pt x="624015" y="589954"/>
                  </a:cubicBezTo>
                  <a:cubicBezTo>
                    <a:pt x="543808" y="670161"/>
                    <a:pt x="494199" y="780966"/>
                    <a:pt x="494199" y="903358"/>
                  </a:cubicBezTo>
                  <a:lnTo>
                    <a:pt x="494198" y="1607937"/>
                  </a:lnTo>
                  <a:cubicBezTo>
                    <a:pt x="365720" y="1602850"/>
                    <a:pt x="79084" y="1791747"/>
                    <a:pt x="11886" y="1990465"/>
                  </a:cubicBezTo>
                  <a:lnTo>
                    <a:pt x="11886" y="925533"/>
                  </a:lnTo>
                  <a:cubicBezTo>
                    <a:pt x="11886" y="669954"/>
                    <a:pt x="115480" y="438571"/>
                    <a:pt x="282968" y="2710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5" name="Freeform 20">
              <a:extLst>
                <a:ext uri="{FF2B5EF4-FFF2-40B4-BE49-F238E27FC236}">
                  <a16:creationId xmlns="" xmlns:a16="http://schemas.microsoft.com/office/drawing/2014/main" id="{E7EA4D8C-1255-4667-8798-A68E8BC1DADC}"/>
                </a:ext>
              </a:extLst>
            </p:cNvPr>
            <p:cNvSpPr/>
            <p:nvPr/>
          </p:nvSpPr>
          <p:spPr>
            <a:xfrm flipH="1">
              <a:off x="10895166" y="4140438"/>
              <a:ext cx="333882" cy="321039"/>
            </a:xfrm>
            <a:custGeom>
              <a:avLst/>
              <a:gdLst/>
              <a:ahLst/>
              <a:cxnLst/>
              <a:rect l="l" t="t" r="r" b="b"/>
              <a:pathLst>
                <a:path w="3948393" h="3817544">
                  <a:moveTo>
                    <a:pt x="1888045" y="2370407"/>
                  </a:moveTo>
                  <a:lnTo>
                    <a:pt x="1180379" y="2998560"/>
                  </a:lnTo>
                  <a:lnTo>
                    <a:pt x="695350" y="2712314"/>
                  </a:lnTo>
                  <a:lnTo>
                    <a:pt x="703301" y="3014463"/>
                  </a:lnTo>
                  <a:lnTo>
                    <a:pt x="1888044" y="3817544"/>
                  </a:lnTo>
                  <a:cubicBezTo>
                    <a:pt x="1885393" y="3356368"/>
                    <a:pt x="1874793" y="2911096"/>
                    <a:pt x="1888045" y="2370407"/>
                  </a:cubicBezTo>
                  <a:close/>
                  <a:moveTo>
                    <a:pt x="2059390" y="2370407"/>
                  </a:moveTo>
                  <a:cubicBezTo>
                    <a:pt x="2072642" y="2911096"/>
                    <a:pt x="2062042" y="3356368"/>
                    <a:pt x="2059391" y="3817544"/>
                  </a:cubicBezTo>
                  <a:lnTo>
                    <a:pt x="3244134" y="3014463"/>
                  </a:lnTo>
                  <a:lnTo>
                    <a:pt x="3252085" y="2712314"/>
                  </a:lnTo>
                  <a:lnTo>
                    <a:pt x="2767056" y="2998560"/>
                  </a:lnTo>
                  <a:close/>
                  <a:moveTo>
                    <a:pt x="733907" y="1451867"/>
                  </a:moveTo>
                  <a:lnTo>
                    <a:pt x="0" y="2113471"/>
                  </a:lnTo>
                  <a:lnTo>
                    <a:pt x="1170450" y="2848461"/>
                  </a:lnTo>
                  <a:lnTo>
                    <a:pt x="1919327" y="2170968"/>
                  </a:lnTo>
                  <a:close/>
                  <a:moveTo>
                    <a:pt x="3206900" y="1451867"/>
                  </a:moveTo>
                  <a:lnTo>
                    <a:pt x="2021479" y="2170968"/>
                  </a:lnTo>
                  <a:lnTo>
                    <a:pt x="2770356" y="2848461"/>
                  </a:lnTo>
                  <a:lnTo>
                    <a:pt x="3940806" y="2113471"/>
                  </a:lnTo>
                  <a:close/>
                  <a:moveTo>
                    <a:pt x="1195981" y="0"/>
                  </a:moveTo>
                  <a:lnTo>
                    <a:pt x="10560" y="719101"/>
                  </a:lnTo>
                  <a:lnTo>
                    <a:pt x="759438" y="1396594"/>
                  </a:lnTo>
                  <a:lnTo>
                    <a:pt x="1929887" y="661605"/>
                  </a:lnTo>
                  <a:close/>
                  <a:moveTo>
                    <a:pt x="2762973" y="0"/>
                  </a:moveTo>
                  <a:lnTo>
                    <a:pt x="2029067" y="661605"/>
                  </a:lnTo>
                  <a:lnTo>
                    <a:pt x="3199516" y="1396594"/>
                  </a:lnTo>
                  <a:lnTo>
                    <a:pt x="3948393" y="71910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6" name="Donut 6">
              <a:extLst>
                <a:ext uri="{FF2B5EF4-FFF2-40B4-BE49-F238E27FC236}">
                  <a16:creationId xmlns="" xmlns:a16="http://schemas.microsoft.com/office/drawing/2014/main" id="{A295AF4B-FA2A-49D0-AF11-7B95EE29E5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915340" y="4212639"/>
              <a:ext cx="333882" cy="333882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1980000" y="1260000"/>
                  </a:moveTo>
                  <a:cubicBezTo>
                    <a:pt x="2377645" y="1260000"/>
                    <a:pt x="2700000" y="1582355"/>
                    <a:pt x="2700000" y="1980000"/>
                  </a:cubicBezTo>
                  <a:cubicBezTo>
                    <a:pt x="2700000" y="2377645"/>
                    <a:pt x="2377645" y="2700000"/>
                    <a:pt x="1980000" y="2700000"/>
                  </a:cubicBezTo>
                  <a:cubicBezTo>
                    <a:pt x="1582355" y="2700000"/>
                    <a:pt x="1260000" y="2377645"/>
                    <a:pt x="1260000" y="1980000"/>
                  </a:cubicBezTo>
                  <a:cubicBezTo>
                    <a:pt x="1260000" y="1582355"/>
                    <a:pt x="1582355" y="1260000"/>
                    <a:pt x="1980000" y="1260000"/>
                  </a:cubicBezTo>
                  <a:close/>
                  <a:moveTo>
                    <a:pt x="2490424" y="1258488"/>
                  </a:moveTo>
                  <a:lnTo>
                    <a:pt x="3822407" y="1258488"/>
                  </a:lnTo>
                  <a:cubicBezTo>
                    <a:pt x="3911854" y="1481555"/>
                    <a:pt x="3960000" y="1725155"/>
                    <a:pt x="3960000" y="1980000"/>
                  </a:cubicBezTo>
                  <a:cubicBezTo>
                    <a:pt x="3960000" y="3073524"/>
                    <a:pt x="3073524" y="3960000"/>
                    <a:pt x="1980000" y="3960000"/>
                  </a:cubicBezTo>
                  <a:lnTo>
                    <a:pt x="1852759" y="3953575"/>
                  </a:lnTo>
                  <a:lnTo>
                    <a:pt x="2729076" y="2455486"/>
                  </a:lnTo>
                  <a:lnTo>
                    <a:pt x="2726868" y="2454194"/>
                  </a:lnTo>
                  <a:cubicBezTo>
                    <a:pt x="2814857" y="2317465"/>
                    <a:pt x="2865416" y="2154637"/>
                    <a:pt x="2865416" y="1980000"/>
                  </a:cubicBezTo>
                  <a:cubicBezTo>
                    <a:pt x="2865416" y="1681504"/>
                    <a:pt x="2717708" y="1417508"/>
                    <a:pt x="2490424" y="1258488"/>
                  </a:cubicBezTo>
                  <a:close/>
                  <a:moveTo>
                    <a:pt x="334727" y="878603"/>
                  </a:moveTo>
                  <a:lnTo>
                    <a:pt x="1154753" y="2298930"/>
                  </a:lnTo>
                  <a:cubicBezTo>
                    <a:pt x="1281989" y="2630497"/>
                    <a:pt x="1603560" y="2865416"/>
                    <a:pt x="1980000" y="2865416"/>
                  </a:cubicBezTo>
                  <a:cubicBezTo>
                    <a:pt x="2123408" y="2865416"/>
                    <a:pt x="2258854" y="2831322"/>
                    <a:pt x="2378271" y="2770003"/>
                  </a:cubicBezTo>
                  <a:lnTo>
                    <a:pt x="1695481" y="3937251"/>
                  </a:lnTo>
                  <a:cubicBezTo>
                    <a:pt x="736579" y="3801546"/>
                    <a:pt x="0" y="2976792"/>
                    <a:pt x="0" y="1980000"/>
                  </a:cubicBezTo>
                  <a:cubicBezTo>
                    <a:pt x="0" y="1572291"/>
                    <a:pt x="123228" y="1193364"/>
                    <a:pt x="334727" y="878603"/>
                  </a:cubicBezTo>
                  <a:close/>
                  <a:moveTo>
                    <a:pt x="1980000" y="0"/>
                  </a:moveTo>
                  <a:cubicBezTo>
                    <a:pt x="2762762" y="0"/>
                    <a:pt x="3439434" y="454224"/>
                    <a:pt x="3758731" y="1114488"/>
                  </a:cubicBezTo>
                  <a:lnTo>
                    <a:pt x="2165892" y="1114488"/>
                  </a:lnTo>
                  <a:cubicBezTo>
                    <a:pt x="2106002" y="1101330"/>
                    <a:pt x="2043789" y="1094584"/>
                    <a:pt x="1980000" y="1094584"/>
                  </a:cubicBezTo>
                  <a:cubicBezTo>
                    <a:pt x="1916211" y="1094584"/>
                    <a:pt x="1853998" y="1101330"/>
                    <a:pt x="1794108" y="1114488"/>
                  </a:cubicBezTo>
                  <a:lnTo>
                    <a:pt x="1774506" y="1114488"/>
                  </a:lnTo>
                  <a:lnTo>
                    <a:pt x="1774506" y="1119528"/>
                  </a:lnTo>
                  <a:cubicBezTo>
                    <a:pt x="1405645" y="1206316"/>
                    <a:pt x="1126346" y="1524537"/>
                    <a:pt x="1097987" y="1912608"/>
                  </a:cubicBezTo>
                  <a:lnTo>
                    <a:pt x="428214" y="752526"/>
                  </a:lnTo>
                  <a:cubicBezTo>
                    <a:pt x="789694" y="293724"/>
                    <a:pt x="1350545" y="0"/>
                    <a:pt x="19800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7" name="Freeform 22">
              <a:extLst>
                <a:ext uri="{FF2B5EF4-FFF2-40B4-BE49-F238E27FC236}">
                  <a16:creationId xmlns="" xmlns:a16="http://schemas.microsoft.com/office/drawing/2014/main" id="{0FD9888F-E0BC-48D7-B9FC-9C2C8B324453}"/>
                </a:ext>
              </a:extLst>
            </p:cNvPr>
            <p:cNvSpPr>
              <a:spLocks noChangeAspect="1"/>
            </p:cNvSpPr>
            <p:nvPr/>
          </p:nvSpPr>
          <p:spPr>
            <a:xfrm rot="8580000">
              <a:off x="8854245" y="4188670"/>
              <a:ext cx="334774" cy="333882"/>
            </a:xfrm>
            <a:custGeom>
              <a:avLst/>
              <a:gdLst/>
              <a:ahLst/>
              <a:cxnLst/>
              <a:rect l="l" t="t" r="r" b="b"/>
              <a:pathLst>
                <a:path w="3872365" h="3862045">
                  <a:moveTo>
                    <a:pt x="1786489" y="808318"/>
                  </a:moveTo>
                  <a:cubicBezTo>
                    <a:pt x="1525809" y="610106"/>
                    <a:pt x="1257124" y="397966"/>
                    <a:pt x="1040385" y="230829"/>
                  </a:cubicBezTo>
                  <a:cubicBezTo>
                    <a:pt x="1905215" y="-194386"/>
                    <a:pt x="2650439" y="24572"/>
                    <a:pt x="3162062" y="429660"/>
                  </a:cubicBezTo>
                  <a:cubicBezTo>
                    <a:pt x="3007351" y="875340"/>
                    <a:pt x="2905932" y="1443216"/>
                    <a:pt x="2745609" y="1410478"/>
                  </a:cubicBezTo>
                  <a:cubicBezTo>
                    <a:pt x="2633182" y="1430335"/>
                    <a:pt x="2220955" y="1138671"/>
                    <a:pt x="1786489" y="808318"/>
                  </a:cubicBezTo>
                  <a:close/>
                  <a:moveTo>
                    <a:pt x="2701004" y="2590217"/>
                  </a:moveTo>
                  <a:cubicBezTo>
                    <a:pt x="2682933" y="2576481"/>
                    <a:pt x="2672282" y="2559744"/>
                    <a:pt x="2670336" y="2539383"/>
                  </a:cubicBezTo>
                  <a:cubicBezTo>
                    <a:pt x="2587360" y="2376647"/>
                    <a:pt x="3042640" y="1246798"/>
                    <a:pt x="3299881" y="563773"/>
                  </a:cubicBezTo>
                  <a:cubicBezTo>
                    <a:pt x="3959368" y="1266493"/>
                    <a:pt x="3967860" y="2043171"/>
                    <a:pt x="3730056" y="2650875"/>
                  </a:cubicBezTo>
                  <a:cubicBezTo>
                    <a:pt x="3317547" y="2635434"/>
                    <a:pt x="2827499" y="2686366"/>
                    <a:pt x="2701004" y="2590217"/>
                  </a:cubicBezTo>
                  <a:close/>
                  <a:moveTo>
                    <a:pt x="19691" y="2248546"/>
                  </a:moveTo>
                  <a:cubicBezTo>
                    <a:pt x="-100797" y="1292396"/>
                    <a:pt x="348853" y="659059"/>
                    <a:pt x="898439" y="307194"/>
                  </a:cubicBezTo>
                  <a:cubicBezTo>
                    <a:pt x="1269469" y="598575"/>
                    <a:pt x="1773388" y="879352"/>
                    <a:pt x="1690237" y="1020281"/>
                  </a:cubicBezTo>
                  <a:cubicBezTo>
                    <a:pt x="1661713" y="1200709"/>
                    <a:pt x="629275" y="1847170"/>
                    <a:pt x="19691" y="2248546"/>
                  </a:cubicBezTo>
                  <a:close/>
                  <a:moveTo>
                    <a:pt x="1805382" y="3858278"/>
                  </a:moveTo>
                  <a:cubicBezTo>
                    <a:pt x="1676483" y="3404460"/>
                    <a:pt x="1433840" y="2881111"/>
                    <a:pt x="1583946" y="2815971"/>
                  </a:cubicBezTo>
                  <a:cubicBezTo>
                    <a:pt x="1713076" y="2686769"/>
                    <a:pt x="2928316" y="2770622"/>
                    <a:pt x="3657403" y="2804207"/>
                  </a:cubicBezTo>
                  <a:cubicBezTo>
                    <a:pt x="3192869" y="3648569"/>
                    <a:pt x="2456828" y="3896652"/>
                    <a:pt x="1805382" y="3858278"/>
                  </a:cubicBezTo>
                  <a:close/>
                  <a:moveTo>
                    <a:pt x="762284" y="3480575"/>
                  </a:moveTo>
                  <a:cubicBezTo>
                    <a:pt x="380940" y="3198297"/>
                    <a:pt x="161300" y="2806810"/>
                    <a:pt x="58293" y="2412172"/>
                  </a:cubicBezTo>
                  <a:cubicBezTo>
                    <a:pt x="450067" y="2149344"/>
                    <a:pt x="872820" y="1756853"/>
                    <a:pt x="981158" y="1879484"/>
                  </a:cubicBezTo>
                  <a:cubicBezTo>
                    <a:pt x="1143940" y="1962367"/>
                    <a:pt x="1439720" y="3144041"/>
                    <a:pt x="1633080" y="3847823"/>
                  </a:cubicBezTo>
                  <a:cubicBezTo>
                    <a:pt x="1278110" y="3779994"/>
                    <a:pt x="991090" y="3649942"/>
                    <a:pt x="762284" y="3480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8" name="Oval 10">
              <a:extLst>
                <a:ext uri="{FF2B5EF4-FFF2-40B4-BE49-F238E27FC236}">
                  <a16:creationId xmlns="" xmlns:a16="http://schemas.microsoft.com/office/drawing/2014/main" id="{BFBFCD1D-38FD-4367-BAAA-40A383CCE5F9}"/>
                </a:ext>
              </a:extLst>
            </p:cNvPr>
            <p:cNvSpPr/>
            <p:nvPr/>
          </p:nvSpPr>
          <p:spPr>
            <a:xfrm>
              <a:off x="10946267" y="2817827"/>
              <a:ext cx="274046" cy="272660"/>
            </a:xfrm>
            <a:custGeom>
              <a:avLst/>
              <a:gdLst/>
              <a:ahLst/>
              <a:cxnLst/>
              <a:rect l="l" t="t" r="r" b="b"/>
              <a:pathLst>
                <a:path w="2956013" h="2941055">
                  <a:moveTo>
                    <a:pt x="2169165" y="2259549"/>
                  </a:moveTo>
                  <a:cubicBezTo>
                    <a:pt x="2305163" y="2320579"/>
                    <a:pt x="2430502" y="2400997"/>
                    <a:pt x="2542352" y="2496872"/>
                  </a:cubicBezTo>
                  <a:cubicBezTo>
                    <a:pt x="2303978" y="2744099"/>
                    <a:pt x="1979593" y="2907447"/>
                    <a:pt x="1617206" y="2939204"/>
                  </a:cubicBezTo>
                  <a:lnTo>
                    <a:pt x="1588575" y="2925411"/>
                  </a:lnTo>
                  <a:cubicBezTo>
                    <a:pt x="1835671" y="2758142"/>
                    <a:pt x="2037335" y="2529257"/>
                    <a:pt x="2169165" y="2259549"/>
                  </a:cubicBezTo>
                  <a:close/>
                  <a:moveTo>
                    <a:pt x="797309" y="2254509"/>
                  </a:moveTo>
                  <a:cubicBezTo>
                    <a:pt x="928512" y="2525684"/>
                    <a:pt x="1129977" y="2756161"/>
                    <a:pt x="1376879" y="2925229"/>
                  </a:cubicBezTo>
                  <a:cubicBezTo>
                    <a:pt x="1367940" y="2931748"/>
                    <a:pt x="1358086" y="2936536"/>
                    <a:pt x="1348086" y="2941055"/>
                  </a:cubicBezTo>
                  <a:cubicBezTo>
                    <a:pt x="981929" y="2910776"/>
                    <a:pt x="654006" y="2746454"/>
                    <a:pt x="413461" y="2497054"/>
                  </a:cubicBezTo>
                  <a:cubicBezTo>
                    <a:pt x="528278" y="2398621"/>
                    <a:pt x="657289" y="2316447"/>
                    <a:pt x="797309" y="2254509"/>
                  </a:cubicBezTo>
                  <a:close/>
                  <a:moveTo>
                    <a:pt x="1426305" y="2108791"/>
                  </a:moveTo>
                  <a:lnTo>
                    <a:pt x="1426305" y="2824067"/>
                  </a:lnTo>
                  <a:cubicBezTo>
                    <a:pt x="1203050" y="2668305"/>
                    <a:pt x="1020431" y="2458508"/>
                    <a:pt x="899682" y="2212532"/>
                  </a:cubicBezTo>
                  <a:cubicBezTo>
                    <a:pt x="1063835" y="2148883"/>
                    <a:pt x="1241204" y="2112683"/>
                    <a:pt x="1426305" y="2108791"/>
                  </a:cubicBezTo>
                  <a:close/>
                  <a:moveTo>
                    <a:pt x="1527809" y="2108695"/>
                  </a:moveTo>
                  <a:cubicBezTo>
                    <a:pt x="1717707" y="2112557"/>
                    <a:pt x="1899494" y="2150291"/>
                    <a:pt x="2067336" y="2216559"/>
                  </a:cubicBezTo>
                  <a:cubicBezTo>
                    <a:pt x="1943936" y="2466549"/>
                    <a:pt x="1756622" y="2679032"/>
                    <a:pt x="1527809" y="2835300"/>
                  </a:cubicBezTo>
                  <a:close/>
                  <a:moveTo>
                    <a:pt x="2354776" y="1530125"/>
                  </a:moveTo>
                  <a:lnTo>
                    <a:pt x="2955077" y="1530125"/>
                  </a:lnTo>
                  <a:cubicBezTo>
                    <a:pt x="2942393" y="1866074"/>
                    <a:pt x="2817414" y="2173186"/>
                    <a:pt x="2615767" y="2414127"/>
                  </a:cubicBezTo>
                  <a:cubicBezTo>
                    <a:pt x="2496453" y="2311434"/>
                    <a:pt x="2362630" y="2225327"/>
                    <a:pt x="2217376" y="2159975"/>
                  </a:cubicBezTo>
                  <a:cubicBezTo>
                    <a:pt x="2300477" y="1965771"/>
                    <a:pt x="2348521" y="1753185"/>
                    <a:pt x="2354776" y="1530125"/>
                  </a:cubicBezTo>
                  <a:close/>
                  <a:moveTo>
                    <a:pt x="1527809" y="1530125"/>
                  </a:moveTo>
                  <a:lnTo>
                    <a:pt x="2244039" y="1530125"/>
                  </a:lnTo>
                  <a:cubicBezTo>
                    <a:pt x="2237819" y="1737690"/>
                    <a:pt x="2192963" y="1935525"/>
                    <a:pt x="2115825" y="2116496"/>
                  </a:cubicBezTo>
                  <a:cubicBezTo>
                    <a:pt x="1933189" y="2043464"/>
                    <a:pt x="1735000" y="2001899"/>
                    <a:pt x="1527809" y="1997958"/>
                  </a:cubicBezTo>
                  <a:close/>
                  <a:moveTo>
                    <a:pt x="725097" y="1530125"/>
                  </a:moveTo>
                  <a:lnTo>
                    <a:pt x="1426305" y="1530125"/>
                  </a:lnTo>
                  <a:lnTo>
                    <a:pt x="1426305" y="1998054"/>
                  </a:lnTo>
                  <a:cubicBezTo>
                    <a:pt x="1224105" y="2002029"/>
                    <a:pt x="1030504" y="2041966"/>
                    <a:pt x="851699" y="2112283"/>
                  </a:cubicBezTo>
                  <a:cubicBezTo>
                    <a:pt x="775482" y="1932518"/>
                    <a:pt x="731260" y="1736112"/>
                    <a:pt x="725097" y="1530125"/>
                  </a:cubicBezTo>
                  <a:close/>
                  <a:moveTo>
                    <a:pt x="934" y="1530125"/>
                  </a:moveTo>
                  <a:lnTo>
                    <a:pt x="614360" y="1530125"/>
                  </a:lnTo>
                  <a:cubicBezTo>
                    <a:pt x="620543" y="1751166"/>
                    <a:pt x="667772" y="1961919"/>
                    <a:pt x="749235" y="2154869"/>
                  </a:cubicBezTo>
                  <a:cubicBezTo>
                    <a:pt x="599936" y="2221117"/>
                    <a:pt x="462426" y="2308980"/>
                    <a:pt x="340129" y="2414234"/>
                  </a:cubicBezTo>
                  <a:cubicBezTo>
                    <a:pt x="138582" y="2173144"/>
                    <a:pt x="13619" y="1866051"/>
                    <a:pt x="934" y="1530125"/>
                  </a:cubicBezTo>
                  <a:close/>
                  <a:moveTo>
                    <a:pt x="883886" y="768586"/>
                  </a:moveTo>
                  <a:cubicBezTo>
                    <a:pt x="1053566" y="831753"/>
                    <a:pt x="1236128" y="867407"/>
                    <a:pt x="1426305" y="871035"/>
                  </a:cubicBezTo>
                  <a:lnTo>
                    <a:pt x="1426305" y="1428622"/>
                  </a:lnTo>
                  <a:lnTo>
                    <a:pt x="724559" y="1428622"/>
                  </a:lnTo>
                  <a:cubicBezTo>
                    <a:pt x="730221" y="1192426"/>
                    <a:pt x="785872" y="968634"/>
                    <a:pt x="883886" y="768586"/>
                  </a:cubicBezTo>
                  <a:close/>
                  <a:moveTo>
                    <a:pt x="2083288" y="764501"/>
                  </a:moveTo>
                  <a:cubicBezTo>
                    <a:pt x="2182501" y="965616"/>
                    <a:pt x="2238869" y="1190833"/>
                    <a:pt x="2244577" y="1428622"/>
                  </a:cubicBezTo>
                  <a:lnTo>
                    <a:pt x="1527809" y="1428622"/>
                  </a:lnTo>
                  <a:lnTo>
                    <a:pt x="1527809" y="871130"/>
                  </a:lnTo>
                  <a:cubicBezTo>
                    <a:pt x="1722835" y="867528"/>
                    <a:pt x="1909881" y="830382"/>
                    <a:pt x="2083288" y="764501"/>
                  </a:cubicBezTo>
                  <a:close/>
                  <a:moveTo>
                    <a:pt x="375750" y="484510"/>
                  </a:moveTo>
                  <a:cubicBezTo>
                    <a:pt x="497688" y="583858"/>
                    <a:pt x="633678" y="666438"/>
                    <a:pt x="780212" y="729142"/>
                  </a:cubicBezTo>
                  <a:cubicBezTo>
                    <a:pt x="677519" y="941475"/>
                    <a:pt x="619429" y="1178562"/>
                    <a:pt x="613822" y="1428622"/>
                  </a:cubicBezTo>
                  <a:lnTo>
                    <a:pt x="0" y="1428622"/>
                  </a:lnTo>
                  <a:cubicBezTo>
                    <a:pt x="9263" y="1065848"/>
                    <a:pt x="149371" y="735691"/>
                    <a:pt x="375750" y="484510"/>
                  </a:cubicBezTo>
                  <a:close/>
                  <a:moveTo>
                    <a:pt x="2580304" y="484479"/>
                  </a:moveTo>
                  <a:cubicBezTo>
                    <a:pt x="2806628" y="735651"/>
                    <a:pt x="2946750" y="1065827"/>
                    <a:pt x="2956013" y="1428622"/>
                  </a:cubicBezTo>
                  <a:lnTo>
                    <a:pt x="2355314" y="1428622"/>
                  </a:lnTo>
                  <a:cubicBezTo>
                    <a:pt x="2349636" y="1176504"/>
                    <a:pt x="2290630" y="937573"/>
                    <a:pt x="2186241" y="724113"/>
                  </a:cubicBezTo>
                  <a:cubicBezTo>
                    <a:pt x="2328935" y="662418"/>
                    <a:pt x="2461323" y="581449"/>
                    <a:pt x="2580304" y="484479"/>
                  </a:cubicBezTo>
                  <a:close/>
                  <a:moveTo>
                    <a:pt x="1426305" y="124032"/>
                  </a:moveTo>
                  <a:lnTo>
                    <a:pt x="1426305" y="760298"/>
                  </a:lnTo>
                  <a:cubicBezTo>
                    <a:pt x="1253727" y="756791"/>
                    <a:pt x="1087879" y="724966"/>
                    <a:pt x="933247" y="668842"/>
                  </a:cubicBezTo>
                  <a:cubicBezTo>
                    <a:pt x="1054039" y="451822"/>
                    <a:pt x="1223389" y="265609"/>
                    <a:pt x="1426305" y="124032"/>
                  </a:cubicBezTo>
                  <a:close/>
                  <a:moveTo>
                    <a:pt x="1527809" y="112799"/>
                  </a:moveTo>
                  <a:cubicBezTo>
                    <a:pt x="1736145" y="255085"/>
                    <a:pt x="1910079" y="443973"/>
                    <a:pt x="2033951" y="664748"/>
                  </a:cubicBezTo>
                  <a:cubicBezTo>
                    <a:pt x="1875578" y="723616"/>
                    <a:pt x="1705238" y="756901"/>
                    <a:pt x="1527809" y="760394"/>
                  </a:cubicBezTo>
                  <a:close/>
                  <a:moveTo>
                    <a:pt x="1632157" y="1693"/>
                  </a:moveTo>
                  <a:cubicBezTo>
                    <a:pt x="1969090" y="34839"/>
                    <a:pt x="2272411" y="181752"/>
                    <a:pt x="2502559" y="404493"/>
                  </a:cubicBezTo>
                  <a:cubicBezTo>
                    <a:pt x="2392455" y="493535"/>
                    <a:pt x="2270018" y="567692"/>
                    <a:pt x="2138287" y="624414"/>
                  </a:cubicBezTo>
                  <a:cubicBezTo>
                    <a:pt x="2004803" y="382989"/>
                    <a:pt x="1815448" y="176841"/>
                    <a:pt x="1587368" y="23269"/>
                  </a:cubicBezTo>
                  <a:close/>
                  <a:moveTo>
                    <a:pt x="1333466" y="0"/>
                  </a:moveTo>
                  <a:lnTo>
                    <a:pt x="1376468" y="23177"/>
                  </a:lnTo>
                  <a:cubicBezTo>
                    <a:pt x="1149236" y="178863"/>
                    <a:pt x="960516" y="386575"/>
                    <a:pt x="827965" y="629347"/>
                  </a:cubicBezTo>
                  <a:cubicBezTo>
                    <a:pt x="692459" y="571593"/>
                    <a:pt x="566467" y="495851"/>
                    <a:pt x="453430" y="404475"/>
                  </a:cubicBezTo>
                  <a:cubicBezTo>
                    <a:pt x="685742" y="179438"/>
                    <a:pt x="992667" y="31629"/>
                    <a:pt x="13334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9" name="Freeform 23">
              <a:extLst>
                <a:ext uri="{FF2B5EF4-FFF2-40B4-BE49-F238E27FC236}">
                  <a16:creationId xmlns="" xmlns:a16="http://schemas.microsoft.com/office/drawing/2014/main" id="{E7E99D0B-A512-43C2-8221-4F1790EA912A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10744307" y="3534225"/>
              <a:ext cx="381264" cy="242587"/>
            </a:xfrm>
            <a:custGeom>
              <a:avLst/>
              <a:gdLst/>
              <a:ahLst/>
              <a:cxnLst/>
              <a:rect l="l" t="t" r="r" b="b"/>
              <a:pathLst>
                <a:path w="3980365" h="2532594">
                  <a:moveTo>
                    <a:pt x="1988360" y="58973"/>
                  </a:moveTo>
                  <a:cubicBezTo>
                    <a:pt x="1988306" y="58975"/>
                    <a:pt x="1988252" y="58977"/>
                    <a:pt x="1988199" y="58995"/>
                  </a:cubicBezTo>
                  <a:cubicBezTo>
                    <a:pt x="1988145" y="58977"/>
                    <a:pt x="1988091" y="58975"/>
                    <a:pt x="1988037" y="58973"/>
                  </a:cubicBezTo>
                  <a:lnTo>
                    <a:pt x="1988037" y="59017"/>
                  </a:lnTo>
                  <a:cubicBezTo>
                    <a:pt x="1574406" y="74019"/>
                    <a:pt x="1375335" y="406725"/>
                    <a:pt x="1370318" y="708381"/>
                  </a:cubicBezTo>
                  <a:cubicBezTo>
                    <a:pt x="1362506" y="1089140"/>
                    <a:pt x="1497435" y="1312904"/>
                    <a:pt x="1568575" y="1407072"/>
                  </a:cubicBezTo>
                  <a:cubicBezTo>
                    <a:pt x="1631785" y="1490670"/>
                    <a:pt x="1727890" y="1649476"/>
                    <a:pt x="1617443" y="1704159"/>
                  </a:cubicBezTo>
                  <a:cubicBezTo>
                    <a:pt x="1318592" y="1846636"/>
                    <a:pt x="1062028" y="1946829"/>
                    <a:pt x="927030" y="2049664"/>
                  </a:cubicBezTo>
                  <a:cubicBezTo>
                    <a:pt x="705669" y="2234426"/>
                    <a:pt x="740656" y="2445615"/>
                    <a:pt x="754501" y="2532594"/>
                  </a:cubicBezTo>
                  <a:lnTo>
                    <a:pt x="1988199" y="2531551"/>
                  </a:lnTo>
                  <a:lnTo>
                    <a:pt x="3221896" y="2532594"/>
                  </a:lnTo>
                  <a:cubicBezTo>
                    <a:pt x="3235741" y="2445615"/>
                    <a:pt x="3270728" y="2234426"/>
                    <a:pt x="3049367" y="2049664"/>
                  </a:cubicBezTo>
                  <a:cubicBezTo>
                    <a:pt x="2914369" y="1946829"/>
                    <a:pt x="2657805" y="1846636"/>
                    <a:pt x="2358954" y="1704159"/>
                  </a:cubicBezTo>
                  <a:cubicBezTo>
                    <a:pt x="2248507" y="1649476"/>
                    <a:pt x="2344612" y="1490670"/>
                    <a:pt x="2407822" y="1407072"/>
                  </a:cubicBezTo>
                  <a:cubicBezTo>
                    <a:pt x="2478962" y="1312904"/>
                    <a:pt x="2613891" y="1089140"/>
                    <a:pt x="2606079" y="708381"/>
                  </a:cubicBezTo>
                  <a:cubicBezTo>
                    <a:pt x="2601062" y="406725"/>
                    <a:pt x="2401991" y="74019"/>
                    <a:pt x="1988360" y="59017"/>
                  </a:cubicBezTo>
                  <a:close/>
                  <a:moveTo>
                    <a:pt x="1093515" y="0"/>
                  </a:moveTo>
                  <a:cubicBezTo>
                    <a:pt x="736613" y="12826"/>
                    <a:pt x="553627" y="327881"/>
                    <a:pt x="549299" y="588096"/>
                  </a:cubicBezTo>
                  <a:cubicBezTo>
                    <a:pt x="542562" y="916461"/>
                    <a:pt x="658924" y="1109434"/>
                    <a:pt x="720275" y="1190644"/>
                  </a:cubicBezTo>
                  <a:cubicBezTo>
                    <a:pt x="774787" y="1262738"/>
                    <a:pt x="857667" y="1399692"/>
                    <a:pt x="762418" y="1446850"/>
                  </a:cubicBezTo>
                  <a:cubicBezTo>
                    <a:pt x="504691" y="1569722"/>
                    <a:pt x="283431" y="1656128"/>
                    <a:pt x="167010" y="1744812"/>
                  </a:cubicBezTo>
                  <a:cubicBezTo>
                    <a:pt x="-23891" y="1904150"/>
                    <a:pt x="672" y="2013351"/>
                    <a:pt x="1392" y="2161289"/>
                  </a:cubicBezTo>
                  <a:cubicBezTo>
                    <a:pt x="356083" y="2160989"/>
                    <a:pt x="261990" y="2166300"/>
                    <a:pt x="616681" y="2166000"/>
                  </a:cubicBezTo>
                  <a:cubicBezTo>
                    <a:pt x="794788" y="1846239"/>
                    <a:pt x="1045824" y="1778915"/>
                    <a:pt x="1453932" y="1593789"/>
                  </a:cubicBezTo>
                  <a:cubicBezTo>
                    <a:pt x="1171572" y="1115084"/>
                    <a:pt x="1046285" y="714919"/>
                    <a:pt x="1414663" y="124017"/>
                  </a:cubicBezTo>
                  <a:cubicBezTo>
                    <a:pt x="1309485" y="41539"/>
                    <a:pt x="1305280" y="26381"/>
                    <a:pt x="1093515" y="0"/>
                  </a:cubicBezTo>
                  <a:close/>
                  <a:moveTo>
                    <a:pt x="2886850" y="0"/>
                  </a:moveTo>
                  <a:cubicBezTo>
                    <a:pt x="2675085" y="26381"/>
                    <a:pt x="2670880" y="41539"/>
                    <a:pt x="2565702" y="124017"/>
                  </a:cubicBezTo>
                  <a:cubicBezTo>
                    <a:pt x="2934080" y="714919"/>
                    <a:pt x="2808793" y="1115084"/>
                    <a:pt x="2526433" y="1593789"/>
                  </a:cubicBezTo>
                  <a:cubicBezTo>
                    <a:pt x="2934542" y="1778915"/>
                    <a:pt x="3185577" y="1846239"/>
                    <a:pt x="3363685" y="2166000"/>
                  </a:cubicBezTo>
                  <a:cubicBezTo>
                    <a:pt x="3718376" y="2166300"/>
                    <a:pt x="3624282" y="2160989"/>
                    <a:pt x="3978973" y="2161289"/>
                  </a:cubicBezTo>
                  <a:cubicBezTo>
                    <a:pt x="3979693" y="2013351"/>
                    <a:pt x="4004256" y="1904150"/>
                    <a:pt x="3813355" y="1744812"/>
                  </a:cubicBezTo>
                  <a:cubicBezTo>
                    <a:pt x="3696934" y="1656128"/>
                    <a:pt x="3475674" y="1569722"/>
                    <a:pt x="3217947" y="1446850"/>
                  </a:cubicBezTo>
                  <a:cubicBezTo>
                    <a:pt x="3122698" y="1399692"/>
                    <a:pt x="3205579" y="1262738"/>
                    <a:pt x="3260090" y="1190644"/>
                  </a:cubicBezTo>
                  <a:cubicBezTo>
                    <a:pt x="3321441" y="1109434"/>
                    <a:pt x="3437803" y="916461"/>
                    <a:pt x="3431066" y="588096"/>
                  </a:cubicBezTo>
                  <a:cubicBezTo>
                    <a:pt x="3426739" y="327881"/>
                    <a:pt x="3243752" y="12826"/>
                    <a:pt x="28868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0" name="Freeform 24">
              <a:extLst>
                <a:ext uri="{FF2B5EF4-FFF2-40B4-BE49-F238E27FC236}">
                  <a16:creationId xmlns="" xmlns:a16="http://schemas.microsoft.com/office/drawing/2014/main" id="{75E859E9-0727-4A81-AB8F-453333C0490D}"/>
                </a:ext>
              </a:extLst>
            </p:cNvPr>
            <p:cNvSpPr/>
            <p:nvPr/>
          </p:nvSpPr>
          <p:spPr>
            <a:xfrm flipH="1">
              <a:off x="9798036" y="2451352"/>
              <a:ext cx="273937" cy="274090"/>
            </a:xfrm>
            <a:custGeom>
              <a:avLst/>
              <a:gdLst/>
              <a:ahLst/>
              <a:cxnLst/>
              <a:rect l="l" t="t" r="r" b="b"/>
              <a:pathLst>
                <a:path w="2488805" h="2473621">
                  <a:moveTo>
                    <a:pt x="1244564" y="0"/>
                  </a:moveTo>
                  <a:cubicBezTo>
                    <a:pt x="1244510" y="2"/>
                    <a:pt x="1244456" y="4"/>
                    <a:pt x="1244403" y="22"/>
                  </a:cubicBezTo>
                  <a:cubicBezTo>
                    <a:pt x="1244349" y="4"/>
                    <a:pt x="1244295" y="2"/>
                    <a:pt x="1244241" y="0"/>
                  </a:cubicBezTo>
                  <a:lnTo>
                    <a:pt x="1244241" y="44"/>
                  </a:lnTo>
                  <a:cubicBezTo>
                    <a:pt x="830610" y="15046"/>
                    <a:pt x="631539" y="347752"/>
                    <a:pt x="626522" y="649408"/>
                  </a:cubicBezTo>
                  <a:cubicBezTo>
                    <a:pt x="618710" y="1030167"/>
                    <a:pt x="753639" y="1253931"/>
                    <a:pt x="824779" y="1348099"/>
                  </a:cubicBezTo>
                  <a:cubicBezTo>
                    <a:pt x="887989" y="1431697"/>
                    <a:pt x="984094" y="1590503"/>
                    <a:pt x="873647" y="1645186"/>
                  </a:cubicBezTo>
                  <a:cubicBezTo>
                    <a:pt x="574796" y="1787663"/>
                    <a:pt x="318232" y="1887856"/>
                    <a:pt x="183234" y="1990691"/>
                  </a:cubicBezTo>
                  <a:cubicBezTo>
                    <a:pt x="-38127" y="2175453"/>
                    <a:pt x="-3140" y="2386642"/>
                    <a:pt x="10705" y="2473621"/>
                  </a:cubicBezTo>
                  <a:lnTo>
                    <a:pt x="1244403" y="2472578"/>
                  </a:lnTo>
                  <a:lnTo>
                    <a:pt x="2478100" y="2473621"/>
                  </a:lnTo>
                  <a:cubicBezTo>
                    <a:pt x="2491945" y="2386642"/>
                    <a:pt x="2526932" y="2175453"/>
                    <a:pt x="2305571" y="1990691"/>
                  </a:cubicBezTo>
                  <a:cubicBezTo>
                    <a:pt x="2170573" y="1887856"/>
                    <a:pt x="1914009" y="1787663"/>
                    <a:pt x="1615158" y="1645186"/>
                  </a:cubicBezTo>
                  <a:cubicBezTo>
                    <a:pt x="1504711" y="1590503"/>
                    <a:pt x="1600816" y="1431697"/>
                    <a:pt x="1664026" y="1348099"/>
                  </a:cubicBezTo>
                  <a:cubicBezTo>
                    <a:pt x="1735166" y="1253931"/>
                    <a:pt x="1870095" y="1030167"/>
                    <a:pt x="1862283" y="649408"/>
                  </a:cubicBezTo>
                  <a:cubicBezTo>
                    <a:pt x="1857266" y="347752"/>
                    <a:pt x="1658195" y="15046"/>
                    <a:pt x="1244564" y="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1" name="Rectangle 6">
              <a:extLst>
                <a:ext uri="{FF2B5EF4-FFF2-40B4-BE49-F238E27FC236}">
                  <a16:creationId xmlns="" xmlns:a16="http://schemas.microsoft.com/office/drawing/2014/main" id="{FC49CAAF-798A-4CB4-B855-3056022104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04476" y="3090487"/>
              <a:ext cx="269910" cy="275443"/>
            </a:xfrm>
            <a:custGeom>
              <a:avLst/>
              <a:gdLst/>
              <a:ahLst/>
              <a:cxnLst/>
              <a:rect l="l" t="t" r="r" b="b"/>
              <a:pathLst>
                <a:path w="3860876" h="3940019">
                  <a:moveTo>
                    <a:pt x="3248876" y="1942264"/>
                  </a:moveTo>
                  <a:lnTo>
                    <a:pt x="3860876" y="1942264"/>
                  </a:lnTo>
                  <a:lnTo>
                    <a:pt x="3860876" y="2090815"/>
                  </a:lnTo>
                  <a:lnTo>
                    <a:pt x="3859023" y="2090815"/>
                  </a:lnTo>
                  <a:cubicBezTo>
                    <a:pt x="3817225" y="2949620"/>
                    <a:pt x="3215273" y="3679864"/>
                    <a:pt x="2378197" y="3884304"/>
                  </a:cubicBezTo>
                  <a:cubicBezTo>
                    <a:pt x="2219818" y="3922985"/>
                    <a:pt x="2060231" y="3941082"/>
                    <a:pt x="1902626" y="3939971"/>
                  </a:cubicBezTo>
                  <a:cubicBezTo>
                    <a:pt x="1286982" y="3935631"/>
                    <a:pt x="701577" y="3638194"/>
                    <a:pt x="337583" y="3128887"/>
                  </a:cubicBezTo>
                  <a:lnTo>
                    <a:pt x="30667" y="3435803"/>
                  </a:lnTo>
                  <a:lnTo>
                    <a:pt x="30667" y="2342045"/>
                  </a:lnTo>
                  <a:lnTo>
                    <a:pt x="1124425" y="2342045"/>
                  </a:lnTo>
                  <a:lnTo>
                    <a:pt x="781340" y="2685130"/>
                  </a:lnTo>
                  <a:cubicBezTo>
                    <a:pt x="1079782" y="3180935"/>
                    <a:pt x="1667379" y="3425841"/>
                    <a:pt x="2232517" y="3287817"/>
                  </a:cubicBezTo>
                  <a:cubicBezTo>
                    <a:pt x="2810639" y="3146622"/>
                    <a:pt x="3224897" y="2638979"/>
                    <a:pt x="3247291" y="2044286"/>
                  </a:cubicBezTo>
                  <a:lnTo>
                    <a:pt x="3248876" y="2044345"/>
                  </a:lnTo>
                  <a:close/>
                  <a:moveTo>
                    <a:pt x="1958249" y="48"/>
                  </a:moveTo>
                  <a:cubicBezTo>
                    <a:pt x="2573893" y="4388"/>
                    <a:pt x="3159298" y="301825"/>
                    <a:pt x="3523293" y="811132"/>
                  </a:cubicBezTo>
                  <a:lnTo>
                    <a:pt x="3830209" y="504216"/>
                  </a:lnTo>
                  <a:lnTo>
                    <a:pt x="3830209" y="1597974"/>
                  </a:lnTo>
                  <a:lnTo>
                    <a:pt x="2736450" y="1597974"/>
                  </a:lnTo>
                  <a:lnTo>
                    <a:pt x="3079535" y="1254889"/>
                  </a:lnTo>
                  <a:cubicBezTo>
                    <a:pt x="2781093" y="759084"/>
                    <a:pt x="2193496" y="514178"/>
                    <a:pt x="1628358" y="652202"/>
                  </a:cubicBezTo>
                  <a:cubicBezTo>
                    <a:pt x="1050236" y="793397"/>
                    <a:pt x="635978" y="1301040"/>
                    <a:pt x="613584" y="1895733"/>
                  </a:cubicBezTo>
                  <a:lnTo>
                    <a:pt x="612000" y="1895674"/>
                  </a:lnTo>
                  <a:lnTo>
                    <a:pt x="612000" y="1985958"/>
                  </a:lnTo>
                  <a:lnTo>
                    <a:pt x="0" y="1985958"/>
                  </a:lnTo>
                  <a:lnTo>
                    <a:pt x="0" y="1837407"/>
                  </a:lnTo>
                  <a:lnTo>
                    <a:pt x="2787" y="1837407"/>
                  </a:lnTo>
                  <a:cubicBezTo>
                    <a:pt x="49183" y="983705"/>
                    <a:pt x="649445" y="259216"/>
                    <a:pt x="1482678" y="55715"/>
                  </a:cubicBezTo>
                  <a:cubicBezTo>
                    <a:pt x="1641057" y="17034"/>
                    <a:pt x="1800644" y="-1063"/>
                    <a:pt x="1958249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2" name="Down Arrow 1">
              <a:extLst>
                <a:ext uri="{FF2B5EF4-FFF2-40B4-BE49-F238E27FC236}">
                  <a16:creationId xmlns="" xmlns:a16="http://schemas.microsoft.com/office/drawing/2014/main" id="{2BFFB998-92F5-43BC-80EE-7AAF6B3755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85369" y="4229285"/>
              <a:ext cx="187553" cy="275443"/>
            </a:xfrm>
            <a:custGeom>
              <a:avLst/>
              <a:gdLst/>
              <a:ahLst/>
              <a:cxnLst/>
              <a:rect l="l" t="t" r="r" b="b"/>
              <a:pathLst>
                <a:path w="2745756" h="4032448">
                  <a:moveTo>
                    <a:pt x="1622229" y="1008112"/>
                  </a:moveTo>
                  <a:lnTo>
                    <a:pt x="2371247" y="1008112"/>
                  </a:lnTo>
                  <a:lnTo>
                    <a:pt x="2371247" y="3081405"/>
                  </a:lnTo>
                  <a:lnTo>
                    <a:pt x="2745756" y="3081405"/>
                  </a:lnTo>
                  <a:lnTo>
                    <a:pt x="1996738" y="4032448"/>
                  </a:lnTo>
                  <a:lnTo>
                    <a:pt x="1247720" y="3081405"/>
                  </a:lnTo>
                  <a:lnTo>
                    <a:pt x="1622229" y="3081405"/>
                  </a:lnTo>
                  <a:close/>
                  <a:moveTo>
                    <a:pt x="749018" y="0"/>
                  </a:moveTo>
                  <a:lnTo>
                    <a:pt x="1498036" y="951043"/>
                  </a:lnTo>
                  <a:lnTo>
                    <a:pt x="1123527" y="951043"/>
                  </a:lnTo>
                  <a:lnTo>
                    <a:pt x="1123527" y="3024336"/>
                  </a:lnTo>
                  <a:lnTo>
                    <a:pt x="374509" y="3024336"/>
                  </a:lnTo>
                  <a:lnTo>
                    <a:pt x="374509" y="951043"/>
                  </a:lnTo>
                  <a:lnTo>
                    <a:pt x="0" y="9510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3" name="Rounded Rectangle 1">
              <a:extLst>
                <a:ext uri="{FF2B5EF4-FFF2-40B4-BE49-F238E27FC236}">
                  <a16:creationId xmlns="" xmlns:a16="http://schemas.microsoft.com/office/drawing/2014/main" id="{3B61D4F9-7EB1-42EE-A4C5-445592C579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530953" y="2882971"/>
              <a:ext cx="168210" cy="284844"/>
            </a:xfrm>
            <a:custGeom>
              <a:avLst/>
              <a:gdLst/>
              <a:ahLst/>
              <a:cxnLst/>
              <a:rect l="l" t="t" r="r" b="b"/>
              <a:pathLst>
                <a:path w="2340000" h="3962520">
                  <a:moveTo>
                    <a:pt x="437437" y="3058315"/>
                  </a:moveTo>
                  <a:lnTo>
                    <a:pt x="1877437" y="3058315"/>
                  </a:lnTo>
                  <a:lnTo>
                    <a:pt x="1877437" y="3526315"/>
                  </a:lnTo>
                  <a:lnTo>
                    <a:pt x="437437" y="3526315"/>
                  </a:lnTo>
                  <a:close/>
                  <a:moveTo>
                    <a:pt x="437437" y="2464263"/>
                  </a:moveTo>
                  <a:lnTo>
                    <a:pt x="1877437" y="2464263"/>
                  </a:lnTo>
                  <a:lnTo>
                    <a:pt x="1877437" y="2932263"/>
                  </a:lnTo>
                  <a:lnTo>
                    <a:pt x="437437" y="2932263"/>
                  </a:lnTo>
                  <a:close/>
                  <a:moveTo>
                    <a:pt x="437437" y="1870211"/>
                  </a:moveTo>
                  <a:lnTo>
                    <a:pt x="1877437" y="1870211"/>
                  </a:lnTo>
                  <a:lnTo>
                    <a:pt x="1877437" y="2338211"/>
                  </a:lnTo>
                  <a:lnTo>
                    <a:pt x="437437" y="2338211"/>
                  </a:lnTo>
                  <a:close/>
                  <a:moveTo>
                    <a:pt x="437437" y="1276159"/>
                  </a:moveTo>
                  <a:lnTo>
                    <a:pt x="1877437" y="1276159"/>
                  </a:lnTo>
                  <a:lnTo>
                    <a:pt x="1877437" y="1744159"/>
                  </a:lnTo>
                  <a:lnTo>
                    <a:pt x="437437" y="1744159"/>
                  </a:lnTo>
                  <a:close/>
                  <a:moveTo>
                    <a:pt x="437437" y="682107"/>
                  </a:moveTo>
                  <a:lnTo>
                    <a:pt x="1877437" y="682107"/>
                  </a:lnTo>
                  <a:lnTo>
                    <a:pt x="1877437" y="1150107"/>
                  </a:lnTo>
                  <a:lnTo>
                    <a:pt x="437437" y="1150107"/>
                  </a:lnTo>
                  <a:close/>
                  <a:moveTo>
                    <a:pt x="270000" y="538035"/>
                  </a:moveTo>
                  <a:lnTo>
                    <a:pt x="270000" y="3692320"/>
                  </a:lnTo>
                  <a:lnTo>
                    <a:pt x="2070000" y="3692320"/>
                  </a:lnTo>
                  <a:lnTo>
                    <a:pt x="2070000" y="538035"/>
                  </a:lnTo>
                  <a:close/>
                  <a:moveTo>
                    <a:pt x="983190" y="0"/>
                  </a:moveTo>
                  <a:lnTo>
                    <a:pt x="1356810" y="0"/>
                  </a:lnTo>
                  <a:cubicBezTo>
                    <a:pt x="1412713" y="0"/>
                    <a:pt x="1458032" y="45319"/>
                    <a:pt x="1458032" y="101222"/>
                  </a:cubicBezTo>
                  <a:lnTo>
                    <a:pt x="1458032" y="251184"/>
                  </a:lnTo>
                  <a:lnTo>
                    <a:pt x="1949992" y="251184"/>
                  </a:lnTo>
                  <a:cubicBezTo>
                    <a:pt x="2165387" y="251184"/>
                    <a:pt x="2340000" y="425797"/>
                    <a:pt x="2340000" y="641192"/>
                  </a:cubicBezTo>
                  <a:lnTo>
                    <a:pt x="2340000" y="3572512"/>
                  </a:lnTo>
                  <a:cubicBezTo>
                    <a:pt x="2340000" y="3787907"/>
                    <a:pt x="2165387" y="3962520"/>
                    <a:pt x="1949992" y="3962520"/>
                  </a:cubicBezTo>
                  <a:lnTo>
                    <a:pt x="390008" y="3962520"/>
                  </a:lnTo>
                  <a:cubicBezTo>
                    <a:pt x="174613" y="3962520"/>
                    <a:pt x="0" y="3787907"/>
                    <a:pt x="0" y="3572512"/>
                  </a:cubicBezTo>
                  <a:lnTo>
                    <a:pt x="0" y="641192"/>
                  </a:lnTo>
                  <a:cubicBezTo>
                    <a:pt x="0" y="425797"/>
                    <a:pt x="174613" y="251184"/>
                    <a:pt x="390008" y="251184"/>
                  </a:cubicBezTo>
                  <a:lnTo>
                    <a:pt x="881968" y="251184"/>
                  </a:lnTo>
                  <a:lnTo>
                    <a:pt x="881968" y="101222"/>
                  </a:lnTo>
                  <a:cubicBezTo>
                    <a:pt x="881968" y="45319"/>
                    <a:pt x="927287" y="0"/>
                    <a:pt x="9831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4" name="Down Arrow 1">
              <a:extLst>
                <a:ext uri="{FF2B5EF4-FFF2-40B4-BE49-F238E27FC236}">
                  <a16:creationId xmlns="" xmlns:a16="http://schemas.microsoft.com/office/drawing/2014/main" id="{93BB6220-49DD-4D1F-ABCF-B14DAA73D99E}"/>
                </a:ext>
              </a:extLst>
            </p:cNvPr>
            <p:cNvSpPr>
              <a:spLocks noChangeAspect="1"/>
            </p:cNvSpPr>
            <p:nvPr/>
          </p:nvSpPr>
          <p:spPr>
            <a:xfrm rot="10800000" flipH="1">
              <a:off x="10475522" y="2003284"/>
              <a:ext cx="241238" cy="270910"/>
            </a:xfrm>
            <a:custGeom>
              <a:avLst/>
              <a:gdLst/>
              <a:ahLst/>
              <a:cxnLst/>
              <a:rect l="l" t="t" r="r" b="b"/>
              <a:pathLst>
                <a:path w="3496146" h="3926159">
                  <a:moveTo>
                    <a:pt x="1476067" y="1782198"/>
                  </a:moveTo>
                  <a:lnTo>
                    <a:pt x="2085005" y="1782198"/>
                  </a:lnTo>
                  <a:lnTo>
                    <a:pt x="2085005" y="560436"/>
                  </a:lnTo>
                  <a:lnTo>
                    <a:pt x="2389473" y="560436"/>
                  </a:lnTo>
                  <a:lnTo>
                    <a:pt x="1780536" y="0"/>
                  </a:lnTo>
                  <a:lnTo>
                    <a:pt x="1171598" y="560436"/>
                  </a:lnTo>
                  <a:lnTo>
                    <a:pt x="1476067" y="560436"/>
                  </a:lnTo>
                  <a:close/>
                  <a:moveTo>
                    <a:pt x="2794909" y="2376264"/>
                  </a:moveTo>
                  <a:lnTo>
                    <a:pt x="3403846" y="1815828"/>
                  </a:lnTo>
                  <a:lnTo>
                    <a:pt x="3099377" y="1815828"/>
                  </a:lnTo>
                  <a:lnTo>
                    <a:pt x="3099377" y="594066"/>
                  </a:lnTo>
                  <a:lnTo>
                    <a:pt x="2490440" y="594066"/>
                  </a:lnTo>
                  <a:lnTo>
                    <a:pt x="2490440" y="1815828"/>
                  </a:lnTo>
                  <a:lnTo>
                    <a:pt x="2185971" y="1815828"/>
                  </a:lnTo>
                  <a:close/>
                  <a:moveTo>
                    <a:pt x="1738539" y="2704452"/>
                  </a:moveTo>
                  <a:cubicBezTo>
                    <a:pt x="2025742" y="2708651"/>
                    <a:pt x="2249289" y="2617027"/>
                    <a:pt x="2474392" y="2519294"/>
                  </a:cubicBezTo>
                  <a:cubicBezTo>
                    <a:pt x="2631335" y="2431624"/>
                    <a:pt x="2641220" y="2356014"/>
                    <a:pt x="2614641" y="2282563"/>
                  </a:cubicBezTo>
                  <a:cubicBezTo>
                    <a:pt x="2582745" y="2203226"/>
                    <a:pt x="2511446" y="2141129"/>
                    <a:pt x="2374721" y="2203680"/>
                  </a:cubicBezTo>
                  <a:cubicBezTo>
                    <a:pt x="2195292" y="2350932"/>
                    <a:pt x="1621166" y="2470817"/>
                    <a:pt x="1266317" y="2262320"/>
                  </a:cubicBezTo>
                  <a:cubicBezTo>
                    <a:pt x="1169173" y="2191011"/>
                    <a:pt x="970584" y="2135007"/>
                    <a:pt x="918755" y="2260582"/>
                  </a:cubicBezTo>
                  <a:cubicBezTo>
                    <a:pt x="905798" y="2301917"/>
                    <a:pt x="901034" y="2336556"/>
                    <a:pt x="904186" y="2366667"/>
                  </a:cubicBezTo>
                  <a:cubicBezTo>
                    <a:pt x="913642" y="2457000"/>
                    <a:pt x="994333" y="2506589"/>
                    <a:pt x="1138739" y="2574025"/>
                  </a:cubicBezTo>
                  <a:cubicBezTo>
                    <a:pt x="1370979" y="2664916"/>
                    <a:pt x="1566218" y="2701932"/>
                    <a:pt x="1738539" y="2704452"/>
                  </a:cubicBezTo>
                  <a:close/>
                  <a:moveTo>
                    <a:pt x="1709810" y="3318171"/>
                  </a:moveTo>
                  <a:cubicBezTo>
                    <a:pt x="2287461" y="3321186"/>
                    <a:pt x="2747532" y="3089987"/>
                    <a:pt x="2907033" y="2982480"/>
                  </a:cubicBezTo>
                  <a:cubicBezTo>
                    <a:pt x="3019837" y="2919930"/>
                    <a:pt x="3127019" y="2830470"/>
                    <a:pt x="3047283" y="2692494"/>
                  </a:cubicBezTo>
                  <a:cubicBezTo>
                    <a:pt x="2931427" y="2583612"/>
                    <a:pt x="2859428" y="2623285"/>
                    <a:pt x="2747560" y="2705958"/>
                  </a:cubicBezTo>
                  <a:cubicBezTo>
                    <a:pt x="2476410" y="2811508"/>
                    <a:pt x="1878339" y="3347087"/>
                    <a:pt x="714142" y="2686413"/>
                  </a:cubicBezTo>
                  <a:cubicBezTo>
                    <a:pt x="581403" y="2592588"/>
                    <a:pt x="478211" y="2639047"/>
                    <a:pt x="434354" y="2730111"/>
                  </a:cubicBezTo>
                  <a:cubicBezTo>
                    <a:pt x="423118" y="2754726"/>
                    <a:pt x="419107" y="2778362"/>
                    <a:pt x="421326" y="2801084"/>
                  </a:cubicBezTo>
                  <a:cubicBezTo>
                    <a:pt x="427982" y="2869247"/>
                    <a:pt x="490703" y="2929162"/>
                    <a:pt x="582577" y="2982481"/>
                  </a:cubicBezTo>
                  <a:cubicBezTo>
                    <a:pt x="974299" y="3230234"/>
                    <a:pt x="1363219" y="3316361"/>
                    <a:pt x="1709810" y="3318171"/>
                  </a:cubicBezTo>
                  <a:close/>
                  <a:moveTo>
                    <a:pt x="1650124" y="3925606"/>
                  </a:moveTo>
                  <a:cubicBezTo>
                    <a:pt x="2273556" y="3938577"/>
                    <a:pt x="2858828" y="3722251"/>
                    <a:pt x="3329308" y="3414392"/>
                  </a:cubicBezTo>
                  <a:cubicBezTo>
                    <a:pt x="3434138" y="3367480"/>
                    <a:pt x="3549293" y="3215474"/>
                    <a:pt x="3469556" y="3100952"/>
                  </a:cubicBezTo>
                  <a:cubicBezTo>
                    <a:pt x="3361675" y="3005103"/>
                    <a:pt x="3225886" y="3077348"/>
                    <a:pt x="3149901" y="3145689"/>
                  </a:cubicBezTo>
                  <a:cubicBezTo>
                    <a:pt x="2987266" y="3247333"/>
                    <a:pt x="1796029" y="4146474"/>
                    <a:pt x="297808" y="3098777"/>
                  </a:cubicBezTo>
                  <a:cubicBezTo>
                    <a:pt x="177029" y="2997135"/>
                    <a:pt x="65861" y="3063139"/>
                    <a:pt x="18020" y="3134657"/>
                  </a:cubicBezTo>
                  <a:cubicBezTo>
                    <a:pt x="4124" y="3161552"/>
                    <a:pt x="-1298" y="3188690"/>
                    <a:pt x="257" y="3215218"/>
                  </a:cubicBezTo>
                  <a:cubicBezTo>
                    <a:pt x="4919" y="3294803"/>
                    <a:pt x="72375" y="3368892"/>
                    <a:pt x="162256" y="3414392"/>
                  </a:cubicBezTo>
                  <a:cubicBezTo>
                    <a:pt x="657258" y="3766720"/>
                    <a:pt x="1165233" y="3915518"/>
                    <a:pt x="1650124" y="39256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5" name="Trapezoid 1">
              <a:extLst>
                <a:ext uri="{FF2B5EF4-FFF2-40B4-BE49-F238E27FC236}">
                  <a16:creationId xmlns="" xmlns:a16="http://schemas.microsoft.com/office/drawing/2014/main" id="{A43F9F4F-AA93-4A88-8CB4-4809E00A3CA6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8792422" y="2942186"/>
              <a:ext cx="270910" cy="207291"/>
            </a:xfrm>
            <a:custGeom>
              <a:avLst/>
              <a:gdLst/>
              <a:ahLst/>
              <a:cxnLst/>
              <a:rect l="l" t="t" r="r" b="b"/>
              <a:pathLst>
                <a:path w="4032450" h="3085493">
                  <a:moveTo>
                    <a:pt x="2031235" y="914400"/>
                  </a:moveTo>
                  <a:cubicBezTo>
                    <a:pt x="1778730" y="914400"/>
                    <a:pt x="1574035" y="709705"/>
                    <a:pt x="1574035" y="457200"/>
                  </a:cubicBezTo>
                  <a:cubicBezTo>
                    <a:pt x="1574035" y="204695"/>
                    <a:pt x="1778730" y="0"/>
                    <a:pt x="2031235" y="0"/>
                  </a:cubicBezTo>
                  <a:cubicBezTo>
                    <a:pt x="2283740" y="0"/>
                    <a:pt x="2488435" y="204695"/>
                    <a:pt x="2488435" y="457200"/>
                  </a:cubicBezTo>
                  <a:cubicBezTo>
                    <a:pt x="2488435" y="709705"/>
                    <a:pt x="2283740" y="914400"/>
                    <a:pt x="2031235" y="914400"/>
                  </a:cubicBezTo>
                  <a:close/>
                  <a:moveTo>
                    <a:pt x="2027221" y="1676379"/>
                  </a:moveTo>
                  <a:cubicBezTo>
                    <a:pt x="1695962" y="1681222"/>
                    <a:pt x="1438124" y="1575543"/>
                    <a:pt x="1178491" y="1462818"/>
                  </a:cubicBezTo>
                  <a:cubicBezTo>
                    <a:pt x="997473" y="1361700"/>
                    <a:pt x="986071" y="1274491"/>
                    <a:pt x="1016728" y="1189772"/>
                  </a:cubicBezTo>
                  <a:cubicBezTo>
                    <a:pt x="1053516" y="1098266"/>
                    <a:pt x="1135752" y="1026643"/>
                    <a:pt x="1293451" y="1098789"/>
                  </a:cubicBezTo>
                  <a:cubicBezTo>
                    <a:pt x="1500404" y="1268629"/>
                    <a:pt x="2162600" y="1406904"/>
                    <a:pt x="2571881" y="1166424"/>
                  </a:cubicBezTo>
                  <a:cubicBezTo>
                    <a:pt x="2683927" y="1084177"/>
                    <a:pt x="2912979" y="1019582"/>
                    <a:pt x="2972758" y="1164419"/>
                  </a:cubicBezTo>
                  <a:cubicBezTo>
                    <a:pt x="2987704" y="1212096"/>
                    <a:pt x="2993198" y="1252048"/>
                    <a:pt x="2989563" y="1286778"/>
                  </a:cubicBezTo>
                  <a:cubicBezTo>
                    <a:pt x="2978656" y="1390968"/>
                    <a:pt x="2885587" y="1448164"/>
                    <a:pt x="2719030" y="1525944"/>
                  </a:cubicBezTo>
                  <a:cubicBezTo>
                    <a:pt x="2451164" y="1630778"/>
                    <a:pt x="2225977" y="1673472"/>
                    <a:pt x="2027221" y="1676379"/>
                  </a:cubicBezTo>
                  <a:close/>
                  <a:moveTo>
                    <a:pt x="2060359" y="2384240"/>
                  </a:moveTo>
                  <a:cubicBezTo>
                    <a:pt x="1394097" y="2387719"/>
                    <a:pt x="863452" y="2121053"/>
                    <a:pt x="679484" y="1997056"/>
                  </a:cubicBezTo>
                  <a:cubicBezTo>
                    <a:pt x="549375" y="1924911"/>
                    <a:pt x="425752" y="1821728"/>
                    <a:pt x="517720" y="1662586"/>
                  </a:cubicBezTo>
                  <a:cubicBezTo>
                    <a:pt x="651347" y="1537002"/>
                    <a:pt x="734391" y="1582761"/>
                    <a:pt x="863420" y="1678116"/>
                  </a:cubicBezTo>
                  <a:cubicBezTo>
                    <a:pt x="1176163" y="1799857"/>
                    <a:pt x="1865977" y="2417593"/>
                    <a:pt x="3208759" y="1655572"/>
                  </a:cubicBezTo>
                  <a:cubicBezTo>
                    <a:pt x="3361860" y="1547355"/>
                    <a:pt x="3480881" y="1600941"/>
                    <a:pt x="3531465" y="1705974"/>
                  </a:cubicBezTo>
                  <a:cubicBezTo>
                    <a:pt x="3544425" y="1734364"/>
                    <a:pt x="3549052" y="1761627"/>
                    <a:pt x="3546492" y="1787833"/>
                  </a:cubicBezTo>
                  <a:cubicBezTo>
                    <a:pt x="3538815" y="1866453"/>
                    <a:pt x="3466473" y="1935559"/>
                    <a:pt x="3360505" y="1997057"/>
                  </a:cubicBezTo>
                  <a:cubicBezTo>
                    <a:pt x="2908694" y="2282815"/>
                    <a:pt x="2460115" y="2382153"/>
                    <a:pt x="2060359" y="2384240"/>
                  </a:cubicBezTo>
                  <a:close/>
                  <a:moveTo>
                    <a:pt x="2129199" y="3084855"/>
                  </a:moveTo>
                  <a:cubicBezTo>
                    <a:pt x="1410135" y="3099816"/>
                    <a:pt x="735083" y="2850306"/>
                    <a:pt x="192432" y="2495222"/>
                  </a:cubicBezTo>
                  <a:cubicBezTo>
                    <a:pt x="71522" y="2441114"/>
                    <a:pt x="-61299" y="2265791"/>
                    <a:pt x="30671" y="2133701"/>
                  </a:cubicBezTo>
                  <a:cubicBezTo>
                    <a:pt x="155100" y="2023149"/>
                    <a:pt x="311719" y="2106476"/>
                    <a:pt x="399360" y="2185301"/>
                  </a:cubicBezTo>
                  <a:cubicBezTo>
                    <a:pt x="586943" y="2302537"/>
                    <a:pt x="1960913" y="3339604"/>
                    <a:pt x="3688958" y="2131192"/>
                  </a:cubicBezTo>
                  <a:cubicBezTo>
                    <a:pt x="3828264" y="2013959"/>
                    <a:pt x="3956485" y="2090087"/>
                    <a:pt x="4011664" y="2172576"/>
                  </a:cubicBezTo>
                  <a:cubicBezTo>
                    <a:pt x="4027692" y="2203596"/>
                    <a:pt x="4033946" y="2234898"/>
                    <a:pt x="4032153" y="2265496"/>
                  </a:cubicBezTo>
                  <a:cubicBezTo>
                    <a:pt x="4026775" y="2357288"/>
                    <a:pt x="3948972" y="2442742"/>
                    <a:pt x="3845304" y="2495222"/>
                  </a:cubicBezTo>
                  <a:cubicBezTo>
                    <a:pt x="3274368" y="2901596"/>
                    <a:pt x="2688471" y="3073220"/>
                    <a:pt x="2129199" y="30848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6" name="Donut 3">
              <a:extLst>
                <a:ext uri="{FF2B5EF4-FFF2-40B4-BE49-F238E27FC236}">
                  <a16:creationId xmlns="" xmlns:a16="http://schemas.microsoft.com/office/drawing/2014/main" id="{B88879DF-7421-4C31-857D-A69B5F3D36A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38932" y="2380365"/>
              <a:ext cx="325272" cy="277476"/>
            </a:xfrm>
            <a:custGeom>
              <a:avLst/>
              <a:gdLst/>
              <a:ahLst/>
              <a:cxnLst/>
              <a:rect l="l" t="t" r="r" b="b"/>
              <a:pathLst>
                <a:path w="3925206" h="3348424">
                  <a:moveTo>
                    <a:pt x="3242112" y="2272794"/>
                  </a:moveTo>
                  <a:cubicBezTo>
                    <a:pt x="3115082" y="2260231"/>
                    <a:pt x="3000452" y="2364880"/>
                    <a:pt x="3016921" y="2497371"/>
                  </a:cubicBezTo>
                  <a:lnTo>
                    <a:pt x="3435974" y="2497371"/>
                  </a:lnTo>
                  <a:cubicBezTo>
                    <a:pt x="3428947" y="2380544"/>
                    <a:pt x="3369142" y="2285357"/>
                    <a:pt x="3242112" y="2272794"/>
                  </a:cubicBezTo>
                  <a:close/>
                  <a:moveTo>
                    <a:pt x="3242112" y="1883779"/>
                  </a:moveTo>
                  <a:cubicBezTo>
                    <a:pt x="3733878" y="1896431"/>
                    <a:pt x="3893010" y="2355773"/>
                    <a:pt x="3900115" y="2477857"/>
                  </a:cubicBezTo>
                  <a:cubicBezTo>
                    <a:pt x="3907220" y="2599941"/>
                    <a:pt x="3904130" y="2640444"/>
                    <a:pt x="3906136" y="2721736"/>
                  </a:cubicBezTo>
                  <a:lnTo>
                    <a:pt x="3506761" y="2727198"/>
                  </a:lnTo>
                  <a:lnTo>
                    <a:pt x="3007675" y="2728631"/>
                  </a:lnTo>
                  <a:cubicBezTo>
                    <a:pt x="3027968" y="2911589"/>
                    <a:pt x="3137547" y="2975072"/>
                    <a:pt x="3265609" y="2975072"/>
                  </a:cubicBezTo>
                  <a:cubicBezTo>
                    <a:pt x="3395909" y="2975042"/>
                    <a:pt x="3396904" y="2940955"/>
                    <a:pt x="3566366" y="2846944"/>
                  </a:cubicBezTo>
                  <a:lnTo>
                    <a:pt x="3850889" y="3014883"/>
                  </a:lnTo>
                  <a:cubicBezTo>
                    <a:pt x="3733332" y="3178373"/>
                    <a:pt x="3564767" y="3345324"/>
                    <a:pt x="3242112" y="3348424"/>
                  </a:cubicBezTo>
                  <a:cubicBezTo>
                    <a:pt x="2888283" y="3337127"/>
                    <a:pt x="2509790" y="3020551"/>
                    <a:pt x="2509790" y="2616101"/>
                  </a:cubicBezTo>
                  <a:cubicBezTo>
                    <a:pt x="2509790" y="2211651"/>
                    <a:pt x="2750347" y="1871126"/>
                    <a:pt x="3242112" y="1883779"/>
                  </a:cubicBezTo>
                  <a:close/>
                  <a:moveTo>
                    <a:pt x="2201538" y="1640945"/>
                  </a:moveTo>
                  <a:lnTo>
                    <a:pt x="2178041" y="2056288"/>
                  </a:lnTo>
                  <a:lnTo>
                    <a:pt x="2407579" y="2056288"/>
                  </a:lnTo>
                  <a:lnTo>
                    <a:pt x="2407579" y="2364634"/>
                  </a:lnTo>
                  <a:lnTo>
                    <a:pt x="2178041" y="2364634"/>
                  </a:lnTo>
                  <a:lnTo>
                    <a:pt x="2178041" y="2931754"/>
                  </a:lnTo>
                  <a:cubicBezTo>
                    <a:pt x="2185611" y="3070135"/>
                    <a:pt x="2295005" y="3075356"/>
                    <a:pt x="2459217" y="2994419"/>
                  </a:cubicBezTo>
                  <a:cubicBezTo>
                    <a:pt x="2443553" y="3099180"/>
                    <a:pt x="2451386" y="3180444"/>
                    <a:pt x="2412226" y="3308699"/>
                  </a:cubicBezTo>
                  <a:cubicBezTo>
                    <a:pt x="2239462" y="3345251"/>
                    <a:pt x="2176341" y="3350467"/>
                    <a:pt x="1964415" y="3347850"/>
                  </a:cubicBezTo>
                  <a:cubicBezTo>
                    <a:pt x="1849515" y="3347850"/>
                    <a:pt x="1756369" y="3254704"/>
                    <a:pt x="1756367" y="3139802"/>
                  </a:cubicBezTo>
                  <a:lnTo>
                    <a:pt x="1753727" y="3139802"/>
                  </a:lnTo>
                  <a:lnTo>
                    <a:pt x="1753727" y="2364634"/>
                  </a:lnTo>
                  <a:lnTo>
                    <a:pt x="1559627" y="2364634"/>
                  </a:lnTo>
                  <a:lnTo>
                    <a:pt x="1559627" y="2056288"/>
                  </a:lnTo>
                  <a:lnTo>
                    <a:pt x="1753727" y="2056288"/>
                  </a:lnTo>
                  <a:lnTo>
                    <a:pt x="1753727" y="1805414"/>
                  </a:lnTo>
                  <a:close/>
                  <a:moveTo>
                    <a:pt x="0" y="1559869"/>
                  </a:moveTo>
                  <a:lnTo>
                    <a:pt x="870533" y="1559869"/>
                  </a:lnTo>
                  <a:lnTo>
                    <a:pt x="870533" y="1868216"/>
                  </a:lnTo>
                  <a:lnTo>
                    <a:pt x="700385" y="1868216"/>
                  </a:lnTo>
                  <a:lnTo>
                    <a:pt x="700385" y="3040078"/>
                  </a:lnTo>
                  <a:lnTo>
                    <a:pt x="1079673" y="3040078"/>
                  </a:lnTo>
                  <a:lnTo>
                    <a:pt x="1079673" y="2721691"/>
                  </a:lnTo>
                  <a:lnTo>
                    <a:pt x="1503649" y="2721691"/>
                  </a:lnTo>
                  <a:lnTo>
                    <a:pt x="1503649" y="3040078"/>
                  </a:lnTo>
                  <a:lnTo>
                    <a:pt x="1503649" y="3125297"/>
                  </a:lnTo>
                  <a:lnTo>
                    <a:pt x="1503649" y="3348424"/>
                  </a:lnTo>
                  <a:lnTo>
                    <a:pt x="2" y="3348424"/>
                  </a:lnTo>
                  <a:lnTo>
                    <a:pt x="2" y="3040078"/>
                  </a:lnTo>
                  <a:lnTo>
                    <a:pt x="160779" y="3040078"/>
                  </a:lnTo>
                  <a:lnTo>
                    <a:pt x="160779" y="1868216"/>
                  </a:lnTo>
                  <a:lnTo>
                    <a:pt x="0" y="1868216"/>
                  </a:lnTo>
                  <a:close/>
                  <a:moveTo>
                    <a:pt x="2404792" y="1056835"/>
                  </a:moveTo>
                  <a:cubicBezTo>
                    <a:pt x="2653236" y="1053203"/>
                    <a:pt x="2846615" y="1132462"/>
                    <a:pt x="3041339" y="1217006"/>
                  </a:cubicBezTo>
                  <a:cubicBezTo>
                    <a:pt x="3177103" y="1292844"/>
                    <a:pt x="3185654" y="1358251"/>
                    <a:pt x="3162662" y="1421790"/>
                  </a:cubicBezTo>
                  <a:cubicBezTo>
                    <a:pt x="3135070" y="1490420"/>
                    <a:pt x="3073394" y="1544137"/>
                    <a:pt x="2955120" y="1490027"/>
                  </a:cubicBezTo>
                  <a:cubicBezTo>
                    <a:pt x="2799905" y="1362647"/>
                    <a:pt x="2303258" y="1258941"/>
                    <a:pt x="1996297" y="1439301"/>
                  </a:cubicBezTo>
                  <a:cubicBezTo>
                    <a:pt x="1912263" y="1500986"/>
                    <a:pt x="1740474" y="1549432"/>
                    <a:pt x="1695640" y="1440804"/>
                  </a:cubicBezTo>
                  <a:cubicBezTo>
                    <a:pt x="1684431" y="1405047"/>
                    <a:pt x="1680310" y="1375083"/>
                    <a:pt x="1683036" y="1349036"/>
                  </a:cubicBezTo>
                  <a:cubicBezTo>
                    <a:pt x="1691216" y="1270893"/>
                    <a:pt x="1761018" y="1227996"/>
                    <a:pt x="1885936" y="1169661"/>
                  </a:cubicBezTo>
                  <a:cubicBezTo>
                    <a:pt x="2086835" y="1091036"/>
                    <a:pt x="2255725" y="1059015"/>
                    <a:pt x="2404792" y="1056835"/>
                  </a:cubicBezTo>
                  <a:close/>
                  <a:moveTo>
                    <a:pt x="2379939" y="525939"/>
                  </a:moveTo>
                  <a:cubicBezTo>
                    <a:pt x="2879635" y="523330"/>
                    <a:pt x="3277619" y="723329"/>
                    <a:pt x="3415595" y="816328"/>
                  </a:cubicBezTo>
                  <a:cubicBezTo>
                    <a:pt x="3513176" y="870436"/>
                    <a:pt x="3605894" y="947824"/>
                    <a:pt x="3536918" y="1067180"/>
                  </a:cubicBezTo>
                  <a:cubicBezTo>
                    <a:pt x="3436697" y="1161368"/>
                    <a:pt x="3374414" y="1127048"/>
                    <a:pt x="3277643" y="1055532"/>
                  </a:cubicBezTo>
                  <a:cubicBezTo>
                    <a:pt x="3043086" y="964227"/>
                    <a:pt x="2525726" y="500925"/>
                    <a:pt x="1518639" y="1072440"/>
                  </a:cubicBezTo>
                  <a:cubicBezTo>
                    <a:pt x="1403814" y="1153603"/>
                    <a:pt x="1314548" y="1113414"/>
                    <a:pt x="1276609" y="1034639"/>
                  </a:cubicBezTo>
                  <a:cubicBezTo>
                    <a:pt x="1266889" y="1013346"/>
                    <a:pt x="1263419" y="992899"/>
                    <a:pt x="1265339" y="973244"/>
                  </a:cubicBezTo>
                  <a:cubicBezTo>
                    <a:pt x="1271097" y="914280"/>
                    <a:pt x="1325354" y="862450"/>
                    <a:pt x="1404829" y="816327"/>
                  </a:cubicBezTo>
                  <a:cubicBezTo>
                    <a:pt x="1743688" y="602008"/>
                    <a:pt x="2080122" y="527504"/>
                    <a:pt x="2379939" y="525939"/>
                  </a:cubicBezTo>
                  <a:close/>
                  <a:moveTo>
                    <a:pt x="2328309" y="478"/>
                  </a:moveTo>
                  <a:cubicBezTo>
                    <a:pt x="2867607" y="-10742"/>
                    <a:pt x="3373895" y="176390"/>
                    <a:pt x="3780883" y="442703"/>
                  </a:cubicBezTo>
                  <a:cubicBezTo>
                    <a:pt x="3871566" y="483284"/>
                    <a:pt x="3971181" y="614776"/>
                    <a:pt x="3902204" y="713843"/>
                  </a:cubicBezTo>
                  <a:cubicBezTo>
                    <a:pt x="3808883" y="796758"/>
                    <a:pt x="3691418" y="734262"/>
                    <a:pt x="3625688" y="675144"/>
                  </a:cubicBezTo>
                  <a:cubicBezTo>
                    <a:pt x="3485001" y="587217"/>
                    <a:pt x="2454523" y="-190583"/>
                    <a:pt x="1158490" y="715725"/>
                  </a:cubicBezTo>
                  <a:cubicBezTo>
                    <a:pt x="1054011" y="803650"/>
                    <a:pt x="957845" y="746554"/>
                    <a:pt x="916460" y="684687"/>
                  </a:cubicBezTo>
                  <a:cubicBezTo>
                    <a:pt x="904440" y="661422"/>
                    <a:pt x="899749" y="637946"/>
                    <a:pt x="901094" y="614998"/>
                  </a:cubicBezTo>
                  <a:cubicBezTo>
                    <a:pt x="905127" y="546153"/>
                    <a:pt x="963480" y="482063"/>
                    <a:pt x="1041231" y="442703"/>
                  </a:cubicBezTo>
                  <a:cubicBezTo>
                    <a:pt x="1469432" y="137923"/>
                    <a:pt x="1908855" y="9205"/>
                    <a:pt x="2328309" y="47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7" name="Freeform: Shape 141">
              <a:extLst>
                <a:ext uri="{FF2B5EF4-FFF2-40B4-BE49-F238E27FC236}">
                  <a16:creationId xmlns="" xmlns:a16="http://schemas.microsoft.com/office/drawing/2014/main" id="{B3224A3C-6B54-4A82-B4D3-ADDC2C9AFA02}"/>
                </a:ext>
              </a:extLst>
            </p:cNvPr>
            <p:cNvSpPr/>
            <p:nvPr/>
          </p:nvSpPr>
          <p:spPr>
            <a:xfrm>
              <a:off x="9204080" y="5705001"/>
              <a:ext cx="769220" cy="357691"/>
            </a:xfrm>
            <a:custGeom>
              <a:avLst/>
              <a:gdLst/>
              <a:ahLst/>
              <a:cxnLst/>
              <a:rect l="l" t="t" r="r" b="b"/>
              <a:pathLst>
                <a:path w="1862733" h="866179">
                  <a:moveTo>
                    <a:pt x="794147" y="204787"/>
                  </a:moveTo>
                  <a:cubicBezTo>
                    <a:pt x="745605" y="204787"/>
                    <a:pt x="701637" y="218416"/>
                    <a:pt x="662244" y="245673"/>
                  </a:cubicBezTo>
                  <a:cubicBezTo>
                    <a:pt x="622851" y="272930"/>
                    <a:pt x="594798" y="309240"/>
                    <a:pt x="578086" y="354601"/>
                  </a:cubicBezTo>
                  <a:cubicBezTo>
                    <a:pt x="568536" y="380467"/>
                    <a:pt x="563761" y="406729"/>
                    <a:pt x="563761" y="433387"/>
                  </a:cubicBezTo>
                  <a:cubicBezTo>
                    <a:pt x="563761" y="488299"/>
                    <a:pt x="582064" y="537440"/>
                    <a:pt x="618670" y="580811"/>
                  </a:cubicBezTo>
                  <a:cubicBezTo>
                    <a:pt x="664031" y="634532"/>
                    <a:pt x="722524" y="661392"/>
                    <a:pt x="794147" y="661392"/>
                  </a:cubicBezTo>
                  <a:cubicBezTo>
                    <a:pt x="865771" y="661392"/>
                    <a:pt x="924462" y="634733"/>
                    <a:pt x="970220" y="581415"/>
                  </a:cubicBezTo>
                  <a:cubicBezTo>
                    <a:pt x="1006826" y="538838"/>
                    <a:pt x="1025128" y="489496"/>
                    <a:pt x="1025128" y="433387"/>
                  </a:cubicBezTo>
                  <a:cubicBezTo>
                    <a:pt x="1025128" y="376088"/>
                    <a:pt x="1006826" y="326547"/>
                    <a:pt x="970220" y="284764"/>
                  </a:cubicBezTo>
                  <a:cubicBezTo>
                    <a:pt x="923265" y="231446"/>
                    <a:pt x="864574" y="204787"/>
                    <a:pt x="794147" y="204787"/>
                  </a:cubicBezTo>
                  <a:close/>
                  <a:moveTo>
                    <a:pt x="1304330" y="24408"/>
                  </a:moveTo>
                  <a:lnTo>
                    <a:pt x="1862733" y="24408"/>
                  </a:lnTo>
                  <a:lnTo>
                    <a:pt x="1862733" y="200620"/>
                  </a:lnTo>
                  <a:lnTo>
                    <a:pt x="1687711" y="200620"/>
                  </a:lnTo>
                  <a:lnTo>
                    <a:pt x="1687711" y="837009"/>
                  </a:lnTo>
                  <a:lnTo>
                    <a:pt x="1476375" y="837009"/>
                  </a:lnTo>
                  <a:lnTo>
                    <a:pt x="1476375" y="200620"/>
                  </a:lnTo>
                  <a:lnTo>
                    <a:pt x="1304330" y="200620"/>
                  </a:lnTo>
                  <a:close/>
                  <a:moveTo>
                    <a:pt x="0" y="24408"/>
                  </a:moveTo>
                  <a:lnTo>
                    <a:pt x="211336" y="24408"/>
                  </a:lnTo>
                  <a:lnTo>
                    <a:pt x="211336" y="837009"/>
                  </a:lnTo>
                  <a:lnTo>
                    <a:pt x="0" y="837009"/>
                  </a:lnTo>
                  <a:close/>
                  <a:moveTo>
                    <a:pt x="794147" y="0"/>
                  </a:moveTo>
                  <a:cubicBezTo>
                    <a:pt x="937022" y="0"/>
                    <a:pt x="1050330" y="47426"/>
                    <a:pt x="1134071" y="142280"/>
                  </a:cubicBezTo>
                  <a:cubicBezTo>
                    <a:pt x="1207493" y="225623"/>
                    <a:pt x="1244204" y="322659"/>
                    <a:pt x="1244204" y="433387"/>
                  </a:cubicBezTo>
                  <a:cubicBezTo>
                    <a:pt x="1244204" y="543719"/>
                    <a:pt x="1207493" y="640556"/>
                    <a:pt x="1134071" y="723900"/>
                  </a:cubicBezTo>
                  <a:cubicBezTo>
                    <a:pt x="1050330" y="818753"/>
                    <a:pt x="937022" y="866179"/>
                    <a:pt x="794147" y="866179"/>
                  </a:cubicBezTo>
                  <a:cubicBezTo>
                    <a:pt x="651669" y="866179"/>
                    <a:pt x="538560" y="818753"/>
                    <a:pt x="454819" y="723900"/>
                  </a:cubicBezTo>
                  <a:cubicBezTo>
                    <a:pt x="381397" y="640556"/>
                    <a:pt x="344686" y="543719"/>
                    <a:pt x="344686" y="433387"/>
                  </a:cubicBezTo>
                  <a:cubicBezTo>
                    <a:pt x="344686" y="382984"/>
                    <a:pt x="354608" y="331291"/>
                    <a:pt x="374452" y="278308"/>
                  </a:cubicBezTo>
                  <a:cubicBezTo>
                    <a:pt x="394296" y="225326"/>
                    <a:pt x="420886" y="179983"/>
                    <a:pt x="454224" y="142280"/>
                  </a:cubicBezTo>
                  <a:cubicBezTo>
                    <a:pt x="537964" y="47426"/>
                    <a:pt x="651272" y="0"/>
                    <a:pt x="79414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cxnSp>
        <p:nvCxnSpPr>
          <p:cNvPr id="98" name="Google Shape;207;p28"/>
          <p:cNvCxnSpPr/>
          <p:nvPr/>
        </p:nvCxnSpPr>
        <p:spPr>
          <a:xfrm>
            <a:off x="123489" y="1689357"/>
            <a:ext cx="46959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08" name="Group 107"/>
          <p:cNvGrpSpPr/>
          <p:nvPr/>
        </p:nvGrpSpPr>
        <p:grpSpPr>
          <a:xfrm>
            <a:off x="495487" y="2983147"/>
            <a:ext cx="341760" cy="639762"/>
            <a:chOff x="161917" y="2001765"/>
            <a:chExt cx="341760" cy="639762"/>
          </a:xfrm>
        </p:grpSpPr>
        <p:pic>
          <p:nvPicPr>
            <p:cNvPr id="10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183" y="2001765"/>
              <a:ext cx="292100" cy="6397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0" name="TextBox 109"/>
            <p:cNvSpPr txBox="1"/>
            <p:nvPr/>
          </p:nvSpPr>
          <p:spPr>
            <a:xfrm>
              <a:off x="161917" y="2079995"/>
              <a:ext cx="3417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solidFill>
                    <a:srgbClr val="295568"/>
                  </a:solidFill>
                  <a:latin typeface="Unica One" charset="0"/>
                </a:rPr>
                <a:t>2</a:t>
              </a: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506120" y="3977289"/>
            <a:ext cx="341760" cy="639762"/>
            <a:chOff x="161917" y="2001765"/>
            <a:chExt cx="341760" cy="639762"/>
          </a:xfrm>
        </p:grpSpPr>
        <p:pic>
          <p:nvPicPr>
            <p:cNvPr id="11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183" y="2001765"/>
              <a:ext cx="292100" cy="6397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3" name="TextBox 112"/>
            <p:cNvSpPr txBox="1"/>
            <p:nvPr/>
          </p:nvSpPr>
          <p:spPr>
            <a:xfrm>
              <a:off x="161917" y="2079995"/>
              <a:ext cx="3417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solidFill>
                    <a:srgbClr val="295568"/>
                  </a:solidFill>
                  <a:latin typeface="Unica One" charset="0"/>
                </a:rPr>
                <a:t>3</a:t>
              </a: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491524" y="2012554"/>
            <a:ext cx="341760" cy="639762"/>
            <a:chOff x="161917" y="2001765"/>
            <a:chExt cx="341760" cy="639762"/>
          </a:xfrm>
        </p:grpSpPr>
        <p:pic>
          <p:nvPicPr>
            <p:cNvPr id="11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183" y="2001765"/>
              <a:ext cx="292100" cy="6397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6" name="TextBox 115"/>
            <p:cNvSpPr txBox="1"/>
            <p:nvPr/>
          </p:nvSpPr>
          <p:spPr>
            <a:xfrm>
              <a:off x="161917" y="2079995"/>
              <a:ext cx="3417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smtClean="0">
                  <a:solidFill>
                    <a:srgbClr val="295568"/>
                  </a:solidFill>
                  <a:latin typeface="Unica One" charset="0"/>
                </a:rPr>
                <a:t>1</a:t>
              </a:r>
              <a:endParaRPr lang="en-US" sz="2400" b="1">
                <a:solidFill>
                  <a:srgbClr val="295568"/>
                </a:solidFill>
                <a:latin typeface="Unica One" charset="0"/>
              </a:endParaRPr>
            </a:p>
          </p:txBody>
        </p:sp>
      </p:grpSp>
      <p:sp>
        <p:nvSpPr>
          <p:cNvPr id="107" name="TextBox 106"/>
          <p:cNvSpPr txBox="1"/>
          <p:nvPr/>
        </p:nvSpPr>
        <p:spPr>
          <a:xfrm>
            <a:off x="931272" y="1920900"/>
            <a:ext cx="3328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smtClean="0">
                <a:solidFill>
                  <a:srgbClr val="589EA5"/>
                </a:solidFill>
                <a:latin typeface="Unica One" charset="0"/>
              </a:rPr>
              <a:t>Improved Customer Engagement</a:t>
            </a:r>
            <a:endParaRPr lang="en-US" sz="1800">
              <a:solidFill>
                <a:srgbClr val="589EA5"/>
              </a:solidFill>
              <a:latin typeface="Unica One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941159" y="2892437"/>
            <a:ext cx="2392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smtClean="0">
                <a:solidFill>
                  <a:srgbClr val="589EA5"/>
                </a:solidFill>
                <a:latin typeface="Unica One" charset="0"/>
              </a:rPr>
              <a:t>Technical Optimization</a:t>
            </a:r>
            <a:endParaRPr lang="en-US" sz="1800">
              <a:solidFill>
                <a:srgbClr val="589EA5"/>
              </a:solidFill>
              <a:latin typeface="Unica One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962425" y="3981003"/>
            <a:ext cx="1540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smtClean="0">
                <a:solidFill>
                  <a:srgbClr val="589EA5"/>
                </a:solidFill>
                <a:latin typeface="Unica One" charset="0"/>
              </a:rPr>
              <a:t>Reduce waste</a:t>
            </a:r>
            <a:endParaRPr lang="en-US" sz="1800">
              <a:solidFill>
                <a:srgbClr val="589EA5"/>
              </a:solidFill>
              <a:latin typeface="Unica One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935693" y="2250592"/>
            <a:ext cx="3323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smtClean="0">
                <a:solidFill>
                  <a:srgbClr val="589EA5"/>
                </a:solidFill>
                <a:latin typeface="+mj-lt"/>
              </a:rPr>
              <a:t>IoT dapat meningkatkan pengalaman pengguna dengan mengotomatisasikan segala tindakan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962425" y="3183037"/>
            <a:ext cx="32970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smtClean="0">
                <a:solidFill>
                  <a:srgbClr val="589EA5"/>
                </a:solidFill>
                <a:latin typeface="+mj-lt"/>
              </a:rPr>
              <a:t>IoT telah membantu banyak dalam meningkatkan kegunaan teknologi  dan membuatnya menjadi lebih baik 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972140" y="4275960"/>
            <a:ext cx="31320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smtClean="0">
                <a:solidFill>
                  <a:srgbClr val="589EA5"/>
                </a:solidFill>
                <a:latin typeface="+mj-lt"/>
              </a:rPr>
              <a:t>IoT menyediakan informasi real-time yang mengarah ke pengambilan keputusan yang efektif dan pengelolaan sumber daya </a:t>
            </a:r>
          </a:p>
        </p:txBody>
      </p:sp>
    </p:spTree>
    <p:extLst>
      <p:ext uri="{BB962C8B-B14F-4D97-AF65-F5344CB8AC3E}">
        <p14:creationId xmlns:p14="http://schemas.microsoft.com/office/powerpoint/2010/main" val="377391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589EA5"/>
                </a:solidFill>
                <a:latin typeface="Unica One" charset="0"/>
              </a:rPr>
              <a:t>Penerapan teknologi iot</a:t>
            </a:r>
            <a:endParaRPr lang="en-US" dirty="0">
              <a:solidFill>
                <a:srgbClr val="589EA5"/>
              </a:solidFill>
              <a:latin typeface="Unica One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25209E52-DB3E-40D4-A6AC-7674404A5EF1}"/>
              </a:ext>
            </a:extLst>
          </p:cNvPr>
          <p:cNvGrpSpPr/>
          <p:nvPr/>
        </p:nvGrpSpPr>
        <p:grpSpPr>
          <a:xfrm>
            <a:off x="3070811" y="1440484"/>
            <a:ext cx="3051234" cy="3129779"/>
            <a:chOff x="2527882" y="1769366"/>
            <a:chExt cx="4068312" cy="4173038"/>
          </a:xfrm>
          <a:solidFill>
            <a:srgbClr val="295568"/>
          </a:solidFill>
        </p:grpSpPr>
        <p:sp>
          <p:nvSpPr>
            <p:cNvPr id="4" name="Rectangle 8">
              <a:extLst>
                <a:ext uri="{FF2B5EF4-FFF2-40B4-BE49-F238E27FC236}">
                  <a16:creationId xmlns="" xmlns:a16="http://schemas.microsoft.com/office/drawing/2014/main" id="{F2425DE4-0B7F-4C03-AA9E-987DB04E6EB1}"/>
                </a:ext>
              </a:extLst>
            </p:cNvPr>
            <p:cNvSpPr/>
            <p:nvPr/>
          </p:nvSpPr>
          <p:spPr>
            <a:xfrm>
              <a:off x="2527882" y="3860800"/>
              <a:ext cx="2044119" cy="2024231"/>
            </a:xfrm>
            <a:custGeom>
              <a:avLst/>
              <a:gdLst/>
              <a:ahLst/>
              <a:cxnLst/>
              <a:rect l="l" t="t" r="r" b="b"/>
              <a:pathLst>
                <a:path w="2044119" h="2024231">
                  <a:moveTo>
                    <a:pt x="366464" y="0"/>
                  </a:moveTo>
                  <a:lnTo>
                    <a:pt x="556662" y="0"/>
                  </a:lnTo>
                  <a:cubicBezTo>
                    <a:pt x="561251" y="574041"/>
                    <a:pt x="908815" y="1117284"/>
                    <a:pt x="1480062" y="1349474"/>
                  </a:cubicBezTo>
                  <a:cubicBezTo>
                    <a:pt x="1664906" y="1424606"/>
                    <a:pt x="1856123" y="1460241"/>
                    <a:pt x="2044119" y="1459681"/>
                  </a:cubicBezTo>
                  <a:lnTo>
                    <a:pt x="2044119" y="1643731"/>
                  </a:lnTo>
                  <a:cubicBezTo>
                    <a:pt x="1976201" y="1643868"/>
                    <a:pt x="1907852" y="1639074"/>
                    <a:pt x="1839496" y="1629946"/>
                  </a:cubicBezTo>
                  <a:lnTo>
                    <a:pt x="1546504" y="2024231"/>
                  </a:lnTo>
                  <a:lnTo>
                    <a:pt x="955093" y="1783846"/>
                  </a:lnTo>
                  <a:lnTo>
                    <a:pt x="1025507" y="1299093"/>
                  </a:lnTo>
                  <a:cubicBezTo>
                    <a:pt x="905134" y="1209445"/>
                    <a:pt x="799404" y="1105116"/>
                    <a:pt x="713898" y="986746"/>
                  </a:cubicBezTo>
                  <a:lnTo>
                    <a:pt x="719682" y="1004573"/>
                  </a:lnTo>
                  <a:lnTo>
                    <a:pt x="195230" y="1037088"/>
                  </a:lnTo>
                  <a:lnTo>
                    <a:pt x="0" y="435261"/>
                  </a:lnTo>
                  <a:lnTo>
                    <a:pt x="381694" y="20215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dirty="0"/>
            </a:p>
          </p:txBody>
        </p:sp>
        <p:sp>
          <p:nvSpPr>
            <p:cNvPr id="5" name="Oval 21">
              <a:extLst>
                <a:ext uri="{FF2B5EF4-FFF2-40B4-BE49-F238E27FC236}">
                  <a16:creationId xmlns="" xmlns:a16="http://schemas.microsoft.com/office/drawing/2014/main" id="{0B9D5611-D5E5-4652-B270-E29FD02A0977}"/>
                </a:ext>
              </a:extLst>
            </p:cNvPr>
            <p:cNvSpPr/>
            <p:nvPr/>
          </p:nvSpPr>
          <p:spPr>
            <a:xfrm rot="437364">
              <a:off x="4621552" y="3784736"/>
              <a:ext cx="1916761" cy="2157668"/>
            </a:xfrm>
            <a:custGeom>
              <a:avLst/>
              <a:gdLst/>
              <a:ahLst/>
              <a:cxnLst/>
              <a:rect l="l" t="t" r="r" b="b"/>
              <a:pathLst>
                <a:path w="1916761" h="2157668">
                  <a:moveTo>
                    <a:pt x="1708415" y="144041"/>
                  </a:moveTo>
                  <a:lnTo>
                    <a:pt x="1725767" y="154715"/>
                  </a:lnTo>
                  <a:lnTo>
                    <a:pt x="1708415" y="150430"/>
                  </a:lnTo>
                  <a:close/>
                  <a:moveTo>
                    <a:pt x="1300025" y="24192"/>
                  </a:moveTo>
                  <a:lnTo>
                    <a:pt x="1489147" y="0"/>
                  </a:lnTo>
                  <a:cubicBezTo>
                    <a:pt x="1500273" y="82796"/>
                    <a:pt x="1504062" y="167059"/>
                    <a:pt x="1500308" y="252054"/>
                  </a:cubicBezTo>
                  <a:lnTo>
                    <a:pt x="1916761" y="480508"/>
                  </a:lnTo>
                  <a:lnTo>
                    <a:pt x="1751401" y="1090339"/>
                  </a:lnTo>
                  <a:lnTo>
                    <a:pt x="1246060" y="1081941"/>
                  </a:lnTo>
                  <a:cubicBezTo>
                    <a:pt x="1182167" y="1187433"/>
                    <a:pt x="1104758" y="1282578"/>
                    <a:pt x="1018020" y="1367515"/>
                  </a:cubicBezTo>
                  <a:lnTo>
                    <a:pt x="1183977" y="1795543"/>
                  </a:lnTo>
                  <a:lnTo>
                    <a:pt x="660625" y="2157668"/>
                  </a:lnTo>
                  <a:lnTo>
                    <a:pt x="452734" y="1979318"/>
                  </a:lnTo>
                  <a:lnTo>
                    <a:pt x="452343" y="1979754"/>
                  </a:lnTo>
                  <a:lnTo>
                    <a:pt x="407306" y="1940346"/>
                  </a:lnTo>
                  <a:lnTo>
                    <a:pt x="263664" y="1817114"/>
                  </a:lnTo>
                  <a:lnTo>
                    <a:pt x="265236" y="1816026"/>
                  </a:lnTo>
                  <a:lnTo>
                    <a:pt x="248277" y="1801186"/>
                  </a:lnTo>
                  <a:cubicBezTo>
                    <a:pt x="175016" y="1821669"/>
                    <a:pt x="99852" y="1836107"/>
                    <a:pt x="23294" y="1843500"/>
                  </a:cubicBezTo>
                  <a:lnTo>
                    <a:pt x="0" y="1661401"/>
                  </a:lnTo>
                  <a:cubicBezTo>
                    <a:pt x="586249" y="1594555"/>
                    <a:pt x="1099236" y="1182477"/>
                    <a:pt x="1261282" y="584868"/>
                  </a:cubicBezTo>
                  <a:cubicBezTo>
                    <a:pt x="1312404" y="396331"/>
                    <a:pt x="1323933" y="206529"/>
                    <a:pt x="1300025" y="241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00" dirty="0"/>
            </a:p>
          </p:txBody>
        </p:sp>
        <p:sp>
          <p:nvSpPr>
            <p:cNvPr id="6" name="Oval 21">
              <a:extLst>
                <a:ext uri="{FF2B5EF4-FFF2-40B4-BE49-F238E27FC236}">
                  <a16:creationId xmlns="" xmlns:a16="http://schemas.microsoft.com/office/drawing/2014/main" id="{33F8C500-B6D6-43A0-A2B8-3D8D17C094D8}"/>
                </a:ext>
              </a:extLst>
            </p:cNvPr>
            <p:cNvSpPr/>
            <p:nvPr/>
          </p:nvSpPr>
          <p:spPr>
            <a:xfrm rot="437364">
              <a:off x="2587685" y="1769366"/>
              <a:ext cx="1903947" cy="2166804"/>
            </a:xfrm>
            <a:custGeom>
              <a:avLst/>
              <a:gdLst/>
              <a:ahLst/>
              <a:cxnLst/>
              <a:rect l="l" t="t" r="r" b="b"/>
              <a:pathLst>
                <a:path w="1903947" h="2166804">
                  <a:moveTo>
                    <a:pt x="1248722" y="0"/>
                  </a:moveTo>
                  <a:lnTo>
                    <a:pt x="1627097" y="360618"/>
                  </a:lnTo>
                  <a:lnTo>
                    <a:pt x="1623294" y="362966"/>
                  </a:lnTo>
                  <a:cubicBezTo>
                    <a:pt x="1706758" y="337014"/>
                    <a:pt x="1792834" y="318893"/>
                    <a:pt x="1880669" y="309126"/>
                  </a:cubicBezTo>
                  <a:lnTo>
                    <a:pt x="1903947" y="491102"/>
                  </a:lnTo>
                  <a:cubicBezTo>
                    <a:pt x="1322097" y="562522"/>
                    <a:pt x="814151" y="973268"/>
                    <a:pt x="653054" y="1567381"/>
                  </a:cubicBezTo>
                  <a:cubicBezTo>
                    <a:pt x="600572" y="1760932"/>
                    <a:pt x="589817" y="1955818"/>
                    <a:pt x="615630" y="2142672"/>
                  </a:cubicBezTo>
                  <a:lnTo>
                    <a:pt x="426969" y="2166804"/>
                  </a:lnTo>
                  <a:cubicBezTo>
                    <a:pt x="416234" y="2094458"/>
                    <a:pt x="410995" y="2020927"/>
                    <a:pt x="410980" y="1946726"/>
                  </a:cubicBezTo>
                  <a:lnTo>
                    <a:pt x="0" y="1721274"/>
                  </a:lnTo>
                  <a:lnTo>
                    <a:pt x="165358" y="1111442"/>
                  </a:lnTo>
                  <a:lnTo>
                    <a:pt x="636319" y="1119271"/>
                  </a:lnTo>
                  <a:cubicBezTo>
                    <a:pt x="700213" y="1007851"/>
                    <a:pt x="777366" y="906262"/>
                    <a:pt x="864645" y="815331"/>
                  </a:cubicBezTo>
                  <a:lnTo>
                    <a:pt x="706904" y="33456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00" dirty="0"/>
            </a:p>
          </p:txBody>
        </p:sp>
        <p:sp>
          <p:nvSpPr>
            <p:cNvPr id="7" name="Rectangle 15">
              <a:extLst>
                <a:ext uri="{FF2B5EF4-FFF2-40B4-BE49-F238E27FC236}">
                  <a16:creationId xmlns="" xmlns:a16="http://schemas.microsoft.com/office/drawing/2014/main" id="{01DDB391-7DED-49D9-A64C-472011E3CA75}"/>
                </a:ext>
              </a:extLst>
            </p:cNvPr>
            <p:cNvSpPr/>
            <p:nvPr/>
          </p:nvSpPr>
          <p:spPr>
            <a:xfrm>
              <a:off x="4555381" y="1792645"/>
              <a:ext cx="2040813" cy="2068155"/>
            </a:xfrm>
            <a:custGeom>
              <a:avLst/>
              <a:gdLst/>
              <a:ahLst/>
              <a:cxnLst/>
              <a:rect l="l" t="t" r="r" b="b"/>
              <a:pathLst>
                <a:path w="2040813" h="2068155">
                  <a:moveTo>
                    <a:pt x="520053" y="0"/>
                  </a:moveTo>
                  <a:lnTo>
                    <a:pt x="1111462" y="240384"/>
                  </a:lnTo>
                  <a:lnTo>
                    <a:pt x="1036786" y="754460"/>
                  </a:lnTo>
                  <a:lnTo>
                    <a:pt x="1021317" y="748171"/>
                  </a:lnTo>
                  <a:cubicBezTo>
                    <a:pt x="1142506" y="837417"/>
                    <a:pt x="1249045" y="941474"/>
                    <a:pt x="1335290" y="1059739"/>
                  </a:cubicBezTo>
                  <a:lnTo>
                    <a:pt x="1814020" y="1005063"/>
                  </a:lnTo>
                  <a:lnTo>
                    <a:pt x="2040813" y="1596059"/>
                  </a:lnTo>
                  <a:lnTo>
                    <a:pt x="1672411" y="1848385"/>
                  </a:lnTo>
                  <a:cubicBezTo>
                    <a:pt x="1682906" y="1920885"/>
                    <a:pt x="1688379" y="1994315"/>
                    <a:pt x="1687912" y="2068155"/>
                  </a:cubicBezTo>
                  <a:lnTo>
                    <a:pt x="1497249" y="2068155"/>
                  </a:lnTo>
                  <a:cubicBezTo>
                    <a:pt x="1499106" y="1488724"/>
                    <a:pt x="1150503" y="938186"/>
                    <a:pt x="574393" y="704018"/>
                  </a:cubicBezTo>
                  <a:cubicBezTo>
                    <a:pt x="467666" y="660637"/>
                    <a:pt x="358815" y="630425"/>
                    <a:pt x="249685" y="612618"/>
                  </a:cubicBezTo>
                  <a:cubicBezTo>
                    <a:pt x="213308" y="606683"/>
                    <a:pt x="176901" y="602126"/>
                    <a:pt x="140531" y="598919"/>
                  </a:cubicBezTo>
                  <a:cubicBezTo>
                    <a:pt x="93574" y="594779"/>
                    <a:pt x="46680" y="592889"/>
                    <a:pt x="0" y="593905"/>
                  </a:cubicBezTo>
                  <a:lnTo>
                    <a:pt x="0" y="409496"/>
                  </a:lnTo>
                  <a:cubicBezTo>
                    <a:pt x="74584" y="408781"/>
                    <a:pt x="149703" y="413983"/>
                    <a:pt x="224810" y="424420"/>
                  </a:cubicBezTo>
                  <a:lnTo>
                    <a:pt x="209339" y="41813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dirty="0"/>
            </a:p>
          </p:txBody>
        </p:sp>
      </p:grpSp>
      <p:sp>
        <p:nvSpPr>
          <p:cNvPr id="8" name="Oval 7">
            <a:extLst>
              <a:ext uri="{FF2B5EF4-FFF2-40B4-BE49-F238E27FC236}">
                <a16:creationId xmlns="" xmlns:a16="http://schemas.microsoft.com/office/drawing/2014/main" id="{CEB85692-5D45-4C9F-BBF2-FD6CA02F3257}"/>
              </a:ext>
            </a:extLst>
          </p:cNvPr>
          <p:cNvSpPr/>
          <p:nvPr/>
        </p:nvSpPr>
        <p:spPr>
          <a:xfrm>
            <a:off x="3728592" y="2169437"/>
            <a:ext cx="1671877" cy="167187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10" name="Donut 2">
            <a:extLst>
              <a:ext uri="{FF2B5EF4-FFF2-40B4-BE49-F238E27FC236}">
                <a16:creationId xmlns="" xmlns:a16="http://schemas.microsoft.com/office/drawing/2014/main" id="{D7FD98A3-E9A7-4CBD-911E-AEE5C1F3CFF1}"/>
              </a:ext>
            </a:extLst>
          </p:cNvPr>
          <p:cNvSpPr/>
          <p:nvPr/>
        </p:nvSpPr>
        <p:spPr>
          <a:xfrm>
            <a:off x="3550485" y="1991330"/>
            <a:ext cx="2028091" cy="2028091"/>
          </a:xfrm>
          <a:prstGeom prst="donut">
            <a:avLst>
              <a:gd name="adj" fmla="val 386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7F742EB7-6E7C-4177-B6CB-B126E7A7D026}"/>
              </a:ext>
            </a:extLst>
          </p:cNvPr>
          <p:cNvGrpSpPr/>
          <p:nvPr/>
        </p:nvGrpSpPr>
        <p:grpSpPr>
          <a:xfrm>
            <a:off x="3975452" y="2512898"/>
            <a:ext cx="1267198" cy="630056"/>
            <a:chOff x="6670497" y="4267516"/>
            <a:chExt cx="4190656" cy="2083613"/>
          </a:xfrm>
        </p:grpSpPr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A04A1F5B-908A-406A-ACBB-8EB127DAF2D6}"/>
                </a:ext>
              </a:extLst>
            </p:cNvPr>
            <p:cNvSpPr/>
            <p:nvPr/>
          </p:nvSpPr>
          <p:spPr>
            <a:xfrm>
              <a:off x="6670497" y="4910589"/>
              <a:ext cx="2028518" cy="1440540"/>
            </a:xfrm>
            <a:custGeom>
              <a:avLst/>
              <a:gdLst>
                <a:gd name="connsiteX0" fmla="*/ 1359605 w 2028518"/>
                <a:gd name="connsiteY0" fmla="*/ 1366447 h 1440540"/>
                <a:gd name="connsiteX1" fmla="*/ 1359605 w 2028518"/>
                <a:gd name="connsiteY1" fmla="*/ 1406271 h 1440540"/>
                <a:gd name="connsiteX2" fmla="*/ 1942246 w 2028518"/>
                <a:gd name="connsiteY2" fmla="*/ 1406271 h 1440540"/>
                <a:gd name="connsiteX3" fmla="*/ 1942246 w 2028518"/>
                <a:gd name="connsiteY3" fmla="*/ 1366447 h 1440540"/>
                <a:gd name="connsiteX4" fmla="*/ 1359605 w 2028518"/>
                <a:gd name="connsiteY4" fmla="*/ 1305350 h 1440540"/>
                <a:gd name="connsiteX5" fmla="*/ 1359605 w 2028518"/>
                <a:gd name="connsiteY5" fmla="*/ 1345174 h 1440540"/>
                <a:gd name="connsiteX6" fmla="*/ 1942246 w 2028518"/>
                <a:gd name="connsiteY6" fmla="*/ 1345174 h 1440540"/>
                <a:gd name="connsiteX7" fmla="*/ 1942246 w 2028518"/>
                <a:gd name="connsiteY7" fmla="*/ 1305350 h 1440540"/>
                <a:gd name="connsiteX8" fmla="*/ 1359605 w 2028518"/>
                <a:gd name="connsiteY8" fmla="*/ 1244254 h 1440540"/>
                <a:gd name="connsiteX9" fmla="*/ 1359605 w 2028518"/>
                <a:gd name="connsiteY9" fmla="*/ 1284078 h 1440540"/>
                <a:gd name="connsiteX10" fmla="*/ 1942246 w 2028518"/>
                <a:gd name="connsiteY10" fmla="*/ 1284078 h 1440540"/>
                <a:gd name="connsiteX11" fmla="*/ 1942246 w 2028518"/>
                <a:gd name="connsiteY11" fmla="*/ 1244254 h 1440540"/>
                <a:gd name="connsiteX12" fmla="*/ 1359605 w 2028518"/>
                <a:gd name="connsiteY12" fmla="*/ 1183157 h 1440540"/>
                <a:gd name="connsiteX13" fmla="*/ 1359605 w 2028518"/>
                <a:gd name="connsiteY13" fmla="*/ 1222981 h 1440540"/>
                <a:gd name="connsiteX14" fmla="*/ 1942246 w 2028518"/>
                <a:gd name="connsiteY14" fmla="*/ 1222981 h 1440540"/>
                <a:gd name="connsiteX15" fmla="*/ 1942246 w 2028518"/>
                <a:gd name="connsiteY15" fmla="*/ 1183157 h 1440540"/>
                <a:gd name="connsiteX16" fmla="*/ 1003047 w 2028518"/>
                <a:gd name="connsiteY16" fmla="*/ 821458 h 1440540"/>
                <a:gd name="connsiteX17" fmla="*/ 1003047 w 2028518"/>
                <a:gd name="connsiteY17" fmla="*/ 1439143 h 1440540"/>
                <a:gd name="connsiteX18" fmla="*/ 1259865 w 2028518"/>
                <a:gd name="connsiteY18" fmla="*/ 1439143 h 1440540"/>
                <a:gd name="connsiteX19" fmla="*/ 1259865 w 2028518"/>
                <a:gd name="connsiteY19" fmla="*/ 821458 h 1440540"/>
                <a:gd name="connsiteX20" fmla="*/ 640721 w 2028518"/>
                <a:gd name="connsiteY20" fmla="*/ 818736 h 1440540"/>
                <a:gd name="connsiteX21" fmla="*/ 640721 w 2028518"/>
                <a:gd name="connsiteY21" fmla="*/ 1436421 h 1440540"/>
                <a:gd name="connsiteX22" fmla="*/ 860983 w 2028518"/>
                <a:gd name="connsiteY22" fmla="*/ 1436421 h 1440540"/>
                <a:gd name="connsiteX23" fmla="*/ 860983 w 2028518"/>
                <a:gd name="connsiteY23" fmla="*/ 818736 h 1440540"/>
                <a:gd name="connsiteX24" fmla="*/ 1818380 w 2028518"/>
                <a:gd name="connsiteY24" fmla="*/ 734607 h 1440540"/>
                <a:gd name="connsiteX25" fmla="*/ 1818380 w 2028518"/>
                <a:gd name="connsiteY25" fmla="*/ 807677 h 1440540"/>
                <a:gd name="connsiteX26" fmla="*/ 1916476 w 2028518"/>
                <a:gd name="connsiteY26" fmla="*/ 807677 h 1440540"/>
                <a:gd name="connsiteX27" fmla="*/ 1916476 w 2028518"/>
                <a:gd name="connsiteY27" fmla="*/ 734607 h 1440540"/>
                <a:gd name="connsiteX28" fmla="*/ 1634779 w 2028518"/>
                <a:gd name="connsiteY28" fmla="*/ 734607 h 1440540"/>
                <a:gd name="connsiteX29" fmla="*/ 1634779 w 2028518"/>
                <a:gd name="connsiteY29" fmla="*/ 807677 h 1440540"/>
                <a:gd name="connsiteX30" fmla="*/ 1732875 w 2028518"/>
                <a:gd name="connsiteY30" fmla="*/ 807677 h 1440540"/>
                <a:gd name="connsiteX31" fmla="*/ 1732875 w 2028518"/>
                <a:gd name="connsiteY31" fmla="*/ 734607 h 1440540"/>
                <a:gd name="connsiteX32" fmla="*/ 1451179 w 2028518"/>
                <a:gd name="connsiteY32" fmla="*/ 734607 h 1440540"/>
                <a:gd name="connsiteX33" fmla="*/ 1451179 w 2028518"/>
                <a:gd name="connsiteY33" fmla="*/ 807677 h 1440540"/>
                <a:gd name="connsiteX34" fmla="*/ 1549275 w 2028518"/>
                <a:gd name="connsiteY34" fmla="*/ 807677 h 1440540"/>
                <a:gd name="connsiteX35" fmla="*/ 1549275 w 2028518"/>
                <a:gd name="connsiteY35" fmla="*/ 734607 h 1440540"/>
                <a:gd name="connsiteX36" fmla="*/ 1818380 w 2028518"/>
                <a:gd name="connsiteY36" fmla="*/ 582994 h 1440540"/>
                <a:gd name="connsiteX37" fmla="*/ 1818380 w 2028518"/>
                <a:gd name="connsiteY37" fmla="*/ 656064 h 1440540"/>
                <a:gd name="connsiteX38" fmla="*/ 1916476 w 2028518"/>
                <a:gd name="connsiteY38" fmla="*/ 656064 h 1440540"/>
                <a:gd name="connsiteX39" fmla="*/ 1916476 w 2028518"/>
                <a:gd name="connsiteY39" fmla="*/ 582994 h 1440540"/>
                <a:gd name="connsiteX40" fmla="*/ 1634779 w 2028518"/>
                <a:gd name="connsiteY40" fmla="*/ 582994 h 1440540"/>
                <a:gd name="connsiteX41" fmla="*/ 1634779 w 2028518"/>
                <a:gd name="connsiteY41" fmla="*/ 656064 h 1440540"/>
                <a:gd name="connsiteX42" fmla="*/ 1732875 w 2028518"/>
                <a:gd name="connsiteY42" fmla="*/ 656064 h 1440540"/>
                <a:gd name="connsiteX43" fmla="*/ 1732875 w 2028518"/>
                <a:gd name="connsiteY43" fmla="*/ 582994 h 1440540"/>
                <a:gd name="connsiteX44" fmla="*/ 1451179 w 2028518"/>
                <a:gd name="connsiteY44" fmla="*/ 582994 h 1440540"/>
                <a:gd name="connsiteX45" fmla="*/ 1451179 w 2028518"/>
                <a:gd name="connsiteY45" fmla="*/ 656064 h 1440540"/>
                <a:gd name="connsiteX46" fmla="*/ 1549275 w 2028518"/>
                <a:gd name="connsiteY46" fmla="*/ 656064 h 1440540"/>
                <a:gd name="connsiteX47" fmla="*/ 1549275 w 2028518"/>
                <a:gd name="connsiteY47" fmla="*/ 582994 h 1440540"/>
                <a:gd name="connsiteX48" fmla="*/ 403424 w 2028518"/>
                <a:gd name="connsiteY48" fmla="*/ 499916 h 1440540"/>
                <a:gd name="connsiteX49" fmla="*/ 348620 w 2028518"/>
                <a:gd name="connsiteY49" fmla="*/ 554720 h 1440540"/>
                <a:gd name="connsiteX50" fmla="*/ 348620 w 2028518"/>
                <a:gd name="connsiteY50" fmla="*/ 1438886 h 1440540"/>
                <a:gd name="connsiteX51" fmla="*/ 458227 w 2028518"/>
                <a:gd name="connsiteY51" fmla="*/ 1438886 h 1440540"/>
                <a:gd name="connsiteX52" fmla="*/ 458228 w 2028518"/>
                <a:gd name="connsiteY52" fmla="*/ 554720 h 1440540"/>
                <a:gd name="connsiteX53" fmla="*/ 403424 w 2028518"/>
                <a:gd name="connsiteY53" fmla="*/ 499916 h 1440540"/>
                <a:gd name="connsiteX54" fmla="*/ 169200 w 2028518"/>
                <a:gd name="connsiteY54" fmla="*/ 496212 h 1440540"/>
                <a:gd name="connsiteX55" fmla="*/ 114396 w 2028518"/>
                <a:gd name="connsiteY55" fmla="*/ 551016 h 1440540"/>
                <a:gd name="connsiteX56" fmla="*/ 114396 w 2028518"/>
                <a:gd name="connsiteY56" fmla="*/ 1435182 h 1440540"/>
                <a:gd name="connsiteX57" fmla="*/ 224003 w 2028518"/>
                <a:gd name="connsiteY57" fmla="*/ 1435182 h 1440540"/>
                <a:gd name="connsiteX58" fmla="*/ 224004 w 2028518"/>
                <a:gd name="connsiteY58" fmla="*/ 551016 h 1440540"/>
                <a:gd name="connsiteX59" fmla="*/ 169200 w 2028518"/>
                <a:gd name="connsiteY59" fmla="*/ 496212 h 1440540"/>
                <a:gd name="connsiteX60" fmla="*/ 1818380 w 2028518"/>
                <a:gd name="connsiteY60" fmla="*/ 431380 h 1440540"/>
                <a:gd name="connsiteX61" fmla="*/ 1818380 w 2028518"/>
                <a:gd name="connsiteY61" fmla="*/ 504450 h 1440540"/>
                <a:gd name="connsiteX62" fmla="*/ 1916476 w 2028518"/>
                <a:gd name="connsiteY62" fmla="*/ 504450 h 1440540"/>
                <a:gd name="connsiteX63" fmla="*/ 1916476 w 2028518"/>
                <a:gd name="connsiteY63" fmla="*/ 431380 h 1440540"/>
                <a:gd name="connsiteX64" fmla="*/ 1634779 w 2028518"/>
                <a:gd name="connsiteY64" fmla="*/ 431380 h 1440540"/>
                <a:gd name="connsiteX65" fmla="*/ 1634779 w 2028518"/>
                <a:gd name="connsiteY65" fmla="*/ 504450 h 1440540"/>
                <a:gd name="connsiteX66" fmla="*/ 1732875 w 2028518"/>
                <a:gd name="connsiteY66" fmla="*/ 504450 h 1440540"/>
                <a:gd name="connsiteX67" fmla="*/ 1732875 w 2028518"/>
                <a:gd name="connsiteY67" fmla="*/ 431380 h 1440540"/>
                <a:gd name="connsiteX68" fmla="*/ 1451179 w 2028518"/>
                <a:gd name="connsiteY68" fmla="*/ 431380 h 1440540"/>
                <a:gd name="connsiteX69" fmla="*/ 1451179 w 2028518"/>
                <a:gd name="connsiteY69" fmla="*/ 504450 h 1440540"/>
                <a:gd name="connsiteX70" fmla="*/ 1549275 w 2028518"/>
                <a:gd name="connsiteY70" fmla="*/ 504450 h 1440540"/>
                <a:gd name="connsiteX71" fmla="*/ 1549275 w 2028518"/>
                <a:gd name="connsiteY71" fmla="*/ 431380 h 1440540"/>
                <a:gd name="connsiteX72" fmla="*/ 1254606 w 2028518"/>
                <a:gd name="connsiteY72" fmla="*/ 431380 h 1440540"/>
                <a:gd name="connsiteX73" fmla="*/ 1254606 w 2028518"/>
                <a:gd name="connsiteY73" fmla="*/ 504450 h 1440540"/>
                <a:gd name="connsiteX74" fmla="*/ 1352702 w 2028518"/>
                <a:gd name="connsiteY74" fmla="*/ 504450 h 1440540"/>
                <a:gd name="connsiteX75" fmla="*/ 1352702 w 2028518"/>
                <a:gd name="connsiteY75" fmla="*/ 431380 h 1440540"/>
                <a:gd name="connsiteX76" fmla="*/ 1071005 w 2028518"/>
                <a:gd name="connsiteY76" fmla="*/ 431380 h 1440540"/>
                <a:gd name="connsiteX77" fmla="*/ 1071005 w 2028518"/>
                <a:gd name="connsiteY77" fmla="*/ 504450 h 1440540"/>
                <a:gd name="connsiteX78" fmla="*/ 1169101 w 2028518"/>
                <a:gd name="connsiteY78" fmla="*/ 504450 h 1440540"/>
                <a:gd name="connsiteX79" fmla="*/ 1169101 w 2028518"/>
                <a:gd name="connsiteY79" fmla="*/ 431380 h 1440540"/>
                <a:gd name="connsiteX80" fmla="*/ 887405 w 2028518"/>
                <a:gd name="connsiteY80" fmla="*/ 431380 h 1440540"/>
                <a:gd name="connsiteX81" fmla="*/ 887405 w 2028518"/>
                <a:gd name="connsiteY81" fmla="*/ 504450 h 1440540"/>
                <a:gd name="connsiteX82" fmla="*/ 985501 w 2028518"/>
                <a:gd name="connsiteY82" fmla="*/ 504450 h 1440540"/>
                <a:gd name="connsiteX83" fmla="*/ 985501 w 2028518"/>
                <a:gd name="connsiteY83" fmla="*/ 431380 h 1440540"/>
                <a:gd name="connsiteX84" fmla="*/ 726849 w 2028518"/>
                <a:gd name="connsiteY84" fmla="*/ 431380 h 1440540"/>
                <a:gd name="connsiteX85" fmla="*/ 726849 w 2028518"/>
                <a:gd name="connsiteY85" fmla="*/ 504450 h 1440540"/>
                <a:gd name="connsiteX86" fmla="*/ 824945 w 2028518"/>
                <a:gd name="connsiteY86" fmla="*/ 504450 h 1440540"/>
                <a:gd name="connsiteX87" fmla="*/ 824945 w 2028518"/>
                <a:gd name="connsiteY87" fmla="*/ 431380 h 1440540"/>
                <a:gd name="connsiteX88" fmla="*/ 543248 w 2028518"/>
                <a:gd name="connsiteY88" fmla="*/ 431380 h 1440540"/>
                <a:gd name="connsiteX89" fmla="*/ 543248 w 2028518"/>
                <a:gd name="connsiteY89" fmla="*/ 504450 h 1440540"/>
                <a:gd name="connsiteX90" fmla="*/ 641344 w 2028518"/>
                <a:gd name="connsiteY90" fmla="*/ 504450 h 1440540"/>
                <a:gd name="connsiteX91" fmla="*/ 641344 w 2028518"/>
                <a:gd name="connsiteY91" fmla="*/ 431380 h 1440540"/>
                <a:gd name="connsiteX92" fmla="*/ 525663 w 2028518"/>
                <a:gd name="connsiteY92" fmla="*/ 0 h 1440540"/>
                <a:gd name="connsiteX93" fmla="*/ 525663 w 2028518"/>
                <a:gd name="connsiteY93" fmla="*/ 296929 h 1440540"/>
                <a:gd name="connsiteX94" fmla="*/ 1026614 w 2028518"/>
                <a:gd name="connsiteY94" fmla="*/ 0 h 1440540"/>
                <a:gd name="connsiteX95" fmla="*/ 1026614 w 2028518"/>
                <a:gd name="connsiteY95" fmla="*/ 296930 h 1440540"/>
                <a:gd name="connsiteX96" fmla="*/ 1527566 w 2028518"/>
                <a:gd name="connsiteY96" fmla="*/ 0 h 1440540"/>
                <a:gd name="connsiteX97" fmla="*/ 1527566 w 2028518"/>
                <a:gd name="connsiteY97" fmla="*/ 296930 h 1440540"/>
                <a:gd name="connsiteX98" fmla="*/ 2028518 w 2028518"/>
                <a:gd name="connsiteY98" fmla="*/ 0 h 1440540"/>
                <a:gd name="connsiteX99" fmla="*/ 2028518 w 2028518"/>
                <a:gd name="connsiteY99" fmla="*/ 311577 h 1440540"/>
                <a:gd name="connsiteX100" fmla="*/ 2028518 w 2028518"/>
                <a:gd name="connsiteY100" fmla="*/ 1440540 h 1440540"/>
                <a:gd name="connsiteX101" fmla="*/ 0 w 2028518"/>
                <a:gd name="connsiteY101" fmla="*/ 1440540 h 1440540"/>
                <a:gd name="connsiteX102" fmla="*/ 0 w 2028518"/>
                <a:gd name="connsiteY102" fmla="*/ 311577 h 1440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2028518" h="1440540">
                  <a:moveTo>
                    <a:pt x="1359605" y="1366447"/>
                  </a:moveTo>
                  <a:lnTo>
                    <a:pt x="1359605" y="1406271"/>
                  </a:lnTo>
                  <a:lnTo>
                    <a:pt x="1942246" y="1406271"/>
                  </a:lnTo>
                  <a:lnTo>
                    <a:pt x="1942246" y="1366447"/>
                  </a:lnTo>
                  <a:close/>
                  <a:moveTo>
                    <a:pt x="1359605" y="1305350"/>
                  </a:moveTo>
                  <a:lnTo>
                    <a:pt x="1359605" y="1345174"/>
                  </a:lnTo>
                  <a:lnTo>
                    <a:pt x="1942246" y="1345174"/>
                  </a:lnTo>
                  <a:lnTo>
                    <a:pt x="1942246" y="1305350"/>
                  </a:lnTo>
                  <a:close/>
                  <a:moveTo>
                    <a:pt x="1359605" y="1244254"/>
                  </a:moveTo>
                  <a:lnTo>
                    <a:pt x="1359605" y="1284078"/>
                  </a:lnTo>
                  <a:lnTo>
                    <a:pt x="1942246" y="1284078"/>
                  </a:lnTo>
                  <a:lnTo>
                    <a:pt x="1942246" y="1244254"/>
                  </a:lnTo>
                  <a:close/>
                  <a:moveTo>
                    <a:pt x="1359605" y="1183157"/>
                  </a:moveTo>
                  <a:lnTo>
                    <a:pt x="1359605" y="1222981"/>
                  </a:lnTo>
                  <a:lnTo>
                    <a:pt x="1942246" y="1222981"/>
                  </a:lnTo>
                  <a:lnTo>
                    <a:pt x="1942246" y="1183157"/>
                  </a:lnTo>
                  <a:close/>
                  <a:moveTo>
                    <a:pt x="1003047" y="821458"/>
                  </a:moveTo>
                  <a:lnTo>
                    <a:pt x="1003047" y="1439143"/>
                  </a:lnTo>
                  <a:lnTo>
                    <a:pt x="1259865" y="1439143"/>
                  </a:lnTo>
                  <a:lnTo>
                    <a:pt x="1259865" y="821458"/>
                  </a:lnTo>
                  <a:close/>
                  <a:moveTo>
                    <a:pt x="640721" y="818736"/>
                  </a:moveTo>
                  <a:lnTo>
                    <a:pt x="640721" y="1436421"/>
                  </a:lnTo>
                  <a:lnTo>
                    <a:pt x="860983" y="1436421"/>
                  </a:lnTo>
                  <a:lnTo>
                    <a:pt x="860983" y="818736"/>
                  </a:lnTo>
                  <a:close/>
                  <a:moveTo>
                    <a:pt x="1818380" y="734607"/>
                  </a:moveTo>
                  <a:lnTo>
                    <a:pt x="1818380" y="807677"/>
                  </a:lnTo>
                  <a:lnTo>
                    <a:pt x="1916476" y="807677"/>
                  </a:lnTo>
                  <a:lnTo>
                    <a:pt x="1916476" y="734607"/>
                  </a:lnTo>
                  <a:close/>
                  <a:moveTo>
                    <a:pt x="1634779" y="734607"/>
                  </a:moveTo>
                  <a:lnTo>
                    <a:pt x="1634779" y="807677"/>
                  </a:lnTo>
                  <a:lnTo>
                    <a:pt x="1732875" y="807677"/>
                  </a:lnTo>
                  <a:lnTo>
                    <a:pt x="1732875" y="734607"/>
                  </a:lnTo>
                  <a:close/>
                  <a:moveTo>
                    <a:pt x="1451179" y="734607"/>
                  </a:moveTo>
                  <a:lnTo>
                    <a:pt x="1451179" y="807677"/>
                  </a:lnTo>
                  <a:lnTo>
                    <a:pt x="1549275" y="807677"/>
                  </a:lnTo>
                  <a:lnTo>
                    <a:pt x="1549275" y="734607"/>
                  </a:lnTo>
                  <a:close/>
                  <a:moveTo>
                    <a:pt x="1818380" y="582994"/>
                  </a:moveTo>
                  <a:lnTo>
                    <a:pt x="1818380" y="656064"/>
                  </a:lnTo>
                  <a:lnTo>
                    <a:pt x="1916476" y="656064"/>
                  </a:lnTo>
                  <a:lnTo>
                    <a:pt x="1916476" y="582994"/>
                  </a:lnTo>
                  <a:close/>
                  <a:moveTo>
                    <a:pt x="1634779" y="582994"/>
                  </a:moveTo>
                  <a:lnTo>
                    <a:pt x="1634779" y="656064"/>
                  </a:lnTo>
                  <a:lnTo>
                    <a:pt x="1732875" y="656064"/>
                  </a:lnTo>
                  <a:lnTo>
                    <a:pt x="1732875" y="582994"/>
                  </a:lnTo>
                  <a:close/>
                  <a:moveTo>
                    <a:pt x="1451179" y="582994"/>
                  </a:moveTo>
                  <a:lnTo>
                    <a:pt x="1451179" y="656064"/>
                  </a:lnTo>
                  <a:lnTo>
                    <a:pt x="1549275" y="656064"/>
                  </a:lnTo>
                  <a:lnTo>
                    <a:pt x="1549275" y="582994"/>
                  </a:lnTo>
                  <a:close/>
                  <a:moveTo>
                    <a:pt x="403424" y="499916"/>
                  </a:moveTo>
                  <a:cubicBezTo>
                    <a:pt x="373157" y="499916"/>
                    <a:pt x="348620" y="524453"/>
                    <a:pt x="348620" y="554720"/>
                  </a:cubicBezTo>
                  <a:lnTo>
                    <a:pt x="348620" y="1438886"/>
                  </a:lnTo>
                  <a:lnTo>
                    <a:pt x="458227" y="1438886"/>
                  </a:lnTo>
                  <a:cubicBezTo>
                    <a:pt x="458227" y="1144164"/>
                    <a:pt x="458228" y="849442"/>
                    <a:pt x="458228" y="554720"/>
                  </a:cubicBezTo>
                  <a:cubicBezTo>
                    <a:pt x="458228" y="524453"/>
                    <a:pt x="433691" y="499916"/>
                    <a:pt x="403424" y="499916"/>
                  </a:cubicBezTo>
                  <a:close/>
                  <a:moveTo>
                    <a:pt x="169200" y="496212"/>
                  </a:moveTo>
                  <a:cubicBezTo>
                    <a:pt x="138933" y="496212"/>
                    <a:pt x="114396" y="520749"/>
                    <a:pt x="114396" y="551016"/>
                  </a:cubicBezTo>
                  <a:lnTo>
                    <a:pt x="114396" y="1435182"/>
                  </a:lnTo>
                  <a:lnTo>
                    <a:pt x="224003" y="1435182"/>
                  </a:lnTo>
                  <a:cubicBezTo>
                    <a:pt x="224003" y="1140460"/>
                    <a:pt x="224004" y="845738"/>
                    <a:pt x="224004" y="551016"/>
                  </a:cubicBezTo>
                  <a:cubicBezTo>
                    <a:pt x="224004" y="520749"/>
                    <a:pt x="199467" y="496212"/>
                    <a:pt x="169200" y="496212"/>
                  </a:cubicBezTo>
                  <a:close/>
                  <a:moveTo>
                    <a:pt x="1818380" y="431380"/>
                  </a:moveTo>
                  <a:lnTo>
                    <a:pt x="1818380" y="504450"/>
                  </a:lnTo>
                  <a:lnTo>
                    <a:pt x="1916476" y="504450"/>
                  </a:lnTo>
                  <a:lnTo>
                    <a:pt x="1916476" y="431380"/>
                  </a:lnTo>
                  <a:close/>
                  <a:moveTo>
                    <a:pt x="1634779" y="431380"/>
                  </a:moveTo>
                  <a:lnTo>
                    <a:pt x="1634779" y="504450"/>
                  </a:lnTo>
                  <a:lnTo>
                    <a:pt x="1732875" y="504450"/>
                  </a:lnTo>
                  <a:lnTo>
                    <a:pt x="1732875" y="431380"/>
                  </a:lnTo>
                  <a:close/>
                  <a:moveTo>
                    <a:pt x="1451179" y="431380"/>
                  </a:moveTo>
                  <a:lnTo>
                    <a:pt x="1451179" y="504450"/>
                  </a:lnTo>
                  <a:lnTo>
                    <a:pt x="1549275" y="504450"/>
                  </a:lnTo>
                  <a:lnTo>
                    <a:pt x="1549275" y="431380"/>
                  </a:lnTo>
                  <a:close/>
                  <a:moveTo>
                    <a:pt x="1254606" y="431380"/>
                  </a:moveTo>
                  <a:lnTo>
                    <a:pt x="1254606" y="504450"/>
                  </a:lnTo>
                  <a:lnTo>
                    <a:pt x="1352702" y="504450"/>
                  </a:lnTo>
                  <a:lnTo>
                    <a:pt x="1352702" y="431380"/>
                  </a:lnTo>
                  <a:close/>
                  <a:moveTo>
                    <a:pt x="1071005" y="431380"/>
                  </a:moveTo>
                  <a:lnTo>
                    <a:pt x="1071005" y="504450"/>
                  </a:lnTo>
                  <a:lnTo>
                    <a:pt x="1169101" y="504450"/>
                  </a:lnTo>
                  <a:lnTo>
                    <a:pt x="1169101" y="431380"/>
                  </a:lnTo>
                  <a:close/>
                  <a:moveTo>
                    <a:pt x="887405" y="431380"/>
                  </a:moveTo>
                  <a:lnTo>
                    <a:pt x="887405" y="504450"/>
                  </a:lnTo>
                  <a:lnTo>
                    <a:pt x="985501" y="504450"/>
                  </a:lnTo>
                  <a:lnTo>
                    <a:pt x="985501" y="431380"/>
                  </a:lnTo>
                  <a:close/>
                  <a:moveTo>
                    <a:pt x="726849" y="431380"/>
                  </a:moveTo>
                  <a:lnTo>
                    <a:pt x="726849" y="504450"/>
                  </a:lnTo>
                  <a:lnTo>
                    <a:pt x="824945" y="504450"/>
                  </a:lnTo>
                  <a:lnTo>
                    <a:pt x="824945" y="431380"/>
                  </a:lnTo>
                  <a:close/>
                  <a:moveTo>
                    <a:pt x="543248" y="431380"/>
                  </a:moveTo>
                  <a:lnTo>
                    <a:pt x="543248" y="504450"/>
                  </a:lnTo>
                  <a:lnTo>
                    <a:pt x="641344" y="504450"/>
                  </a:lnTo>
                  <a:lnTo>
                    <a:pt x="641344" y="431380"/>
                  </a:lnTo>
                  <a:close/>
                  <a:moveTo>
                    <a:pt x="525663" y="0"/>
                  </a:moveTo>
                  <a:lnTo>
                    <a:pt x="525663" y="296929"/>
                  </a:lnTo>
                  <a:lnTo>
                    <a:pt x="1026614" y="0"/>
                  </a:lnTo>
                  <a:lnTo>
                    <a:pt x="1026614" y="296930"/>
                  </a:lnTo>
                  <a:lnTo>
                    <a:pt x="1527566" y="0"/>
                  </a:lnTo>
                  <a:lnTo>
                    <a:pt x="1527566" y="296930"/>
                  </a:lnTo>
                  <a:lnTo>
                    <a:pt x="2028518" y="0"/>
                  </a:lnTo>
                  <a:lnTo>
                    <a:pt x="2028518" y="311577"/>
                  </a:lnTo>
                  <a:lnTo>
                    <a:pt x="2028518" y="1440540"/>
                  </a:lnTo>
                  <a:lnTo>
                    <a:pt x="0" y="1440540"/>
                  </a:lnTo>
                  <a:lnTo>
                    <a:pt x="0" y="311577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8EB13ADF-02FA-4631-B66D-07BDBD7B552F}"/>
                </a:ext>
              </a:extLst>
            </p:cNvPr>
            <p:cNvSpPr/>
            <p:nvPr/>
          </p:nvSpPr>
          <p:spPr>
            <a:xfrm>
              <a:off x="8698073" y="4267516"/>
              <a:ext cx="2163080" cy="2082019"/>
            </a:xfrm>
            <a:custGeom>
              <a:avLst/>
              <a:gdLst>
                <a:gd name="connsiteX0" fmla="*/ 1708938 w 2163080"/>
                <a:gd name="connsiteY0" fmla="*/ 2004560 h 2082019"/>
                <a:gd name="connsiteX1" fmla="*/ 1708938 w 2163080"/>
                <a:gd name="connsiteY1" fmla="*/ 2044384 h 2082019"/>
                <a:gd name="connsiteX2" fmla="*/ 2059441 w 2163080"/>
                <a:gd name="connsiteY2" fmla="*/ 2044384 h 2082019"/>
                <a:gd name="connsiteX3" fmla="*/ 2059441 w 2163080"/>
                <a:gd name="connsiteY3" fmla="*/ 2004560 h 2082019"/>
                <a:gd name="connsiteX4" fmla="*/ 1293406 w 2163080"/>
                <a:gd name="connsiteY4" fmla="*/ 2004560 h 2082019"/>
                <a:gd name="connsiteX5" fmla="*/ 1293406 w 2163080"/>
                <a:gd name="connsiteY5" fmla="*/ 2044384 h 2082019"/>
                <a:gd name="connsiteX6" fmla="*/ 1643909 w 2163080"/>
                <a:gd name="connsiteY6" fmla="*/ 2044384 h 2082019"/>
                <a:gd name="connsiteX7" fmla="*/ 1643909 w 2163080"/>
                <a:gd name="connsiteY7" fmla="*/ 2004560 h 2082019"/>
                <a:gd name="connsiteX8" fmla="*/ 1708938 w 2163080"/>
                <a:gd name="connsiteY8" fmla="*/ 1943463 h 2082019"/>
                <a:gd name="connsiteX9" fmla="*/ 1708938 w 2163080"/>
                <a:gd name="connsiteY9" fmla="*/ 1983287 h 2082019"/>
                <a:gd name="connsiteX10" fmla="*/ 2059441 w 2163080"/>
                <a:gd name="connsiteY10" fmla="*/ 1983287 h 2082019"/>
                <a:gd name="connsiteX11" fmla="*/ 2059441 w 2163080"/>
                <a:gd name="connsiteY11" fmla="*/ 1943463 h 2082019"/>
                <a:gd name="connsiteX12" fmla="*/ 1293406 w 2163080"/>
                <a:gd name="connsiteY12" fmla="*/ 1943463 h 2082019"/>
                <a:gd name="connsiteX13" fmla="*/ 1293406 w 2163080"/>
                <a:gd name="connsiteY13" fmla="*/ 1983287 h 2082019"/>
                <a:gd name="connsiteX14" fmla="*/ 1643909 w 2163080"/>
                <a:gd name="connsiteY14" fmla="*/ 1983287 h 2082019"/>
                <a:gd name="connsiteX15" fmla="*/ 1643909 w 2163080"/>
                <a:gd name="connsiteY15" fmla="*/ 1943463 h 2082019"/>
                <a:gd name="connsiteX16" fmla="*/ 1708938 w 2163080"/>
                <a:gd name="connsiteY16" fmla="*/ 1882367 h 2082019"/>
                <a:gd name="connsiteX17" fmla="*/ 1708938 w 2163080"/>
                <a:gd name="connsiteY17" fmla="*/ 1922191 h 2082019"/>
                <a:gd name="connsiteX18" fmla="*/ 2059441 w 2163080"/>
                <a:gd name="connsiteY18" fmla="*/ 1922191 h 2082019"/>
                <a:gd name="connsiteX19" fmla="*/ 2059441 w 2163080"/>
                <a:gd name="connsiteY19" fmla="*/ 1882367 h 2082019"/>
                <a:gd name="connsiteX20" fmla="*/ 1293406 w 2163080"/>
                <a:gd name="connsiteY20" fmla="*/ 1882367 h 2082019"/>
                <a:gd name="connsiteX21" fmla="*/ 1293406 w 2163080"/>
                <a:gd name="connsiteY21" fmla="*/ 1922191 h 2082019"/>
                <a:gd name="connsiteX22" fmla="*/ 1643909 w 2163080"/>
                <a:gd name="connsiteY22" fmla="*/ 1922191 h 2082019"/>
                <a:gd name="connsiteX23" fmla="*/ 1643909 w 2163080"/>
                <a:gd name="connsiteY23" fmla="*/ 1882367 h 2082019"/>
                <a:gd name="connsiteX24" fmla="*/ 1024178 w 2163080"/>
                <a:gd name="connsiteY24" fmla="*/ 1873675 h 2082019"/>
                <a:gd name="connsiteX25" fmla="*/ 1024178 w 2163080"/>
                <a:gd name="connsiteY25" fmla="*/ 1939321 h 2082019"/>
                <a:gd name="connsiteX26" fmla="*/ 1122274 w 2163080"/>
                <a:gd name="connsiteY26" fmla="*/ 1939321 h 2082019"/>
                <a:gd name="connsiteX27" fmla="*/ 1122274 w 2163080"/>
                <a:gd name="connsiteY27" fmla="*/ 1873675 h 2082019"/>
                <a:gd name="connsiteX28" fmla="*/ 840577 w 2163080"/>
                <a:gd name="connsiteY28" fmla="*/ 1873675 h 2082019"/>
                <a:gd name="connsiteX29" fmla="*/ 840577 w 2163080"/>
                <a:gd name="connsiteY29" fmla="*/ 1939321 h 2082019"/>
                <a:gd name="connsiteX30" fmla="*/ 938673 w 2163080"/>
                <a:gd name="connsiteY30" fmla="*/ 1939321 h 2082019"/>
                <a:gd name="connsiteX31" fmla="*/ 938673 w 2163080"/>
                <a:gd name="connsiteY31" fmla="*/ 1873675 h 2082019"/>
                <a:gd name="connsiteX32" fmla="*/ 656977 w 2163080"/>
                <a:gd name="connsiteY32" fmla="*/ 1873675 h 2082019"/>
                <a:gd name="connsiteX33" fmla="*/ 656977 w 2163080"/>
                <a:gd name="connsiteY33" fmla="*/ 1939321 h 2082019"/>
                <a:gd name="connsiteX34" fmla="*/ 755073 w 2163080"/>
                <a:gd name="connsiteY34" fmla="*/ 1939321 h 2082019"/>
                <a:gd name="connsiteX35" fmla="*/ 755073 w 2163080"/>
                <a:gd name="connsiteY35" fmla="*/ 1873675 h 2082019"/>
                <a:gd name="connsiteX36" fmla="*/ 1708938 w 2163080"/>
                <a:gd name="connsiteY36" fmla="*/ 1821270 h 2082019"/>
                <a:gd name="connsiteX37" fmla="*/ 1708938 w 2163080"/>
                <a:gd name="connsiteY37" fmla="*/ 1861094 h 2082019"/>
                <a:gd name="connsiteX38" fmla="*/ 2059441 w 2163080"/>
                <a:gd name="connsiteY38" fmla="*/ 1861094 h 2082019"/>
                <a:gd name="connsiteX39" fmla="*/ 2059441 w 2163080"/>
                <a:gd name="connsiteY39" fmla="*/ 1821270 h 2082019"/>
                <a:gd name="connsiteX40" fmla="*/ 1293406 w 2163080"/>
                <a:gd name="connsiteY40" fmla="*/ 1821270 h 2082019"/>
                <a:gd name="connsiteX41" fmla="*/ 1293406 w 2163080"/>
                <a:gd name="connsiteY41" fmla="*/ 1861094 h 2082019"/>
                <a:gd name="connsiteX42" fmla="*/ 1643909 w 2163080"/>
                <a:gd name="connsiteY42" fmla="*/ 1861094 h 2082019"/>
                <a:gd name="connsiteX43" fmla="*/ 1643909 w 2163080"/>
                <a:gd name="connsiteY43" fmla="*/ 1821270 h 2082019"/>
                <a:gd name="connsiteX44" fmla="*/ 1024178 w 2163080"/>
                <a:gd name="connsiteY44" fmla="*/ 1737466 h 2082019"/>
                <a:gd name="connsiteX45" fmla="*/ 1024178 w 2163080"/>
                <a:gd name="connsiteY45" fmla="*/ 1803112 h 2082019"/>
                <a:gd name="connsiteX46" fmla="*/ 1122274 w 2163080"/>
                <a:gd name="connsiteY46" fmla="*/ 1803112 h 2082019"/>
                <a:gd name="connsiteX47" fmla="*/ 1122274 w 2163080"/>
                <a:gd name="connsiteY47" fmla="*/ 1737466 h 2082019"/>
                <a:gd name="connsiteX48" fmla="*/ 840577 w 2163080"/>
                <a:gd name="connsiteY48" fmla="*/ 1737466 h 2082019"/>
                <a:gd name="connsiteX49" fmla="*/ 840577 w 2163080"/>
                <a:gd name="connsiteY49" fmla="*/ 1803112 h 2082019"/>
                <a:gd name="connsiteX50" fmla="*/ 938673 w 2163080"/>
                <a:gd name="connsiteY50" fmla="*/ 1803112 h 2082019"/>
                <a:gd name="connsiteX51" fmla="*/ 938673 w 2163080"/>
                <a:gd name="connsiteY51" fmla="*/ 1737466 h 2082019"/>
                <a:gd name="connsiteX52" fmla="*/ 656977 w 2163080"/>
                <a:gd name="connsiteY52" fmla="*/ 1737466 h 2082019"/>
                <a:gd name="connsiteX53" fmla="*/ 656977 w 2163080"/>
                <a:gd name="connsiteY53" fmla="*/ 1803112 h 2082019"/>
                <a:gd name="connsiteX54" fmla="*/ 755073 w 2163080"/>
                <a:gd name="connsiteY54" fmla="*/ 1803112 h 2082019"/>
                <a:gd name="connsiteX55" fmla="*/ 755073 w 2163080"/>
                <a:gd name="connsiteY55" fmla="*/ 1737466 h 2082019"/>
                <a:gd name="connsiteX56" fmla="*/ 1024178 w 2163080"/>
                <a:gd name="connsiteY56" fmla="*/ 1601257 h 2082019"/>
                <a:gd name="connsiteX57" fmla="*/ 1024178 w 2163080"/>
                <a:gd name="connsiteY57" fmla="*/ 1666903 h 2082019"/>
                <a:gd name="connsiteX58" fmla="*/ 1122274 w 2163080"/>
                <a:gd name="connsiteY58" fmla="*/ 1666903 h 2082019"/>
                <a:gd name="connsiteX59" fmla="*/ 1122274 w 2163080"/>
                <a:gd name="connsiteY59" fmla="*/ 1601257 h 2082019"/>
                <a:gd name="connsiteX60" fmla="*/ 840577 w 2163080"/>
                <a:gd name="connsiteY60" fmla="*/ 1601257 h 2082019"/>
                <a:gd name="connsiteX61" fmla="*/ 840577 w 2163080"/>
                <a:gd name="connsiteY61" fmla="*/ 1666903 h 2082019"/>
                <a:gd name="connsiteX62" fmla="*/ 938673 w 2163080"/>
                <a:gd name="connsiteY62" fmla="*/ 1666903 h 2082019"/>
                <a:gd name="connsiteX63" fmla="*/ 938673 w 2163080"/>
                <a:gd name="connsiteY63" fmla="*/ 1601257 h 2082019"/>
                <a:gd name="connsiteX64" fmla="*/ 656977 w 2163080"/>
                <a:gd name="connsiteY64" fmla="*/ 1601257 h 2082019"/>
                <a:gd name="connsiteX65" fmla="*/ 656977 w 2163080"/>
                <a:gd name="connsiteY65" fmla="*/ 1666903 h 2082019"/>
                <a:gd name="connsiteX66" fmla="*/ 755073 w 2163080"/>
                <a:gd name="connsiteY66" fmla="*/ 1666903 h 2082019"/>
                <a:gd name="connsiteX67" fmla="*/ 755073 w 2163080"/>
                <a:gd name="connsiteY67" fmla="*/ 1601257 h 2082019"/>
                <a:gd name="connsiteX68" fmla="*/ 1949811 w 2163080"/>
                <a:gd name="connsiteY68" fmla="*/ 1437108 h 2082019"/>
                <a:gd name="connsiteX69" fmla="*/ 1949811 w 2163080"/>
                <a:gd name="connsiteY69" fmla="*/ 1502754 h 2082019"/>
                <a:gd name="connsiteX70" fmla="*/ 2047907 w 2163080"/>
                <a:gd name="connsiteY70" fmla="*/ 1502754 h 2082019"/>
                <a:gd name="connsiteX71" fmla="*/ 2047907 w 2163080"/>
                <a:gd name="connsiteY71" fmla="*/ 1437108 h 2082019"/>
                <a:gd name="connsiteX72" fmla="*/ 1766210 w 2163080"/>
                <a:gd name="connsiteY72" fmla="*/ 1437108 h 2082019"/>
                <a:gd name="connsiteX73" fmla="*/ 1766210 w 2163080"/>
                <a:gd name="connsiteY73" fmla="*/ 1502754 h 2082019"/>
                <a:gd name="connsiteX74" fmla="*/ 1864306 w 2163080"/>
                <a:gd name="connsiteY74" fmla="*/ 1502754 h 2082019"/>
                <a:gd name="connsiteX75" fmla="*/ 1864306 w 2163080"/>
                <a:gd name="connsiteY75" fmla="*/ 1437108 h 2082019"/>
                <a:gd name="connsiteX76" fmla="*/ 1582610 w 2163080"/>
                <a:gd name="connsiteY76" fmla="*/ 1437108 h 2082019"/>
                <a:gd name="connsiteX77" fmla="*/ 1582610 w 2163080"/>
                <a:gd name="connsiteY77" fmla="*/ 1502754 h 2082019"/>
                <a:gd name="connsiteX78" fmla="*/ 1680706 w 2163080"/>
                <a:gd name="connsiteY78" fmla="*/ 1502754 h 2082019"/>
                <a:gd name="connsiteX79" fmla="*/ 1680706 w 2163080"/>
                <a:gd name="connsiteY79" fmla="*/ 1437108 h 2082019"/>
                <a:gd name="connsiteX80" fmla="*/ 1386037 w 2163080"/>
                <a:gd name="connsiteY80" fmla="*/ 1437108 h 2082019"/>
                <a:gd name="connsiteX81" fmla="*/ 1386037 w 2163080"/>
                <a:gd name="connsiteY81" fmla="*/ 1502754 h 2082019"/>
                <a:gd name="connsiteX82" fmla="*/ 1484133 w 2163080"/>
                <a:gd name="connsiteY82" fmla="*/ 1502754 h 2082019"/>
                <a:gd name="connsiteX83" fmla="*/ 1484133 w 2163080"/>
                <a:gd name="connsiteY83" fmla="*/ 1437108 h 2082019"/>
                <a:gd name="connsiteX84" fmla="*/ 1202437 w 2163080"/>
                <a:gd name="connsiteY84" fmla="*/ 1437108 h 2082019"/>
                <a:gd name="connsiteX85" fmla="*/ 1202437 w 2163080"/>
                <a:gd name="connsiteY85" fmla="*/ 1502754 h 2082019"/>
                <a:gd name="connsiteX86" fmla="*/ 1300533 w 2163080"/>
                <a:gd name="connsiteY86" fmla="*/ 1502754 h 2082019"/>
                <a:gd name="connsiteX87" fmla="*/ 1300533 w 2163080"/>
                <a:gd name="connsiteY87" fmla="*/ 1437108 h 2082019"/>
                <a:gd name="connsiteX88" fmla="*/ 1024178 w 2163080"/>
                <a:gd name="connsiteY88" fmla="*/ 1437108 h 2082019"/>
                <a:gd name="connsiteX89" fmla="*/ 1024178 w 2163080"/>
                <a:gd name="connsiteY89" fmla="*/ 1502754 h 2082019"/>
                <a:gd name="connsiteX90" fmla="*/ 1122274 w 2163080"/>
                <a:gd name="connsiteY90" fmla="*/ 1502754 h 2082019"/>
                <a:gd name="connsiteX91" fmla="*/ 1122274 w 2163080"/>
                <a:gd name="connsiteY91" fmla="*/ 1437108 h 2082019"/>
                <a:gd name="connsiteX92" fmla="*/ 840577 w 2163080"/>
                <a:gd name="connsiteY92" fmla="*/ 1437108 h 2082019"/>
                <a:gd name="connsiteX93" fmla="*/ 840577 w 2163080"/>
                <a:gd name="connsiteY93" fmla="*/ 1502754 h 2082019"/>
                <a:gd name="connsiteX94" fmla="*/ 938673 w 2163080"/>
                <a:gd name="connsiteY94" fmla="*/ 1502754 h 2082019"/>
                <a:gd name="connsiteX95" fmla="*/ 938673 w 2163080"/>
                <a:gd name="connsiteY95" fmla="*/ 1437108 h 2082019"/>
                <a:gd name="connsiteX96" fmla="*/ 656977 w 2163080"/>
                <a:gd name="connsiteY96" fmla="*/ 1437108 h 2082019"/>
                <a:gd name="connsiteX97" fmla="*/ 656977 w 2163080"/>
                <a:gd name="connsiteY97" fmla="*/ 1502754 h 2082019"/>
                <a:gd name="connsiteX98" fmla="*/ 755073 w 2163080"/>
                <a:gd name="connsiteY98" fmla="*/ 1502754 h 2082019"/>
                <a:gd name="connsiteX99" fmla="*/ 755073 w 2163080"/>
                <a:gd name="connsiteY99" fmla="*/ 1437108 h 2082019"/>
                <a:gd name="connsiteX100" fmla="*/ 1037978 w 2163080"/>
                <a:gd name="connsiteY100" fmla="*/ 331011 h 2082019"/>
                <a:gd name="connsiteX101" fmla="*/ 1037978 w 2163080"/>
                <a:gd name="connsiteY101" fmla="*/ 465308 h 2082019"/>
                <a:gd name="connsiteX102" fmla="*/ 1059098 w 2163080"/>
                <a:gd name="connsiteY102" fmla="*/ 468502 h 2082019"/>
                <a:gd name="connsiteX103" fmla="*/ 1162875 w 2163080"/>
                <a:gd name="connsiteY103" fmla="*/ 562591 h 2082019"/>
                <a:gd name="connsiteX104" fmla="*/ 1173239 w 2163080"/>
                <a:gd name="connsiteY104" fmla="*/ 613926 h 2082019"/>
                <a:gd name="connsiteX105" fmla="*/ 1175942 w 2163080"/>
                <a:gd name="connsiteY105" fmla="*/ 613926 h 2082019"/>
                <a:gd name="connsiteX106" fmla="*/ 1175942 w 2163080"/>
                <a:gd name="connsiteY106" fmla="*/ 627317 h 2082019"/>
                <a:gd name="connsiteX107" fmla="*/ 1175943 w 2163080"/>
                <a:gd name="connsiteY107" fmla="*/ 627321 h 2082019"/>
                <a:gd name="connsiteX108" fmla="*/ 1175942 w 2163080"/>
                <a:gd name="connsiteY108" fmla="*/ 1063497 h 2082019"/>
                <a:gd name="connsiteX109" fmla="*/ 1283069 w 2163080"/>
                <a:gd name="connsiteY109" fmla="*/ 1063497 h 2082019"/>
                <a:gd name="connsiteX110" fmla="*/ 1283069 w 2163080"/>
                <a:gd name="connsiteY110" fmla="*/ 627216 h 2082019"/>
                <a:gd name="connsiteX111" fmla="*/ 1384635 w 2163080"/>
                <a:gd name="connsiteY111" fmla="*/ 473988 h 2082019"/>
                <a:gd name="connsiteX112" fmla="*/ 1437863 w 2163080"/>
                <a:gd name="connsiteY112" fmla="*/ 463242 h 2082019"/>
                <a:gd name="connsiteX113" fmla="*/ 1437863 w 2163080"/>
                <a:gd name="connsiteY113" fmla="*/ 331011 h 2082019"/>
                <a:gd name="connsiteX114" fmla="*/ 785279 w 2163080"/>
                <a:gd name="connsiteY114" fmla="*/ 331011 h 2082019"/>
                <a:gd name="connsiteX115" fmla="*/ 785279 w 2163080"/>
                <a:gd name="connsiteY115" fmla="*/ 1063497 h 2082019"/>
                <a:gd name="connsiteX116" fmla="*/ 843351 w 2163080"/>
                <a:gd name="connsiteY116" fmla="*/ 1063497 h 2082019"/>
                <a:gd name="connsiteX117" fmla="*/ 843351 w 2163080"/>
                <a:gd name="connsiteY117" fmla="*/ 627321 h 2082019"/>
                <a:gd name="connsiteX118" fmla="*/ 944917 w 2163080"/>
                <a:gd name="connsiteY118" fmla="*/ 474094 h 2082019"/>
                <a:gd name="connsiteX119" fmla="*/ 996379 w 2163080"/>
                <a:gd name="connsiteY119" fmla="*/ 463704 h 2082019"/>
                <a:gd name="connsiteX120" fmla="*/ 996379 w 2163080"/>
                <a:gd name="connsiteY120" fmla="*/ 331011 h 2082019"/>
                <a:gd name="connsiteX121" fmla="*/ 683756 w 2163080"/>
                <a:gd name="connsiteY121" fmla="*/ 0 h 2082019"/>
                <a:gd name="connsiteX122" fmla="*/ 785279 w 2163080"/>
                <a:gd name="connsiteY122" fmla="*/ 0 h 2082019"/>
                <a:gd name="connsiteX123" fmla="*/ 785279 w 2163080"/>
                <a:gd name="connsiteY123" fmla="*/ 1 h 2082019"/>
                <a:gd name="connsiteX124" fmla="*/ 785279 w 2163080"/>
                <a:gd name="connsiteY124" fmla="*/ 150699 h 2082019"/>
                <a:gd name="connsiteX125" fmla="*/ 785279 w 2163080"/>
                <a:gd name="connsiteY125" fmla="*/ 150703 h 2082019"/>
                <a:gd name="connsiteX126" fmla="*/ 785279 w 2163080"/>
                <a:gd name="connsiteY126" fmla="*/ 185573 h 2082019"/>
                <a:gd name="connsiteX127" fmla="*/ 785279 w 2163080"/>
                <a:gd name="connsiteY127" fmla="*/ 268612 h 2082019"/>
                <a:gd name="connsiteX128" fmla="*/ 1437863 w 2163080"/>
                <a:gd name="connsiteY128" fmla="*/ 268612 h 2082019"/>
                <a:gd name="connsiteX129" fmla="*/ 1437863 w 2163080"/>
                <a:gd name="connsiteY129" fmla="*/ 268180 h 2082019"/>
                <a:gd name="connsiteX130" fmla="*/ 1479462 w 2163080"/>
                <a:gd name="connsiteY130" fmla="*/ 268180 h 2082019"/>
                <a:gd name="connsiteX131" fmla="*/ 1479462 w 2163080"/>
                <a:gd name="connsiteY131" fmla="*/ 466997 h 2082019"/>
                <a:gd name="connsiteX132" fmla="*/ 1514095 w 2163080"/>
                <a:gd name="connsiteY132" fmla="*/ 473988 h 2082019"/>
                <a:gd name="connsiteX133" fmla="*/ 1608185 w 2163080"/>
                <a:gd name="connsiteY133" fmla="*/ 577765 h 2082019"/>
                <a:gd name="connsiteX134" fmla="*/ 1613636 w 2163080"/>
                <a:gd name="connsiteY134" fmla="*/ 613821 h 2082019"/>
                <a:gd name="connsiteX135" fmla="*/ 1615660 w 2163080"/>
                <a:gd name="connsiteY135" fmla="*/ 613821 h 2082019"/>
                <a:gd name="connsiteX136" fmla="*/ 1615660 w 2163080"/>
                <a:gd name="connsiteY136" fmla="*/ 627210 h 2082019"/>
                <a:gd name="connsiteX137" fmla="*/ 1615661 w 2163080"/>
                <a:gd name="connsiteY137" fmla="*/ 627216 h 2082019"/>
                <a:gd name="connsiteX138" fmla="*/ 1615660 w 2163080"/>
                <a:gd name="connsiteY138" fmla="*/ 1063497 h 2082019"/>
                <a:gd name="connsiteX139" fmla="*/ 2163080 w 2163080"/>
                <a:gd name="connsiteY139" fmla="*/ 1063497 h 2082019"/>
                <a:gd name="connsiteX140" fmla="*/ 2163080 w 2163080"/>
                <a:gd name="connsiteY140" fmla="*/ 1184656 h 2082019"/>
                <a:gd name="connsiteX141" fmla="*/ 2163080 w 2163080"/>
                <a:gd name="connsiteY141" fmla="*/ 1530190 h 2082019"/>
                <a:gd name="connsiteX142" fmla="*/ 2163080 w 2163080"/>
                <a:gd name="connsiteY142" fmla="*/ 2078653 h 2082019"/>
                <a:gd name="connsiteX143" fmla="*/ 2163080 w 2163080"/>
                <a:gd name="connsiteY143" fmla="*/ 2082019 h 2082019"/>
                <a:gd name="connsiteX144" fmla="*/ 499194 w 2163080"/>
                <a:gd name="connsiteY144" fmla="*/ 2082019 h 2082019"/>
                <a:gd name="connsiteX145" fmla="*/ 499105 w 2163080"/>
                <a:gd name="connsiteY145" fmla="*/ 2082019 h 2082019"/>
                <a:gd name="connsiteX146" fmla="*/ 421721 w 2163080"/>
                <a:gd name="connsiteY146" fmla="*/ 2082019 h 2082019"/>
                <a:gd name="connsiteX147" fmla="*/ 421721 w 2163080"/>
                <a:gd name="connsiteY147" fmla="*/ 1864776 h 2082019"/>
                <a:gd name="connsiteX148" fmla="*/ 327071 w 2163080"/>
                <a:gd name="connsiteY148" fmla="*/ 1864776 h 2082019"/>
                <a:gd name="connsiteX149" fmla="*/ 327071 w 2163080"/>
                <a:gd name="connsiteY149" fmla="*/ 2082019 h 2082019"/>
                <a:gd name="connsiteX150" fmla="*/ 249597 w 2163080"/>
                <a:gd name="connsiteY150" fmla="*/ 2082019 h 2082019"/>
                <a:gd name="connsiteX151" fmla="*/ 249597 w 2163080"/>
                <a:gd name="connsiteY151" fmla="*/ 2082018 h 2082019"/>
                <a:gd name="connsiteX152" fmla="*/ 163326 w 2163080"/>
                <a:gd name="connsiteY152" fmla="*/ 2082018 h 2082019"/>
                <a:gd name="connsiteX153" fmla="*/ 163326 w 2163080"/>
                <a:gd name="connsiteY153" fmla="*/ 1864776 h 2082019"/>
                <a:gd name="connsiteX154" fmla="*/ 68676 w 2163080"/>
                <a:gd name="connsiteY154" fmla="*/ 1864776 h 2082019"/>
                <a:gd name="connsiteX155" fmla="*/ 68676 w 2163080"/>
                <a:gd name="connsiteY155" fmla="*/ 2082018 h 2082019"/>
                <a:gd name="connsiteX156" fmla="*/ 0 w 2163080"/>
                <a:gd name="connsiteY156" fmla="*/ 2082018 h 2082019"/>
                <a:gd name="connsiteX157" fmla="*/ 0 w 2163080"/>
                <a:gd name="connsiteY157" fmla="*/ 1070653 h 2082019"/>
                <a:gd name="connsiteX158" fmla="*/ 0 w 2163080"/>
                <a:gd name="connsiteY158" fmla="*/ 957871 h 2082019"/>
                <a:gd name="connsiteX159" fmla="*/ 0 w 2163080"/>
                <a:gd name="connsiteY159" fmla="*/ 957207 h 2082019"/>
                <a:gd name="connsiteX160" fmla="*/ 91842 w 2163080"/>
                <a:gd name="connsiteY160" fmla="*/ 957207 h 2082019"/>
                <a:gd name="connsiteX161" fmla="*/ 91842 w 2163080"/>
                <a:gd name="connsiteY161" fmla="*/ 351653 h 2082019"/>
                <a:gd name="connsiteX162" fmla="*/ 91841 w 2163080"/>
                <a:gd name="connsiteY162" fmla="*/ 351653 h 2082019"/>
                <a:gd name="connsiteX163" fmla="*/ 91841 w 2163080"/>
                <a:gd name="connsiteY163" fmla="*/ 185571 h 2082019"/>
                <a:gd name="connsiteX164" fmla="*/ 237438 w 2163080"/>
                <a:gd name="connsiteY164" fmla="*/ 185571 h 2082019"/>
                <a:gd name="connsiteX165" fmla="*/ 383036 w 2163080"/>
                <a:gd name="connsiteY165" fmla="*/ 185571 h 2082019"/>
                <a:gd name="connsiteX166" fmla="*/ 383037 w 2163080"/>
                <a:gd name="connsiteY166" fmla="*/ 185571 h 2082019"/>
                <a:gd name="connsiteX167" fmla="*/ 383037 w 2163080"/>
                <a:gd name="connsiteY167" fmla="*/ 337527 h 2082019"/>
                <a:gd name="connsiteX168" fmla="*/ 383038 w 2163080"/>
                <a:gd name="connsiteY168" fmla="*/ 337527 h 2082019"/>
                <a:gd name="connsiteX169" fmla="*/ 383038 w 2163080"/>
                <a:gd name="connsiteY169" fmla="*/ 337530 h 2082019"/>
                <a:gd name="connsiteX170" fmla="*/ 383038 w 2163080"/>
                <a:gd name="connsiteY170" fmla="*/ 955499 h 2082019"/>
                <a:gd name="connsiteX171" fmla="*/ 499194 w 2163080"/>
                <a:gd name="connsiteY171" fmla="*/ 955499 h 2082019"/>
                <a:gd name="connsiteX172" fmla="*/ 499194 w 2163080"/>
                <a:gd name="connsiteY172" fmla="*/ 956944 h 2082019"/>
                <a:gd name="connsiteX173" fmla="*/ 499194 w 2163080"/>
                <a:gd name="connsiteY173" fmla="*/ 1063497 h 2082019"/>
                <a:gd name="connsiteX174" fmla="*/ 591966 w 2163080"/>
                <a:gd name="connsiteY174" fmla="*/ 1063497 h 2082019"/>
                <a:gd name="connsiteX175" fmla="*/ 591966 w 2163080"/>
                <a:gd name="connsiteY175" fmla="*/ 185573 h 2082019"/>
                <a:gd name="connsiteX176" fmla="*/ 591966 w 2163080"/>
                <a:gd name="connsiteY176" fmla="*/ 150703 h 2082019"/>
                <a:gd name="connsiteX177" fmla="*/ 591966 w 2163080"/>
                <a:gd name="connsiteY177" fmla="*/ 1 h 2082019"/>
                <a:gd name="connsiteX178" fmla="*/ 683756 w 2163080"/>
                <a:gd name="connsiteY178" fmla="*/ 1 h 2082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</a:cxnLst>
              <a:rect l="l" t="t" r="r" b="b"/>
              <a:pathLst>
                <a:path w="2163080" h="2082019">
                  <a:moveTo>
                    <a:pt x="1708938" y="2004560"/>
                  </a:moveTo>
                  <a:lnTo>
                    <a:pt x="1708938" y="2044384"/>
                  </a:lnTo>
                  <a:lnTo>
                    <a:pt x="2059441" y="2044384"/>
                  </a:lnTo>
                  <a:lnTo>
                    <a:pt x="2059441" y="2004560"/>
                  </a:lnTo>
                  <a:close/>
                  <a:moveTo>
                    <a:pt x="1293406" y="2004560"/>
                  </a:moveTo>
                  <a:lnTo>
                    <a:pt x="1293406" y="2044384"/>
                  </a:lnTo>
                  <a:lnTo>
                    <a:pt x="1643909" y="2044384"/>
                  </a:lnTo>
                  <a:lnTo>
                    <a:pt x="1643909" y="2004560"/>
                  </a:lnTo>
                  <a:close/>
                  <a:moveTo>
                    <a:pt x="1708938" y="1943463"/>
                  </a:moveTo>
                  <a:lnTo>
                    <a:pt x="1708938" y="1983287"/>
                  </a:lnTo>
                  <a:lnTo>
                    <a:pt x="2059441" y="1983287"/>
                  </a:lnTo>
                  <a:lnTo>
                    <a:pt x="2059441" y="1943463"/>
                  </a:lnTo>
                  <a:close/>
                  <a:moveTo>
                    <a:pt x="1293406" y="1943463"/>
                  </a:moveTo>
                  <a:lnTo>
                    <a:pt x="1293406" y="1983287"/>
                  </a:lnTo>
                  <a:lnTo>
                    <a:pt x="1643909" y="1983287"/>
                  </a:lnTo>
                  <a:lnTo>
                    <a:pt x="1643909" y="1943463"/>
                  </a:lnTo>
                  <a:close/>
                  <a:moveTo>
                    <a:pt x="1708938" y="1882367"/>
                  </a:moveTo>
                  <a:lnTo>
                    <a:pt x="1708938" y="1922191"/>
                  </a:lnTo>
                  <a:lnTo>
                    <a:pt x="2059441" y="1922191"/>
                  </a:lnTo>
                  <a:lnTo>
                    <a:pt x="2059441" y="1882367"/>
                  </a:lnTo>
                  <a:close/>
                  <a:moveTo>
                    <a:pt x="1293406" y="1882367"/>
                  </a:moveTo>
                  <a:lnTo>
                    <a:pt x="1293406" y="1922191"/>
                  </a:lnTo>
                  <a:lnTo>
                    <a:pt x="1643909" y="1922191"/>
                  </a:lnTo>
                  <a:lnTo>
                    <a:pt x="1643909" y="1882367"/>
                  </a:lnTo>
                  <a:close/>
                  <a:moveTo>
                    <a:pt x="1024178" y="1873675"/>
                  </a:moveTo>
                  <a:lnTo>
                    <a:pt x="1024178" y="1939321"/>
                  </a:lnTo>
                  <a:lnTo>
                    <a:pt x="1122274" y="1939321"/>
                  </a:lnTo>
                  <a:lnTo>
                    <a:pt x="1122274" y="1873675"/>
                  </a:lnTo>
                  <a:close/>
                  <a:moveTo>
                    <a:pt x="840577" y="1873675"/>
                  </a:moveTo>
                  <a:lnTo>
                    <a:pt x="840577" y="1939321"/>
                  </a:lnTo>
                  <a:lnTo>
                    <a:pt x="938673" y="1939321"/>
                  </a:lnTo>
                  <a:lnTo>
                    <a:pt x="938673" y="1873675"/>
                  </a:lnTo>
                  <a:close/>
                  <a:moveTo>
                    <a:pt x="656977" y="1873675"/>
                  </a:moveTo>
                  <a:lnTo>
                    <a:pt x="656977" y="1939321"/>
                  </a:lnTo>
                  <a:lnTo>
                    <a:pt x="755073" y="1939321"/>
                  </a:lnTo>
                  <a:lnTo>
                    <a:pt x="755073" y="1873675"/>
                  </a:lnTo>
                  <a:close/>
                  <a:moveTo>
                    <a:pt x="1708938" y="1821270"/>
                  </a:moveTo>
                  <a:lnTo>
                    <a:pt x="1708938" y="1861094"/>
                  </a:lnTo>
                  <a:lnTo>
                    <a:pt x="2059441" y="1861094"/>
                  </a:lnTo>
                  <a:lnTo>
                    <a:pt x="2059441" y="1821270"/>
                  </a:lnTo>
                  <a:close/>
                  <a:moveTo>
                    <a:pt x="1293406" y="1821270"/>
                  </a:moveTo>
                  <a:lnTo>
                    <a:pt x="1293406" y="1861094"/>
                  </a:lnTo>
                  <a:lnTo>
                    <a:pt x="1643909" y="1861094"/>
                  </a:lnTo>
                  <a:lnTo>
                    <a:pt x="1643909" y="1821270"/>
                  </a:lnTo>
                  <a:close/>
                  <a:moveTo>
                    <a:pt x="1024178" y="1737466"/>
                  </a:moveTo>
                  <a:lnTo>
                    <a:pt x="1024178" y="1803112"/>
                  </a:lnTo>
                  <a:lnTo>
                    <a:pt x="1122274" y="1803112"/>
                  </a:lnTo>
                  <a:lnTo>
                    <a:pt x="1122274" y="1737466"/>
                  </a:lnTo>
                  <a:close/>
                  <a:moveTo>
                    <a:pt x="840577" y="1737466"/>
                  </a:moveTo>
                  <a:lnTo>
                    <a:pt x="840577" y="1803112"/>
                  </a:lnTo>
                  <a:lnTo>
                    <a:pt x="938673" y="1803112"/>
                  </a:lnTo>
                  <a:lnTo>
                    <a:pt x="938673" y="1737466"/>
                  </a:lnTo>
                  <a:close/>
                  <a:moveTo>
                    <a:pt x="656977" y="1737466"/>
                  </a:moveTo>
                  <a:lnTo>
                    <a:pt x="656977" y="1803112"/>
                  </a:lnTo>
                  <a:lnTo>
                    <a:pt x="755073" y="1803112"/>
                  </a:lnTo>
                  <a:lnTo>
                    <a:pt x="755073" y="1737466"/>
                  </a:lnTo>
                  <a:close/>
                  <a:moveTo>
                    <a:pt x="1024178" y="1601257"/>
                  </a:moveTo>
                  <a:lnTo>
                    <a:pt x="1024178" y="1666903"/>
                  </a:lnTo>
                  <a:lnTo>
                    <a:pt x="1122274" y="1666903"/>
                  </a:lnTo>
                  <a:lnTo>
                    <a:pt x="1122274" y="1601257"/>
                  </a:lnTo>
                  <a:close/>
                  <a:moveTo>
                    <a:pt x="840577" y="1601257"/>
                  </a:moveTo>
                  <a:lnTo>
                    <a:pt x="840577" y="1666903"/>
                  </a:lnTo>
                  <a:lnTo>
                    <a:pt x="938673" y="1666903"/>
                  </a:lnTo>
                  <a:lnTo>
                    <a:pt x="938673" y="1601257"/>
                  </a:lnTo>
                  <a:close/>
                  <a:moveTo>
                    <a:pt x="656977" y="1601257"/>
                  </a:moveTo>
                  <a:lnTo>
                    <a:pt x="656977" y="1666903"/>
                  </a:lnTo>
                  <a:lnTo>
                    <a:pt x="755073" y="1666903"/>
                  </a:lnTo>
                  <a:lnTo>
                    <a:pt x="755073" y="1601257"/>
                  </a:lnTo>
                  <a:close/>
                  <a:moveTo>
                    <a:pt x="1949811" y="1437108"/>
                  </a:moveTo>
                  <a:lnTo>
                    <a:pt x="1949811" y="1502754"/>
                  </a:lnTo>
                  <a:lnTo>
                    <a:pt x="2047907" y="1502754"/>
                  </a:lnTo>
                  <a:lnTo>
                    <a:pt x="2047907" y="1437108"/>
                  </a:lnTo>
                  <a:close/>
                  <a:moveTo>
                    <a:pt x="1766210" y="1437108"/>
                  </a:moveTo>
                  <a:lnTo>
                    <a:pt x="1766210" y="1502754"/>
                  </a:lnTo>
                  <a:lnTo>
                    <a:pt x="1864306" y="1502754"/>
                  </a:lnTo>
                  <a:lnTo>
                    <a:pt x="1864306" y="1437108"/>
                  </a:lnTo>
                  <a:close/>
                  <a:moveTo>
                    <a:pt x="1582610" y="1437108"/>
                  </a:moveTo>
                  <a:lnTo>
                    <a:pt x="1582610" y="1502754"/>
                  </a:lnTo>
                  <a:lnTo>
                    <a:pt x="1680706" y="1502754"/>
                  </a:lnTo>
                  <a:lnTo>
                    <a:pt x="1680706" y="1437108"/>
                  </a:lnTo>
                  <a:close/>
                  <a:moveTo>
                    <a:pt x="1386037" y="1437108"/>
                  </a:moveTo>
                  <a:lnTo>
                    <a:pt x="1386037" y="1502754"/>
                  </a:lnTo>
                  <a:lnTo>
                    <a:pt x="1484133" y="1502754"/>
                  </a:lnTo>
                  <a:lnTo>
                    <a:pt x="1484133" y="1437108"/>
                  </a:lnTo>
                  <a:close/>
                  <a:moveTo>
                    <a:pt x="1202437" y="1437108"/>
                  </a:moveTo>
                  <a:lnTo>
                    <a:pt x="1202437" y="1502754"/>
                  </a:lnTo>
                  <a:lnTo>
                    <a:pt x="1300533" y="1502754"/>
                  </a:lnTo>
                  <a:lnTo>
                    <a:pt x="1300533" y="1437108"/>
                  </a:lnTo>
                  <a:close/>
                  <a:moveTo>
                    <a:pt x="1024178" y="1437108"/>
                  </a:moveTo>
                  <a:lnTo>
                    <a:pt x="1024178" y="1502754"/>
                  </a:lnTo>
                  <a:lnTo>
                    <a:pt x="1122274" y="1502754"/>
                  </a:lnTo>
                  <a:lnTo>
                    <a:pt x="1122274" y="1437108"/>
                  </a:lnTo>
                  <a:close/>
                  <a:moveTo>
                    <a:pt x="840577" y="1437108"/>
                  </a:moveTo>
                  <a:lnTo>
                    <a:pt x="840577" y="1502754"/>
                  </a:lnTo>
                  <a:lnTo>
                    <a:pt x="938673" y="1502754"/>
                  </a:lnTo>
                  <a:lnTo>
                    <a:pt x="938673" y="1437108"/>
                  </a:lnTo>
                  <a:close/>
                  <a:moveTo>
                    <a:pt x="656977" y="1437108"/>
                  </a:moveTo>
                  <a:lnTo>
                    <a:pt x="656977" y="1502754"/>
                  </a:lnTo>
                  <a:lnTo>
                    <a:pt x="755073" y="1502754"/>
                  </a:lnTo>
                  <a:lnTo>
                    <a:pt x="755073" y="1437108"/>
                  </a:lnTo>
                  <a:close/>
                  <a:moveTo>
                    <a:pt x="1037978" y="331011"/>
                  </a:moveTo>
                  <a:lnTo>
                    <a:pt x="1037978" y="465308"/>
                  </a:lnTo>
                  <a:lnTo>
                    <a:pt x="1059098" y="468502"/>
                  </a:lnTo>
                  <a:cubicBezTo>
                    <a:pt x="1105963" y="483078"/>
                    <a:pt x="1143941" y="517827"/>
                    <a:pt x="1162875" y="562591"/>
                  </a:cubicBezTo>
                  <a:lnTo>
                    <a:pt x="1173239" y="613926"/>
                  </a:lnTo>
                  <a:lnTo>
                    <a:pt x="1175942" y="613926"/>
                  </a:lnTo>
                  <a:lnTo>
                    <a:pt x="1175942" y="627317"/>
                  </a:lnTo>
                  <a:lnTo>
                    <a:pt x="1175943" y="627321"/>
                  </a:lnTo>
                  <a:lnTo>
                    <a:pt x="1175942" y="1063497"/>
                  </a:lnTo>
                  <a:lnTo>
                    <a:pt x="1283069" y="1063497"/>
                  </a:lnTo>
                  <a:lnTo>
                    <a:pt x="1283069" y="627216"/>
                  </a:lnTo>
                  <a:cubicBezTo>
                    <a:pt x="1283069" y="558334"/>
                    <a:pt x="1324949" y="499233"/>
                    <a:pt x="1384635" y="473988"/>
                  </a:cubicBezTo>
                  <a:lnTo>
                    <a:pt x="1437863" y="463242"/>
                  </a:lnTo>
                  <a:lnTo>
                    <a:pt x="1437863" y="331011"/>
                  </a:lnTo>
                  <a:close/>
                  <a:moveTo>
                    <a:pt x="785279" y="331011"/>
                  </a:moveTo>
                  <a:lnTo>
                    <a:pt x="785279" y="1063497"/>
                  </a:lnTo>
                  <a:lnTo>
                    <a:pt x="843351" y="1063497"/>
                  </a:lnTo>
                  <a:lnTo>
                    <a:pt x="843351" y="627321"/>
                  </a:lnTo>
                  <a:cubicBezTo>
                    <a:pt x="843351" y="558439"/>
                    <a:pt x="885231" y="499339"/>
                    <a:pt x="944917" y="474094"/>
                  </a:cubicBezTo>
                  <a:lnTo>
                    <a:pt x="996379" y="463704"/>
                  </a:lnTo>
                  <a:lnTo>
                    <a:pt x="996379" y="331011"/>
                  </a:lnTo>
                  <a:close/>
                  <a:moveTo>
                    <a:pt x="683756" y="0"/>
                  </a:moveTo>
                  <a:lnTo>
                    <a:pt x="785279" y="0"/>
                  </a:lnTo>
                  <a:lnTo>
                    <a:pt x="785279" y="1"/>
                  </a:lnTo>
                  <a:lnTo>
                    <a:pt x="785279" y="150699"/>
                  </a:lnTo>
                  <a:lnTo>
                    <a:pt x="785279" y="150703"/>
                  </a:lnTo>
                  <a:lnTo>
                    <a:pt x="785279" y="185573"/>
                  </a:lnTo>
                  <a:lnTo>
                    <a:pt x="785279" y="268612"/>
                  </a:lnTo>
                  <a:lnTo>
                    <a:pt x="1437863" y="268612"/>
                  </a:lnTo>
                  <a:lnTo>
                    <a:pt x="1437863" y="268180"/>
                  </a:lnTo>
                  <a:lnTo>
                    <a:pt x="1479462" y="268180"/>
                  </a:lnTo>
                  <a:lnTo>
                    <a:pt x="1479462" y="466997"/>
                  </a:lnTo>
                  <a:lnTo>
                    <a:pt x="1514095" y="473988"/>
                  </a:lnTo>
                  <a:cubicBezTo>
                    <a:pt x="1558860" y="492922"/>
                    <a:pt x="1593608" y="530900"/>
                    <a:pt x="1608185" y="577765"/>
                  </a:cubicBezTo>
                  <a:lnTo>
                    <a:pt x="1613636" y="613821"/>
                  </a:lnTo>
                  <a:lnTo>
                    <a:pt x="1615660" y="613821"/>
                  </a:lnTo>
                  <a:lnTo>
                    <a:pt x="1615660" y="627210"/>
                  </a:lnTo>
                  <a:lnTo>
                    <a:pt x="1615661" y="627216"/>
                  </a:lnTo>
                  <a:lnTo>
                    <a:pt x="1615660" y="1063497"/>
                  </a:lnTo>
                  <a:lnTo>
                    <a:pt x="2163080" y="1063497"/>
                  </a:lnTo>
                  <a:lnTo>
                    <a:pt x="2163080" y="1184656"/>
                  </a:lnTo>
                  <a:lnTo>
                    <a:pt x="2163080" y="1530190"/>
                  </a:lnTo>
                  <a:lnTo>
                    <a:pt x="2163080" y="2078653"/>
                  </a:lnTo>
                  <a:lnTo>
                    <a:pt x="2163080" y="2082019"/>
                  </a:lnTo>
                  <a:lnTo>
                    <a:pt x="499194" y="2082019"/>
                  </a:lnTo>
                  <a:lnTo>
                    <a:pt x="499105" y="2082019"/>
                  </a:lnTo>
                  <a:lnTo>
                    <a:pt x="421721" y="2082019"/>
                  </a:lnTo>
                  <a:lnTo>
                    <a:pt x="421721" y="1864776"/>
                  </a:lnTo>
                  <a:lnTo>
                    <a:pt x="327071" y="1864776"/>
                  </a:lnTo>
                  <a:lnTo>
                    <a:pt x="327071" y="2082019"/>
                  </a:lnTo>
                  <a:lnTo>
                    <a:pt x="249597" y="2082019"/>
                  </a:lnTo>
                  <a:lnTo>
                    <a:pt x="249597" y="2082018"/>
                  </a:lnTo>
                  <a:lnTo>
                    <a:pt x="163326" y="2082018"/>
                  </a:lnTo>
                  <a:lnTo>
                    <a:pt x="163326" y="1864776"/>
                  </a:lnTo>
                  <a:lnTo>
                    <a:pt x="68676" y="1864776"/>
                  </a:lnTo>
                  <a:lnTo>
                    <a:pt x="68676" y="2082018"/>
                  </a:lnTo>
                  <a:lnTo>
                    <a:pt x="0" y="2082018"/>
                  </a:lnTo>
                  <a:lnTo>
                    <a:pt x="0" y="1070653"/>
                  </a:lnTo>
                  <a:lnTo>
                    <a:pt x="0" y="957871"/>
                  </a:lnTo>
                  <a:lnTo>
                    <a:pt x="0" y="957207"/>
                  </a:lnTo>
                  <a:lnTo>
                    <a:pt x="91842" y="957207"/>
                  </a:lnTo>
                  <a:lnTo>
                    <a:pt x="91842" y="351653"/>
                  </a:lnTo>
                  <a:lnTo>
                    <a:pt x="91841" y="351653"/>
                  </a:lnTo>
                  <a:lnTo>
                    <a:pt x="91841" y="185571"/>
                  </a:lnTo>
                  <a:lnTo>
                    <a:pt x="237438" y="185571"/>
                  </a:lnTo>
                  <a:lnTo>
                    <a:pt x="383036" y="185571"/>
                  </a:lnTo>
                  <a:lnTo>
                    <a:pt x="383037" y="185571"/>
                  </a:lnTo>
                  <a:lnTo>
                    <a:pt x="383037" y="337527"/>
                  </a:lnTo>
                  <a:lnTo>
                    <a:pt x="383038" y="337527"/>
                  </a:lnTo>
                  <a:lnTo>
                    <a:pt x="383038" y="337530"/>
                  </a:lnTo>
                  <a:lnTo>
                    <a:pt x="383038" y="955499"/>
                  </a:lnTo>
                  <a:lnTo>
                    <a:pt x="499194" y="955499"/>
                  </a:lnTo>
                  <a:lnTo>
                    <a:pt x="499194" y="956944"/>
                  </a:lnTo>
                  <a:lnTo>
                    <a:pt x="499194" y="1063497"/>
                  </a:lnTo>
                  <a:lnTo>
                    <a:pt x="591966" y="1063497"/>
                  </a:lnTo>
                  <a:lnTo>
                    <a:pt x="591966" y="185573"/>
                  </a:lnTo>
                  <a:lnTo>
                    <a:pt x="591966" y="150703"/>
                  </a:lnTo>
                  <a:lnTo>
                    <a:pt x="591966" y="1"/>
                  </a:lnTo>
                  <a:lnTo>
                    <a:pt x="683756" y="1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A6E710D4-84E2-4FD2-9953-3B5DD80511ED}"/>
              </a:ext>
            </a:extLst>
          </p:cNvPr>
          <p:cNvSpPr/>
          <p:nvPr/>
        </p:nvSpPr>
        <p:spPr>
          <a:xfrm>
            <a:off x="4176706" y="2367884"/>
            <a:ext cx="395294" cy="290993"/>
          </a:xfrm>
          <a:custGeom>
            <a:avLst/>
            <a:gdLst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788485 w 3738080"/>
              <a:gd name="connsiteY5" fmla="*/ 1841061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624294 w 3738080"/>
              <a:gd name="connsiteY5" fmla="*/ 1992174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1858846 w 3738080"/>
              <a:gd name="connsiteY5" fmla="*/ 1306247 h 2751770"/>
              <a:gd name="connsiteX6" fmla="*/ 2645621 w 3738080"/>
              <a:gd name="connsiteY6" fmla="*/ 1504218 h 2751770"/>
              <a:gd name="connsiteX7" fmla="*/ 2795575 w 3738080"/>
              <a:gd name="connsiteY7" fmla="*/ 1757331 h 2751770"/>
              <a:gd name="connsiteX8" fmla="*/ 2539052 w 3738080"/>
              <a:gd name="connsiteY8" fmla="*/ 1841672 h 2751770"/>
              <a:gd name="connsiteX9" fmla="*/ 1353947 w 3738080"/>
              <a:gd name="connsiteY9" fmla="*/ 1778974 h 2751770"/>
              <a:gd name="connsiteX10" fmla="*/ 982333 w 3738080"/>
              <a:gd name="connsiteY10" fmla="*/ 1780833 h 2751770"/>
              <a:gd name="connsiteX11" fmla="*/ 966756 w 3738080"/>
              <a:gd name="connsiteY11" fmla="*/ 1667407 h 2751770"/>
              <a:gd name="connsiteX12" fmla="*/ 1217540 w 3738080"/>
              <a:gd name="connsiteY12" fmla="*/ 1445700 h 2751770"/>
              <a:gd name="connsiteX13" fmla="*/ 1858846 w 3738080"/>
              <a:gd name="connsiteY13" fmla="*/ 1306247 h 2751770"/>
              <a:gd name="connsiteX14" fmla="*/ 1828129 w 3738080"/>
              <a:gd name="connsiteY14" fmla="*/ 650059 h 2751770"/>
              <a:gd name="connsiteX15" fmla="*/ 3108200 w 3738080"/>
              <a:gd name="connsiteY15" fmla="*/ 1008980 h 2751770"/>
              <a:gd name="connsiteX16" fmla="*/ 3258155 w 3738080"/>
              <a:gd name="connsiteY16" fmla="*/ 1319033 h 2751770"/>
              <a:gd name="connsiteX17" fmla="*/ 2937692 w 3738080"/>
              <a:gd name="connsiteY17" fmla="*/ 1304637 h 2751770"/>
              <a:gd name="connsiteX18" fmla="*/ 763561 w 3738080"/>
              <a:gd name="connsiteY18" fmla="*/ 1325535 h 2751770"/>
              <a:gd name="connsiteX19" fmla="*/ 464412 w 3738080"/>
              <a:gd name="connsiteY19" fmla="*/ 1278813 h 2751770"/>
              <a:gd name="connsiteX20" fmla="*/ 450482 w 3738080"/>
              <a:gd name="connsiteY20" fmla="*/ 1202928 h 2751770"/>
              <a:gd name="connsiteX21" fmla="*/ 622892 w 3738080"/>
              <a:gd name="connsiteY21" fmla="*/ 1008979 h 2751770"/>
              <a:gd name="connsiteX22" fmla="*/ 1828129 w 3738080"/>
              <a:gd name="connsiteY22" fmla="*/ 650059 h 2751770"/>
              <a:gd name="connsiteX23" fmla="*/ 1764313 w 3738080"/>
              <a:gd name="connsiteY23" fmla="*/ 591 h 2751770"/>
              <a:gd name="connsiteX24" fmla="*/ 3559697 w 3738080"/>
              <a:gd name="connsiteY24" fmla="*/ 547180 h 2751770"/>
              <a:gd name="connsiteX25" fmla="*/ 3709650 w 3738080"/>
              <a:gd name="connsiteY25" fmla="*/ 882310 h 2751770"/>
              <a:gd name="connsiteX26" fmla="*/ 3367875 w 3738080"/>
              <a:gd name="connsiteY26" fmla="*/ 834477 h 2751770"/>
              <a:gd name="connsiteX27" fmla="*/ 318417 w 3738080"/>
              <a:gd name="connsiteY27" fmla="*/ 884635 h 2751770"/>
              <a:gd name="connsiteX28" fmla="*/ 19267 w 3738080"/>
              <a:gd name="connsiteY28" fmla="*/ 846272 h 2751770"/>
              <a:gd name="connsiteX29" fmla="*/ 275 w 3738080"/>
              <a:gd name="connsiteY29" fmla="*/ 760137 h 2751770"/>
              <a:gd name="connsiteX30" fmla="*/ 173484 w 3738080"/>
              <a:gd name="connsiteY30" fmla="*/ 547180 h 2751770"/>
              <a:gd name="connsiteX31" fmla="*/ 1764313 w 3738080"/>
              <a:gd name="connsiteY31" fmla="*/ 591 h 275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738080" h="2751770">
                <a:moveTo>
                  <a:pt x="1869041" y="1997576"/>
                </a:moveTo>
                <a:cubicBezTo>
                  <a:pt x="2077306" y="1997576"/>
                  <a:pt x="2246138" y="2166408"/>
                  <a:pt x="2246138" y="2374673"/>
                </a:cubicBezTo>
                <a:cubicBezTo>
                  <a:pt x="2246138" y="2582938"/>
                  <a:pt x="2077306" y="2751770"/>
                  <a:pt x="1869041" y="2751770"/>
                </a:cubicBezTo>
                <a:cubicBezTo>
                  <a:pt x="1660776" y="2751770"/>
                  <a:pt x="1491944" y="2582938"/>
                  <a:pt x="1491944" y="2374673"/>
                </a:cubicBezTo>
                <a:cubicBezTo>
                  <a:pt x="1491944" y="2166408"/>
                  <a:pt x="1660776" y="1997576"/>
                  <a:pt x="1869041" y="1997576"/>
                </a:cubicBezTo>
                <a:close/>
                <a:moveTo>
                  <a:pt x="1858846" y="1306247"/>
                </a:moveTo>
                <a:cubicBezTo>
                  <a:pt x="2165924" y="1301758"/>
                  <a:pt x="2404940" y="1399722"/>
                  <a:pt x="2645621" y="1504218"/>
                </a:cubicBezTo>
                <a:cubicBezTo>
                  <a:pt x="2813424" y="1597955"/>
                  <a:pt x="2823993" y="1678797"/>
                  <a:pt x="2795575" y="1757331"/>
                </a:cubicBezTo>
                <a:cubicBezTo>
                  <a:pt x="2761471" y="1842158"/>
                  <a:pt x="2685239" y="1908552"/>
                  <a:pt x="2539052" y="1841672"/>
                </a:cubicBezTo>
                <a:cubicBezTo>
                  <a:pt x="2347207" y="1684231"/>
                  <a:pt x="1733351" y="1556050"/>
                  <a:pt x="1353947" y="1778974"/>
                </a:cubicBezTo>
                <a:cubicBezTo>
                  <a:pt x="1250080" y="1855218"/>
                  <a:pt x="1037749" y="1915097"/>
                  <a:pt x="982333" y="1780833"/>
                </a:cubicBezTo>
                <a:cubicBezTo>
                  <a:pt x="968480" y="1736637"/>
                  <a:pt x="963386" y="1699601"/>
                  <a:pt x="966756" y="1667407"/>
                </a:cubicBezTo>
                <a:cubicBezTo>
                  <a:pt x="976866" y="1570822"/>
                  <a:pt x="1063141" y="1517802"/>
                  <a:pt x="1217540" y="1445700"/>
                </a:cubicBezTo>
                <a:cubicBezTo>
                  <a:pt x="1465851" y="1348519"/>
                  <a:pt x="1674601" y="1308942"/>
                  <a:pt x="1858846" y="1306247"/>
                </a:cubicBezTo>
                <a:close/>
                <a:moveTo>
                  <a:pt x="1828129" y="650059"/>
                </a:moveTo>
                <a:cubicBezTo>
                  <a:pt x="2445754" y="646836"/>
                  <a:pt x="2937662" y="894034"/>
                  <a:pt x="3108200" y="1008980"/>
                </a:cubicBezTo>
                <a:cubicBezTo>
                  <a:pt x="3228810" y="1075858"/>
                  <a:pt x="3343409" y="1171509"/>
                  <a:pt x="3258155" y="1319033"/>
                </a:cubicBezTo>
                <a:cubicBezTo>
                  <a:pt x="3134282" y="1435449"/>
                  <a:pt x="3057301" y="1393031"/>
                  <a:pt x="2937692" y="1304637"/>
                </a:cubicBezTo>
                <a:cubicBezTo>
                  <a:pt x="2647778" y="1191783"/>
                  <a:pt x="2008321" y="619142"/>
                  <a:pt x="763561" y="1325535"/>
                </a:cubicBezTo>
                <a:cubicBezTo>
                  <a:pt x="621636" y="1425852"/>
                  <a:pt x="511304" y="1376178"/>
                  <a:pt x="464412" y="1278813"/>
                </a:cubicBezTo>
                <a:cubicBezTo>
                  <a:pt x="452398" y="1252494"/>
                  <a:pt x="448110" y="1227223"/>
                  <a:pt x="450482" y="1202928"/>
                </a:cubicBezTo>
                <a:cubicBezTo>
                  <a:pt x="457599" y="1130049"/>
                  <a:pt x="524660" y="1065987"/>
                  <a:pt x="622892" y="1008979"/>
                </a:cubicBezTo>
                <a:cubicBezTo>
                  <a:pt x="1041721" y="744082"/>
                  <a:pt x="1457554" y="651995"/>
                  <a:pt x="1828129" y="650059"/>
                </a:cubicBezTo>
                <a:close/>
                <a:moveTo>
                  <a:pt x="1764313" y="591"/>
                </a:moveTo>
                <a:cubicBezTo>
                  <a:pt x="2430887" y="-13278"/>
                  <a:pt x="3056659" y="218017"/>
                  <a:pt x="3559697" y="547180"/>
                </a:cubicBezTo>
                <a:cubicBezTo>
                  <a:pt x="3671781" y="597338"/>
                  <a:pt x="3794905" y="759863"/>
                  <a:pt x="3709650" y="882310"/>
                </a:cubicBezTo>
                <a:cubicBezTo>
                  <a:pt x="3594303" y="984791"/>
                  <a:pt x="3449118" y="907547"/>
                  <a:pt x="3367875" y="834477"/>
                </a:cubicBezTo>
                <a:cubicBezTo>
                  <a:pt x="3193985" y="725799"/>
                  <a:pt x="1920315" y="-235561"/>
                  <a:pt x="318417" y="884635"/>
                </a:cubicBezTo>
                <a:cubicBezTo>
                  <a:pt x="189280" y="993311"/>
                  <a:pt x="70419" y="922739"/>
                  <a:pt x="19267" y="846272"/>
                </a:cubicBezTo>
                <a:cubicBezTo>
                  <a:pt x="4410" y="817516"/>
                  <a:pt x="-1388" y="788500"/>
                  <a:pt x="275" y="760137"/>
                </a:cubicBezTo>
                <a:cubicBezTo>
                  <a:pt x="5260" y="675044"/>
                  <a:pt x="77384" y="595829"/>
                  <a:pt x="173484" y="547180"/>
                </a:cubicBezTo>
                <a:cubicBezTo>
                  <a:pt x="702741" y="170471"/>
                  <a:pt x="1245868" y="11376"/>
                  <a:pt x="1764313" y="59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C7CCB495-3416-403A-9257-B5EEF5F9AACC}"/>
              </a:ext>
            </a:extLst>
          </p:cNvPr>
          <p:cNvGrpSpPr/>
          <p:nvPr/>
        </p:nvGrpSpPr>
        <p:grpSpPr>
          <a:xfrm>
            <a:off x="4207367" y="3320221"/>
            <a:ext cx="750457" cy="348966"/>
            <a:chOff x="7729280" y="2195997"/>
            <a:chExt cx="2143740" cy="996849"/>
          </a:xfrm>
          <a:solidFill>
            <a:schemeClr val="bg1"/>
          </a:solidFill>
        </p:grpSpPr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0DB3F9C1-A6C1-4D77-986B-8EB7D405435D}"/>
                </a:ext>
              </a:extLst>
            </p:cNvPr>
            <p:cNvSpPr/>
            <p:nvPr/>
          </p:nvSpPr>
          <p:spPr>
            <a:xfrm>
              <a:off x="7729280" y="2195997"/>
              <a:ext cx="2143740" cy="996849"/>
            </a:xfrm>
            <a:custGeom>
              <a:avLst/>
              <a:gdLst/>
              <a:ahLst/>
              <a:cxnLst/>
              <a:rect l="l" t="t" r="r" b="b"/>
              <a:pathLst>
                <a:path w="1862733" h="866179">
                  <a:moveTo>
                    <a:pt x="794147" y="204787"/>
                  </a:moveTo>
                  <a:cubicBezTo>
                    <a:pt x="745605" y="204787"/>
                    <a:pt x="701637" y="218416"/>
                    <a:pt x="662244" y="245673"/>
                  </a:cubicBezTo>
                  <a:cubicBezTo>
                    <a:pt x="622851" y="272930"/>
                    <a:pt x="594798" y="309240"/>
                    <a:pt x="578086" y="354601"/>
                  </a:cubicBezTo>
                  <a:cubicBezTo>
                    <a:pt x="568536" y="380467"/>
                    <a:pt x="563761" y="406729"/>
                    <a:pt x="563761" y="433387"/>
                  </a:cubicBezTo>
                  <a:cubicBezTo>
                    <a:pt x="563761" y="488299"/>
                    <a:pt x="582064" y="537440"/>
                    <a:pt x="618670" y="580811"/>
                  </a:cubicBezTo>
                  <a:cubicBezTo>
                    <a:pt x="664031" y="634532"/>
                    <a:pt x="722524" y="661392"/>
                    <a:pt x="794147" y="661392"/>
                  </a:cubicBezTo>
                  <a:cubicBezTo>
                    <a:pt x="865771" y="661392"/>
                    <a:pt x="924462" y="634733"/>
                    <a:pt x="970220" y="581415"/>
                  </a:cubicBezTo>
                  <a:cubicBezTo>
                    <a:pt x="1006826" y="538838"/>
                    <a:pt x="1025128" y="489496"/>
                    <a:pt x="1025128" y="433387"/>
                  </a:cubicBezTo>
                  <a:cubicBezTo>
                    <a:pt x="1025128" y="376088"/>
                    <a:pt x="1006826" y="326547"/>
                    <a:pt x="970220" y="284764"/>
                  </a:cubicBezTo>
                  <a:cubicBezTo>
                    <a:pt x="923265" y="231446"/>
                    <a:pt x="864574" y="204787"/>
                    <a:pt x="794147" y="204787"/>
                  </a:cubicBezTo>
                  <a:close/>
                  <a:moveTo>
                    <a:pt x="1304330" y="24408"/>
                  </a:moveTo>
                  <a:lnTo>
                    <a:pt x="1862733" y="24408"/>
                  </a:lnTo>
                  <a:lnTo>
                    <a:pt x="1862733" y="200620"/>
                  </a:lnTo>
                  <a:lnTo>
                    <a:pt x="1687711" y="200620"/>
                  </a:lnTo>
                  <a:lnTo>
                    <a:pt x="1687711" y="837009"/>
                  </a:lnTo>
                  <a:lnTo>
                    <a:pt x="1476375" y="837009"/>
                  </a:lnTo>
                  <a:lnTo>
                    <a:pt x="1476375" y="200620"/>
                  </a:lnTo>
                  <a:lnTo>
                    <a:pt x="1304330" y="200620"/>
                  </a:lnTo>
                  <a:close/>
                  <a:moveTo>
                    <a:pt x="0" y="24408"/>
                  </a:moveTo>
                  <a:lnTo>
                    <a:pt x="211336" y="24408"/>
                  </a:lnTo>
                  <a:lnTo>
                    <a:pt x="211336" y="837009"/>
                  </a:lnTo>
                  <a:lnTo>
                    <a:pt x="0" y="837009"/>
                  </a:lnTo>
                  <a:close/>
                  <a:moveTo>
                    <a:pt x="794147" y="0"/>
                  </a:moveTo>
                  <a:cubicBezTo>
                    <a:pt x="937022" y="0"/>
                    <a:pt x="1050330" y="47426"/>
                    <a:pt x="1134071" y="142280"/>
                  </a:cubicBezTo>
                  <a:cubicBezTo>
                    <a:pt x="1207493" y="225623"/>
                    <a:pt x="1244204" y="322659"/>
                    <a:pt x="1244204" y="433387"/>
                  </a:cubicBezTo>
                  <a:cubicBezTo>
                    <a:pt x="1244204" y="543719"/>
                    <a:pt x="1207493" y="640556"/>
                    <a:pt x="1134071" y="723900"/>
                  </a:cubicBezTo>
                  <a:cubicBezTo>
                    <a:pt x="1050330" y="818753"/>
                    <a:pt x="937022" y="866179"/>
                    <a:pt x="794147" y="866179"/>
                  </a:cubicBezTo>
                  <a:cubicBezTo>
                    <a:pt x="651669" y="866179"/>
                    <a:pt x="538560" y="818753"/>
                    <a:pt x="454819" y="723900"/>
                  </a:cubicBezTo>
                  <a:cubicBezTo>
                    <a:pt x="381397" y="640556"/>
                    <a:pt x="344686" y="543719"/>
                    <a:pt x="344686" y="433387"/>
                  </a:cubicBezTo>
                  <a:cubicBezTo>
                    <a:pt x="344686" y="382984"/>
                    <a:pt x="354608" y="331291"/>
                    <a:pt x="374452" y="278308"/>
                  </a:cubicBezTo>
                  <a:cubicBezTo>
                    <a:pt x="394296" y="225326"/>
                    <a:pt x="420886" y="179983"/>
                    <a:pt x="454224" y="142280"/>
                  </a:cubicBezTo>
                  <a:cubicBezTo>
                    <a:pt x="537964" y="47426"/>
                    <a:pt x="651272" y="0"/>
                    <a:pt x="794147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EDC9E519-FE81-4732-983B-3B5F094D2BBB}"/>
                </a:ext>
              </a:extLst>
            </p:cNvPr>
            <p:cNvSpPr/>
            <p:nvPr/>
          </p:nvSpPr>
          <p:spPr>
            <a:xfrm>
              <a:off x="8421007" y="2543552"/>
              <a:ext cx="443936" cy="326800"/>
            </a:xfrm>
            <a:custGeom>
              <a:avLst/>
              <a:gdLst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788485 w 3738080"/>
                <a:gd name="connsiteY5" fmla="*/ 1841061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624294 w 3738080"/>
                <a:gd name="connsiteY5" fmla="*/ 1992174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1858846 w 3738080"/>
                <a:gd name="connsiteY5" fmla="*/ 1306247 h 2751770"/>
                <a:gd name="connsiteX6" fmla="*/ 2645621 w 3738080"/>
                <a:gd name="connsiteY6" fmla="*/ 1504218 h 2751770"/>
                <a:gd name="connsiteX7" fmla="*/ 2795575 w 3738080"/>
                <a:gd name="connsiteY7" fmla="*/ 1757331 h 2751770"/>
                <a:gd name="connsiteX8" fmla="*/ 2539052 w 3738080"/>
                <a:gd name="connsiteY8" fmla="*/ 1841672 h 2751770"/>
                <a:gd name="connsiteX9" fmla="*/ 1353947 w 3738080"/>
                <a:gd name="connsiteY9" fmla="*/ 1778974 h 2751770"/>
                <a:gd name="connsiteX10" fmla="*/ 982333 w 3738080"/>
                <a:gd name="connsiteY10" fmla="*/ 1780833 h 2751770"/>
                <a:gd name="connsiteX11" fmla="*/ 966756 w 3738080"/>
                <a:gd name="connsiteY11" fmla="*/ 1667407 h 2751770"/>
                <a:gd name="connsiteX12" fmla="*/ 1217540 w 3738080"/>
                <a:gd name="connsiteY12" fmla="*/ 1445700 h 2751770"/>
                <a:gd name="connsiteX13" fmla="*/ 1858846 w 3738080"/>
                <a:gd name="connsiteY13" fmla="*/ 1306247 h 2751770"/>
                <a:gd name="connsiteX14" fmla="*/ 1828129 w 3738080"/>
                <a:gd name="connsiteY14" fmla="*/ 650059 h 2751770"/>
                <a:gd name="connsiteX15" fmla="*/ 3108200 w 3738080"/>
                <a:gd name="connsiteY15" fmla="*/ 1008980 h 2751770"/>
                <a:gd name="connsiteX16" fmla="*/ 3258155 w 3738080"/>
                <a:gd name="connsiteY16" fmla="*/ 1319033 h 2751770"/>
                <a:gd name="connsiteX17" fmla="*/ 2937692 w 3738080"/>
                <a:gd name="connsiteY17" fmla="*/ 1304637 h 2751770"/>
                <a:gd name="connsiteX18" fmla="*/ 763561 w 3738080"/>
                <a:gd name="connsiteY18" fmla="*/ 1325535 h 2751770"/>
                <a:gd name="connsiteX19" fmla="*/ 464412 w 3738080"/>
                <a:gd name="connsiteY19" fmla="*/ 1278813 h 2751770"/>
                <a:gd name="connsiteX20" fmla="*/ 450482 w 3738080"/>
                <a:gd name="connsiteY20" fmla="*/ 1202928 h 2751770"/>
                <a:gd name="connsiteX21" fmla="*/ 622892 w 3738080"/>
                <a:gd name="connsiteY21" fmla="*/ 1008979 h 2751770"/>
                <a:gd name="connsiteX22" fmla="*/ 1828129 w 3738080"/>
                <a:gd name="connsiteY22" fmla="*/ 650059 h 2751770"/>
                <a:gd name="connsiteX23" fmla="*/ 1764313 w 3738080"/>
                <a:gd name="connsiteY23" fmla="*/ 591 h 2751770"/>
                <a:gd name="connsiteX24" fmla="*/ 3559697 w 3738080"/>
                <a:gd name="connsiteY24" fmla="*/ 547180 h 2751770"/>
                <a:gd name="connsiteX25" fmla="*/ 3709650 w 3738080"/>
                <a:gd name="connsiteY25" fmla="*/ 882310 h 2751770"/>
                <a:gd name="connsiteX26" fmla="*/ 3367875 w 3738080"/>
                <a:gd name="connsiteY26" fmla="*/ 834477 h 2751770"/>
                <a:gd name="connsiteX27" fmla="*/ 318417 w 3738080"/>
                <a:gd name="connsiteY27" fmla="*/ 884635 h 2751770"/>
                <a:gd name="connsiteX28" fmla="*/ 19267 w 3738080"/>
                <a:gd name="connsiteY28" fmla="*/ 846272 h 2751770"/>
                <a:gd name="connsiteX29" fmla="*/ 275 w 3738080"/>
                <a:gd name="connsiteY29" fmla="*/ 760137 h 2751770"/>
                <a:gd name="connsiteX30" fmla="*/ 173484 w 3738080"/>
                <a:gd name="connsiteY30" fmla="*/ 547180 h 2751770"/>
                <a:gd name="connsiteX31" fmla="*/ 1764313 w 3738080"/>
                <a:gd name="connsiteY31" fmla="*/ 591 h 2751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738080" h="2751770">
                  <a:moveTo>
                    <a:pt x="1869041" y="1997576"/>
                  </a:moveTo>
                  <a:cubicBezTo>
                    <a:pt x="2077306" y="1997576"/>
                    <a:pt x="2246138" y="2166408"/>
                    <a:pt x="2246138" y="2374673"/>
                  </a:cubicBezTo>
                  <a:cubicBezTo>
                    <a:pt x="2246138" y="2582938"/>
                    <a:pt x="2077306" y="2751770"/>
                    <a:pt x="1869041" y="2751770"/>
                  </a:cubicBezTo>
                  <a:cubicBezTo>
                    <a:pt x="1660776" y="2751770"/>
                    <a:pt x="1491944" y="2582938"/>
                    <a:pt x="1491944" y="2374673"/>
                  </a:cubicBezTo>
                  <a:cubicBezTo>
                    <a:pt x="1491944" y="2166408"/>
                    <a:pt x="1660776" y="1997576"/>
                    <a:pt x="1869041" y="1997576"/>
                  </a:cubicBezTo>
                  <a:close/>
                  <a:moveTo>
                    <a:pt x="1858846" y="1306247"/>
                  </a:moveTo>
                  <a:cubicBezTo>
                    <a:pt x="2165924" y="1301758"/>
                    <a:pt x="2404940" y="1399722"/>
                    <a:pt x="2645621" y="1504218"/>
                  </a:cubicBezTo>
                  <a:cubicBezTo>
                    <a:pt x="2813424" y="1597955"/>
                    <a:pt x="2823993" y="1678797"/>
                    <a:pt x="2795575" y="1757331"/>
                  </a:cubicBezTo>
                  <a:cubicBezTo>
                    <a:pt x="2761471" y="1842158"/>
                    <a:pt x="2685239" y="1908552"/>
                    <a:pt x="2539052" y="1841672"/>
                  </a:cubicBezTo>
                  <a:cubicBezTo>
                    <a:pt x="2347207" y="1684231"/>
                    <a:pt x="1733351" y="1556050"/>
                    <a:pt x="1353947" y="1778974"/>
                  </a:cubicBezTo>
                  <a:cubicBezTo>
                    <a:pt x="1250080" y="1855218"/>
                    <a:pt x="1037749" y="1915097"/>
                    <a:pt x="982333" y="1780833"/>
                  </a:cubicBezTo>
                  <a:cubicBezTo>
                    <a:pt x="968480" y="1736637"/>
                    <a:pt x="963386" y="1699601"/>
                    <a:pt x="966756" y="1667407"/>
                  </a:cubicBezTo>
                  <a:cubicBezTo>
                    <a:pt x="976866" y="1570822"/>
                    <a:pt x="1063141" y="1517802"/>
                    <a:pt x="1217540" y="1445700"/>
                  </a:cubicBezTo>
                  <a:cubicBezTo>
                    <a:pt x="1465851" y="1348519"/>
                    <a:pt x="1674601" y="1308942"/>
                    <a:pt x="1858846" y="1306247"/>
                  </a:cubicBezTo>
                  <a:close/>
                  <a:moveTo>
                    <a:pt x="1828129" y="650059"/>
                  </a:moveTo>
                  <a:cubicBezTo>
                    <a:pt x="2445754" y="646836"/>
                    <a:pt x="2937662" y="894034"/>
                    <a:pt x="3108200" y="1008980"/>
                  </a:cubicBezTo>
                  <a:cubicBezTo>
                    <a:pt x="3228810" y="1075858"/>
                    <a:pt x="3343409" y="1171509"/>
                    <a:pt x="3258155" y="1319033"/>
                  </a:cubicBezTo>
                  <a:cubicBezTo>
                    <a:pt x="3134282" y="1435449"/>
                    <a:pt x="3057301" y="1393031"/>
                    <a:pt x="2937692" y="1304637"/>
                  </a:cubicBezTo>
                  <a:cubicBezTo>
                    <a:pt x="2647778" y="1191783"/>
                    <a:pt x="2008321" y="619142"/>
                    <a:pt x="763561" y="1325535"/>
                  </a:cubicBezTo>
                  <a:cubicBezTo>
                    <a:pt x="621636" y="1425852"/>
                    <a:pt x="511304" y="1376178"/>
                    <a:pt x="464412" y="1278813"/>
                  </a:cubicBezTo>
                  <a:cubicBezTo>
                    <a:pt x="452398" y="1252494"/>
                    <a:pt x="448110" y="1227223"/>
                    <a:pt x="450482" y="1202928"/>
                  </a:cubicBezTo>
                  <a:cubicBezTo>
                    <a:pt x="457599" y="1130049"/>
                    <a:pt x="524660" y="1065987"/>
                    <a:pt x="622892" y="1008979"/>
                  </a:cubicBezTo>
                  <a:cubicBezTo>
                    <a:pt x="1041721" y="744082"/>
                    <a:pt x="1457554" y="651995"/>
                    <a:pt x="1828129" y="650059"/>
                  </a:cubicBezTo>
                  <a:close/>
                  <a:moveTo>
                    <a:pt x="1764313" y="591"/>
                  </a:moveTo>
                  <a:cubicBezTo>
                    <a:pt x="2430887" y="-13278"/>
                    <a:pt x="3056659" y="218017"/>
                    <a:pt x="3559697" y="547180"/>
                  </a:cubicBezTo>
                  <a:cubicBezTo>
                    <a:pt x="3671781" y="597338"/>
                    <a:pt x="3794905" y="759863"/>
                    <a:pt x="3709650" y="882310"/>
                  </a:cubicBezTo>
                  <a:cubicBezTo>
                    <a:pt x="3594303" y="984791"/>
                    <a:pt x="3449118" y="907547"/>
                    <a:pt x="3367875" y="834477"/>
                  </a:cubicBezTo>
                  <a:cubicBezTo>
                    <a:pt x="3193985" y="725799"/>
                    <a:pt x="1920315" y="-235561"/>
                    <a:pt x="318417" y="884635"/>
                  </a:cubicBezTo>
                  <a:cubicBezTo>
                    <a:pt x="189280" y="993311"/>
                    <a:pt x="70419" y="922739"/>
                    <a:pt x="19267" y="846272"/>
                  </a:cubicBezTo>
                  <a:cubicBezTo>
                    <a:pt x="4410" y="817516"/>
                    <a:pt x="-1388" y="788500"/>
                    <a:pt x="275" y="760137"/>
                  </a:cubicBezTo>
                  <a:cubicBezTo>
                    <a:pt x="5260" y="675044"/>
                    <a:pt x="77384" y="595829"/>
                    <a:pt x="173484" y="547180"/>
                  </a:cubicBezTo>
                  <a:cubicBezTo>
                    <a:pt x="702741" y="170471"/>
                    <a:pt x="1245868" y="11376"/>
                    <a:pt x="1764313" y="59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195D3BAC-5E4B-4320-B60D-257C543AF340}"/>
              </a:ext>
            </a:extLst>
          </p:cNvPr>
          <p:cNvSpPr txBox="1"/>
          <p:nvPr/>
        </p:nvSpPr>
        <p:spPr>
          <a:xfrm>
            <a:off x="6381321" y="1585082"/>
            <a:ext cx="22950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smtClean="0">
                <a:solidFill>
                  <a:schemeClr val="accent1"/>
                </a:solidFill>
                <a:cs typeface="Arial" pitchFamily="34" charset="0"/>
              </a:rPr>
              <a:t>Bidang Kesehatan</a:t>
            </a:r>
            <a:endParaRPr lang="ko-KR" altLang="en-US" sz="1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91F25203-ED61-41D9-AB12-C0CF42CC3608}"/>
              </a:ext>
            </a:extLst>
          </p:cNvPr>
          <p:cNvSpPr txBox="1"/>
          <p:nvPr/>
        </p:nvSpPr>
        <p:spPr>
          <a:xfrm>
            <a:off x="479485" y="1535551"/>
            <a:ext cx="22950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200" b="1" smtClean="0">
                <a:solidFill>
                  <a:schemeClr val="accent1"/>
                </a:solidFill>
                <a:cs typeface="Arial" pitchFamily="34" charset="0"/>
              </a:rPr>
              <a:t>Monitoring Alam dan Lingkungan </a:t>
            </a:r>
            <a:endParaRPr lang="ko-KR" altLang="en-US" sz="1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8" name="L-Shape 27">
            <a:extLst>
              <a:ext uri="{FF2B5EF4-FFF2-40B4-BE49-F238E27FC236}">
                <a16:creationId xmlns="" xmlns:a16="http://schemas.microsoft.com/office/drawing/2014/main" id="{580BD22C-3030-405B-A06A-B7714CE91768}"/>
              </a:ext>
            </a:extLst>
          </p:cNvPr>
          <p:cNvSpPr/>
          <p:nvPr/>
        </p:nvSpPr>
        <p:spPr>
          <a:xfrm rot="2700000">
            <a:off x="6066446" y="1604175"/>
            <a:ext cx="281882" cy="281882"/>
          </a:xfrm>
          <a:prstGeom prst="corner">
            <a:avLst>
              <a:gd name="adj1" fmla="val 20835"/>
              <a:gd name="adj2" fmla="val 2433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29" name="L-Shape 28">
            <a:extLst>
              <a:ext uri="{FF2B5EF4-FFF2-40B4-BE49-F238E27FC236}">
                <a16:creationId xmlns="" xmlns:a16="http://schemas.microsoft.com/office/drawing/2014/main" id="{42FFC401-4E69-4A24-9AD8-A6729DBEEAFD}"/>
              </a:ext>
            </a:extLst>
          </p:cNvPr>
          <p:cNvSpPr/>
          <p:nvPr/>
        </p:nvSpPr>
        <p:spPr>
          <a:xfrm rot="13500000">
            <a:off x="2789200" y="1646709"/>
            <a:ext cx="281882" cy="281882"/>
          </a:xfrm>
          <a:prstGeom prst="corner">
            <a:avLst>
              <a:gd name="adj1" fmla="val 20835"/>
              <a:gd name="adj2" fmla="val 2433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91F25203-ED61-41D9-AB12-C0CF42CC3608}"/>
              </a:ext>
            </a:extLst>
          </p:cNvPr>
          <p:cNvSpPr txBox="1"/>
          <p:nvPr/>
        </p:nvSpPr>
        <p:spPr>
          <a:xfrm>
            <a:off x="213348" y="2866779"/>
            <a:ext cx="22950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200" b="1" smtClean="0">
                <a:solidFill>
                  <a:schemeClr val="accent1"/>
                </a:solidFill>
                <a:cs typeface="Arial" pitchFamily="34" charset="0"/>
              </a:rPr>
              <a:t>Pengelolaan Infrastruktur</a:t>
            </a:r>
            <a:endParaRPr lang="ko-KR" altLang="en-US" sz="1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91F25203-ED61-41D9-AB12-C0CF42CC3608}"/>
              </a:ext>
            </a:extLst>
          </p:cNvPr>
          <p:cNvSpPr txBox="1"/>
          <p:nvPr/>
        </p:nvSpPr>
        <p:spPr>
          <a:xfrm>
            <a:off x="519749" y="4143015"/>
            <a:ext cx="22950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200" b="1" smtClean="0">
                <a:solidFill>
                  <a:schemeClr val="accent1"/>
                </a:solidFill>
                <a:cs typeface="Arial" pitchFamily="34" charset="0"/>
              </a:rPr>
              <a:t>Sensor Peralatan</a:t>
            </a:r>
            <a:endParaRPr lang="ko-KR" altLang="en-US" sz="1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195D3BAC-5E4B-4320-B60D-257C543AF340}"/>
              </a:ext>
            </a:extLst>
          </p:cNvPr>
          <p:cNvSpPr txBox="1"/>
          <p:nvPr/>
        </p:nvSpPr>
        <p:spPr>
          <a:xfrm>
            <a:off x="6556671" y="2802794"/>
            <a:ext cx="2295000" cy="46166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smtClean="0">
                <a:solidFill>
                  <a:schemeClr val="accent1"/>
                </a:solidFill>
                <a:cs typeface="Arial" pitchFamily="34" charset="0"/>
              </a:rPr>
              <a:t>Otomatisasi Gedung dan Perumahan</a:t>
            </a:r>
            <a:endParaRPr lang="ko-KR" altLang="en-US" sz="1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195D3BAC-5E4B-4320-B60D-257C543AF340}"/>
              </a:ext>
            </a:extLst>
          </p:cNvPr>
          <p:cNvSpPr txBox="1"/>
          <p:nvPr/>
        </p:nvSpPr>
        <p:spPr>
          <a:xfrm>
            <a:off x="6297950" y="4144312"/>
            <a:ext cx="22950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smtClean="0">
                <a:solidFill>
                  <a:schemeClr val="accent1"/>
                </a:solidFill>
                <a:cs typeface="Arial" pitchFamily="34" charset="0"/>
              </a:rPr>
              <a:t>Kebutuhan Rutin Manusia</a:t>
            </a:r>
            <a:endParaRPr lang="ko-KR" altLang="en-US" sz="1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6" name="L-Shape 45">
            <a:extLst>
              <a:ext uri="{FF2B5EF4-FFF2-40B4-BE49-F238E27FC236}">
                <a16:creationId xmlns="" xmlns:a16="http://schemas.microsoft.com/office/drawing/2014/main" id="{580BD22C-3030-405B-A06A-B7714CE91768}"/>
              </a:ext>
            </a:extLst>
          </p:cNvPr>
          <p:cNvSpPr/>
          <p:nvPr/>
        </p:nvSpPr>
        <p:spPr>
          <a:xfrm rot="2700000">
            <a:off x="6312105" y="2896698"/>
            <a:ext cx="281882" cy="281882"/>
          </a:xfrm>
          <a:prstGeom prst="corner">
            <a:avLst>
              <a:gd name="adj1" fmla="val 20835"/>
              <a:gd name="adj2" fmla="val 2433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47" name="L-Shape 46">
            <a:extLst>
              <a:ext uri="{FF2B5EF4-FFF2-40B4-BE49-F238E27FC236}">
                <a16:creationId xmlns="" xmlns:a16="http://schemas.microsoft.com/office/drawing/2014/main" id="{42FFC401-4E69-4A24-9AD8-A6729DBEEAFD}"/>
              </a:ext>
            </a:extLst>
          </p:cNvPr>
          <p:cNvSpPr/>
          <p:nvPr/>
        </p:nvSpPr>
        <p:spPr>
          <a:xfrm rot="13500000">
            <a:off x="2566728" y="2864798"/>
            <a:ext cx="281882" cy="281882"/>
          </a:xfrm>
          <a:prstGeom prst="corner">
            <a:avLst>
              <a:gd name="adj1" fmla="val 20835"/>
              <a:gd name="adj2" fmla="val 2433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48" name="L-Shape 47">
            <a:extLst>
              <a:ext uri="{FF2B5EF4-FFF2-40B4-BE49-F238E27FC236}">
                <a16:creationId xmlns="" xmlns:a16="http://schemas.microsoft.com/office/drawing/2014/main" id="{580BD22C-3030-405B-A06A-B7714CE91768}"/>
              </a:ext>
            </a:extLst>
          </p:cNvPr>
          <p:cNvSpPr/>
          <p:nvPr/>
        </p:nvSpPr>
        <p:spPr>
          <a:xfrm rot="2700000">
            <a:off x="6055535" y="4145923"/>
            <a:ext cx="281882" cy="281882"/>
          </a:xfrm>
          <a:prstGeom prst="corner">
            <a:avLst>
              <a:gd name="adj1" fmla="val 20835"/>
              <a:gd name="adj2" fmla="val 2433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49" name="L-Shape 48">
            <a:extLst>
              <a:ext uri="{FF2B5EF4-FFF2-40B4-BE49-F238E27FC236}">
                <a16:creationId xmlns="" xmlns:a16="http://schemas.microsoft.com/office/drawing/2014/main" id="{42FFC401-4E69-4A24-9AD8-A6729DBEEAFD}"/>
              </a:ext>
            </a:extLst>
          </p:cNvPr>
          <p:cNvSpPr/>
          <p:nvPr/>
        </p:nvSpPr>
        <p:spPr>
          <a:xfrm rot="13500000">
            <a:off x="2821099" y="4139436"/>
            <a:ext cx="281882" cy="281882"/>
          </a:xfrm>
          <a:prstGeom prst="corner">
            <a:avLst>
              <a:gd name="adj1" fmla="val 20835"/>
              <a:gd name="adj2" fmla="val 2433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</p:spTree>
    <p:extLst>
      <p:ext uri="{BB962C8B-B14F-4D97-AF65-F5344CB8AC3E}">
        <p14:creationId xmlns:p14="http://schemas.microsoft.com/office/powerpoint/2010/main" val="356547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Product</a:t>
            </a:r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FA20A956-9703-4370-8880-9402B7DA7545}"/>
              </a:ext>
            </a:extLst>
          </p:cNvPr>
          <p:cNvGrpSpPr/>
          <p:nvPr/>
        </p:nvGrpSpPr>
        <p:grpSpPr>
          <a:xfrm>
            <a:off x="6280062" y="2317634"/>
            <a:ext cx="2335230" cy="2481301"/>
            <a:chOff x="6446339" y="1280897"/>
            <a:chExt cx="4320717" cy="5285178"/>
          </a:xfrm>
        </p:grpSpPr>
        <p:sp>
          <p:nvSpPr>
            <p:cNvPr id="5" name="Freeform: Shape 7">
              <a:extLst>
                <a:ext uri="{FF2B5EF4-FFF2-40B4-BE49-F238E27FC236}">
                  <a16:creationId xmlns="" xmlns:a16="http://schemas.microsoft.com/office/drawing/2014/main" id="{9E6ABB8C-7DBE-460D-8752-1CD60D53AB82}"/>
                </a:ext>
              </a:extLst>
            </p:cNvPr>
            <p:cNvSpPr/>
            <p:nvPr/>
          </p:nvSpPr>
          <p:spPr>
            <a:xfrm>
              <a:off x="7360122" y="5629227"/>
              <a:ext cx="2033648" cy="936848"/>
            </a:xfrm>
            <a:custGeom>
              <a:avLst/>
              <a:gdLst>
                <a:gd name="connsiteX0" fmla="*/ 448273 w 847725"/>
                <a:gd name="connsiteY0" fmla="*/ 7144 h 390525"/>
                <a:gd name="connsiteX1" fmla="*/ 464466 w 847725"/>
                <a:gd name="connsiteY1" fmla="*/ 184309 h 390525"/>
                <a:gd name="connsiteX2" fmla="*/ 452083 w 847725"/>
                <a:gd name="connsiteY2" fmla="*/ 224314 h 390525"/>
                <a:gd name="connsiteX3" fmla="*/ 352071 w 847725"/>
                <a:gd name="connsiteY3" fmla="*/ 269081 h 390525"/>
                <a:gd name="connsiteX4" fmla="*/ 30126 w 847725"/>
                <a:gd name="connsiteY4" fmla="*/ 283369 h 390525"/>
                <a:gd name="connsiteX5" fmla="*/ 7266 w 847725"/>
                <a:gd name="connsiteY5" fmla="*/ 285274 h 390525"/>
                <a:gd name="connsiteX6" fmla="*/ 12981 w 847725"/>
                <a:gd name="connsiteY6" fmla="*/ 292894 h 390525"/>
                <a:gd name="connsiteX7" fmla="*/ 439701 w 847725"/>
                <a:gd name="connsiteY7" fmla="*/ 384334 h 390525"/>
                <a:gd name="connsiteX8" fmla="*/ 455893 w 847725"/>
                <a:gd name="connsiteY8" fmla="*/ 385286 h 390525"/>
                <a:gd name="connsiteX9" fmla="*/ 829273 w 847725"/>
                <a:gd name="connsiteY9" fmla="*/ 321469 h 390525"/>
                <a:gd name="connsiteX10" fmla="*/ 797841 w 847725"/>
                <a:gd name="connsiteY10" fmla="*/ 52864 h 390525"/>
                <a:gd name="connsiteX11" fmla="*/ 448273 w 847725"/>
                <a:gd name="connsiteY11" fmla="*/ 714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390525">
                  <a:moveTo>
                    <a:pt x="448273" y="7144"/>
                  </a:moveTo>
                  <a:cubicBezTo>
                    <a:pt x="460656" y="89059"/>
                    <a:pt x="469228" y="136684"/>
                    <a:pt x="464466" y="184309"/>
                  </a:cubicBezTo>
                  <a:cubicBezTo>
                    <a:pt x="463513" y="196691"/>
                    <a:pt x="460656" y="208121"/>
                    <a:pt x="452083" y="224314"/>
                  </a:cubicBezTo>
                  <a:cubicBezTo>
                    <a:pt x="433033" y="261461"/>
                    <a:pt x="379693" y="268129"/>
                    <a:pt x="352071" y="269081"/>
                  </a:cubicBezTo>
                  <a:cubicBezTo>
                    <a:pt x="256821" y="270986"/>
                    <a:pt x="63463" y="282416"/>
                    <a:pt x="30126" y="283369"/>
                  </a:cubicBezTo>
                  <a:cubicBezTo>
                    <a:pt x="26316" y="283369"/>
                    <a:pt x="5361" y="283369"/>
                    <a:pt x="7266" y="285274"/>
                  </a:cubicBezTo>
                  <a:cubicBezTo>
                    <a:pt x="8218" y="286226"/>
                    <a:pt x="12981" y="292894"/>
                    <a:pt x="12981" y="292894"/>
                  </a:cubicBezTo>
                  <a:cubicBezTo>
                    <a:pt x="24411" y="308134"/>
                    <a:pt x="381598" y="373856"/>
                    <a:pt x="439701" y="384334"/>
                  </a:cubicBezTo>
                  <a:cubicBezTo>
                    <a:pt x="445416" y="385286"/>
                    <a:pt x="450178" y="385286"/>
                    <a:pt x="455893" y="385286"/>
                  </a:cubicBezTo>
                  <a:cubicBezTo>
                    <a:pt x="508281" y="381476"/>
                    <a:pt x="794983" y="355759"/>
                    <a:pt x="829273" y="321469"/>
                  </a:cubicBezTo>
                  <a:cubicBezTo>
                    <a:pt x="870231" y="279559"/>
                    <a:pt x="827368" y="142399"/>
                    <a:pt x="797841" y="52864"/>
                  </a:cubicBezTo>
                  <a:cubicBezTo>
                    <a:pt x="810223" y="42386"/>
                    <a:pt x="634963" y="21431"/>
                    <a:pt x="448273" y="7144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8">
              <a:extLst>
                <a:ext uri="{FF2B5EF4-FFF2-40B4-BE49-F238E27FC236}">
                  <a16:creationId xmlns="" xmlns:a16="http://schemas.microsoft.com/office/drawing/2014/main" id="{886E5044-8EEA-47AF-B087-075DE71E3890}"/>
                </a:ext>
              </a:extLst>
            </p:cNvPr>
            <p:cNvSpPr/>
            <p:nvPr/>
          </p:nvSpPr>
          <p:spPr>
            <a:xfrm>
              <a:off x="7358820" y="5629227"/>
              <a:ext cx="1987948" cy="913998"/>
            </a:xfrm>
            <a:custGeom>
              <a:avLst/>
              <a:gdLst>
                <a:gd name="connsiteX0" fmla="*/ 436434 w 828675"/>
                <a:gd name="connsiteY0" fmla="*/ 7144 h 381000"/>
                <a:gd name="connsiteX1" fmla="*/ 452626 w 828675"/>
                <a:gd name="connsiteY1" fmla="*/ 178594 h 381000"/>
                <a:gd name="connsiteX2" fmla="*/ 440244 w 828675"/>
                <a:gd name="connsiteY2" fmla="*/ 217646 h 381000"/>
                <a:gd name="connsiteX3" fmla="*/ 342136 w 828675"/>
                <a:gd name="connsiteY3" fmla="*/ 260509 h 381000"/>
                <a:gd name="connsiteX4" fmla="*/ 11619 w 828675"/>
                <a:gd name="connsiteY4" fmla="*/ 281464 h 381000"/>
                <a:gd name="connsiteX5" fmla="*/ 428814 w 828675"/>
                <a:gd name="connsiteY5" fmla="*/ 372904 h 381000"/>
                <a:gd name="connsiteX6" fmla="*/ 444054 w 828675"/>
                <a:gd name="connsiteY6" fmla="*/ 373856 h 381000"/>
                <a:gd name="connsiteX7" fmla="*/ 813624 w 828675"/>
                <a:gd name="connsiteY7" fmla="*/ 311944 h 381000"/>
                <a:gd name="connsiteX8" fmla="*/ 782191 w 828675"/>
                <a:gd name="connsiteY8" fmla="*/ 52864 h 381000"/>
                <a:gd name="connsiteX9" fmla="*/ 436434 w 828675"/>
                <a:gd name="connsiteY9" fmla="*/ 714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8675" h="381000">
                  <a:moveTo>
                    <a:pt x="436434" y="7144"/>
                  </a:moveTo>
                  <a:cubicBezTo>
                    <a:pt x="448816" y="86201"/>
                    <a:pt x="457389" y="131921"/>
                    <a:pt x="452626" y="178594"/>
                  </a:cubicBezTo>
                  <a:cubicBezTo>
                    <a:pt x="451674" y="190976"/>
                    <a:pt x="448816" y="201454"/>
                    <a:pt x="440244" y="217646"/>
                  </a:cubicBezTo>
                  <a:cubicBezTo>
                    <a:pt x="421194" y="252889"/>
                    <a:pt x="367854" y="260509"/>
                    <a:pt x="342136" y="260509"/>
                  </a:cubicBezTo>
                  <a:cubicBezTo>
                    <a:pt x="269746" y="262414"/>
                    <a:pt x="43051" y="274796"/>
                    <a:pt x="11619" y="281464"/>
                  </a:cubicBezTo>
                  <a:cubicBezTo>
                    <a:pt x="-39816" y="292894"/>
                    <a:pt x="367854" y="362426"/>
                    <a:pt x="428814" y="372904"/>
                  </a:cubicBezTo>
                  <a:cubicBezTo>
                    <a:pt x="433576" y="373856"/>
                    <a:pt x="439291" y="373856"/>
                    <a:pt x="444054" y="373856"/>
                  </a:cubicBezTo>
                  <a:cubicBezTo>
                    <a:pt x="494536" y="370046"/>
                    <a:pt x="779334" y="346234"/>
                    <a:pt x="813624" y="311944"/>
                  </a:cubicBezTo>
                  <a:cubicBezTo>
                    <a:pt x="853629" y="271939"/>
                    <a:pt x="811719" y="139541"/>
                    <a:pt x="782191" y="52864"/>
                  </a:cubicBezTo>
                  <a:cubicBezTo>
                    <a:pt x="793621" y="41434"/>
                    <a:pt x="620266" y="20479"/>
                    <a:pt x="436434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9">
              <a:extLst>
                <a:ext uri="{FF2B5EF4-FFF2-40B4-BE49-F238E27FC236}">
                  <a16:creationId xmlns="" xmlns:a16="http://schemas.microsoft.com/office/drawing/2014/main" id="{A9D33A5A-4CF8-431D-AA11-5504DD5DA6E6}"/>
                </a:ext>
              </a:extLst>
            </p:cNvPr>
            <p:cNvSpPr/>
            <p:nvPr/>
          </p:nvSpPr>
          <p:spPr>
            <a:xfrm>
              <a:off x="6448412" y="1280897"/>
              <a:ext cx="4318644" cy="4592842"/>
            </a:xfrm>
            <a:custGeom>
              <a:avLst/>
              <a:gdLst>
                <a:gd name="connsiteX0" fmla="*/ 1610322 w 1800225"/>
                <a:gd name="connsiteY0" fmla="*/ 1912136 h 1914525"/>
                <a:gd name="connsiteX1" fmla="*/ 53937 w 1800225"/>
                <a:gd name="connsiteY1" fmla="*/ 1736876 h 1914525"/>
                <a:gd name="connsiteX2" fmla="*/ 7264 w 1800225"/>
                <a:gd name="connsiteY2" fmla="*/ 1681631 h 1914525"/>
                <a:gd name="connsiteX3" fmla="*/ 66319 w 1800225"/>
                <a:gd name="connsiteY3" fmla="*/ 529106 h 1914525"/>
                <a:gd name="connsiteX4" fmla="*/ 107277 w 1800225"/>
                <a:gd name="connsiteY4" fmla="*/ 432903 h 1914525"/>
                <a:gd name="connsiteX5" fmla="*/ 1729384 w 1800225"/>
                <a:gd name="connsiteY5" fmla="*/ 9041 h 1914525"/>
                <a:gd name="connsiteX6" fmla="*/ 1797012 w 1800225"/>
                <a:gd name="connsiteY6" fmla="*/ 63333 h 1914525"/>
                <a:gd name="connsiteX7" fmla="*/ 1691284 w 1800225"/>
                <a:gd name="connsiteY7" fmla="*/ 1844508 h 1914525"/>
                <a:gd name="connsiteX8" fmla="*/ 1610322 w 1800225"/>
                <a:gd name="connsiteY8" fmla="*/ 1912136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0225" h="1914525">
                  <a:moveTo>
                    <a:pt x="1610322" y="1912136"/>
                  </a:moveTo>
                  <a:lnTo>
                    <a:pt x="53937" y="1736876"/>
                  </a:lnTo>
                  <a:cubicBezTo>
                    <a:pt x="26314" y="1734018"/>
                    <a:pt x="5359" y="1709253"/>
                    <a:pt x="7264" y="1681631"/>
                  </a:cubicBezTo>
                  <a:lnTo>
                    <a:pt x="66319" y="529106"/>
                  </a:lnTo>
                  <a:cubicBezTo>
                    <a:pt x="68224" y="458621"/>
                    <a:pt x="84417" y="438618"/>
                    <a:pt x="107277" y="432903"/>
                  </a:cubicBezTo>
                  <a:lnTo>
                    <a:pt x="1729384" y="9041"/>
                  </a:lnTo>
                  <a:cubicBezTo>
                    <a:pt x="1764627" y="-484"/>
                    <a:pt x="1798917" y="27138"/>
                    <a:pt x="1797012" y="63333"/>
                  </a:cubicBezTo>
                  <a:lnTo>
                    <a:pt x="1691284" y="1844508"/>
                  </a:lnTo>
                  <a:cubicBezTo>
                    <a:pt x="1687474" y="1885466"/>
                    <a:pt x="1651279" y="1915946"/>
                    <a:pt x="1610322" y="1912136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10">
              <a:extLst>
                <a:ext uri="{FF2B5EF4-FFF2-40B4-BE49-F238E27FC236}">
                  <a16:creationId xmlns="" xmlns:a16="http://schemas.microsoft.com/office/drawing/2014/main" id="{434F3F9A-6E6D-4D11-BF85-9670F940EE1B}"/>
                </a:ext>
              </a:extLst>
            </p:cNvPr>
            <p:cNvSpPr/>
            <p:nvPr/>
          </p:nvSpPr>
          <p:spPr>
            <a:xfrm>
              <a:off x="6464696" y="1280897"/>
              <a:ext cx="4250094" cy="3998744"/>
            </a:xfrm>
            <a:custGeom>
              <a:avLst/>
              <a:gdLst>
                <a:gd name="connsiteX0" fmla="*/ 1678781 w 1771650"/>
                <a:gd name="connsiteY0" fmla="*/ 1664486 h 1666875"/>
                <a:gd name="connsiteX1" fmla="*/ 7144 w 1771650"/>
                <a:gd name="connsiteY1" fmla="*/ 1552091 h 1666875"/>
                <a:gd name="connsiteX2" fmla="*/ 58579 w 1771650"/>
                <a:gd name="connsiteY2" fmla="*/ 482433 h 1666875"/>
                <a:gd name="connsiteX3" fmla="*/ 98584 w 1771650"/>
                <a:gd name="connsiteY3" fmla="*/ 432903 h 1666875"/>
                <a:gd name="connsiteX4" fmla="*/ 1705451 w 1771650"/>
                <a:gd name="connsiteY4" fmla="*/ 9041 h 1666875"/>
                <a:gd name="connsiteX5" fmla="*/ 1772126 w 1771650"/>
                <a:gd name="connsiteY5" fmla="*/ 63333 h 1666875"/>
                <a:gd name="connsiteX6" fmla="*/ 1678781 w 1771650"/>
                <a:gd name="connsiteY6" fmla="*/ 1664486 h 166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1650" h="1666875">
                  <a:moveTo>
                    <a:pt x="1678781" y="1664486"/>
                  </a:moveTo>
                  <a:lnTo>
                    <a:pt x="7144" y="1552091"/>
                  </a:lnTo>
                  <a:lnTo>
                    <a:pt x="58579" y="482433"/>
                  </a:lnTo>
                  <a:cubicBezTo>
                    <a:pt x="59531" y="459573"/>
                    <a:pt x="75724" y="439571"/>
                    <a:pt x="98584" y="432903"/>
                  </a:cubicBezTo>
                  <a:lnTo>
                    <a:pt x="1705451" y="9041"/>
                  </a:lnTo>
                  <a:cubicBezTo>
                    <a:pt x="1740694" y="-484"/>
                    <a:pt x="1774984" y="27138"/>
                    <a:pt x="1772126" y="63333"/>
                  </a:cubicBezTo>
                  <a:lnTo>
                    <a:pt x="1678781" y="1664486"/>
                  </a:ln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11">
              <a:extLst>
                <a:ext uri="{FF2B5EF4-FFF2-40B4-BE49-F238E27FC236}">
                  <a16:creationId xmlns="" xmlns:a16="http://schemas.microsoft.com/office/drawing/2014/main" id="{7D38C817-E407-4DE5-AF1D-0AEEEEB7A02C}"/>
                </a:ext>
              </a:extLst>
            </p:cNvPr>
            <p:cNvSpPr/>
            <p:nvPr/>
          </p:nvSpPr>
          <p:spPr>
            <a:xfrm>
              <a:off x="6572092" y="1577928"/>
              <a:ext cx="3907345" cy="3404644"/>
            </a:xfrm>
            <a:custGeom>
              <a:avLst/>
              <a:gdLst>
                <a:gd name="connsiteX0" fmla="*/ 1539716 w 1628775"/>
                <a:gd name="connsiteY0" fmla="*/ 1416844 h 1419225"/>
                <a:gd name="connsiteX1" fmla="*/ 7144 w 1628775"/>
                <a:gd name="connsiteY1" fmla="*/ 1357789 h 1419225"/>
                <a:gd name="connsiteX2" fmla="*/ 57626 w 1628775"/>
                <a:gd name="connsiteY2" fmla="*/ 363379 h 1419225"/>
                <a:gd name="connsiteX3" fmla="*/ 1628299 w 1628775"/>
                <a:gd name="connsiteY3" fmla="*/ 7144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775" h="1419225">
                  <a:moveTo>
                    <a:pt x="1539716" y="1416844"/>
                  </a:moveTo>
                  <a:lnTo>
                    <a:pt x="7144" y="1357789"/>
                  </a:lnTo>
                  <a:lnTo>
                    <a:pt x="57626" y="363379"/>
                  </a:lnTo>
                  <a:lnTo>
                    <a:pt x="1628299" y="71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12">
              <a:extLst>
                <a:ext uri="{FF2B5EF4-FFF2-40B4-BE49-F238E27FC236}">
                  <a16:creationId xmlns="" xmlns:a16="http://schemas.microsoft.com/office/drawing/2014/main" id="{BCA19652-C014-42CC-B0D8-2A7EB5F7C68F}"/>
                </a:ext>
              </a:extLst>
            </p:cNvPr>
            <p:cNvSpPr/>
            <p:nvPr/>
          </p:nvSpPr>
          <p:spPr>
            <a:xfrm>
              <a:off x="6446339" y="4996281"/>
              <a:ext cx="4044444" cy="868298"/>
            </a:xfrm>
            <a:custGeom>
              <a:avLst/>
              <a:gdLst>
                <a:gd name="connsiteX0" fmla="*/ 13844 w 1685925"/>
                <a:gd name="connsiteY0" fmla="*/ 7144 h 361950"/>
                <a:gd name="connsiteX1" fmla="*/ 7176 w 1685925"/>
                <a:gd name="connsiteY1" fmla="*/ 133826 h 361950"/>
                <a:gd name="connsiteX2" fmla="*/ 53849 w 1685925"/>
                <a:gd name="connsiteY2" fmla="*/ 189071 h 361950"/>
                <a:gd name="connsiteX3" fmla="*/ 1597851 w 1685925"/>
                <a:gd name="connsiteY3" fmla="*/ 363379 h 361950"/>
                <a:gd name="connsiteX4" fmla="*/ 1675956 w 1685925"/>
                <a:gd name="connsiteY4" fmla="*/ 296704 h 361950"/>
                <a:gd name="connsiteX5" fmla="*/ 1686434 w 1685925"/>
                <a:gd name="connsiteY5" fmla="*/ 111919 h 361950"/>
                <a:gd name="connsiteX6" fmla="*/ 13844 w 1685925"/>
                <a:gd name="connsiteY6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925" h="361950">
                  <a:moveTo>
                    <a:pt x="13844" y="7144"/>
                  </a:moveTo>
                  <a:lnTo>
                    <a:pt x="7176" y="133826"/>
                  </a:lnTo>
                  <a:cubicBezTo>
                    <a:pt x="6224" y="161449"/>
                    <a:pt x="26226" y="186214"/>
                    <a:pt x="53849" y="189071"/>
                  </a:cubicBezTo>
                  <a:lnTo>
                    <a:pt x="1597851" y="363379"/>
                  </a:lnTo>
                  <a:cubicBezTo>
                    <a:pt x="1637856" y="368141"/>
                    <a:pt x="1674051" y="337661"/>
                    <a:pt x="1675956" y="296704"/>
                  </a:cubicBezTo>
                  <a:lnTo>
                    <a:pt x="1686434" y="111919"/>
                  </a:lnTo>
                  <a:lnTo>
                    <a:pt x="13844" y="714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3">
              <a:extLst>
                <a:ext uri="{FF2B5EF4-FFF2-40B4-BE49-F238E27FC236}">
                  <a16:creationId xmlns="" xmlns:a16="http://schemas.microsoft.com/office/drawing/2014/main" id="{D72FC226-FF78-4522-BEE3-70DA63A54611}"/>
                </a:ext>
              </a:extLst>
            </p:cNvPr>
            <p:cNvSpPr/>
            <p:nvPr/>
          </p:nvSpPr>
          <p:spPr>
            <a:xfrm>
              <a:off x="7715310" y="1593115"/>
              <a:ext cx="2775473" cy="3394037"/>
            </a:xfrm>
            <a:custGeom>
              <a:avLst/>
              <a:gdLst>
                <a:gd name="connsiteX0" fmla="*/ 1425389 w 2775473"/>
                <a:gd name="connsiteY0" fmla="*/ 306593 h 3394037"/>
                <a:gd name="connsiteX1" fmla="*/ 2775473 w 2775473"/>
                <a:gd name="connsiteY1" fmla="*/ 0 h 3394037"/>
                <a:gd name="connsiteX2" fmla="*/ 2565699 w 2775473"/>
                <a:gd name="connsiteY2" fmla="*/ 3394037 h 3394037"/>
                <a:gd name="connsiteX3" fmla="*/ 0 w 2775473"/>
                <a:gd name="connsiteY3" fmla="*/ 3281082 h 3394037"/>
                <a:gd name="connsiteX4" fmla="*/ 1425389 w 2775473"/>
                <a:gd name="connsiteY4" fmla="*/ 306593 h 339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5473" h="3394037">
                  <a:moveTo>
                    <a:pt x="1425389" y="306593"/>
                  </a:moveTo>
                  <a:lnTo>
                    <a:pt x="2775473" y="0"/>
                  </a:lnTo>
                  <a:lnTo>
                    <a:pt x="2565699" y="3394037"/>
                  </a:lnTo>
                  <a:lnTo>
                    <a:pt x="0" y="3281082"/>
                  </a:lnTo>
                  <a:lnTo>
                    <a:pt x="1425389" y="306593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aphic 14">
            <a:extLst>
              <a:ext uri="{FF2B5EF4-FFF2-40B4-BE49-F238E27FC236}">
                <a16:creationId xmlns="" xmlns:a16="http://schemas.microsoft.com/office/drawing/2014/main" id="{1EC83CCA-1CEF-4589-A6B4-5DE3A7F80032}"/>
              </a:ext>
            </a:extLst>
          </p:cNvPr>
          <p:cNvGrpSpPr/>
          <p:nvPr/>
        </p:nvGrpSpPr>
        <p:grpSpPr>
          <a:xfrm>
            <a:off x="3122123" y="970163"/>
            <a:ext cx="2331066" cy="1833423"/>
            <a:chOff x="2444748" y="555045"/>
            <a:chExt cx="7282048" cy="5727454"/>
          </a:xfrm>
        </p:grpSpPr>
        <p:sp>
          <p:nvSpPr>
            <p:cNvPr id="13" name="Freeform: Shape 131">
              <a:extLst>
                <a:ext uri="{FF2B5EF4-FFF2-40B4-BE49-F238E27FC236}">
                  <a16:creationId xmlns="" xmlns:a16="http://schemas.microsoft.com/office/drawing/2014/main" id="{B50983AC-F29A-41FC-85A6-C4A3D9D18566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2">
              <a:extLst>
                <a:ext uri="{FF2B5EF4-FFF2-40B4-BE49-F238E27FC236}">
                  <a16:creationId xmlns="" xmlns:a16="http://schemas.microsoft.com/office/drawing/2014/main" id="{B3EA2433-651C-4B58-847B-85A11AAF6438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33">
              <a:extLst>
                <a:ext uri="{FF2B5EF4-FFF2-40B4-BE49-F238E27FC236}">
                  <a16:creationId xmlns="" xmlns:a16="http://schemas.microsoft.com/office/drawing/2014/main" id="{49C18B2E-D346-4FF4-9EB8-DF0DB79D6A90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34">
              <a:extLst>
                <a:ext uri="{FF2B5EF4-FFF2-40B4-BE49-F238E27FC236}">
                  <a16:creationId xmlns="" xmlns:a16="http://schemas.microsoft.com/office/drawing/2014/main" id="{1D705248-10C2-4DA9-B75E-740252C3709A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35">
              <a:extLst>
                <a:ext uri="{FF2B5EF4-FFF2-40B4-BE49-F238E27FC236}">
                  <a16:creationId xmlns="" xmlns:a16="http://schemas.microsoft.com/office/drawing/2014/main" id="{A888F070-150E-4DA6-9A46-85CEDE243A88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36">
              <a:extLst>
                <a:ext uri="{FF2B5EF4-FFF2-40B4-BE49-F238E27FC236}">
                  <a16:creationId xmlns="" xmlns:a16="http://schemas.microsoft.com/office/drawing/2014/main" id="{AFBE5C1B-D031-4A77-AF8E-D24C57915679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37">
              <a:extLst>
                <a:ext uri="{FF2B5EF4-FFF2-40B4-BE49-F238E27FC236}">
                  <a16:creationId xmlns="" xmlns:a16="http://schemas.microsoft.com/office/drawing/2014/main" id="{72428EED-386F-4887-8B91-65BF6CA08FB5}"/>
                </a:ext>
              </a:extLst>
            </p:cNvPr>
            <p:cNvSpPr/>
            <p:nvPr/>
          </p:nvSpPr>
          <p:spPr>
            <a:xfrm>
              <a:off x="2747714" y="910965"/>
              <a:ext cx="6676115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pattFill prst="pct5">
              <a:fgClr>
                <a:srgbClr val="F2F2F2"/>
              </a:fgClr>
              <a:bgClr>
                <a:schemeClr val="bg1"/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: Shape 138">
              <a:extLst>
                <a:ext uri="{FF2B5EF4-FFF2-40B4-BE49-F238E27FC236}">
                  <a16:creationId xmlns="" xmlns:a16="http://schemas.microsoft.com/office/drawing/2014/main" id="{CF704289-AA36-4568-8286-081558BAE18F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21" name="Google Shape;208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866376" y="2170073"/>
            <a:ext cx="3720837" cy="387955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TextBox 21"/>
          <p:cNvSpPr txBox="1"/>
          <p:nvPr/>
        </p:nvSpPr>
        <p:spPr>
          <a:xfrm>
            <a:off x="3722437" y="2953159"/>
            <a:ext cx="11304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>
                <a:solidFill>
                  <a:srgbClr val="589EA5"/>
                </a:solidFill>
                <a:latin typeface="Unica One" charset="0"/>
              </a:rPr>
              <a:t>NEST SMART</a:t>
            </a:r>
            <a:endParaRPr lang="en-US" sz="1600">
              <a:solidFill>
                <a:srgbClr val="589EA5"/>
              </a:solidFill>
              <a:latin typeface="Unica One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24220" y="4573654"/>
            <a:ext cx="18806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>
                <a:solidFill>
                  <a:srgbClr val="589EA5"/>
                </a:solidFill>
                <a:latin typeface="Unica One" charset="0"/>
              </a:rPr>
              <a:t>WeMO Switch smart</a:t>
            </a:r>
            <a:endParaRPr lang="en-US" sz="1600">
              <a:solidFill>
                <a:srgbClr val="589EA5"/>
              </a:solidFill>
              <a:latin typeface="Unica One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2AABCB87-2ECC-4C03-B5BB-6EE11C8A4485}"/>
              </a:ext>
            </a:extLst>
          </p:cNvPr>
          <p:cNvGrpSpPr/>
          <p:nvPr/>
        </p:nvGrpSpPr>
        <p:grpSpPr>
          <a:xfrm>
            <a:off x="6503032" y="131822"/>
            <a:ext cx="2298019" cy="1137390"/>
            <a:chOff x="4853562" y="1589418"/>
            <a:chExt cx="2609520" cy="1291565"/>
          </a:xfrm>
        </p:grpSpPr>
        <p:sp>
          <p:nvSpPr>
            <p:cNvPr id="25" name="Freeform 7">
              <a:extLst>
                <a:ext uri="{FF2B5EF4-FFF2-40B4-BE49-F238E27FC236}">
                  <a16:creationId xmlns="" xmlns:a16="http://schemas.microsoft.com/office/drawing/2014/main" id="{03546B24-FABC-4B2A-A80F-B03654D56A7D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4853562" y="1589418"/>
              <a:ext cx="2232248" cy="1202698"/>
            </a:xfrm>
            <a:custGeom>
              <a:avLst/>
              <a:gdLst/>
              <a:ahLst/>
              <a:cxnLst/>
              <a:rect l="l" t="t" r="r" b="b"/>
              <a:pathLst>
                <a:path w="1872168" h="1008693">
                  <a:moveTo>
                    <a:pt x="699542" y="162"/>
                  </a:moveTo>
                  <a:cubicBezTo>
                    <a:pt x="683169" y="534"/>
                    <a:pt x="666273" y="1556"/>
                    <a:pt x="648845" y="3291"/>
                  </a:cubicBezTo>
                  <a:cubicBezTo>
                    <a:pt x="357120" y="49686"/>
                    <a:pt x="273885" y="284789"/>
                    <a:pt x="274981" y="413694"/>
                  </a:cubicBezTo>
                  <a:cubicBezTo>
                    <a:pt x="4451" y="471904"/>
                    <a:pt x="-11347" y="662854"/>
                    <a:pt x="4101" y="753457"/>
                  </a:cubicBezTo>
                  <a:cubicBezTo>
                    <a:pt x="42383" y="946818"/>
                    <a:pt x="296257" y="1004273"/>
                    <a:pt x="384912" y="1005378"/>
                  </a:cubicBezTo>
                  <a:lnTo>
                    <a:pt x="1507196" y="1008693"/>
                  </a:lnTo>
                  <a:cubicBezTo>
                    <a:pt x="1646895" y="1000406"/>
                    <a:pt x="1746295" y="947371"/>
                    <a:pt x="1825546" y="854557"/>
                  </a:cubicBezTo>
                  <a:cubicBezTo>
                    <a:pt x="1897410" y="760086"/>
                    <a:pt x="1873973" y="626012"/>
                    <a:pt x="1836613" y="558208"/>
                  </a:cubicBezTo>
                  <a:cubicBezTo>
                    <a:pt x="1808089" y="509360"/>
                    <a:pt x="1675919" y="402617"/>
                    <a:pt x="1507617" y="430504"/>
                  </a:cubicBezTo>
                  <a:cubicBezTo>
                    <a:pt x="1525469" y="335682"/>
                    <a:pt x="1477961" y="244522"/>
                    <a:pt x="1398003" y="206286"/>
                  </a:cubicBezTo>
                  <a:cubicBezTo>
                    <a:pt x="1299806" y="153261"/>
                    <a:pt x="1182195" y="177294"/>
                    <a:pt x="1108176" y="215068"/>
                  </a:cubicBezTo>
                  <a:cubicBezTo>
                    <a:pt x="1072916" y="135306"/>
                    <a:pt x="945134" y="-5422"/>
                    <a:pt x="699542" y="16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26" name="Freeform 7">
              <a:extLst>
                <a:ext uri="{FF2B5EF4-FFF2-40B4-BE49-F238E27FC236}">
                  <a16:creationId xmlns="" xmlns:a16="http://schemas.microsoft.com/office/drawing/2014/main" id="{02E1A011-CDEA-4BBC-B725-C88AF5464891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5230834" y="1678285"/>
              <a:ext cx="2232248" cy="1202698"/>
            </a:xfrm>
            <a:custGeom>
              <a:avLst/>
              <a:gdLst/>
              <a:ahLst/>
              <a:cxnLst/>
              <a:rect l="l" t="t" r="r" b="b"/>
              <a:pathLst>
                <a:path w="1872168" h="1008693">
                  <a:moveTo>
                    <a:pt x="699542" y="162"/>
                  </a:moveTo>
                  <a:cubicBezTo>
                    <a:pt x="683169" y="534"/>
                    <a:pt x="666273" y="1556"/>
                    <a:pt x="648845" y="3291"/>
                  </a:cubicBezTo>
                  <a:cubicBezTo>
                    <a:pt x="357120" y="49686"/>
                    <a:pt x="273885" y="284789"/>
                    <a:pt x="274981" y="413694"/>
                  </a:cubicBezTo>
                  <a:cubicBezTo>
                    <a:pt x="4451" y="471904"/>
                    <a:pt x="-11347" y="662854"/>
                    <a:pt x="4101" y="753457"/>
                  </a:cubicBezTo>
                  <a:cubicBezTo>
                    <a:pt x="42383" y="946818"/>
                    <a:pt x="296257" y="1004273"/>
                    <a:pt x="384912" y="1005378"/>
                  </a:cubicBezTo>
                  <a:lnTo>
                    <a:pt x="1507196" y="1008693"/>
                  </a:lnTo>
                  <a:cubicBezTo>
                    <a:pt x="1646895" y="1000406"/>
                    <a:pt x="1746295" y="947371"/>
                    <a:pt x="1825546" y="854557"/>
                  </a:cubicBezTo>
                  <a:cubicBezTo>
                    <a:pt x="1897410" y="760086"/>
                    <a:pt x="1873973" y="626012"/>
                    <a:pt x="1836613" y="558208"/>
                  </a:cubicBezTo>
                  <a:cubicBezTo>
                    <a:pt x="1808089" y="509360"/>
                    <a:pt x="1675919" y="402617"/>
                    <a:pt x="1507617" y="430504"/>
                  </a:cubicBezTo>
                  <a:cubicBezTo>
                    <a:pt x="1525469" y="335682"/>
                    <a:pt x="1477961" y="244522"/>
                    <a:pt x="1398003" y="206286"/>
                  </a:cubicBezTo>
                  <a:cubicBezTo>
                    <a:pt x="1299806" y="153261"/>
                    <a:pt x="1182195" y="177294"/>
                    <a:pt x="1108176" y="215068"/>
                  </a:cubicBezTo>
                  <a:cubicBezTo>
                    <a:pt x="1072916" y="135306"/>
                    <a:pt x="945134" y="-5422"/>
                    <a:pt x="699542" y="16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AB8BC7BC-BF58-402E-9A69-AA9226DE7CAA}"/>
              </a:ext>
            </a:extLst>
          </p:cNvPr>
          <p:cNvGrpSpPr/>
          <p:nvPr/>
        </p:nvGrpSpPr>
        <p:grpSpPr>
          <a:xfrm>
            <a:off x="7381396" y="627949"/>
            <a:ext cx="1000609" cy="465288"/>
            <a:chOff x="7729280" y="2195997"/>
            <a:chExt cx="2143740" cy="996849"/>
          </a:xfrm>
          <a:solidFill>
            <a:schemeClr val="accent6"/>
          </a:solidFill>
        </p:grpSpPr>
        <p:sp>
          <p:nvSpPr>
            <p:cNvPr id="28" name="Freeform: Shape 66">
              <a:extLst>
                <a:ext uri="{FF2B5EF4-FFF2-40B4-BE49-F238E27FC236}">
                  <a16:creationId xmlns="" xmlns:a16="http://schemas.microsoft.com/office/drawing/2014/main" id="{2A081543-B9FF-49B1-8EEF-ABDF5438EDCD}"/>
                </a:ext>
              </a:extLst>
            </p:cNvPr>
            <p:cNvSpPr/>
            <p:nvPr/>
          </p:nvSpPr>
          <p:spPr>
            <a:xfrm>
              <a:off x="7729280" y="2195997"/>
              <a:ext cx="2143740" cy="996849"/>
            </a:xfrm>
            <a:custGeom>
              <a:avLst/>
              <a:gdLst/>
              <a:ahLst/>
              <a:cxnLst/>
              <a:rect l="l" t="t" r="r" b="b"/>
              <a:pathLst>
                <a:path w="1862733" h="866179">
                  <a:moveTo>
                    <a:pt x="794147" y="204787"/>
                  </a:moveTo>
                  <a:cubicBezTo>
                    <a:pt x="745605" y="204787"/>
                    <a:pt x="701637" y="218416"/>
                    <a:pt x="662244" y="245673"/>
                  </a:cubicBezTo>
                  <a:cubicBezTo>
                    <a:pt x="622851" y="272930"/>
                    <a:pt x="594798" y="309240"/>
                    <a:pt x="578086" y="354601"/>
                  </a:cubicBezTo>
                  <a:cubicBezTo>
                    <a:pt x="568536" y="380467"/>
                    <a:pt x="563761" y="406729"/>
                    <a:pt x="563761" y="433387"/>
                  </a:cubicBezTo>
                  <a:cubicBezTo>
                    <a:pt x="563761" y="488299"/>
                    <a:pt x="582064" y="537440"/>
                    <a:pt x="618670" y="580811"/>
                  </a:cubicBezTo>
                  <a:cubicBezTo>
                    <a:pt x="664031" y="634532"/>
                    <a:pt x="722524" y="661392"/>
                    <a:pt x="794147" y="661392"/>
                  </a:cubicBezTo>
                  <a:cubicBezTo>
                    <a:pt x="865771" y="661392"/>
                    <a:pt x="924462" y="634733"/>
                    <a:pt x="970220" y="581415"/>
                  </a:cubicBezTo>
                  <a:cubicBezTo>
                    <a:pt x="1006826" y="538838"/>
                    <a:pt x="1025128" y="489496"/>
                    <a:pt x="1025128" y="433387"/>
                  </a:cubicBezTo>
                  <a:cubicBezTo>
                    <a:pt x="1025128" y="376088"/>
                    <a:pt x="1006826" y="326547"/>
                    <a:pt x="970220" y="284764"/>
                  </a:cubicBezTo>
                  <a:cubicBezTo>
                    <a:pt x="923265" y="231446"/>
                    <a:pt x="864574" y="204787"/>
                    <a:pt x="794147" y="204787"/>
                  </a:cubicBezTo>
                  <a:close/>
                  <a:moveTo>
                    <a:pt x="1304330" y="24408"/>
                  </a:moveTo>
                  <a:lnTo>
                    <a:pt x="1862733" y="24408"/>
                  </a:lnTo>
                  <a:lnTo>
                    <a:pt x="1862733" y="200620"/>
                  </a:lnTo>
                  <a:lnTo>
                    <a:pt x="1687711" y="200620"/>
                  </a:lnTo>
                  <a:lnTo>
                    <a:pt x="1687711" y="837009"/>
                  </a:lnTo>
                  <a:lnTo>
                    <a:pt x="1476375" y="837009"/>
                  </a:lnTo>
                  <a:lnTo>
                    <a:pt x="1476375" y="200620"/>
                  </a:lnTo>
                  <a:lnTo>
                    <a:pt x="1304330" y="200620"/>
                  </a:lnTo>
                  <a:close/>
                  <a:moveTo>
                    <a:pt x="0" y="24408"/>
                  </a:moveTo>
                  <a:lnTo>
                    <a:pt x="211336" y="24408"/>
                  </a:lnTo>
                  <a:lnTo>
                    <a:pt x="211336" y="837009"/>
                  </a:lnTo>
                  <a:lnTo>
                    <a:pt x="0" y="837009"/>
                  </a:lnTo>
                  <a:close/>
                  <a:moveTo>
                    <a:pt x="794147" y="0"/>
                  </a:moveTo>
                  <a:cubicBezTo>
                    <a:pt x="937022" y="0"/>
                    <a:pt x="1050330" y="47426"/>
                    <a:pt x="1134071" y="142280"/>
                  </a:cubicBezTo>
                  <a:cubicBezTo>
                    <a:pt x="1207493" y="225623"/>
                    <a:pt x="1244204" y="322659"/>
                    <a:pt x="1244204" y="433387"/>
                  </a:cubicBezTo>
                  <a:cubicBezTo>
                    <a:pt x="1244204" y="543719"/>
                    <a:pt x="1207493" y="640556"/>
                    <a:pt x="1134071" y="723900"/>
                  </a:cubicBezTo>
                  <a:cubicBezTo>
                    <a:pt x="1050330" y="818753"/>
                    <a:pt x="937022" y="866179"/>
                    <a:pt x="794147" y="866179"/>
                  </a:cubicBezTo>
                  <a:cubicBezTo>
                    <a:pt x="651669" y="866179"/>
                    <a:pt x="538560" y="818753"/>
                    <a:pt x="454819" y="723900"/>
                  </a:cubicBezTo>
                  <a:cubicBezTo>
                    <a:pt x="381397" y="640556"/>
                    <a:pt x="344686" y="543719"/>
                    <a:pt x="344686" y="433387"/>
                  </a:cubicBezTo>
                  <a:cubicBezTo>
                    <a:pt x="344686" y="382984"/>
                    <a:pt x="354608" y="331291"/>
                    <a:pt x="374452" y="278308"/>
                  </a:cubicBezTo>
                  <a:cubicBezTo>
                    <a:pt x="394296" y="225326"/>
                    <a:pt x="420886" y="179983"/>
                    <a:pt x="454224" y="142280"/>
                  </a:cubicBezTo>
                  <a:cubicBezTo>
                    <a:pt x="537964" y="47426"/>
                    <a:pt x="651272" y="0"/>
                    <a:pt x="79414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9" name="Freeform: Shape 67">
              <a:extLst>
                <a:ext uri="{FF2B5EF4-FFF2-40B4-BE49-F238E27FC236}">
                  <a16:creationId xmlns="" xmlns:a16="http://schemas.microsoft.com/office/drawing/2014/main" id="{275D1FAA-C13F-4A6B-BA37-7704CFB7ADCD}"/>
                </a:ext>
              </a:extLst>
            </p:cNvPr>
            <p:cNvSpPr/>
            <p:nvPr/>
          </p:nvSpPr>
          <p:spPr>
            <a:xfrm>
              <a:off x="8421007" y="2543552"/>
              <a:ext cx="443936" cy="326800"/>
            </a:xfrm>
            <a:custGeom>
              <a:avLst/>
              <a:gdLst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788485 w 3738080"/>
                <a:gd name="connsiteY5" fmla="*/ 1841061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624294 w 3738080"/>
                <a:gd name="connsiteY5" fmla="*/ 1992174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1858846 w 3738080"/>
                <a:gd name="connsiteY5" fmla="*/ 1306247 h 2751770"/>
                <a:gd name="connsiteX6" fmla="*/ 2645621 w 3738080"/>
                <a:gd name="connsiteY6" fmla="*/ 1504218 h 2751770"/>
                <a:gd name="connsiteX7" fmla="*/ 2795575 w 3738080"/>
                <a:gd name="connsiteY7" fmla="*/ 1757331 h 2751770"/>
                <a:gd name="connsiteX8" fmla="*/ 2539052 w 3738080"/>
                <a:gd name="connsiteY8" fmla="*/ 1841672 h 2751770"/>
                <a:gd name="connsiteX9" fmla="*/ 1353947 w 3738080"/>
                <a:gd name="connsiteY9" fmla="*/ 1778974 h 2751770"/>
                <a:gd name="connsiteX10" fmla="*/ 982333 w 3738080"/>
                <a:gd name="connsiteY10" fmla="*/ 1780833 h 2751770"/>
                <a:gd name="connsiteX11" fmla="*/ 966756 w 3738080"/>
                <a:gd name="connsiteY11" fmla="*/ 1667407 h 2751770"/>
                <a:gd name="connsiteX12" fmla="*/ 1217540 w 3738080"/>
                <a:gd name="connsiteY12" fmla="*/ 1445700 h 2751770"/>
                <a:gd name="connsiteX13" fmla="*/ 1858846 w 3738080"/>
                <a:gd name="connsiteY13" fmla="*/ 1306247 h 2751770"/>
                <a:gd name="connsiteX14" fmla="*/ 1828129 w 3738080"/>
                <a:gd name="connsiteY14" fmla="*/ 650059 h 2751770"/>
                <a:gd name="connsiteX15" fmla="*/ 3108200 w 3738080"/>
                <a:gd name="connsiteY15" fmla="*/ 1008980 h 2751770"/>
                <a:gd name="connsiteX16" fmla="*/ 3258155 w 3738080"/>
                <a:gd name="connsiteY16" fmla="*/ 1319033 h 2751770"/>
                <a:gd name="connsiteX17" fmla="*/ 2937692 w 3738080"/>
                <a:gd name="connsiteY17" fmla="*/ 1304637 h 2751770"/>
                <a:gd name="connsiteX18" fmla="*/ 763561 w 3738080"/>
                <a:gd name="connsiteY18" fmla="*/ 1325535 h 2751770"/>
                <a:gd name="connsiteX19" fmla="*/ 464412 w 3738080"/>
                <a:gd name="connsiteY19" fmla="*/ 1278813 h 2751770"/>
                <a:gd name="connsiteX20" fmla="*/ 450482 w 3738080"/>
                <a:gd name="connsiteY20" fmla="*/ 1202928 h 2751770"/>
                <a:gd name="connsiteX21" fmla="*/ 622892 w 3738080"/>
                <a:gd name="connsiteY21" fmla="*/ 1008979 h 2751770"/>
                <a:gd name="connsiteX22" fmla="*/ 1828129 w 3738080"/>
                <a:gd name="connsiteY22" fmla="*/ 650059 h 2751770"/>
                <a:gd name="connsiteX23" fmla="*/ 1764313 w 3738080"/>
                <a:gd name="connsiteY23" fmla="*/ 591 h 2751770"/>
                <a:gd name="connsiteX24" fmla="*/ 3559697 w 3738080"/>
                <a:gd name="connsiteY24" fmla="*/ 547180 h 2751770"/>
                <a:gd name="connsiteX25" fmla="*/ 3709650 w 3738080"/>
                <a:gd name="connsiteY25" fmla="*/ 882310 h 2751770"/>
                <a:gd name="connsiteX26" fmla="*/ 3367875 w 3738080"/>
                <a:gd name="connsiteY26" fmla="*/ 834477 h 2751770"/>
                <a:gd name="connsiteX27" fmla="*/ 318417 w 3738080"/>
                <a:gd name="connsiteY27" fmla="*/ 884635 h 2751770"/>
                <a:gd name="connsiteX28" fmla="*/ 19267 w 3738080"/>
                <a:gd name="connsiteY28" fmla="*/ 846272 h 2751770"/>
                <a:gd name="connsiteX29" fmla="*/ 275 w 3738080"/>
                <a:gd name="connsiteY29" fmla="*/ 760137 h 2751770"/>
                <a:gd name="connsiteX30" fmla="*/ 173484 w 3738080"/>
                <a:gd name="connsiteY30" fmla="*/ 547180 h 2751770"/>
                <a:gd name="connsiteX31" fmla="*/ 1764313 w 3738080"/>
                <a:gd name="connsiteY31" fmla="*/ 591 h 2751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738080" h="2751770">
                  <a:moveTo>
                    <a:pt x="1869041" y="1997576"/>
                  </a:moveTo>
                  <a:cubicBezTo>
                    <a:pt x="2077306" y="1997576"/>
                    <a:pt x="2246138" y="2166408"/>
                    <a:pt x="2246138" y="2374673"/>
                  </a:cubicBezTo>
                  <a:cubicBezTo>
                    <a:pt x="2246138" y="2582938"/>
                    <a:pt x="2077306" y="2751770"/>
                    <a:pt x="1869041" y="2751770"/>
                  </a:cubicBezTo>
                  <a:cubicBezTo>
                    <a:pt x="1660776" y="2751770"/>
                    <a:pt x="1491944" y="2582938"/>
                    <a:pt x="1491944" y="2374673"/>
                  </a:cubicBezTo>
                  <a:cubicBezTo>
                    <a:pt x="1491944" y="2166408"/>
                    <a:pt x="1660776" y="1997576"/>
                    <a:pt x="1869041" y="1997576"/>
                  </a:cubicBezTo>
                  <a:close/>
                  <a:moveTo>
                    <a:pt x="1858846" y="1306247"/>
                  </a:moveTo>
                  <a:cubicBezTo>
                    <a:pt x="2165924" y="1301758"/>
                    <a:pt x="2404940" y="1399722"/>
                    <a:pt x="2645621" y="1504218"/>
                  </a:cubicBezTo>
                  <a:cubicBezTo>
                    <a:pt x="2813424" y="1597955"/>
                    <a:pt x="2823993" y="1678797"/>
                    <a:pt x="2795575" y="1757331"/>
                  </a:cubicBezTo>
                  <a:cubicBezTo>
                    <a:pt x="2761471" y="1842158"/>
                    <a:pt x="2685239" y="1908552"/>
                    <a:pt x="2539052" y="1841672"/>
                  </a:cubicBezTo>
                  <a:cubicBezTo>
                    <a:pt x="2347207" y="1684231"/>
                    <a:pt x="1733351" y="1556050"/>
                    <a:pt x="1353947" y="1778974"/>
                  </a:cubicBezTo>
                  <a:cubicBezTo>
                    <a:pt x="1250080" y="1855218"/>
                    <a:pt x="1037749" y="1915097"/>
                    <a:pt x="982333" y="1780833"/>
                  </a:cubicBezTo>
                  <a:cubicBezTo>
                    <a:pt x="968480" y="1736637"/>
                    <a:pt x="963386" y="1699601"/>
                    <a:pt x="966756" y="1667407"/>
                  </a:cubicBezTo>
                  <a:cubicBezTo>
                    <a:pt x="976866" y="1570822"/>
                    <a:pt x="1063141" y="1517802"/>
                    <a:pt x="1217540" y="1445700"/>
                  </a:cubicBezTo>
                  <a:cubicBezTo>
                    <a:pt x="1465851" y="1348519"/>
                    <a:pt x="1674601" y="1308942"/>
                    <a:pt x="1858846" y="1306247"/>
                  </a:cubicBezTo>
                  <a:close/>
                  <a:moveTo>
                    <a:pt x="1828129" y="650059"/>
                  </a:moveTo>
                  <a:cubicBezTo>
                    <a:pt x="2445754" y="646836"/>
                    <a:pt x="2937662" y="894034"/>
                    <a:pt x="3108200" y="1008980"/>
                  </a:cubicBezTo>
                  <a:cubicBezTo>
                    <a:pt x="3228810" y="1075858"/>
                    <a:pt x="3343409" y="1171509"/>
                    <a:pt x="3258155" y="1319033"/>
                  </a:cubicBezTo>
                  <a:cubicBezTo>
                    <a:pt x="3134282" y="1435449"/>
                    <a:pt x="3057301" y="1393031"/>
                    <a:pt x="2937692" y="1304637"/>
                  </a:cubicBezTo>
                  <a:cubicBezTo>
                    <a:pt x="2647778" y="1191783"/>
                    <a:pt x="2008321" y="619142"/>
                    <a:pt x="763561" y="1325535"/>
                  </a:cubicBezTo>
                  <a:cubicBezTo>
                    <a:pt x="621636" y="1425852"/>
                    <a:pt x="511304" y="1376178"/>
                    <a:pt x="464412" y="1278813"/>
                  </a:cubicBezTo>
                  <a:cubicBezTo>
                    <a:pt x="452398" y="1252494"/>
                    <a:pt x="448110" y="1227223"/>
                    <a:pt x="450482" y="1202928"/>
                  </a:cubicBezTo>
                  <a:cubicBezTo>
                    <a:pt x="457599" y="1130049"/>
                    <a:pt x="524660" y="1065987"/>
                    <a:pt x="622892" y="1008979"/>
                  </a:cubicBezTo>
                  <a:cubicBezTo>
                    <a:pt x="1041721" y="744082"/>
                    <a:pt x="1457554" y="651995"/>
                    <a:pt x="1828129" y="650059"/>
                  </a:cubicBezTo>
                  <a:close/>
                  <a:moveTo>
                    <a:pt x="1764313" y="591"/>
                  </a:moveTo>
                  <a:cubicBezTo>
                    <a:pt x="2430887" y="-13278"/>
                    <a:pt x="3056659" y="218017"/>
                    <a:pt x="3559697" y="547180"/>
                  </a:cubicBezTo>
                  <a:cubicBezTo>
                    <a:pt x="3671781" y="597338"/>
                    <a:pt x="3794905" y="759863"/>
                    <a:pt x="3709650" y="882310"/>
                  </a:cubicBezTo>
                  <a:cubicBezTo>
                    <a:pt x="3594303" y="984791"/>
                    <a:pt x="3449118" y="907547"/>
                    <a:pt x="3367875" y="834477"/>
                  </a:cubicBezTo>
                  <a:cubicBezTo>
                    <a:pt x="3193985" y="725799"/>
                    <a:pt x="1920315" y="-235561"/>
                    <a:pt x="318417" y="884635"/>
                  </a:cubicBezTo>
                  <a:cubicBezTo>
                    <a:pt x="189280" y="993311"/>
                    <a:pt x="70419" y="922739"/>
                    <a:pt x="19267" y="846272"/>
                  </a:cubicBezTo>
                  <a:cubicBezTo>
                    <a:pt x="4410" y="817516"/>
                    <a:pt x="-1388" y="788500"/>
                    <a:pt x="275" y="760137"/>
                  </a:cubicBezTo>
                  <a:cubicBezTo>
                    <a:pt x="5260" y="675044"/>
                    <a:pt x="77384" y="595829"/>
                    <a:pt x="173484" y="547180"/>
                  </a:cubicBezTo>
                  <a:cubicBezTo>
                    <a:pt x="702741" y="170471"/>
                    <a:pt x="1245868" y="11376"/>
                    <a:pt x="1764313" y="59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6352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Product</a:t>
            </a:r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FA20A956-9703-4370-8880-9402B7DA7545}"/>
              </a:ext>
            </a:extLst>
          </p:cNvPr>
          <p:cNvGrpSpPr/>
          <p:nvPr/>
        </p:nvGrpSpPr>
        <p:grpSpPr>
          <a:xfrm>
            <a:off x="6275833" y="2371422"/>
            <a:ext cx="2335230" cy="2481301"/>
            <a:chOff x="6446339" y="1280897"/>
            <a:chExt cx="4320717" cy="5285178"/>
          </a:xfrm>
        </p:grpSpPr>
        <p:sp>
          <p:nvSpPr>
            <p:cNvPr id="5" name="Freeform: Shape 7">
              <a:extLst>
                <a:ext uri="{FF2B5EF4-FFF2-40B4-BE49-F238E27FC236}">
                  <a16:creationId xmlns="" xmlns:a16="http://schemas.microsoft.com/office/drawing/2014/main" id="{9E6ABB8C-7DBE-460D-8752-1CD60D53AB82}"/>
                </a:ext>
              </a:extLst>
            </p:cNvPr>
            <p:cNvSpPr/>
            <p:nvPr/>
          </p:nvSpPr>
          <p:spPr>
            <a:xfrm>
              <a:off x="7360122" y="5629227"/>
              <a:ext cx="2033648" cy="936848"/>
            </a:xfrm>
            <a:custGeom>
              <a:avLst/>
              <a:gdLst>
                <a:gd name="connsiteX0" fmla="*/ 448273 w 847725"/>
                <a:gd name="connsiteY0" fmla="*/ 7144 h 390525"/>
                <a:gd name="connsiteX1" fmla="*/ 464466 w 847725"/>
                <a:gd name="connsiteY1" fmla="*/ 184309 h 390525"/>
                <a:gd name="connsiteX2" fmla="*/ 452083 w 847725"/>
                <a:gd name="connsiteY2" fmla="*/ 224314 h 390525"/>
                <a:gd name="connsiteX3" fmla="*/ 352071 w 847725"/>
                <a:gd name="connsiteY3" fmla="*/ 269081 h 390525"/>
                <a:gd name="connsiteX4" fmla="*/ 30126 w 847725"/>
                <a:gd name="connsiteY4" fmla="*/ 283369 h 390525"/>
                <a:gd name="connsiteX5" fmla="*/ 7266 w 847725"/>
                <a:gd name="connsiteY5" fmla="*/ 285274 h 390525"/>
                <a:gd name="connsiteX6" fmla="*/ 12981 w 847725"/>
                <a:gd name="connsiteY6" fmla="*/ 292894 h 390525"/>
                <a:gd name="connsiteX7" fmla="*/ 439701 w 847725"/>
                <a:gd name="connsiteY7" fmla="*/ 384334 h 390525"/>
                <a:gd name="connsiteX8" fmla="*/ 455893 w 847725"/>
                <a:gd name="connsiteY8" fmla="*/ 385286 h 390525"/>
                <a:gd name="connsiteX9" fmla="*/ 829273 w 847725"/>
                <a:gd name="connsiteY9" fmla="*/ 321469 h 390525"/>
                <a:gd name="connsiteX10" fmla="*/ 797841 w 847725"/>
                <a:gd name="connsiteY10" fmla="*/ 52864 h 390525"/>
                <a:gd name="connsiteX11" fmla="*/ 448273 w 847725"/>
                <a:gd name="connsiteY11" fmla="*/ 714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390525">
                  <a:moveTo>
                    <a:pt x="448273" y="7144"/>
                  </a:moveTo>
                  <a:cubicBezTo>
                    <a:pt x="460656" y="89059"/>
                    <a:pt x="469228" y="136684"/>
                    <a:pt x="464466" y="184309"/>
                  </a:cubicBezTo>
                  <a:cubicBezTo>
                    <a:pt x="463513" y="196691"/>
                    <a:pt x="460656" y="208121"/>
                    <a:pt x="452083" y="224314"/>
                  </a:cubicBezTo>
                  <a:cubicBezTo>
                    <a:pt x="433033" y="261461"/>
                    <a:pt x="379693" y="268129"/>
                    <a:pt x="352071" y="269081"/>
                  </a:cubicBezTo>
                  <a:cubicBezTo>
                    <a:pt x="256821" y="270986"/>
                    <a:pt x="63463" y="282416"/>
                    <a:pt x="30126" y="283369"/>
                  </a:cubicBezTo>
                  <a:cubicBezTo>
                    <a:pt x="26316" y="283369"/>
                    <a:pt x="5361" y="283369"/>
                    <a:pt x="7266" y="285274"/>
                  </a:cubicBezTo>
                  <a:cubicBezTo>
                    <a:pt x="8218" y="286226"/>
                    <a:pt x="12981" y="292894"/>
                    <a:pt x="12981" y="292894"/>
                  </a:cubicBezTo>
                  <a:cubicBezTo>
                    <a:pt x="24411" y="308134"/>
                    <a:pt x="381598" y="373856"/>
                    <a:pt x="439701" y="384334"/>
                  </a:cubicBezTo>
                  <a:cubicBezTo>
                    <a:pt x="445416" y="385286"/>
                    <a:pt x="450178" y="385286"/>
                    <a:pt x="455893" y="385286"/>
                  </a:cubicBezTo>
                  <a:cubicBezTo>
                    <a:pt x="508281" y="381476"/>
                    <a:pt x="794983" y="355759"/>
                    <a:pt x="829273" y="321469"/>
                  </a:cubicBezTo>
                  <a:cubicBezTo>
                    <a:pt x="870231" y="279559"/>
                    <a:pt x="827368" y="142399"/>
                    <a:pt x="797841" y="52864"/>
                  </a:cubicBezTo>
                  <a:cubicBezTo>
                    <a:pt x="810223" y="42386"/>
                    <a:pt x="634963" y="21431"/>
                    <a:pt x="448273" y="7144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8">
              <a:extLst>
                <a:ext uri="{FF2B5EF4-FFF2-40B4-BE49-F238E27FC236}">
                  <a16:creationId xmlns="" xmlns:a16="http://schemas.microsoft.com/office/drawing/2014/main" id="{886E5044-8EEA-47AF-B087-075DE71E3890}"/>
                </a:ext>
              </a:extLst>
            </p:cNvPr>
            <p:cNvSpPr/>
            <p:nvPr/>
          </p:nvSpPr>
          <p:spPr>
            <a:xfrm>
              <a:off x="7358820" y="5629227"/>
              <a:ext cx="1987948" cy="913998"/>
            </a:xfrm>
            <a:custGeom>
              <a:avLst/>
              <a:gdLst>
                <a:gd name="connsiteX0" fmla="*/ 436434 w 828675"/>
                <a:gd name="connsiteY0" fmla="*/ 7144 h 381000"/>
                <a:gd name="connsiteX1" fmla="*/ 452626 w 828675"/>
                <a:gd name="connsiteY1" fmla="*/ 178594 h 381000"/>
                <a:gd name="connsiteX2" fmla="*/ 440244 w 828675"/>
                <a:gd name="connsiteY2" fmla="*/ 217646 h 381000"/>
                <a:gd name="connsiteX3" fmla="*/ 342136 w 828675"/>
                <a:gd name="connsiteY3" fmla="*/ 260509 h 381000"/>
                <a:gd name="connsiteX4" fmla="*/ 11619 w 828675"/>
                <a:gd name="connsiteY4" fmla="*/ 281464 h 381000"/>
                <a:gd name="connsiteX5" fmla="*/ 428814 w 828675"/>
                <a:gd name="connsiteY5" fmla="*/ 372904 h 381000"/>
                <a:gd name="connsiteX6" fmla="*/ 444054 w 828675"/>
                <a:gd name="connsiteY6" fmla="*/ 373856 h 381000"/>
                <a:gd name="connsiteX7" fmla="*/ 813624 w 828675"/>
                <a:gd name="connsiteY7" fmla="*/ 311944 h 381000"/>
                <a:gd name="connsiteX8" fmla="*/ 782191 w 828675"/>
                <a:gd name="connsiteY8" fmla="*/ 52864 h 381000"/>
                <a:gd name="connsiteX9" fmla="*/ 436434 w 828675"/>
                <a:gd name="connsiteY9" fmla="*/ 714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8675" h="381000">
                  <a:moveTo>
                    <a:pt x="436434" y="7144"/>
                  </a:moveTo>
                  <a:cubicBezTo>
                    <a:pt x="448816" y="86201"/>
                    <a:pt x="457389" y="131921"/>
                    <a:pt x="452626" y="178594"/>
                  </a:cubicBezTo>
                  <a:cubicBezTo>
                    <a:pt x="451674" y="190976"/>
                    <a:pt x="448816" y="201454"/>
                    <a:pt x="440244" y="217646"/>
                  </a:cubicBezTo>
                  <a:cubicBezTo>
                    <a:pt x="421194" y="252889"/>
                    <a:pt x="367854" y="260509"/>
                    <a:pt x="342136" y="260509"/>
                  </a:cubicBezTo>
                  <a:cubicBezTo>
                    <a:pt x="269746" y="262414"/>
                    <a:pt x="43051" y="274796"/>
                    <a:pt x="11619" y="281464"/>
                  </a:cubicBezTo>
                  <a:cubicBezTo>
                    <a:pt x="-39816" y="292894"/>
                    <a:pt x="367854" y="362426"/>
                    <a:pt x="428814" y="372904"/>
                  </a:cubicBezTo>
                  <a:cubicBezTo>
                    <a:pt x="433576" y="373856"/>
                    <a:pt x="439291" y="373856"/>
                    <a:pt x="444054" y="373856"/>
                  </a:cubicBezTo>
                  <a:cubicBezTo>
                    <a:pt x="494536" y="370046"/>
                    <a:pt x="779334" y="346234"/>
                    <a:pt x="813624" y="311944"/>
                  </a:cubicBezTo>
                  <a:cubicBezTo>
                    <a:pt x="853629" y="271939"/>
                    <a:pt x="811719" y="139541"/>
                    <a:pt x="782191" y="52864"/>
                  </a:cubicBezTo>
                  <a:cubicBezTo>
                    <a:pt x="793621" y="41434"/>
                    <a:pt x="620266" y="20479"/>
                    <a:pt x="436434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9">
              <a:extLst>
                <a:ext uri="{FF2B5EF4-FFF2-40B4-BE49-F238E27FC236}">
                  <a16:creationId xmlns="" xmlns:a16="http://schemas.microsoft.com/office/drawing/2014/main" id="{A9D33A5A-4CF8-431D-AA11-5504DD5DA6E6}"/>
                </a:ext>
              </a:extLst>
            </p:cNvPr>
            <p:cNvSpPr/>
            <p:nvPr/>
          </p:nvSpPr>
          <p:spPr>
            <a:xfrm>
              <a:off x="6448412" y="1280897"/>
              <a:ext cx="4318644" cy="4592842"/>
            </a:xfrm>
            <a:custGeom>
              <a:avLst/>
              <a:gdLst>
                <a:gd name="connsiteX0" fmla="*/ 1610322 w 1800225"/>
                <a:gd name="connsiteY0" fmla="*/ 1912136 h 1914525"/>
                <a:gd name="connsiteX1" fmla="*/ 53937 w 1800225"/>
                <a:gd name="connsiteY1" fmla="*/ 1736876 h 1914525"/>
                <a:gd name="connsiteX2" fmla="*/ 7264 w 1800225"/>
                <a:gd name="connsiteY2" fmla="*/ 1681631 h 1914525"/>
                <a:gd name="connsiteX3" fmla="*/ 66319 w 1800225"/>
                <a:gd name="connsiteY3" fmla="*/ 529106 h 1914525"/>
                <a:gd name="connsiteX4" fmla="*/ 107277 w 1800225"/>
                <a:gd name="connsiteY4" fmla="*/ 432903 h 1914525"/>
                <a:gd name="connsiteX5" fmla="*/ 1729384 w 1800225"/>
                <a:gd name="connsiteY5" fmla="*/ 9041 h 1914525"/>
                <a:gd name="connsiteX6" fmla="*/ 1797012 w 1800225"/>
                <a:gd name="connsiteY6" fmla="*/ 63333 h 1914525"/>
                <a:gd name="connsiteX7" fmla="*/ 1691284 w 1800225"/>
                <a:gd name="connsiteY7" fmla="*/ 1844508 h 1914525"/>
                <a:gd name="connsiteX8" fmla="*/ 1610322 w 1800225"/>
                <a:gd name="connsiteY8" fmla="*/ 1912136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0225" h="1914525">
                  <a:moveTo>
                    <a:pt x="1610322" y="1912136"/>
                  </a:moveTo>
                  <a:lnTo>
                    <a:pt x="53937" y="1736876"/>
                  </a:lnTo>
                  <a:cubicBezTo>
                    <a:pt x="26314" y="1734018"/>
                    <a:pt x="5359" y="1709253"/>
                    <a:pt x="7264" y="1681631"/>
                  </a:cubicBezTo>
                  <a:lnTo>
                    <a:pt x="66319" y="529106"/>
                  </a:lnTo>
                  <a:cubicBezTo>
                    <a:pt x="68224" y="458621"/>
                    <a:pt x="84417" y="438618"/>
                    <a:pt x="107277" y="432903"/>
                  </a:cubicBezTo>
                  <a:lnTo>
                    <a:pt x="1729384" y="9041"/>
                  </a:lnTo>
                  <a:cubicBezTo>
                    <a:pt x="1764627" y="-484"/>
                    <a:pt x="1798917" y="27138"/>
                    <a:pt x="1797012" y="63333"/>
                  </a:cubicBezTo>
                  <a:lnTo>
                    <a:pt x="1691284" y="1844508"/>
                  </a:lnTo>
                  <a:cubicBezTo>
                    <a:pt x="1687474" y="1885466"/>
                    <a:pt x="1651279" y="1915946"/>
                    <a:pt x="1610322" y="1912136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10">
              <a:extLst>
                <a:ext uri="{FF2B5EF4-FFF2-40B4-BE49-F238E27FC236}">
                  <a16:creationId xmlns="" xmlns:a16="http://schemas.microsoft.com/office/drawing/2014/main" id="{434F3F9A-6E6D-4D11-BF85-9670F940EE1B}"/>
                </a:ext>
              </a:extLst>
            </p:cNvPr>
            <p:cNvSpPr/>
            <p:nvPr/>
          </p:nvSpPr>
          <p:spPr>
            <a:xfrm>
              <a:off x="6464696" y="1280897"/>
              <a:ext cx="4250094" cy="3998744"/>
            </a:xfrm>
            <a:custGeom>
              <a:avLst/>
              <a:gdLst>
                <a:gd name="connsiteX0" fmla="*/ 1678781 w 1771650"/>
                <a:gd name="connsiteY0" fmla="*/ 1664486 h 1666875"/>
                <a:gd name="connsiteX1" fmla="*/ 7144 w 1771650"/>
                <a:gd name="connsiteY1" fmla="*/ 1552091 h 1666875"/>
                <a:gd name="connsiteX2" fmla="*/ 58579 w 1771650"/>
                <a:gd name="connsiteY2" fmla="*/ 482433 h 1666875"/>
                <a:gd name="connsiteX3" fmla="*/ 98584 w 1771650"/>
                <a:gd name="connsiteY3" fmla="*/ 432903 h 1666875"/>
                <a:gd name="connsiteX4" fmla="*/ 1705451 w 1771650"/>
                <a:gd name="connsiteY4" fmla="*/ 9041 h 1666875"/>
                <a:gd name="connsiteX5" fmla="*/ 1772126 w 1771650"/>
                <a:gd name="connsiteY5" fmla="*/ 63333 h 1666875"/>
                <a:gd name="connsiteX6" fmla="*/ 1678781 w 1771650"/>
                <a:gd name="connsiteY6" fmla="*/ 1664486 h 166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1650" h="1666875">
                  <a:moveTo>
                    <a:pt x="1678781" y="1664486"/>
                  </a:moveTo>
                  <a:lnTo>
                    <a:pt x="7144" y="1552091"/>
                  </a:lnTo>
                  <a:lnTo>
                    <a:pt x="58579" y="482433"/>
                  </a:lnTo>
                  <a:cubicBezTo>
                    <a:pt x="59531" y="459573"/>
                    <a:pt x="75724" y="439571"/>
                    <a:pt x="98584" y="432903"/>
                  </a:cubicBezTo>
                  <a:lnTo>
                    <a:pt x="1705451" y="9041"/>
                  </a:lnTo>
                  <a:cubicBezTo>
                    <a:pt x="1740694" y="-484"/>
                    <a:pt x="1774984" y="27138"/>
                    <a:pt x="1772126" y="63333"/>
                  </a:cubicBezTo>
                  <a:lnTo>
                    <a:pt x="1678781" y="1664486"/>
                  </a:ln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11">
              <a:extLst>
                <a:ext uri="{FF2B5EF4-FFF2-40B4-BE49-F238E27FC236}">
                  <a16:creationId xmlns="" xmlns:a16="http://schemas.microsoft.com/office/drawing/2014/main" id="{7D38C817-E407-4DE5-AF1D-0AEEEEB7A02C}"/>
                </a:ext>
              </a:extLst>
            </p:cNvPr>
            <p:cNvSpPr/>
            <p:nvPr/>
          </p:nvSpPr>
          <p:spPr>
            <a:xfrm>
              <a:off x="6572092" y="1577928"/>
              <a:ext cx="3907345" cy="3404644"/>
            </a:xfrm>
            <a:custGeom>
              <a:avLst/>
              <a:gdLst>
                <a:gd name="connsiteX0" fmla="*/ 1539716 w 1628775"/>
                <a:gd name="connsiteY0" fmla="*/ 1416844 h 1419225"/>
                <a:gd name="connsiteX1" fmla="*/ 7144 w 1628775"/>
                <a:gd name="connsiteY1" fmla="*/ 1357789 h 1419225"/>
                <a:gd name="connsiteX2" fmla="*/ 57626 w 1628775"/>
                <a:gd name="connsiteY2" fmla="*/ 363379 h 1419225"/>
                <a:gd name="connsiteX3" fmla="*/ 1628299 w 1628775"/>
                <a:gd name="connsiteY3" fmla="*/ 7144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775" h="1419225">
                  <a:moveTo>
                    <a:pt x="1539716" y="1416844"/>
                  </a:moveTo>
                  <a:lnTo>
                    <a:pt x="7144" y="1357789"/>
                  </a:lnTo>
                  <a:lnTo>
                    <a:pt x="57626" y="363379"/>
                  </a:lnTo>
                  <a:lnTo>
                    <a:pt x="1628299" y="71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12">
              <a:extLst>
                <a:ext uri="{FF2B5EF4-FFF2-40B4-BE49-F238E27FC236}">
                  <a16:creationId xmlns="" xmlns:a16="http://schemas.microsoft.com/office/drawing/2014/main" id="{BCA19652-C014-42CC-B0D8-2A7EB5F7C68F}"/>
                </a:ext>
              </a:extLst>
            </p:cNvPr>
            <p:cNvSpPr/>
            <p:nvPr/>
          </p:nvSpPr>
          <p:spPr>
            <a:xfrm>
              <a:off x="6446339" y="4996281"/>
              <a:ext cx="4044444" cy="868298"/>
            </a:xfrm>
            <a:custGeom>
              <a:avLst/>
              <a:gdLst>
                <a:gd name="connsiteX0" fmla="*/ 13844 w 1685925"/>
                <a:gd name="connsiteY0" fmla="*/ 7144 h 361950"/>
                <a:gd name="connsiteX1" fmla="*/ 7176 w 1685925"/>
                <a:gd name="connsiteY1" fmla="*/ 133826 h 361950"/>
                <a:gd name="connsiteX2" fmla="*/ 53849 w 1685925"/>
                <a:gd name="connsiteY2" fmla="*/ 189071 h 361950"/>
                <a:gd name="connsiteX3" fmla="*/ 1597851 w 1685925"/>
                <a:gd name="connsiteY3" fmla="*/ 363379 h 361950"/>
                <a:gd name="connsiteX4" fmla="*/ 1675956 w 1685925"/>
                <a:gd name="connsiteY4" fmla="*/ 296704 h 361950"/>
                <a:gd name="connsiteX5" fmla="*/ 1686434 w 1685925"/>
                <a:gd name="connsiteY5" fmla="*/ 111919 h 361950"/>
                <a:gd name="connsiteX6" fmla="*/ 13844 w 1685925"/>
                <a:gd name="connsiteY6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925" h="361950">
                  <a:moveTo>
                    <a:pt x="13844" y="7144"/>
                  </a:moveTo>
                  <a:lnTo>
                    <a:pt x="7176" y="133826"/>
                  </a:lnTo>
                  <a:cubicBezTo>
                    <a:pt x="6224" y="161449"/>
                    <a:pt x="26226" y="186214"/>
                    <a:pt x="53849" y="189071"/>
                  </a:cubicBezTo>
                  <a:lnTo>
                    <a:pt x="1597851" y="363379"/>
                  </a:lnTo>
                  <a:cubicBezTo>
                    <a:pt x="1637856" y="368141"/>
                    <a:pt x="1674051" y="337661"/>
                    <a:pt x="1675956" y="296704"/>
                  </a:cubicBezTo>
                  <a:lnTo>
                    <a:pt x="1686434" y="111919"/>
                  </a:lnTo>
                  <a:lnTo>
                    <a:pt x="13844" y="714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3">
              <a:extLst>
                <a:ext uri="{FF2B5EF4-FFF2-40B4-BE49-F238E27FC236}">
                  <a16:creationId xmlns="" xmlns:a16="http://schemas.microsoft.com/office/drawing/2014/main" id="{D72FC226-FF78-4522-BEE3-70DA63A54611}"/>
                </a:ext>
              </a:extLst>
            </p:cNvPr>
            <p:cNvSpPr/>
            <p:nvPr/>
          </p:nvSpPr>
          <p:spPr>
            <a:xfrm>
              <a:off x="7715310" y="1593115"/>
              <a:ext cx="2775473" cy="3394037"/>
            </a:xfrm>
            <a:custGeom>
              <a:avLst/>
              <a:gdLst>
                <a:gd name="connsiteX0" fmla="*/ 1425389 w 2775473"/>
                <a:gd name="connsiteY0" fmla="*/ 306593 h 3394037"/>
                <a:gd name="connsiteX1" fmla="*/ 2775473 w 2775473"/>
                <a:gd name="connsiteY1" fmla="*/ 0 h 3394037"/>
                <a:gd name="connsiteX2" fmla="*/ 2565699 w 2775473"/>
                <a:gd name="connsiteY2" fmla="*/ 3394037 h 3394037"/>
                <a:gd name="connsiteX3" fmla="*/ 0 w 2775473"/>
                <a:gd name="connsiteY3" fmla="*/ 3281082 h 3394037"/>
                <a:gd name="connsiteX4" fmla="*/ 1425389 w 2775473"/>
                <a:gd name="connsiteY4" fmla="*/ 306593 h 339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5473" h="3394037">
                  <a:moveTo>
                    <a:pt x="1425389" y="306593"/>
                  </a:moveTo>
                  <a:lnTo>
                    <a:pt x="2775473" y="0"/>
                  </a:lnTo>
                  <a:lnTo>
                    <a:pt x="2565699" y="3394037"/>
                  </a:lnTo>
                  <a:lnTo>
                    <a:pt x="0" y="3281082"/>
                  </a:lnTo>
                  <a:lnTo>
                    <a:pt x="1425389" y="306593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aphic 14">
            <a:extLst>
              <a:ext uri="{FF2B5EF4-FFF2-40B4-BE49-F238E27FC236}">
                <a16:creationId xmlns="" xmlns:a16="http://schemas.microsoft.com/office/drawing/2014/main" id="{1EC83CCA-1CEF-4589-A6B4-5DE3A7F80032}"/>
              </a:ext>
            </a:extLst>
          </p:cNvPr>
          <p:cNvGrpSpPr/>
          <p:nvPr/>
        </p:nvGrpSpPr>
        <p:grpSpPr>
          <a:xfrm>
            <a:off x="3207187" y="970163"/>
            <a:ext cx="2331066" cy="1833423"/>
            <a:chOff x="2444748" y="555045"/>
            <a:chExt cx="7282048" cy="5727454"/>
          </a:xfrm>
        </p:grpSpPr>
        <p:sp>
          <p:nvSpPr>
            <p:cNvPr id="13" name="Freeform: Shape 131">
              <a:extLst>
                <a:ext uri="{FF2B5EF4-FFF2-40B4-BE49-F238E27FC236}">
                  <a16:creationId xmlns="" xmlns:a16="http://schemas.microsoft.com/office/drawing/2014/main" id="{B50983AC-F29A-41FC-85A6-C4A3D9D18566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2">
              <a:extLst>
                <a:ext uri="{FF2B5EF4-FFF2-40B4-BE49-F238E27FC236}">
                  <a16:creationId xmlns="" xmlns:a16="http://schemas.microsoft.com/office/drawing/2014/main" id="{B3EA2433-651C-4B58-847B-85A11AAF6438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33">
              <a:extLst>
                <a:ext uri="{FF2B5EF4-FFF2-40B4-BE49-F238E27FC236}">
                  <a16:creationId xmlns="" xmlns:a16="http://schemas.microsoft.com/office/drawing/2014/main" id="{49C18B2E-D346-4FF4-9EB8-DF0DB79D6A90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34">
              <a:extLst>
                <a:ext uri="{FF2B5EF4-FFF2-40B4-BE49-F238E27FC236}">
                  <a16:creationId xmlns="" xmlns:a16="http://schemas.microsoft.com/office/drawing/2014/main" id="{1D705248-10C2-4DA9-B75E-740252C3709A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35">
              <a:extLst>
                <a:ext uri="{FF2B5EF4-FFF2-40B4-BE49-F238E27FC236}">
                  <a16:creationId xmlns="" xmlns:a16="http://schemas.microsoft.com/office/drawing/2014/main" id="{A888F070-150E-4DA6-9A46-85CEDE243A88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36">
              <a:extLst>
                <a:ext uri="{FF2B5EF4-FFF2-40B4-BE49-F238E27FC236}">
                  <a16:creationId xmlns="" xmlns:a16="http://schemas.microsoft.com/office/drawing/2014/main" id="{AFBE5C1B-D031-4A77-AF8E-D24C57915679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37">
              <a:extLst>
                <a:ext uri="{FF2B5EF4-FFF2-40B4-BE49-F238E27FC236}">
                  <a16:creationId xmlns="" xmlns:a16="http://schemas.microsoft.com/office/drawing/2014/main" id="{72428EED-386F-4887-8B91-65BF6CA08FB5}"/>
                </a:ext>
              </a:extLst>
            </p:cNvPr>
            <p:cNvSpPr/>
            <p:nvPr/>
          </p:nvSpPr>
          <p:spPr>
            <a:xfrm>
              <a:off x="2747714" y="910965"/>
              <a:ext cx="6676115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pattFill prst="pct5">
              <a:fgClr>
                <a:srgbClr val="F2F2F2"/>
              </a:fgClr>
              <a:bgClr>
                <a:schemeClr val="bg1"/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: Shape 138">
              <a:extLst>
                <a:ext uri="{FF2B5EF4-FFF2-40B4-BE49-F238E27FC236}">
                  <a16:creationId xmlns="" xmlns:a16="http://schemas.microsoft.com/office/drawing/2014/main" id="{CF704289-AA36-4568-8286-081558BAE18F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748190" y="2948779"/>
            <a:ext cx="12490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>
                <a:solidFill>
                  <a:srgbClr val="589EA5"/>
                </a:solidFill>
                <a:latin typeface="Unica One" charset="0"/>
              </a:rPr>
              <a:t>Smart Bulbs</a:t>
            </a:r>
            <a:endParaRPr lang="en-US" sz="1600">
              <a:solidFill>
                <a:srgbClr val="589EA5"/>
              </a:solidFill>
              <a:latin typeface="Unica One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24220" y="4573654"/>
            <a:ext cx="21162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>
                <a:solidFill>
                  <a:srgbClr val="589EA5"/>
                </a:solidFill>
                <a:latin typeface="Unica One" charset="0"/>
              </a:rPr>
              <a:t>Canary smart security</a:t>
            </a:r>
            <a:endParaRPr lang="en-US" sz="1600">
              <a:solidFill>
                <a:srgbClr val="589EA5"/>
              </a:solidFill>
              <a:latin typeface="Unica One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FA20A956-9703-4370-8880-9402B7DA7545}"/>
              </a:ext>
            </a:extLst>
          </p:cNvPr>
          <p:cNvGrpSpPr/>
          <p:nvPr/>
        </p:nvGrpSpPr>
        <p:grpSpPr>
          <a:xfrm flipH="1">
            <a:off x="300492" y="2371422"/>
            <a:ext cx="2326761" cy="2481301"/>
            <a:chOff x="6446339" y="1280897"/>
            <a:chExt cx="4320717" cy="5285178"/>
          </a:xfrm>
        </p:grpSpPr>
        <p:sp>
          <p:nvSpPr>
            <p:cNvPr id="25" name="Freeform: Shape 7">
              <a:extLst>
                <a:ext uri="{FF2B5EF4-FFF2-40B4-BE49-F238E27FC236}">
                  <a16:creationId xmlns="" xmlns:a16="http://schemas.microsoft.com/office/drawing/2014/main" id="{9E6ABB8C-7DBE-460D-8752-1CD60D53AB82}"/>
                </a:ext>
              </a:extLst>
            </p:cNvPr>
            <p:cNvSpPr/>
            <p:nvPr/>
          </p:nvSpPr>
          <p:spPr>
            <a:xfrm>
              <a:off x="7360122" y="5629227"/>
              <a:ext cx="2033648" cy="936848"/>
            </a:xfrm>
            <a:custGeom>
              <a:avLst/>
              <a:gdLst>
                <a:gd name="connsiteX0" fmla="*/ 448273 w 847725"/>
                <a:gd name="connsiteY0" fmla="*/ 7144 h 390525"/>
                <a:gd name="connsiteX1" fmla="*/ 464466 w 847725"/>
                <a:gd name="connsiteY1" fmla="*/ 184309 h 390525"/>
                <a:gd name="connsiteX2" fmla="*/ 452083 w 847725"/>
                <a:gd name="connsiteY2" fmla="*/ 224314 h 390525"/>
                <a:gd name="connsiteX3" fmla="*/ 352071 w 847725"/>
                <a:gd name="connsiteY3" fmla="*/ 269081 h 390525"/>
                <a:gd name="connsiteX4" fmla="*/ 30126 w 847725"/>
                <a:gd name="connsiteY4" fmla="*/ 283369 h 390525"/>
                <a:gd name="connsiteX5" fmla="*/ 7266 w 847725"/>
                <a:gd name="connsiteY5" fmla="*/ 285274 h 390525"/>
                <a:gd name="connsiteX6" fmla="*/ 12981 w 847725"/>
                <a:gd name="connsiteY6" fmla="*/ 292894 h 390525"/>
                <a:gd name="connsiteX7" fmla="*/ 439701 w 847725"/>
                <a:gd name="connsiteY7" fmla="*/ 384334 h 390525"/>
                <a:gd name="connsiteX8" fmla="*/ 455893 w 847725"/>
                <a:gd name="connsiteY8" fmla="*/ 385286 h 390525"/>
                <a:gd name="connsiteX9" fmla="*/ 829273 w 847725"/>
                <a:gd name="connsiteY9" fmla="*/ 321469 h 390525"/>
                <a:gd name="connsiteX10" fmla="*/ 797841 w 847725"/>
                <a:gd name="connsiteY10" fmla="*/ 52864 h 390525"/>
                <a:gd name="connsiteX11" fmla="*/ 448273 w 847725"/>
                <a:gd name="connsiteY11" fmla="*/ 714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390525">
                  <a:moveTo>
                    <a:pt x="448273" y="7144"/>
                  </a:moveTo>
                  <a:cubicBezTo>
                    <a:pt x="460656" y="89059"/>
                    <a:pt x="469228" y="136684"/>
                    <a:pt x="464466" y="184309"/>
                  </a:cubicBezTo>
                  <a:cubicBezTo>
                    <a:pt x="463513" y="196691"/>
                    <a:pt x="460656" y="208121"/>
                    <a:pt x="452083" y="224314"/>
                  </a:cubicBezTo>
                  <a:cubicBezTo>
                    <a:pt x="433033" y="261461"/>
                    <a:pt x="379693" y="268129"/>
                    <a:pt x="352071" y="269081"/>
                  </a:cubicBezTo>
                  <a:cubicBezTo>
                    <a:pt x="256821" y="270986"/>
                    <a:pt x="63463" y="282416"/>
                    <a:pt x="30126" y="283369"/>
                  </a:cubicBezTo>
                  <a:cubicBezTo>
                    <a:pt x="26316" y="283369"/>
                    <a:pt x="5361" y="283369"/>
                    <a:pt x="7266" y="285274"/>
                  </a:cubicBezTo>
                  <a:cubicBezTo>
                    <a:pt x="8218" y="286226"/>
                    <a:pt x="12981" y="292894"/>
                    <a:pt x="12981" y="292894"/>
                  </a:cubicBezTo>
                  <a:cubicBezTo>
                    <a:pt x="24411" y="308134"/>
                    <a:pt x="381598" y="373856"/>
                    <a:pt x="439701" y="384334"/>
                  </a:cubicBezTo>
                  <a:cubicBezTo>
                    <a:pt x="445416" y="385286"/>
                    <a:pt x="450178" y="385286"/>
                    <a:pt x="455893" y="385286"/>
                  </a:cubicBezTo>
                  <a:cubicBezTo>
                    <a:pt x="508281" y="381476"/>
                    <a:pt x="794983" y="355759"/>
                    <a:pt x="829273" y="321469"/>
                  </a:cubicBezTo>
                  <a:cubicBezTo>
                    <a:pt x="870231" y="279559"/>
                    <a:pt x="827368" y="142399"/>
                    <a:pt x="797841" y="52864"/>
                  </a:cubicBezTo>
                  <a:cubicBezTo>
                    <a:pt x="810223" y="42386"/>
                    <a:pt x="634963" y="21431"/>
                    <a:pt x="448273" y="7144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8">
              <a:extLst>
                <a:ext uri="{FF2B5EF4-FFF2-40B4-BE49-F238E27FC236}">
                  <a16:creationId xmlns="" xmlns:a16="http://schemas.microsoft.com/office/drawing/2014/main" id="{886E5044-8EEA-47AF-B087-075DE71E3890}"/>
                </a:ext>
              </a:extLst>
            </p:cNvPr>
            <p:cNvSpPr/>
            <p:nvPr/>
          </p:nvSpPr>
          <p:spPr>
            <a:xfrm>
              <a:off x="7358820" y="5629227"/>
              <a:ext cx="1987948" cy="913998"/>
            </a:xfrm>
            <a:custGeom>
              <a:avLst/>
              <a:gdLst>
                <a:gd name="connsiteX0" fmla="*/ 436434 w 828675"/>
                <a:gd name="connsiteY0" fmla="*/ 7144 h 381000"/>
                <a:gd name="connsiteX1" fmla="*/ 452626 w 828675"/>
                <a:gd name="connsiteY1" fmla="*/ 178594 h 381000"/>
                <a:gd name="connsiteX2" fmla="*/ 440244 w 828675"/>
                <a:gd name="connsiteY2" fmla="*/ 217646 h 381000"/>
                <a:gd name="connsiteX3" fmla="*/ 342136 w 828675"/>
                <a:gd name="connsiteY3" fmla="*/ 260509 h 381000"/>
                <a:gd name="connsiteX4" fmla="*/ 11619 w 828675"/>
                <a:gd name="connsiteY4" fmla="*/ 281464 h 381000"/>
                <a:gd name="connsiteX5" fmla="*/ 428814 w 828675"/>
                <a:gd name="connsiteY5" fmla="*/ 372904 h 381000"/>
                <a:gd name="connsiteX6" fmla="*/ 444054 w 828675"/>
                <a:gd name="connsiteY6" fmla="*/ 373856 h 381000"/>
                <a:gd name="connsiteX7" fmla="*/ 813624 w 828675"/>
                <a:gd name="connsiteY7" fmla="*/ 311944 h 381000"/>
                <a:gd name="connsiteX8" fmla="*/ 782191 w 828675"/>
                <a:gd name="connsiteY8" fmla="*/ 52864 h 381000"/>
                <a:gd name="connsiteX9" fmla="*/ 436434 w 828675"/>
                <a:gd name="connsiteY9" fmla="*/ 714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8675" h="381000">
                  <a:moveTo>
                    <a:pt x="436434" y="7144"/>
                  </a:moveTo>
                  <a:cubicBezTo>
                    <a:pt x="448816" y="86201"/>
                    <a:pt x="457389" y="131921"/>
                    <a:pt x="452626" y="178594"/>
                  </a:cubicBezTo>
                  <a:cubicBezTo>
                    <a:pt x="451674" y="190976"/>
                    <a:pt x="448816" y="201454"/>
                    <a:pt x="440244" y="217646"/>
                  </a:cubicBezTo>
                  <a:cubicBezTo>
                    <a:pt x="421194" y="252889"/>
                    <a:pt x="367854" y="260509"/>
                    <a:pt x="342136" y="260509"/>
                  </a:cubicBezTo>
                  <a:cubicBezTo>
                    <a:pt x="269746" y="262414"/>
                    <a:pt x="43051" y="274796"/>
                    <a:pt x="11619" y="281464"/>
                  </a:cubicBezTo>
                  <a:cubicBezTo>
                    <a:pt x="-39816" y="292894"/>
                    <a:pt x="367854" y="362426"/>
                    <a:pt x="428814" y="372904"/>
                  </a:cubicBezTo>
                  <a:cubicBezTo>
                    <a:pt x="433576" y="373856"/>
                    <a:pt x="439291" y="373856"/>
                    <a:pt x="444054" y="373856"/>
                  </a:cubicBezTo>
                  <a:cubicBezTo>
                    <a:pt x="494536" y="370046"/>
                    <a:pt x="779334" y="346234"/>
                    <a:pt x="813624" y="311944"/>
                  </a:cubicBezTo>
                  <a:cubicBezTo>
                    <a:pt x="853629" y="271939"/>
                    <a:pt x="811719" y="139541"/>
                    <a:pt x="782191" y="52864"/>
                  </a:cubicBezTo>
                  <a:cubicBezTo>
                    <a:pt x="793621" y="41434"/>
                    <a:pt x="620266" y="20479"/>
                    <a:pt x="436434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9">
              <a:extLst>
                <a:ext uri="{FF2B5EF4-FFF2-40B4-BE49-F238E27FC236}">
                  <a16:creationId xmlns="" xmlns:a16="http://schemas.microsoft.com/office/drawing/2014/main" id="{A9D33A5A-4CF8-431D-AA11-5504DD5DA6E6}"/>
                </a:ext>
              </a:extLst>
            </p:cNvPr>
            <p:cNvSpPr/>
            <p:nvPr/>
          </p:nvSpPr>
          <p:spPr>
            <a:xfrm>
              <a:off x="6448412" y="1280897"/>
              <a:ext cx="4318644" cy="4592842"/>
            </a:xfrm>
            <a:custGeom>
              <a:avLst/>
              <a:gdLst>
                <a:gd name="connsiteX0" fmla="*/ 1610322 w 1800225"/>
                <a:gd name="connsiteY0" fmla="*/ 1912136 h 1914525"/>
                <a:gd name="connsiteX1" fmla="*/ 53937 w 1800225"/>
                <a:gd name="connsiteY1" fmla="*/ 1736876 h 1914525"/>
                <a:gd name="connsiteX2" fmla="*/ 7264 w 1800225"/>
                <a:gd name="connsiteY2" fmla="*/ 1681631 h 1914525"/>
                <a:gd name="connsiteX3" fmla="*/ 66319 w 1800225"/>
                <a:gd name="connsiteY3" fmla="*/ 529106 h 1914525"/>
                <a:gd name="connsiteX4" fmla="*/ 107277 w 1800225"/>
                <a:gd name="connsiteY4" fmla="*/ 432903 h 1914525"/>
                <a:gd name="connsiteX5" fmla="*/ 1729384 w 1800225"/>
                <a:gd name="connsiteY5" fmla="*/ 9041 h 1914525"/>
                <a:gd name="connsiteX6" fmla="*/ 1797012 w 1800225"/>
                <a:gd name="connsiteY6" fmla="*/ 63333 h 1914525"/>
                <a:gd name="connsiteX7" fmla="*/ 1691284 w 1800225"/>
                <a:gd name="connsiteY7" fmla="*/ 1844508 h 1914525"/>
                <a:gd name="connsiteX8" fmla="*/ 1610322 w 1800225"/>
                <a:gd name="connsiteY8" fmla="*/ 1912136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0225" h="1914525">
                  <a:moveTo>
                    <a:pt x="1610322" y="1912136"/>
                  </a:moveTo>
                  <a:lnTo>
                    <a:pt x="53937" y="1736876"/>
                  </a:lnTo>
                  <a:cubicBezTo>
                    <a:pt x="26314" y="1734018"/>
                    <a:pt x="5359" y="1709253"/>
                    <a:pt x="7264" y="1681631"/>
                  </a:cubicBezTo>
                  <a:lnTo>
                    <a:pt x="66319" y="529106"/>
                  </a:lnTo>
                  <a:cubicBezTo>
                    <a:pt x="68224" y="458621"/>
                    <a:pt x="84417" y="438618"/>
                    <a:pt x="107277" y="432903"/>
                  </a:cubicBezTo>
                  <a:lnTo>
                    <a:pt x="1729384" y="9041"/>
                  </a:lnTo>
                  <a:cubicBezTo>
                    <a:pt x="1764627" y="-484"/>
                    <a:pt x="1798917" y="27138"/>
                    <a:pt x="1797012" y="63333"/>
                  </a:cubicBezTo>
                  <a:lnTo>
                    <a:pt x="1691284" y="1844508"/>
                  </a:lnTo>
                  <a:cubicBezTo>
                    <a:pt x="1687474" y="1885466"/>
                    <a:pt x="1651279" y="1915946"/>
                    <a:pt x="1610322" y="1912136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10">
              <a:extLst>
                <a:ext uri="{FF2B5EF4-FFF2-40B4-BE49-F238E27FC236}">
                  <a16:creationId xmlns="" xmlns:a16="http://schemas.microsoft.com/office/drawing/2014/main" id="{434F3F9A-6E6D-4D11-BF85-9670F940EE1B}"/>
                </a:ext>
              </a:extLst>
            </p:cNvPr>
            <p:cNvSpPr/>
            <p:nvPr/>
          </p:nvSpPr>
          <p:spPr>
            <a:xfrm>
              <a:off x="6464696" y="1280897"/>
              <a:ext cx="4250094" cy="3998744"/>
            </a:xfrm>
            <a:custGeom>
              <a:avLst/>
              <a:gdLst>
                <a:gd name="connsiteX0" fmla="*/ 1678781 w 1771650"/>
                <a:gd name="connsiteY0" fmla="*/ 1664486 h 1666875"/>
                <a:gd name="connsiteX1" fmla="*/ 7144 w 1771650"/>
                <a:gd name="connsiteY1" fmla="*/ 1552091 h 1666875"/>
                <a:gd name="connsiteX2" fmla="*/ 58579 w 1771650"/>
                <a:gd name="connsiteY2" fmla="*/ 482433 h 1666875"/>
                <a:gd name="connsiteX3" fmla="*/ 98584 w 1771650"/>
                <a:gd name="connsiteY3" fmla="*/ 432903 h 1666875"/>
                <a:gd name="connsiteX4" fmla="*/ 1705451 w 1771650"/>
                <a:gd name="connsiteY4" fmla="*/ 9041 h 1666875"/>
                <a:gd name="connsiteX5" fmla="*/ 1772126 w 1771650"/>
                <a:gd name="connsiteY5" fmla="*/ 63333 h 1666875"/>
                <a:gd name="connsiteX6" fmla="*/ 1678781 w 1771650"/>
                <a:gd name="connsiteY6" fmla="*/ 1664486 h 166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1650" h="1666875">
                  <a:moveTo>
                    <a:pt x="1678781" y="1664486"/>
                  </a:moveTo>
                  <a:lnTo>
                    <a:pt x="7144" y="1552091"/>
                  </a:lnTo>
                  <a:lnTo>
                    <a:pt x="58579" y="482433"/>
                  </a:lnTo>
                  <a:cubicBezTo>
                    <a:pt x="59531" y="459573"/>
                    <a:pt x="75724" y="439571"/>
                    <a:pt x="98584" y="432903"/>
                  </a:cubicBezTo>
                  <a:lnTo>
                    <a:pt x="1705451" y="9041"/>
                  </a:lnTo>
                  <a:cubicBezTo>
                    <a:pt x="1740694" y="-484"/>
                    <a:pt x="1774984" y="27138"/>
                    <a:pt x="1772126" y="63333"/>
                  </a:cubicBezTo>
                  <a:lnTo>
                    <a:pt x="1678781" y="1664486"/>
                  </a:ln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11">
              <a:extLst>
                <a:ext uri="{FF2B5EF4-FFF2-40B4-BE49-F238E27FC236}">
                  <a16:creationId xmlns="" xmlns:a16="http://schemas.microsoft.com/office/drawing/2014/main" id="{7D38C817-E407-4DE5-AF1D-0AEEEEB7A02C}"/>
                </a:ext>
              </a:extLst>
            </p:cNvPr>
            <p:cNvSpPr/>
            <p:nvPr/>
          </p:nvSpPr>
          <p:spPr>
            <a:xfrm>
              <a:off x="6572092" y="1577928"/>
              <a:ext cx="3907345" cy="3404644"/>
            </a:xfrm>
            <a:custGeom>
              <a:avLst/>
              <a:gdLst>
                <a:gd name="connsiteX0" fmla="*/ 1539716 w 1628775"/>
                <a:gd name="connsiteY0" fmla="*/ 1416844 h 1419225"/>
                <a:gd name="connsiteX1" fmla="*/ 7144 w 1628775"/>
                <a:gd name="connsiteY1" fmla="*/ 1357789 h 1419225"/>
                <a:gd name="connsiteX2" fmla="*/ 57626 w 1628775"/>
                <a:gd name="connsiteY2" fmla="*/ 363379 h 1419225"/>
                <a:gd name="connsiteX3" fmla="*/ 1628299 w 1628775"/>
                <a:gd name="connsiteY3" fmla="*/ 7144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775" h="1419225">
                  <a:moveTo>
                    <a:pt x="1539716" y="1416844"/>
                  </a:moveTo>
                  <a:lnTo>
                    <a:pt x="7144" y="1357789"/>
                  </a:lnTo>
                  <a:lnTo>
                    <a:pt x="57626" y="363379"/>
                  </a:lnTo>
                  <a:lnTo>
                    <a:pt x="1628299" y="71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12">
              <a:extLst>
                <a:ext uri="{FF2B5EF4-FFF2-40B4-BE49-F238E27FC236}">
                  <a16:creationId xmlns="" xmlns:a16="http://schemas.microsoft.com/office/drawing/2014/main" id="{BCA19652-C014-42CC-B0D8-2A7EB5F7C68F}"/>
                </a:ext>
              </a:extLst>
            </p:cNvPr>
            <p:cNvSpPr/>
            <p:nvPr/>
          </p:nvSpPr>
          <p:spPr>
            <a:xfrm>
              <a:off x="6446339" y="4996281"/>
              <a:ext cx="4044444" cy="868298"/>
            </a:xfrm>
            <a:custGeom>
              <a:avLst/>
              <a:gdLst>
                <a:gd name="connsiteX0" fmla="*/ 13844 w 1685925"/>
                <a:gd name="connsiteY0" fmla="*/ 7144 h 361950"/>
                <a:gd name="connsiteX1" fmla="*/ 7176 w 1685925"/>
                <a:gd name="connsiteY1" fmla="*/ 133826 h 361950"/>
                <a:gd name="connsiteX2" fmla="*/ 53849 w 1685925"/>
                <a:gd name="connsiteY2" fmla="*/ 189071 h 361950"/>
                <a:gd name="connsiteX3" fmla="*/ 1597851 w 1685925"/>
                <a:gd name="connsiteY3" fmla="*/ 363379 h 361950"/>
                <a:gd name="connsiteX4" fmla="*/ 1675956 w 1685925"/>
                <a:gd name="connsiteY4" fmla="*/ 296704 h 361950"/>
                <a:gd name="connsiteX5" fmla="*/ 1686434 w 1685925"/>
                <a:gd name="connsiteY5" fmla="*/ 111919 h 361950"/>
                <a:gd name="connsiteX6" fmla="*/ 13844 w 1685925"/>
                <a:gd name="connsiteY6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925" h="361950">
                  <a:moveTo>
                    <a:pt x="13844" y="7144"/>
                  </a:moveTo>
                  <a:lnTo>
                    <a:pt x="7176" y="133826"/>
                  </a:lnTo>
                  <a:cubicBezTo>
                    <a:pt x="6224" y="161449"/>
                    <a:pt x="26226" y="186214"/>
                    <a:pt x="53849" y="189071"/>
                  </a:cubicBezTo>
                  <a:lnTo>
                    <a:pt x="1597851" y="363379"/>
                  </a:lnTo>
                  <a:cubicBezTo>
                    <a:pt x="1637856" y="368141"/>
                    <a:pt x="1674051" y="337661"/>
                    <a:pt x="1675956" y="296704"/>
                  </a:cubicBezTo>
                  <a:lnTo>
                    <a:pt x="1686434" y="111919"/>
                  </a:lnTo>
                  <a:lnTo>
                    <a:pt x="13844" y="714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13">
              <a:extLst>
                <a:ext uri="{FF2B5EF4-FFF2-40B4-BE49-F238E27FC236}">
                  <a16:creationId xmlns="" xmlns:a16="http://schemas.microsoft.com/office/drawing/2014/main" id="{D72FC226-FF78-4522-BEE3-70DA63A54611}"/>
                </a:ext>
              </a:extLst>
            </p:cNvPr>
            <p:cNvSpPr/>
            <p:nvPr/>
          </p:nvSpPr>
          <p:spPr>
            <a:xfrm>
              <a:off x="7715310" y="1593115"/>
              <a:ext cx="2775473" cy="3394037"/>
            </a:xfrm>
            <a:custGeom>
              <a:avLst/>
              <a:gdLst>
                <a:gd name="connsiteX0" fmla="*/ 1425389 w 2775473"/>
                <a:gd name="connsiteY0" fmla="*/ 306593 h 3394037"/>
                <a:gd name="connsiteX1" fmla="*/ 2775473 w 2775473"/>
                <a:gd name="connsiteY1" fmla="*/ 0 h 3394037"/>
                <a:gd name="connsiteX2" fmla="*/ 2565699 w 2775473"/>
                <a:gd name="connsiteY2" fmla="*/ 3394037 h 3394037"/>
                <a:gd name="connsiteX3" fmla="*/ 0 w 2775473"/>
                <a:gd name="connsiteY3" fmla="*/ 3281082 h 3394037"/>
                <a:gd name="connsiteX4" fmla="*/ 1425389 w 2775473"/>
                <a:gd name="connsiteY4" fmla="*/ 306593 h 339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5473" h="3394037">
                  <a:moveTo>
                    <a:pt x="1425389" y="306593"/>
                  </a:moveTo>
                  <a:lnTo>
                    <a:pt x="2775473" y="0"/>
                  </a:lnTo>
                  <a:lnTo>
                    <a:pt x="2565699" y="3394037"/>
                  </a:lnTo>
                  <a:lnTo>
                    <a:pt x="0" y="3281082"/>
                  </a:lnTo>
                  <a:lnTo>
                    <a:pt x="1425389" y="306593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2684401" y="3763619"/>
            <a:ext cx="17700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>
                <a:solidFill>
                  <a:srgbClr val="589EA5"/>
                </a:solidFill>
                <a:latin typeface="Unica One" charset="0"/>
              </a:rPr>
              <a:t>August smart lock</a:t>
            </a:r>
            <a:endParaRPr lang="en-US" sz="1600">
              <a:solidFill>
                <a:srgbClr val="589EA5"/>
              </a:solidFill>
              <a:latin typeface="Unica One" charset="0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="" xmlns:a16="http://schemas.microsoft.com/office/drawing/2014/main" id="{2AABCB87-2ECC-4C03-B5BB-6EE11C8A4485}"/>
              </a:ext>
            </a:extLst>
          </p:cNvPr>
          <p:cNvGrpSpPr/>
          <p:nvPr/>
        </p:nvGrpSpPr>
        <p:grpSpPr>
          <a:xfrm>
            <a:off x="6503032" y="131822"/>
            <a:ext cx="2298019" cy="1137390"/>
            <a:chOff x="4853562" y="1589418"/>
            <a:chExt cx="2609520" cy="1291565"/>
          </a:xfrm>
        </p:grpSpPr>
        <p:sp>
          <p:nvSpPr>
            <p:cNvPr id="54" name="Freeform 7">
              <a:extLst>
                <a:ext uri="{FF2B5EF4-FFF2-40B4-BE49-F238E27FC236}">
                  <a16:creationId xmlns="" xmlns:a16="http://schemas.microsoft.com/office/drawing/2014/main" id="{03546B24-FABC-4B2A-A80F-B03654D56A7D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4853562" y="1589418"/>
              <a:ext cx="2232248" cy="1202698"/>
            </a:xfrm>
            <a:custGeom>
              <a:avLst/>
              <a:gdLst/>
              <a:ahLst/>
              <a:cxnLst/>
              <a:rect l="l" t="t" r="r" b="b"/>
              <a:pathLst>
                <a:path w="1872168" h="1008693">
                  <a:moveTo>
                    <a:pt x="699542" y="162"/>
                  </a:moveTo>
                  <a:cubicBezTo>
                    <a:pt x="683169" y="534"/>
                    <a:pt x="666273" y="1556"/>
                    <a:pt x="648845" y="3291"/>
                  </a:cubicBezTo>
                  <a:cubicBezTo>
                    <a:pt x="357120" y="49686"/>
                    <a:pt x="273885" y="284789"/>
                    <a:pt x="274981" y="413694"/>
                  </a:cubicBezTo>
                  <a:cubicBezTo>
                    <a:pt x="4451" y="471904"/>
                    <a:pt x="-11347" y="662854"/>
                    <a:pt x="4101" y="753457"/>
                  </a:cubicBezTo>
                  <a:cubicBezTo>
                    <a:pt x="42383" y="946818"/>
                    <a:pt x="296257" y="1004273"/>
                    <a:pt x="384912" y="1005378"/>
                  </a:cubicBezTo>
                  <a:lnTo>
                    <a:pt x="1507196" y="1008693"/>
                  </a:lnTo>
                  <a:cubicBezTo>
                    <a:pt x="1646895" y="1000406"/>
                    <a:pt x="1746295" y="947371"/>
                    <a:pt x="1825546" y="854557"/>
                  </a:cubicBezTo>
                  <a:cubicBezTo>
                    <a:pt x="1897410" y="760086"/>
                    <a:pt x="1873973" y="626012"/>
                    <a:pt x="1836613" y="558208"/>
                  </a:cubicBezTo>
                  <a:cubicBezTo>
                    <a:pt x="1808089" y="509360"/>
                    <a:pt x="1675919" y="402617"/>
                    <a:pt x="1507617" y="430504"/>
                  </a:cubicBezTo>
                  <a:cubicBezTo>
                    <a:pt x="1525469" y="335682"/>
                    <a:pt x="1477961" y="244522"/>
                    <a:pt x="1398003" y="206286"/>
                  </a:cubicBezTo>
                  <a:cubicBezTo>
                    <a:pt x="1299806" y="153261"/>
                    <a:pt x="1182195" y="177294"/>
                    <a:pt x="1108176" y="215068"/>
                  </a:cubicBezTo>
                  <a:cubicBezTo>
                    <a:pt x="1072916" y="135306"/>
                    <a:pt x="945134" y="-5422"/>
                    <a:pt x="699542" y="16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55" name="Freeform 7">
              <a:extLst>
                <a:ext uri="{FF2B5EF4-FFF2-40B4-BE49-F238E27FC236}">
                  <a16:creationId xmlns="" xmlns:a16="http://schemas.microsoft.com/office/drawing/2014/main" id="{02E1A011-CDEA-4BBC-B725-C88AF5464891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5230834" y="1678285"/>
              <a:ext cx="2232248" cy="1202698"/>
            </a:xfrm>
            <a:custGeom>
              <a:avLst/>
              <a:gdLst/>
              <a:ahLst/>
              <a:cxnLst/>
              <a:rect l="l" t="t" r="r" b="b"/>
              <a:pathLst>
                <a:path w="1872168" h="1008693">
                  <a:moveTo>
                    <a:pt x="699542" y="162"/>
                  </a:moveTo>
                  <a:cubicBezTo>
                    <a:pt x="683169" y="534"/>
                    <a:pt x="666273" y="1556"/>
                    <a:pt x="648845" y="3291"/>
                  </a:cubicBezTo>
                  <a:cubicBezTo>
                    <a:pt x="357120" y="49686"/>
                    <a:pt x="273885" y="284789"/>
                    <a:pt x="274981" y="413694"/>
                  </a:cubicBezTo>
                  <a:cubicBezTo>
                    <a:pt x="4451" y="471904"/>
                    <a:pt x="-11347" y="662854"/>
                    <a:pt x="4101" y="753457"/>
                  </a:cubicBezTo>
                  <a:cubicBezTo>
                    <a:pt x="42383" y="946818"/>
                    <a:pt x="296257" y="1004273"/>
                    <a:pt x="384912" y="1005378"/>
                  </a:cubicBezTo>
                  <a:lnTo>
                    <a:pt x="1507196" y="1008693"/>
                  </a:lnTo>
                  <a:cubicBezTo>
                    <a:pt x="1646895" y="1000406"/>
                    <a:pt x="1746295" y="947371"/>
                    <a:pt x="1825546" y="854557"/>
                  </a:cubicBezTo>
                  <a:cubicBezTo>
                    <a:pt x="1897410" y="760086"/>
                    <a:pt x="1873973" y="626012"/>
                    <a:pt x="1836613" y="558208"/>
                  </a:cubicBezTo>
                  <a:cubicBezTo>
                    <a:pt x="1808089" y="509360"/>
                    <a:pt x="1675919" y="402617"/>
                    <a:pt x="1507617" y="430504"/>
                  </a:cubicBezTo>
                  <a:cubicBezTo>
                    <a:pt x="1525469" y="335682"/>
                    <a:pt x="1477961" y="244522"/>
                    <a:pt x="1398003" y="206286"/>
                  </a:cubicBezTo>
                  <a:cubicBezTo>
                    <a:pt x="1299806" y="153261"/>
                    <a:pt x="1182195" y="177294"/>
                    <a:pt x="1108176" y="215068"/>
                  </a:cubicBezTo>
                  <a:cubicBezTo>
                    <a:pt x="1072916" y="135306"/>
                    <a:pt x="945134" y="-5422"/>
                    <a:pt x="699542" y="16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="" xmlns:a16="http://schemas.microsoft.com/office/drawing/2014/main" id="{AB8BC7BC-BF58-402E-9A69-AA9226DE7CAA}"/>
              </a:ext>
            </a:extLst>
          </p:cNvPr>
          <p:cNvGrpSpPr/>
          <p:nvPr/>
        </p:nvGrpSpPr>
        <p:grpSpPr>
          <a:xfrm>
            <a:off x="7381396" y="627949"/>
            <a:ext cx="1000609" cy="465288"/>
            <a:chOff x="7729280" y="2195997"/>
            <a:chExt cx="2143740" cy="996849"/>
          </a:xfrm>
          <a:solidFill>
            <a:schemeClr val="accent6"/>
          </a:solidFill>
        </p:grpSpPr>
        <p:sp>
          <p:nvSpPr>
            <p:cNvPr id="87" name="Freeform: Shape 66">
              <a:extLst>
                <a:ext uri="{FF2B5EF4-FFF2-40B4-BE49-F238E27FC236}">
                  <a16:creationId xmlns="" xmlns:a16="http://schemas.microsoft.com/office/drawing/2014/main" id="{2A081543-B9FF-49B1-8EEF-ABDF5438EDCD}"/>
                </a:ext>
              </a:extLst>
            </p:cNvPr>
            <p:cNvSpPr/>
            <p:nvPr/>
          </p:nvSpPr>
          <p:spPr>
            <a:xfrm>
              <a:off x="7729280" y="2195997"/>
              <a:ext cx="2143740" cy="996849"/>
            </a:xfrm>
            <a:custGeom>
              <a:avLst/>
              <a:gdLst/>
              <a:ahLst/>
              <a:cxnLst/>
              <a:rect l="l" t="t" r="r" b="b"/>
              <a:pathLst>
                <a:path w="1862733" h="866179">
                  <a:moveTo>
                    <a:pt x="794147" y="204787"/>
                  </a:moveTo>
                  <a:cubicBezTo>
                    <a:pt x="745605" y="204787"/>
                    <a:pt x="701637" y="218416"/>
                    <a:pt x="662244" y="245673"/>
                  </a:cubicBezTo>
                  <a:cubicBezTo>
                    <a:pt x="622851" y="272930"/>
                    <a:pt x="594798" y="309240"/>
                    <a:pt x="578086" y="354601"/>
                  </a:cubicBezTo>
                  <a:cubicBezTo>
                    <a:pt x="568536" y="380467"/>
                    <a:pt x="563761" y="406729"/>
                    <a:pt x="563761" y="433387"/>
                  </a:cubicBezTo>
                  <a:cubicBezTo>
                    <a:pt x="563761" y="488299"/>
                    <a:pt x="582064" y="537440"/>
                    <a:pt x="618670" y="580811"/>
                  </a:cubicBezTo>
                  <a:cubicBezTo>
                    <a:pt x="664031" y="634532"/>
                    <a:pt x="722524" y="661392"/>
                    <a:pt x="794147" y="661392"/>
                  </a:cubicBezTo>
                  <a:cubicBezTo>
                    <a:pt x="865771" y="661392"/>
                    <a:pt x="924462" y="634733"/>
                    <a:pt x="970220" y="581415"/>
                  </a:cubicBezTo>
                  <a:cubicBezTo>
                    <a:pt x="1006826" y="538838"/>
                    <a:pt x="1025128" y="489496"/>
                    <a:pt x="1025128" y="433387"/>
                  </a:cubicBezTo>
                  <a:cubicBezTo>
                    <a:pt x="1025128" y="376088"/>
                    <a:pt x="1006826" y="326547"/>
                    <a:pt x="970220" y="284764"/>
                  </a:cubicBezTo>
                  <a:cubicBezTo>
                    <a:pt x="923265" y="231446"/>
                    <a:pt x="864574" y="204787"/>
                    <a:pt x="794147" y="204787"/>
                  </a:cubicBezTo>
                  <a:close/>
                  <a:moveTo>
                    <a:pt x="1304330" y="24408"/>
                  </a:moveTo>
                  <a:lnTo>
                    <a:pt x="1862733" y="24408"/>
                  </a:lnTo>
                  <a:lnTo>
                    <a:pt x="1862733" y="200620"/>
                  </a:lnTo>
                  <a:lnTo>
                    <a:pt x="1687711" y="200620"/>
                  </a:lnTo>
                  <a:lnTo>
                    <a:pt x="1687711" y="837009"/>
                  </a:lnTo>
                  <a:lnTo>
                    <a:pt x="1476375" y="837009"/>
                  </a:lnTo>
                  <a:lnTo>
                    <a:pt x="1476375" y="200620"/>
                  </a:lnTo>
                  <a:lnTo>
                    <a:pt x="1304330" y="200620"/>
                  </a:lnTo>
                  <a:close/>
                  <a:moveTo>
                    <a:pt x="0" y="24408"/>
                  </a:moveTo>
                  <a:lnTo>
                    <a:pt x="211336" y="24408"/>
                  </a:lnTo>
                  <a:lnTo>
                    <a:pt x="211336" y="837009"/>
                  </a:lnTo>
                  <a:lnTo>
                    <a:pt x="0" y="837009"/>
                  </a:lnTo>
                  <a:close/>
                  <a:moveTo>
                    <a:pt x="794147" y="0"/>
                  </a:moveTo>
                  <a:cubicBezTo>
                    <a:pt x="937022" y="0"/>
                    <a:pt x="1050330" y="47426"/>
                    <a:pt x="1134071" y="142280"/>
                  </a:cubicBezTo>
                  <a:cubicBezTo>
                    <a:pt x="1207493" y="225623"/>
                    <a:pt x="1244204" y="322659"/>
                    <a:pt x="1244204" y="433387"/>
                  </a:cubicBezTo>
                  <a:cubicBezTo>
                    <a:pt x="1244204" y="543719"/>
                    <a:pt x="1207493" y="640556"/>
                    <a:pt x="1134071" y="723900"/>
                  </a:cubicBezTo>
                  <a:cubicBezTo>
                    <a:pt x="1050330" y="818753"/>
                    <a:pt x="937022" y="866179"/>
                    <a:pt x="794147" y="866179"/>
                  </a:cubicBezTo>
                  <a:cubicBezTo>
                    <a:pt x="651669" y="866179"/>
                    <a:pt x="538560" y="818753"/>
                    <a:pt x="454819" y="723900"/>
                  </a:cubicBezTo>
                  <a:cubicBezTo>
                    <a:pt x="381397" y="640556"/>
                    <a:pt x="344686" y="543719"/>
                    <a:pt x="344686" y="433387"/>
                  </a:cubicBezTo>
                  <a:cubicBezTo>
                    <a:pt x="344686" y="382984"/>
                    <a:pt x="354608" y="331291"/>
                    <a:pt x="374452" y="278308"/>
                  </a:cubicBezTo>
                  <a:cubicBezTo>
                    <a:pt x="394296" y="225326"/>
                    <a:pt x="420886" y="179983"/>
                    <a:pt x="454224" y="142280"/>
                  </a:cubicBezTo>
                  <a:cubicBezTo>
                    <a:pt x="537964" y="47426"/>
                    <a:pt x="651272" y="0"/>
                    <a:pt x="79414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8" name="Freeform: Shape 67">
              <a:extLst>
                <a:ext uri="{FF2B5EF4-FFF2-40B4-BE49-F238E27FC236}">
                  <a16:creationId xmlns="" xmlns:a16="http://schemas.microsoft.com/office/drawing/2014/main" id="{275D1FAA-C13F-4A6B-BA37-7704CFB7ADCD}"/>
                </a:ext>
              </a:extLst>
            </p:cNvPr>
            <p:cNvSpPr/>
            <p:nvPr/>
          </p:nvSpPr>
          <p:spPr>
            <a:xfrm>
              <a:off x="8421007" y="2543552"/>
              <a:ext cx="443936" cy="326800"/>
            </a:xfrm>
            <a:custGeom>
              <a:avLst/>
              <a:gdLst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788485 w 3738080"/>
                <a:gd name="connsiteY5" fmla="*/ 1841061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624294 w 3738080"/>
                <a:gd name="connsiteY5" fmla="*/ 1992174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1858846 w 3738080"/>
                <a:gd name="connsiteY5" fmla="*/ 1306247 h 2751770"/>
                <a:gd name="connsiteX6" fmla="*/ 2645621 w 3738080"/>
                <a:gd name="connsiteY6" fmla="*/ 1504218 h 2751770"/>
                <a:gd name="connsiteX7" fmla="*/ 2795575 w 3738080"/>
                <a:gd name="connsiteY7" fmla="*/ 1757331 h 2751770"/>
                <a:gd name="connsiteX8" fmla="*/ 2539052 w 3738080"/>
                <a:gd name="connsiteY8" fmla="*/ 1841672 h 2751770"/>
                <a:gd name="connsiteX9" fmla="*/ 1353947 w 3738080"/>
                <a:gd name="connsiteY9" fmla="*/ 1778974 h 2751770"/>
                <a:gd name="connsiteX10" fmla="*/ 982333 w 3738080"/>
                <a:gd name="connsiteY10" fmla="*/ 1780833 h 2751770"/>
                <a:gd name="connsiteX11" fmla="*/ 966756 w 3738080"/>
                <a:gd name="connsiteY11" fmla="*/ 1667407 h 2751770"/>
                <a:gd name="connsiteX12" fmla="*/ 1217540 w 3738080"/>
                <a:gd name="connsiteY12" fmla="*/ 1445700 h 2751770"/>
                <a:gd name="connsiteX13" fmla="*/ 1858846 w 3738080"/>
                <a:gd name="connsiteY13" fmla="*/ 1306247 h 2751770"/>
                <a:gd name="connsiteX14" fmla="*/ 1828129 w 3738080"/>
                <a:gd name="connsiteY14" fmla="*/ 650059 h 2751770"/>
                <a:gd name="connsiteX15" fmla="*/ 3108200 w 3738080"/>
                <a:gd name="connsiteY15" fmla="*/ 1008980 h 2751770"/>
                <a:gd name="connsiteX16" fmla="*/ 3258155 w 3738080"/>
                <a:gd name="connsiteY16" fmla="*/ 1319033 h 2751770"/>
                <a:gd name="connsiteX17" fmla="*/ 2937692 w 3738080"/>
                <a:gd name="connsiteY17" fmla="*/ 1304637 h 2751770"/>
                <a:gd name="connsiteX18" fmla="*/ 763561 w 3738080"/>
                <a:gd name="connsiteY18" fmla="*/ 1325535 h 2751770"/>
                <a:gd name="connsiteX19" fmla="*/ 464412 w 3738080"/>
                <a:gd name="connsiteY19" fmla="*/ 1278813 h 2751770"/>
                <a:gd name="connsiteX20" fmla="*/ 450482 w 3738080"/>
                <a:gd name="connsiteY20" fmla="*/ 1202928 h 2751770"/>
                <a:gd name="connsiteX21" fmla="*/ 622892 w 3738080"/>
                <a:gd name="connsiteY21" fmla="*/ 1008979 h 2751770"/>
                <a:gd name="connsiteX22" fmla="*/ 1828129 w 3738080"/>
                <a:gd name="connsiteY22" fmla="*/ 650059 h 2751770"/>
                <a:gd name="connsiteX23" fmla="*/ 1764313 w 3738080"/>
                <a:gd name="connsiteY23" fmla="*/ 591 h 2751770"/>
                <a:gd name="connsiteX24" fmla="*/ 3559697 w 3738080"/>
                <a:gd name="connsiteY24" fmla="*/ 547180 h 2751770"/>
                <a:gd name="connsiteX25" fmla="*/ 3709650 w 3738080"/>
                <a:gd name="connsiteY25" fmla="*/ 882310 h 2751770"/>
                <a:gd name="connsiteX26" fmla="*/ 3367875 w 3738080"/>
                <a:gd name="connsiteY26" fmla="*/ 834477 h 2751770"/>
                <a:gd name="connsiteX27" fmla="*/ 318417 w 3738080"/>
                <a:gd name="connsiteY27" fmla="*/ 884635 h 2751770"/>
                <a:gd name="connsiteX28" fmla="*/ 19267 w 3738080"/>
                <a:gd name="connsiteY28" fmla="*/ 846272 h 2751770"/>
                <a:gd name="connsiteX29" fmla="*/ 275 w 3738080"/>
                <a:gd name="connsiteY29" fmla="*/ 760137 h 2751770"/>
                <a:gd name="connsiteX30" fmla="*/ 173484 w 3738080"/>
                <a:gd name="connsiteY30" fmla="*/ 547180 h 2751770"/>
                <a:gd name="connsiteX31" fmla="*/ 1764313 w 3738080"/>
                <a:gd name="connsiteY31" fmla="*/ 591 h 2751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738080" h="2751770">
                  <a:moveTo>
                    <a:pt x="1869041" y="1997576"/>
                  </a:moveTo>
                  <a:cubicBezTo>
                    <a:pt x="2077306" y="1997576"/>
                    <a:pt x="2246138" y="2166408"/>
                    <a:pt x="2246138" y="2374673"/>
                  </a:cubicBezTo>
                  <a:cubicBezTo>
                    <a:pt x="2246138" y="2582938"/>
                    <a:pt x="2077306" y="2751770"/>
                    <a:pt x="1869041" y="2751770"/>
                  </a:cubicBezTo>
                  <a:cubicBezTo>
                    <a:pt x="1660776" y="2751770"/>
                    <a:pt x="1491944" y="2582938"/>
                    <a:pt x="1491944" y="2374673"/>
                  </a:cubicBezTo>
                  <a:cubicBezTo>
                    <a:pt x="1491944" y="2166408"/>
                    <a:pt x="1660776" y="1997576"/>
                    <a:pt x="1869041" y="1997576"/>
                  </a:cubicBezTo>
                  <a:close/>
                  <a:moveTo>
                    <a:pt x="1858846" y="1306247"/>
                  </a:moveTo>
                  <a:cubicBezTo>
                    <a:pt x="2165924" y="1301758"/>
                    <a:pt x="2404940" y="1399722"/>
                    <a:pt x="2645621" y="1504218"/>
                  </a:cubicBezTo>
                  <a:cubicBezTo>
                    <a:pt x="2813424" y="1597955"/>
                    <a:pt x="2823993" y="1678797"/>
                    <a:pt x="2795575" y="1757331"/>
                  </a:cubicBezTo>
                  <a:cubicBezTo>
                    <a:pt x="2761471" y="1842158"/>
                    <a:pt x="2685239" y="1908552"/>
                    <a:pt x="2539052" y="1841672"/>
                  </a:cubicBezTo>
                  <a:cubicBezTo>
                    <a:pt x="2347207" y="1684231"/>
                    <a:pt x="1733351" y="1556050"/>
                    <a:pt x="1353947" y="1778974"/>
                  </a:cubicBezTo>
                  <a:cubicBezTo>
                    <a:pt x="1250080" y="1855218"/>
                    <a:pt x="1037749" y="1915097"/>
                    <a:pt x="982333" y="1780833"/>
                  </a:cubicBezTo>
                  <a:cubicBezTo>
                    <a:pt x="968480" y="1736637"/>
                    <a:pt x="963386" y="1699601"/>
                    <a:pt x="966756" y="1667407"/>
                  </a:cubicBezTo>
                  <a:cubicBezTo>
                    <a:pt x="976866" y="1570822"/>
                    <a:pt x="1063141" y="1517802"/>
                    <a:pt x="1217540" y="1445700"/>
                  </a:cubicBezTo>
                  <a:cubicBezTo>
                    <a:pt x="1465851" y="1348519"/>
                    <a:pt x="1674601" y="1308942"/>
                    <a:pt x="1858846" y="1306247"/>
                  </a:cubicBezTo>
                  <a:close/>
                  <a:moveTo>
                    <a:pt x="1828129" y="650059"/>
                  </a:moveTo>
                  <a:cubicBezTo>
                    <a:pt x="2445754" y="646836"/>
                    <a:pt x="2937662" y="894034"/>
                    <a:pt x="3108200" y="1008980"/>
                  </a:cubicBezTo>
                  <a:cubicBezTo>
                    <a:pt x="3228810" y="1075858"/>
                    <a:pt x="3343409" y="1171509"/>
                    <a:pt x="3258155" y="1319033"/>
                  </a:cubicBezTo>
                  <a:cubicBezTo>
                    <a:pt x="3134282" y="1435449"/>
                    <a:pt x="3057301" y="1393031"/>
                    <a:pt x="2937692" y="1304637"/>
                  </a:cubicBezTo>
                  <a:cubicBezTo>
                    <a:pt x="2647778" y="1191783"/>
                    <a:pt x="2008321" y="619142"/>
                    <a:pt x="763561" y="1325535"/>
                  </a:cubicBezTo>
                  <a:cubicBezTo>
                    <a:pt x="621636" y="1425852"/>
                    <a:pt x="511304" y="1376178"/>
                    <a:pt x="464412" y="1278813"/>
                  </a:cubicBezTo>
                  <a:cubicBezTo>
                    <a:pt x="452398" y="1252494"/>
                    <a:pt x="448110" y="1227223"/>
                    <a:pt x="450482" y="1202928"/>
                  </a:cubicBezTo>
                  <a:cubicBezTo>
                    <a:pt x="457599" y="1130049"/>
                    <a:pt x="524660" y="1065987"/>
                    <a:pt x="622892" y="1008979"/>
                  </a:cubicBezTo>
                  <a:cubicBezTo>
                    <a:pt x="1041721" y="744082"/>
                    <a:pt x="1457554" y="651995"/>
                    <a:pt x="1828129" y="650059"/>
                  </a:cubicBezTo>
                  <a:close/>
                  <a:moveTo>
                    <a:pt x="1764313" y="591"/>
                  </a:moveTo>
                  <a:cubicBezTo>
                    <a:pt x="2430887" y="-13278"/>
                    <a:pt x="3056659" y="218017"/>
                    <a:pt x="3559697" y="547180"/>
                  </a:cubicBezTo>
                  <a:cubicBezTo>
                    <a:pt x="3671781" y="597338"/>
                    <a:pt x="3794905" y="759863"/>
                    <a:pt x="3709650" y="882310"/>
                  </a:cubicBezTo>
                  <a:cubicBezTo>
                    <a:pt x="3594303" y="984791"/>
                    <a:pt x="3449118" y="907547"/>
                    <a:pt x="3367875" y="834477"/>
                  </a:cubicBezTo>
                  <a:cubicBezTo>
                    <a:pt x="3193985" y="725799"/>
                    <a:pt x="1920315" y="-235561"/>
                    <a:pt x="318417" y="884635"/>
                  </a:cubicBezTo>
                  <a:cubicBezTo>
                    <a:pt x="189280" y="993311"/>
                    <a:pt x="70419" y="922739"/>
                    <a:pt x="19267" y="846272"/>
                  </a:cubicBezTo>
                  <a:cubicBezTo>
                    <a:pt x="4410" y="817516"/>
                    <a:pt x="-1388" y="788500"/>
                    <a:pt x="275" y="760137"/>
                  </a:cubicBezTo>
                  <a:cubicBezTo>
                    <a:pt x="5260" y="675044"/>
                    <a:pt x="77384" y="595829"/>
                    <a:pt x="173484" y="547180"/>
                  </a:cubicBezTo>
                  <a:cubicBezTo>
                    <a:pt x="702741" y="170471"/>
                    <a:pt x="1245868" y="11376"/>
                    <a:pt x="1764313" y="59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4608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>
                <a:hlinkClick r:id="rId2"/>
              </a:rPr>
              <a:t>https://blog.gamatechno.com/internet-of-things-2</a:t>
            </a:r>
            <a:r>
              <a:rPr lang="en-US" smtClean="0">
                <a:hlinkClick r:id="rId2"/>
              </a:rPr>
              <a:t>/</a:t>
            </a:r>
            <a:endParaRPr lang="en-US" smtClean="0"/>
          </a:p>
          <a:p>
            <a:r>
              <a:rPr lang="en-US"/>
              <a:t>https://telkomseliot.com/en/news-insight/internet-of-things-definisi-sejarah-manfaat-penerapan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Referensi </a:t>
            </a:r>
            <a:endParaRPr lang="en-US"/>
          </a:p>
        </p:txBody>
      </p:sp>
      <p:pic>
        <p:nvPicPr>
          <p:cNvPr id="4" name="Google Shape;20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41722" y="1782947"/>
            <a:ext cx="3720837" cy="3879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878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="" xmlns:a16="http://schemas.microsoft.com/office/drawing/2014/main" id="{91C430F3-DBFE-4A56-98B3-667C30C0BB16}"/>
              </a:ext>
            </a:extLst>
          </p:cNvPr>
          <p:cNvSpPr/>
          <p:nvPr/>
        </p:nvSpPr>
        <p:spPr>
          <a:xfrm>
            <a:off x="-16336" y="-3994"/>
            <a:ext cx="2600003" cy="5143500"/>
          </a:xfrm>
          <a:prstGeom prst="rect">
            <a:avLst/>
          </a:prstGeom>
          <a:solidFill>
            <a:srgbClr val="29556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9" name="Title 3">
            <a:extLst>
              <a:ext uri="{FF2B5EF4-FFF2-40B4-BE49-F238E27FC236}">
                <a16:creationId xmlns="" xmlns:a16="http://schemas.microsoft.com/office/drawing/2014/main" id="{D99876DD-A312-4C15-992F-217B3CD465DC}"/>
              </a:ext>
            </a:extLst>
          </p:cNvPr>
          <p:cNvSpPr txBox="1">
            <a:spLocks/>
          </p:cNvSpPr>
          <p:nvPr/>
        </p:nvSpPr>
        <p:spPr>
          <a:xfrm>
            <a:off x="256471" y="3386520"/>
            <a:ext cx="2294335" cy="134302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600" smtClean="0">
                <a:solidFill>
                  <a:schemeClr val="bg1"/>
                </a:solidFill>
              </a:rPr>
              <a:t>Internet of Things</a:t>
            </a:r>
            <a:endParaRPr lang="ko-KR" altLang="en-US" sz="3300" dirty="0">
              <a:solidFill>
                <a:schemeClr val="bg1"/>
              </a:solidFill>
            </a:endParaRPr>
          </a:p>
        </p:txBody>
      </p:sp>
      <p:grpSp>
        <p:nvGrpSpPr>
          <p:cNvPr id="87" name="Group 86">
            <a:extLst>
              <a:ext uri="{FF2B5EF4-FFF2-40B4-BE49-F238E27FC236}">
                <a16:creationId xmlns="" xmlns:a16="http://schemas.microsoft.com/office/drawing/2014/main" id="{FCA5AD93-33BD-4CC6-B1E2-E81221FE1A47}"/>
              </a:ext>
            </a:extLst>
          </p:cNvPr>
          <p:cNvGrpSpPr/>
          <p:nvPr/>
        </p:nvGrpSpPr>
        <p:grpSpPr>
          <a:xfrm>
            <a:off x="288458" y="819657"/>
            <a:ext cx="2149690" cy="2174436"/>
            <a:chOff x="398105" y="1056729"/>
            <a:chExt cx="3095529" cy="3131164"/>
          </a:xfrm>
        </p:grpSpPr>
        <p:grpSp>
          <p:nvGrpSpPr>
            <p:cNvPr id="88" name="Group 87">
              <a:extLst>
                <a:ext uri="{FF2B5EF4-FFF2-40B4-BE49-F238E27FC236}">
                  <a16:creationId xmlns="" xmlns:a16="http://schemas.microsoft.com/office/drawing/2014/main" id="{4B47A7E1-A22A-4B3F-9FE5-3A3A01D58538}"/>
                </a:ext>
              </a:extLst>
            </p:cNvPr>
            <p:cNvGrpSpPr/>
            <p:nvPr/>
          </p:nvGrpSpPr>
          <p:grpSpPr>
            <a:xfrm>
              <a:off x="398105" y="1056729"/>
              <a:ext cx="3095529" cy="3131164"/>
              <a:chOff x="369152" y="1617134"/>
              <a:chExt cx="3546035" cy="3586857"/>
            </a:xfrm>
            <a:solidFill>
              <a:schemeClr val="accent6"/>
            </a:solidFill>
          </p:grpSpPr>
          <p:grpSp>
            <p:nvGrpSpPr>
              <p:cNvPr id="92" name="Group 91">
                <a:extLst>
                  <a:ext uri="{FF2B5EF4-FFF2-40B4-BE49-F238E27FC236}">
                    <a16:creationId xmlns="" xmlns:a16="http://schemas.microsoft.com/office/drawing/2014/main" id="{6667A063-1160-40C1-8C8E-4018BDB59960}"/>
                  </a:ext>
                </a:extLst>
              </p:cNvPr>
              <p:cNvGrpSpPr/>
              <p:nvPr/>
            </p:nvGrpSpPr>
            <p:grpSpPr>
              <a:xfrm>
                <a:off x="926950" y="1617134"/>
                <a:ext cx="2049224" cy="852218"/>
                <a:chOff x="926950" y="1617134"/>
                <a:chExt cx="2049224" cy="852218"/>
              </a:xfrm>
              <a:grpFill/>
            </p:grpSpPr>
            <p:sp>
              <p:nvSpPr>
                <p:cNvPr id="112" name="Rectangle 14">
                  <a:extLst>
                    <a:ext uri="{FF2B5EF4-FFF2-40B4-BE49-F238E27FC236}">
                      <a16:creationId xmlns="" xmlns:a16="http://schemas.microsoft.com/office/drawing/2014/main" id="{2D593987-AAC1-4218-B196-FA66DF07DABF}"/>
                    </a:ext>
                  </a:extLst>
                </p:cNvPr>
                <p:cNvSpPr/>
                <p:nvPr/>
              </p:nvSpPr>
              <p:spPr>
                <a:xfrm rot="19949266">
                  <a:off x="1199615" y="1717912"/>
                  <a:ext cx="531261" cy="5312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2192" h="3931865">
                      <a:moveTo>
                        <a:pt x="2826148" y="3448804"/>
                      </a:moveTo>
                      <a:lnTo>
                        <a:pt x="2826148" y="3556804"/>
                      </a:lnTo>
                      <a:lnTo>
                        <a:pt x="3042148" y="3556804"/>
                      </a:lnTo>
                      <a:lnTo>
                        <a:pt x="3042148" y="3448804"/>
                      </a:lnTo>
                      <a:close/>
                      <a:moveTo>
                        <a:pt x="890988" y="3448804"/>
                      </a:moveTo>
                      <a:lnTo>
                        <a:pt x="890988" y="3556804"/>
                      </a:lnTo>
                      <a:lnTo>
                        <a:pt x="1106988" y="3556804"/>
                      </a:lnTo>
                      <a:lnTo>
                        <a:pt x="1106988" y="3448804"/>
                      </a:lnTo>
                      <a:close/>
                      <a:moveTo>
                        <a:pt x="3528192" y="3439467"/>
                      </a:moveTo>
                      <a:lnTo>
                        <a:pt x="3528192" y="3547467"/>
                      </a:lnTo>
                      <a:lnTo>
                        <a:pt x="3744192" y="3547467"/>
                      </a:lnTo>
                      <a:lnTo>
                        <a:pt x="3744192" y="3439467"/>
                      </a:lnTo>
                      <a:close/>
                      <a:moveTo>
                        <a:pt x="198000" y="3439467"/>
                      </a:moveTo>
                      <a:lnTo>
                        <a:pt x="198000" y="3547467"/>
                      </a:lnTo>
                      <a:lnTo>
                        <a:pt x="414000" y="3547467"/>
                      </a:lnTo>
                      <a:lnTo>
                        <a:pt x="414000" y="3439467"/>
                      </a:lnTo>
                      <a:close/>
                      <a:moveTo>
                        <a:pt x="2826148" y="3206154"/>
                      </a:moveTo>
                      <a:lnTo>
                        <a:pt x="2826148" y="3314154"/>
                      </a:lnTo>
                      <a:lnTo>
                        <a:pt x="3042148" y="3314154"/>
                      </a:lnTo>
                      <a:lnTo>
                        <a:pt x="3042148" y="3206154"/>
                      </a:lnTo>
                      <a:close/>
                      <a:moveTo>
                        <a:pt x="890988" y="3206154"/>
                      </a:moveTo>
                      <a:lnTo>
                        <a:pt x="890988" y="3314154"/>
                      </a:lnTo>
                      <a:lnTo>
                        <a:pt x="1106988" y="3314154"/>
                      </a:lnTo>
                      <a:lnTo>
                        <a:pt x="1106988" y="3206154"/>
                      </a:lnTo>
                      <a:close/>
                      <a:moveTo>
                        <a:pt x="3528192" y="3196817"/>
                      </a:moveTo>
                      <a:lnTo>
                        <a:pt x="3528192" y="3304817"/>
                      </a:lnTo>
                      <a:lnTo>
                        <a:pt x="3744192" y="3304817"/>
                      </a:lnTo>
                      <a:lnTo>
                        <a:pt x="3744192" y="3196817"/>
                      </a:lnTo>
                      <a:close/>
                      <a:moveTo>
                        <a:pt x="198000" y="3196817"/>
                      </a:moveTo>
                      <a:lnTo>
                        <a:pt x="198000" y="3304817"/>
                      </a:lnTo>
                      <a:lnTo>
                        <a:pt x="414000" y="3304817"/>
                      </a:lnTo>
                      <a:lnTo>
                        <a:pt x="414000" y="3196817"/>
                      </a:lnTo>
                      <a:close/>
                      <a:moveTo>
                        <a:pt x="2070064" y="3046635"/>
                      </a:moveTo>
                      <a:lnTo>
                        <a:pt x="2070064" y="3154635"/>
                      </a:lnTo>
                      <a:lnTo>
                        <a:pt x="2286064" y="3154635"/>
                      </a:lnTo>
                      <a:lnTo>
                        <a:pt x="2286064" y="3046635"/>
                      </a:lnTo>
                      <a:close/>
                      <a:moveTo>
                        <a:pt x="1638016" y="3037298"/>
                      </a:moveTo>
                      <a:lnTo>
                        <a:pt x="1638016" y="3145298"/>
                      </a:lnTo>
                      <a:lnTo>
                        <a:pt x="1854016" y="3145298"/>
                      </a:lnTo>
                      <a:lnTo>
                        <a:pt x="1854016" y="3037298"/>
                      </a:lnTo>
                      <a:close/>
                      <a:moveTo>
                        <a:pt x="2826148" y="2963504"/>
                      </a:moveTo>
                      <a:lnTo>
                        <a:pt x="2826148" y="3071504"/>
                      </a:lnTo>
                      <a:lnTo>
                        <a:pt x="3042148" y="3071504"/>
                      </a:lnTo>
                      <a:lnTo>
                        <a:pt x="3042148" y="2963504"/>
                      </a:lnTo>
                      <a:close/>
                      <a:moveTo>
                        <a:pt x="890988" y="2963504"/>
                      </a:moveTo>
                      <a:lnTo>
                        <a:pt x="890988" y="3071504"/>
                      </a:lnTo>
                      <a:lnTo>
                        <a:pt x="1106988" y="3071504"/>
                      </a:lnTo>
                      <a:lnTo>
                        <a:pt x="1106988" y="2963504"/>
                      </a:lnTo>
                      <a:close/>
                      <a:moveTo>
                        <a:pt x="3528192" y="2954167"/>
                      </a:moveTo>
                      <a:lnTo>
                        <a:pt x="3528192" y="3062167"/>
                      </a:lnTo>
                      <a:lnTo>
                        <a:pt x="3744192" y="3062167"/>
                      </a:lnTo>
                      <a:lnTo>
                        <a:pt x="3744192" y="2954167"/>
                      </a:lnTo>
                      <a:close/>
                      <a:moveTo>
                        <a:pt x="198000" y="2954167"/>
                      </a:moveTo>
                      <a:lnTo>
                        <a:pt x="198000" y="3062167"/>
                      </a:lnTo>
                      <a:lnTo>
                        <a:pt x="414000" y="3062167"/>
                      </a:lnTo>
                      <a:lnTo>
                        <a:pt x="414000" y="2954167"/>
                      </a:lnTo>
                      <a:close/>
                      <a:moveTo>
                        <a:pt x="2070064" y="2803981"/>
                      </a:moveTo>
                      <a:lnTo>
                        <a:pt x="2070064" y="2911981"/>
                      </a:lnTo>
                      <a:lnTo>
                        <a:pt x="2286064" y="2911981"/>
                      </a:lnTo>
                      <a:lnTo>
                        <a:pt x="2286064" y="2803981"/>
                      </a:lnTo>
                      <a:close/>
                      <a:moveTo>
                        <a:pt x="1638016" y="2794644"/>
                      </a:moveTo>
                      <a:lnTo>
                        <a:pt x="1638016" y="2902644"/>
                      </a:lnTo>
                      <a:lnTo>
                        <a:pt x="1854016" y="2902644"/>
                      </a:lnTo>
                      <a:lnTo>
                        <a:pt x="1854016" y="2794644"/>
                      </a:lnTo>
                      <a:close/>
                      <a:moveTo>
                        <a:pt x="2826148" y="2720854"/>
                      </a:moveTo>
                      <a:lnTo>
                        <a:pt x="2826148" y="2828854"/>
                      </a:lnTo>
                      <a:lnTo>
                        <a:pt x="3042148" y="2828854"/>
                      </a:lnTo>
                      <a:lnTo>
                        <a:pt x="3042148" y="2720854"/>
                      </a:lnTo>
                      <a:close/>
                      <a:moveTo>
                        <a:pt x="890988" y="2720854"/>
                      </a:moveTo>
                      <a:lnTo>
                        <a:pt x="890988" y="2828854"/>
                      </a:lnTo>
                      <a:lnTo>
                        <a:pt x="1106988" y="2828854"/>
                      </a:lnTo>
                      <a:lnTo>
                        <a:pt x="1106988" y="2720854"/>
                      </a:lnTo>
                      <a:close/>
                      <a:moveTo>
                        <a:pt x="3528192" y="2711517"/>
                      </a:moveTo>
                      <a:lnTo>
                        <a:pt x="3528192" y="2819517"/>
                      </a:lnTo>
                      <a:lnTo>
                        <a:pt x="3744192" y="2819517"/>
                      </a:lnTo>
                      <a:lnTo>
                        <a:pt x="3744192" y="2711517"/>
                      </a:lnTo>
                      <a:close/>
                      <a:moveTo>
                        <a:pt x="198000" y="2711517"/>
                      </a:moveTo>
                      <a:lnTo>
                        <a:pt x="198000" y="2819517"/>
                      </a:lnTo>
                      <a:lnTo>
                        <a:pt x="414000" y="2819517"/>
                      </a:lnTo>
                      <a:lnTo>
                        <a:pt x="414000" y="2711517"/>
                      </a:lnTo>
                      <a:close/>
                      <a:moveTo>
                        <a:pt x="2070064" y="2561331"/>
                      </a:moveTo>
                      <a:lnTo>
                        <a:pt x="2070064" y="2669331"/>
                      </a:lnTo>
                      <a:lnTo>
                        <a:pt x="2286064" y="2669331"/>
                      </a:lnTo>
                      <a:lnTo>
                        <a:pt x="2286064" y="2561331"/>
                      </a:lnTo>
                      <a:close/>
                      <a:moveTo>
                        <a:pt x="1638016" y="2551994"/>
                      </a:moveTo>
                      <a:lnTo>
                        <a:pt x="1638016" y="2659994"/>
                      </a:lnTo>
                      <a:lnTo>
                        <a:pt x="1854016" y="2659994"/>
                      </a:lnTo>
                      <a:lnTo>
                        <a:pt x="1854016" y="2551994"/>
                      </a:lnTo>
                      <a:close/>
                      <a:moveTo>
                        <a:pt x="2826148" y="2478204"/>
                      </a:moveTo>
                      <a:lnTo>
                        <a:pt x="2826148" y="2586204"/>
                      </a:lnTo>
                      <a:lnTo>
                        <a:pt x="3042148" y="2586204"/>
                      </a:lnTo>
                      <a:lnTo>
                        <a:pt x="3042148" y="2478204"/>
                      </a:lnTo>
                      <a:close/>
                      <a:moveTo>
                        <a:pt x="890988" y="2478204"/>
                      </a:moveTo>
                      <a:lnTo>
                        <a:pt x="890988" y="2586204"/>
                      </a:lnTo>
                      <a:lnTo>
                        <a:pt x="1106988" y="2586204"/>
                      </a:lnTo>
                      <a:lnTo>
                        <a:pt x="1106988" y="2478204"/>
                      </a:lnTo>
                      <a:close/>
                      <a:moveTo>
                        <a:pt x="3528192" y="2468867"/>
                      </a:moveTo>
                      <a:lnTo>
                        <a:pt x="3528192" y="2576867"/>
                      </a:lnTo>
                      <a:lnTo>
                        <a:pt x="3744192" y="2576867"/>
                      </a:lnTo>
                      <a:lnTo>
                        <a:pt x="3744192" y="2468867"/>
                      </a:lnTo>
                      <a:close/>
                      <a:moveTo>
                        <a:pt x="198000" y="2468867"/>
                      </a:moveTo>
                      <a:lnTo>
                        <a:pt x="198000" y="2576867"/>
                      </a:lnTo>
                      <a:lnTo>
                        <a:pt x="414000" y="2576867"/>
                      </a:lnTo>
                      <a:lnTo>
                        <a:pt x="414000" y="2468867"/>
                      </a:lnTo>
                      <a:close/>
                      <a:moveTo>
                        <a:pt x="2070064" y="2318681"/>
                      </a:moveTo>
                      <a:lnTo>
                        <a:pt x="2070064" y="2426681"/>
                      </a:lnTo>
                      <a:lnTo>
                        <a:pt x="2286064" y="2426681"/>
                      </a:lnTo>
                      <a:lnTo>
                        <a:pt x="2286064" y="2318681"/>
                      </a:lnTo>
                      <a:close/>
                      <a:moveTo>
                        <a:pt x="1638016" y="2309344"/>
                      </a:moveTo>
                      <a:lnTo>
                        <a:pt x="1638016" y="2417344"/>
                      </a:lnTo>
                      <a:lnTo>
                        <a:pt x="1854016" y="2417344"/>
                      </a:lnTo>
                      <a:lnTo>
                        <a:pt x="1854016" y="2309344"/>
                      </a:lnTo>
                      <a:close/>
                      <a:moveTo>
                        <a:pt x="2826148" y="2235554"/>
                      </a:moveTo>
                      <a:lnTo>
                        <a:pt x="2826148" y="2343554"/>
                      </a:lnTo>
                      <a:lnTo>
                        <a:pt x="3042148" y="2343554"/>
                      </a:lnTo>
                      <a:lnTo>
                        <a:pt x="3042148" y="2235554"/>
                      </a:lnTo>
                      <a:close/>
                      <a:moveTo>
                        <a:pt x="890988" y="2235554"/>
                      </a:moveTo>
                      <a:lnTo>
                        <a:pt x="890988" y="2343554"/>
                      </a:lnTo>
                      <a:lnTo>
                        <a:pt x="1106988" y="2343554"/>
                      </a:lnTo>
                      <a:lnTo>
                        <a:pt x="1106988" y="2235554"/>
                      </a:lnTo>
                      <a:close/>
                      <a:moveTo>
                        <a:pt x="3528192" y="2226217"/>
                      </a:moveTo>
                      <a:lnTo>
                        <a:pt x="3528192" y="2334217"/>
                      </a:lnTo>
                      <a:lnTo>
                        <a:pt x="3744192" y="2334217"/>
                      </a:lnTo>
                      <a:lnTo>
                        <a:pt x="3744192" y="2226217"/>
                      </a:lnTo>
                      <a:close/>
                      <a:moveTo>
                        <a:pt x="198000" y="2226217"/>
                      </a:moveTo>
                      <a:lnTo>
                        <a:pt x="198000" y="2334217"/>
                      </a:lnTo>
                      <a:lnTo>
                        <a:pt x="414000" y="2334217"/>
                      </a:lnTo>
                      <a:lnTo>
                        <a:pt x="414000" y="2226217"/>
                      </a:lnTo>
                      <a:close/>
                      <a:moveTo>
                        <a:pt x="2070064" y="2076031"/>
                      </a:moveTo>
                      <a:lnTo>
                        <a:pt x="2070064" y="2184031"/>
                      </a:lnTo>
                      <a:lnTo>
                        <a:pt x="2286064" y="2184031"/>
                      </a:lnTo>
                      <a:lnTo>
                        <a:pt x="2286064" y="2076031"/>
                      </a:lnTo>
                      <a:close/>
                      <a:moveTo>
                        <a:pt x="1638016" y="2066694"/>
                      </a:moveTo>
                      <a:lnTo>
                        <a:pt x="1638016" y="2174694"/>
                      </a:lnTo>
                      <a:lnTo>
                        <a:pt x="1854016" y="2174694"/>
                      </a:lnTo>
                      <a:lnTo>
                        <a:pt x="1854016" y="2066694"/>
                      </a:lnTo>
                      <a:close/>
                      <a:moveTo>
                        <a:pt x="2826148" y="1992904"/>
                      </a:moveTo>
                      <a:lnTo>
                        <a:pt x="2826148" y="2100904"/>
                      </a:lnTo>
                      <a:lnTo>
                        <a:pt x="3042148" y="2100904"/>
                      </a:lnTo>
                      <a:lnTo>
                        <a:pt x="3042148" y="1992904"/>
                      </a:lnTo>
                      <a:close/>
                      <a:moveTo>
                        <a:pt x="890988" y="1992904"/>
                      </a:moveTo>
                      <a:lnTo>
                        <a:pt x="890988" y="2100904"/>
                      </a:lnTo>
                      <a:lnTo>
                        <a:pt x="1106988" y="2100904"/>
                      </a:lnTo>
                      <a:lnTo>
                        <a:pt x="1106988" y="1992904"/>
                      </a:lnTo>
                      <a:close/>
                      <a:moveTo>
                        <a:pt x="3528192" y="1983567"/>
                      </a:moveTo>
                      <a:lnTo>
                        <a:pt x="3528192" y="2091567"/>
                      </a:lnTo>
                      <a:lnTo>
                        <a:pt x="3744192" y="2091567"/>
                      </a:lnTo>
                      <a:lnTo>
                        <a:pt x="3744192" y="1983567"/>
                      </a:lnTo>
                      <a:close/>
                      <a:moveTo>
                        <a:pt x="198000" y="1983567"/>
                      </a:moveTo>
                      <a:lnTo>
                        <a:pt x="198000" y="2091567"/>
                      </a:lnTo>
                      <a:lnTo>
                        <a:pt x="414000" y="2091567"/>
                      </a:lnTo>
                      <a:lnTo>
                        <a:pt x="414000" y="1983567"/>
                      </a:lnTo>
                      <a:close/>
                      <a:moveTo>
                        <a:pt x="2070064" y="1833381"/>
                      </a:moveTo>
                      <a:lnTo>
                        <a:pt x="2070064" y="1941381"/>
                      </a:lnTo>
                      <a:lnTo>
                        <a:pt x="2286064" y="1941381"/>
                      </a:lnTo>
                      <a:lnTo>
                        <a:pt x="2286064" y="1833381"/>
                      </a:lnTo>
                      <a:close/>
                      <a:moveTo>
                        <a:pt x="1638016" y="1824044"/>
                      </a:moveTo>
                      <a:lnTo>
                        <a:pt x="1638016" y="1932044"/>
                      </a:lnTo>
                      <a:lnTo>
                        <a:pt x="1854016" y="1932044"/>
                      </a:lnTo>
                      <a:lnTo>
                        <a:pt x="1854016" y="1824044"/>
                      </a:lnTo>
                      <a:close/>
                      <a:moveTo>
                        <a:pt x="2826148" y="1750254"/>
                      </a:moveTo>
                      <a:lnTo>
                        <a:pt x="2826148" y="1858254"/>
                      </a:lnTo>
                      <a:lnTo>
                        <a:pt x="3042148" y="1858254"/>
                      </a:lnTo>
                      <a:lnTo>
                        <a:pt x="3042148" y="1750254"/>
                      </a:lnTo>
                      <a:close/>
                      <a:moveTo>
                        <a:pt x="890988" y="1750254"/>
                      </a:moveTo>
                      <a:lnTo>
                        <a:pt x="890988" y="1858254"/>
                      </a:lnTo>
                      <a:lnTo>
                        <a:pt x="1106988" y="1858254"/>
                      </a:lnTo>
                      <a:lnTo>
                        <a:pt x="1106988" y="1750254"/>
                      </a:lnTo>
                      <a:close/>
                      <a:moveTo>
                        <a:pt x="3528192" y="1740917"/>
                      </a:moveTo>
                      <a:lnTo>
                        <a:pt x="3528192" y="1848917"/>
                      </a:lnTo>
                      <a:lnTo>
                        <a:pt x="3744192" y="1848917"/>
                      </a:lnTo>
                      <a:lnTo>
                        <a:pt x="3744192" y="1740917"/>
                      </a:lnTo>
                      <a:close/>
                      <a:moveTo>
                        <a:pt x="198000" y="1740917"/>
                      </a:moveTo>
                      <a:lnTo>
                        <a:pt x="198000" y="1848917"/>
                      </a:lnTo>
                      <a:lnTo>
                        <a:pt x="414000" y="1848917"/>
                      </a:lnTo>
                      <a:lnTo>
                        <a:pt x="414000" y="1740917"/>
                      </a:lnTo>
                      <a:close/>
                      <a:moveTo>
                        <a:pt x="2070064" y="1590731"/>
                      </a:moveTo>
                      <a:lnTo>
                        <a:pt x="2070064" y="1698731"/>
                      </a:lnTo>
                      <a:lnTo>
                        <a:pt x="2286064" y="1698731"/>
                      </a:lnTo>
                      <a:lnTo>
                        <a:pt x="2286064" y="1590731"/>
                      </a:lnTo>
                      <a:close/>
                      <a:moveTo>
                        <a:pt x="1638016" y="1581394"/>
                      </a:moveTo>
                      <a:lnTo>
                        <a:pt x="1638016" y="1689394"/>
                      </a:lnTo>
                      <a:lnTo>
                        <a:pt x="1854016" y="1689394"/>
                      </a:lnTo>
                      <a:lnTo>
                        <a:pt x="1854016" y="1581394"/>
                      </a:lnTo>
                      <a:close/>
                      <a:moveTo>
                        <a:pt x="3330192" y="1507604"/>
                      </a:moveTo>
                      <a:lnTo>
                        <a:pt x="3942192" y="1507604"/>
                      </a:lnTo>
                      <a:lnTo>
                        <a:pt x="3942192" y="3931865"/>
                      </a:lnTo>
                      <a:lnTo>
                        <a:pt x="3330192" y="3931865"/>
                      </a:lnTo>
                      <a:close/>
                      <a:moveTo>
                        <a:pt x="2826148" y="1507604"/>
                      </a:moveTo>
                      <a:lnTo>
                        <a:pt x="2826148" y="1615604"/>
                      </a:lnTo>
                      <a:lnTo>
                        <a:pt x="3042148" y="1615604"/>
                      </a:lnTo>
                      <a:lnTo>
                        <a:pt x="3042148" y="1507604"/>
                      </a:lnTo>
                      <a:close/>
                      <a:moveTo>
                        <a:pt x="890988" y="1507604"/>
                      </a:moveTo>
                      <a:lnTo>
                        <a:pt x="890988" y="1615604"/>
                      </a:lnTo>
                      <a:lnTo>
                        <a:pt x="1106988" y="1615604"/>
                      </a:lnTo>
                      <a:lnTo>
                        <a:pt x="1106988" y="1507604"/>
                      </a:lnTo>
                      <a:close/>
                      <a:moveTo>
                        <a:pt x="0" y="1507604"/>
                      </a:moveTo>
                      <a:lnTo>
                        <a:pt x="612000" y="1507604"/>
                      </a:lnTo>
                      <a:lnTo>
                        <a:pt x="612000" y="3931865"/>
                      </a:lnTo>
                      <a:lnTo>
                        <a:pt x="0" y="3931865"/>
                      </a:lnTo>
                      <a:close/>
                      <a:moveTo>
                        <a:pt x="2070064" y="1348081"/>
                      </a:moveTo>
                      <a:lnTo>
                        <a:pt x="2070064" y="1456081"/>
                      </a:lnTo>
                      <a:lnTo>
                        <a:pt x="2286064" y="1456081"/>
                      </a:lnTo>
                      <a:lnTo>
                        <a:pt x="2286064" y="1348081"/>
                      </a:lnTo>
                      <a:close/>
                      <a:moveTo>
                        <a:pt x="1638016" y="1338744"/>
                      </a:moveTo>
                      <a:lnTo>
                        <a:pt x="1638016" y="1446744"/>
                      </a:lnTo>
                      <a:lnTo>
                        <a:pt x="1854016" y="1446744"/>
                      </a:lnTo>
                      <a:lnTo>
                        <a:pt x="1854016" y="1338744"/>
                      </a:lnTo>
                      <a:close/>
                      <a:moveTo>
                        <a:pt x="2628148" y="1267865"/>
                      </a:moveTo>
                      <a:lnTo>
                        <a:pt x="3240148" y="1267865"/>
                      </a:lnTo>
                      <a:lnTo>
                        <a:pt x="3240148" y="3931865"/>
                      </a:lnTo>
                      <a:lnTo>
                        <a:pt x="2628148" y="3931865"/>
                      </a:lnTo>
                      <a:close/>
                      <a:moveTo>
                        <a:pt x="692988" y="1267865"/>
                      </a:moveTo>
                      <a:lnTo>
                        <a:pt x="1304988" y="1267865"/>
                      </a:lnTo>
                      <a:lnTo>
                        <a:pt x="1304988" y="3931865"/>
                      </a:lnTo>
                      <a:lnTo>
                        <a:pt x="692988" y="3931865"/>
                      </a:lnTo>
                      <a:close/>
                      <a:moveTo>
                        <a:pt x="2070064" y="1105431"/>
                      </a:moveTo>
                      <a:lnTo>
                        <a:pt x="2070064" y="1213431"/>
                      </a:lnTo>
                      <a:lnTo>
                        <a:pt x="2286064" y="1213431"/>
                      </a:lnTo>
                      <a:lnTo>
                        <a:pt x="2286064" y="1105431"/>
                      </a:lnTo>
                      <a:close/>
                      <a:moveTo>
                        <a:pt x="1638016" y="1096094"/>
                      </a:moveTo>
                      <a:lnTo>
                        <a:pt x="1638016" y="1204094"/>
                      </a:lnTo>
                      <a:lnTo>
                        <a:pt x="1854016" y="1204094"/>
                      </a:lnTo>
                      <a:lnTo>
                        <a:pt x="1854016" y="1096094"/>
                      </a:lnTo>
                      <a:close/>
                      <a:moveTo>
                        <a:pt x="2070064" y="862781"/>
                      </a:moveTo>
                      <a:lnTo>
                        <a:pt x="2070064" y="970781"/>
                      </a:lnTo>
                      <a:lnTo>
                        <a:pt x="2286064" y="970781"/>
                      </a:lnTo>
                      <a:lnTo>
                        <a:pt x="2286064" y="862781"/>
                      </a:lnTo>
                      <a:close/>
                      <a:moveTo>
                        <a:pt x="1638016" y="853444"/>
                      </a:moveTo>
                      <a:lnTo>
                        <a:pt x="1638016" y="961444"/>
                      </a:lnTo>
                      <a:lnTo>
                        <a:pt x="1854016" y="961444"/>
                      </a:lnTo>
                      <a:lnTo>
                        <a:pt x="1854016" y="853444"/>
                      </a:lnTo>
                      <a:close/>
                      <a:moveTo>
                        <a:pt x="1883174" y="0"/>
                      </a:moveTo>
                      <a:lnTo>
                        <a:pt x="2040907" y="0"/>
                      </a:lnTo>
                      <a:lnTo>
                        <a:pt x="2040907" y="355600"/>
                      </a:lnTo>
                      <a:lnTo>
                        <a:pt x="2178064" y="355600"/>
                      </a:lnTo>
                      <a:lnTo>
                        <a:pt x="2178064" y="596007"/>
                      </a:lnTo>
                      <a:lnTo>
                        <a:pt x="2538104" y="596007"/>
                      </a:lnTo>
                      <a:lnTo>
                        <a:pt x="2538104" y="3931865"/>
                      </a:lnTo>
                      <a:lnTo>
                        <a:pt x="2142040" y="3931865"/>
                      </a:lnTo>
                      <a:lnTo>
                        <a:pt x="2142040" y="3291036"/>
                      </a:lnTo>
                      <a:lnTo>
                        <a:pt x="1782040" y="3291036"/>
                      </a:lnTo>
                      <a:lnTo>
                        <a:pt x="1782040" y="3931865"/>
                      </a:lnTo>
                      <a:lnTo>
                        <a:pt x="1385976" y="3931865"/>
                      </a:lnTo>
                      <a:lnTo>
                        <a:pt x="1385976" y="596007"/>
                      </a:lnTo>
                      <a:lnTo>
                        <a:pt x="1746016" y="596007"/>
                      </a:lnTo>
                      <a:lnTo>
                        <a:pt x="1746016" y="355600"/>
                      </a:lnTo>
                      <a:lnTo>
                        <a:pt x="1883174" y="3556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13" name="Right Triangle 13">
                  <a:extLst>
                    <a:ext uri="{FF2B5EF4-FFF2-40B4-BE49-F238E27FC236}">
                      <a16:creationId xmlns="" xmlns:a16="http://schemas.microsoft.com/office/drawing/2014/main" id="{625FDC05-6379-46E1-B6E3-74172108A0D6}"/>
                    </a:ext>
                  </a:extLst>
                </p:cNvPr>
                <p:cNvSpPr/>
                <p:nvPr/>
              </p:nvSpPr>
              <p:spPr>
                <a:xfrm>
                  <a:off x="1823542" y="1617134"/>
                  <a:ext cx="504056" cy="504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8432" h="3921971">
                      <a:moveTo>
                        <a:pt x="3379043" y="3254688"/>
                      </a:moveTo>
                      <a:lnTo>
                        <a:pt x="3379043" y="3462328"/>
                      </a:lnTo>
                      <a:lnTo>
                        <a:pt x="3628183" y="3462328"/>
                      </a:lnTo>
                      <a:lnTo>
                        <a:pt x="3628183" y="3254688"/>
                      </a:lnTo>
                      <a:close/>
                      <a:moveTo>
                        <a:pt x="2945132" y="3254688"/>
                      </a:moveTo>
                      <a:lnTo>
                        <a:pt x="2945132" y="3462328"/>
                      </a:lnTo>
                      <a:lnTo>
                        <a:pt x="3194272" y="3462328"/>
                      </a:lnTo>
                      <a:lnTo>
                        <a:pt x="3194272" y="3254688"/>
                      </a:lnTo>
                      <a:close/>
                      <a:moveTo>
                        <a:pt x="2514947" y="3254688"/>
                      </a:moveTo>
                      <a:lnTo>
                        <a:pt x="2514947" y="3462328"/>
                      </a:lnTo>
                      <a:lnTo>
                        <a:pt x="2764087" y="3462328"/>
                      </a:lnTo>
                      <a:lnTo>
                        <a:pt x="2764087" y="3254688"/>
                      </a:lnTo>
                      <a:close/>
                      <a:moveTo>
                        <a:pt x="3379043" y="2864535"/>
                      </a:moveTo>
                      <a:lnTo>
                        <a:pt x="3379043" y="3072175"/>
                      </a:lnTo>
                      <a:lnTo>
                        <a:pt x="3628183" y="3072175"/>
                      </a:lnTo>
                      <a:lnTo>
                        <a:pt x="3628183" y="2864535"/>
                      </a:lnTo>
                      <a:close/>
                      <a:moveTo>
                        <a:pt x="2945132" y="2864535"/>
                      </a:moveTo>
                      <a:lnTo>
                        <a:pt x="2945132" y="3072175"/>
                      </a:lnTo>
                      <a:lnTo>
                        <a:pt x="3194272" y="3072175"/>
                      </a:lnTo>
                      <a:lnTo>
                        <a:pt x="3194272" y="2864535"/>
                      </a:lnTo>
                      <a:close/>
                      <a:moveTo>
                        <a:pt x="2514947" y="2864535"/>
                      </a:moveTo>
                      <a:lnTo>
                        <a:pt x="2514947" y="3072175"/>
                      </a:lnTo>
                      <a:lnTo>
                        <a:pt x="2764087" y="3072175"/>
                      </a:lnTo>
                      <a:lnTo>
                        <a:pt x="2764087" y="2864535"/>
                      </a:lnTo>
                      <a:close/>
                      <a:moveTo>
                        <a:pt x="1945832" y="2577619"/>
                      </a:moveTo>
                      <a:lnTo>
                        <a:pt x="1945832" y="2937659"/>
                      </a:lnTo>
                      <a:lnTo>
                        <a:pt x="2124754" y="2937659"/>
                      </a:lnTo>
                      <a:lnTo>
                        <a:pt x="2124754" y="2577619"/>
                      </a:lnTo>
                      <a:close/>
                      <a:moveTo>
                        <a:pt x="1531681" y="2577619"/>
                      </a:moveTo>
                      <a:lnTo>
                        <a:pt x="1531681" y="2937659"/>
                      </a:lnTo>
                      <a:lnTo>
                        <a:pt x="1710603" y="2937659"/>
                      </a:lnTo>
                      <a:lnTo>
                        <a:pt x="1710603" y="2577619"/>
                      </a:lnTo>
                      <a:close/>
                      <a:moveTo>
                        <a:pt x="1117528" y="2577619"/>
                      </a:moveTo>
                      <a:lnTo>
                        <a:pt x="1117528" y="2937659"/>
                      </a:lnTo>
                      <a:lnTo>
                        <a:pt x="1296450" y="2937659"/>
                      </a:lnTo>
                      <a:lnTo>
                        <a:pt x="1296450" y="2577619"/>
                      </a:lnTo>
                      <a:close/>
                      <a:moveTo>
                        <a:pt x="703375" y="2577619"/>
                      </a:moveTo>
                      <a:lnTo>
                        <a:pt x="703375" y="2937659"/>
                      </a:lnTo>
                      <a:lnTo>
                        <a:pt x="882297" y="2937659"/>
                      </a:lnTo>
                      <a:lnTo>
                        <a:pt x="882297" y="2577619"/>
                      </a:lnTo>
                      <a:close/>
                      <a:moveTo>
                        <a:pt x="289222" y="2577619"/>
                      </a:moveTo>
                      <a:lnTo>
                        <a:pt x="289222" y="2937659"/>
                      </a:lnTo>
                      <a:lnTo>
                        <a:pt x="468144" y="2937659"/>
                      </a:lnTo>
                      <a:lnTo>
                        <a:pt x="468144" y="2577619"/>
                      </a:lnTo>
                      <a:close/>
                      <a:moveTo>
                        <a:pt x="3379043" y="2474382"/>
                      </a:moveTo>
                      <a:lnTo>
                        <a:pt x="3379043" y="2682022"/>
                      </a:lnTo>
                      <a:lnTo>
                        <a:pt x="3628183" y="2682022"/>
                      </a:lnTo>
                      <a:lnTo>
                        <a:pt x="3628183" y="2474382"/>
                      </a:lnTo>
                      <a:close/>
                      <a:moveTo>
                        <a:pt x="2945132" y="2474382"/>
                      </a:moveTo>
                      <a:lnTo>
                        <a:pt x="2945132" y="2682022"/>
                      </a:lnTo>
                      <a:lnTo>
                        <a:pt x="3194272" y="2682022"/>
                      </a:lnTo>
                      <a:lnTo>
                        <a:pt x="3194272" y="2474382"/>
                      </a:lnTo>
                      <a:close/>
                      <a:moveTo>
                        <a:pt x="2514947" y="2474382"/>
                      </a:moveTo>
                      <a:lnTo>
                        <a:pt x="2514947" y="2682022"/>
                      </a:lnTo>
                      <a:lnTo>
                        <a:pt x="2764087" y="2682022"/>
                      </a:lnTo>
                      <a:lnTo>
                        <a:pt x="2764087" y="2474382"/>
                      </a:lnTo>
                      <a:close/>
                      <a:moveTo>
                        <a:pt x="3379043" y="2084229"/>
                      </a:moveTo>
                      <a:lnTo>
                        <a:pt x="3379043" y="2291869"/>
                      </a:lnTo>
                      <a:lnTo>
                        <a:pt x="3628183" y="2291869"/>
                      </a:lnTo>
                      <a:lnTo>
                        <a:pt x="3628183" y="2084229"/>
                      </a:lnTo>
                      <a:close/>
                      <a:moveTo>
                        <a:pt x="2945132" y="2084229"/>
                      </a:moveTo>
                      <a:lnTo>
                        <a:pt x="2945132" y="2291869"/>
                      </a:lnTo>
                      <a:lnTo>
                        <a:pt x="3194272" y="2291869"/>
                      </a:lnTo>
                      <a:lnTo>
                        <a:pt x="3194272" y="2084229"/>
                      </a:lnTo>
                      <a:close/>
                      <a:moveTo>
                        <a:pt x="2514947" y="2084229"/>
                      </a:moveTo>
                      <a:lnTo>
                        <a:pt x="2514947" y="2291869"/>
                      </a:lnTo>
                      <a:lnTo>
                        <a:pt x="2764087" y="2291869"/>
                      </a:lnTo>
                      <a:lnTo>
                        <a:pt x="2764087" y="2084229"/>
                      </a:lnTo>
                      <a:close/>
                      <a:moveTo>
                        <a:pt x="2124144" y="1714020"/>
                      </a:moveTo>
                      <a:lnTo>
                        <a:pt x="2124144" y="2164020"/>
                      </a:lnTo>
                      <a:lnTo>
                        <a:pt x="1296144" y="2164020"/>
                      </a:lnTo>
                      <a:close/>
                      <a:moveTo>
                        <a:pt x="197090" y="609603"/>
                      </a:moveTo>
                      <a:lnTo>
                        <a:pt x="525322" y="609603"/>
                      </a:lnTo>
                      <a:lnTo>
                        <a:pt x="584058" y="2101023"/>
                      </a:lnTo>
                      <a:lnTo>
                        <a:pt x="1296144" y="1714020"/>
                      </a:lnTo>
                      <a:lnTo>
                        <a:pt x="1296144" y="2164020"/>
                      </a:lnTo>
                      <a:lnTo>
                        <a:pt x="586539" y="2164020"/>
                      </a:lnTo>
                      <a:lnTo>
                        <a:pt x="590547" y="2265787"/>
                      </a:lnTo>
                      <a:lnTo>
                        <a:pt x="2232248" y="2265787"/>
                      </a:lnTo>
                      <a:lnTo>
                        <a:pt x="2232248" y="1954513"/>
                      </a:lnTo>
                      <a:lnTo>
                        <a:pt x="2232248" y="1054513"/>
                      </a:lnTo>
                      <a:lnTo>
                        <a:pt x="3888248" y="1954513"/>
                      </a:lnTo>
                      <a:lnTo>
                        <a:pt x="3888432" y="1954513"/>
                      </a:lnTo>
                      <a:lnTo>
                        <a:pt x="3888432" y="3921971"/>
                      </a:lnTo>
                      <a:lnTo>
                        <a:pt x="2304256" y="3921971"/>
                      </a:lnTo>
                      <a:lnTo>
                        <a:pt x="2232248" y="3921971"/>
                      </a:lnTo>
                      <a:lnTo>
                        <a:pt x="772857" y="3921971"/>
                      </a:lnTo>
                      <a:lnTo>
                        <a:pt x="772857" y="3290059"/>
                      </a:lnTo>
                      <a:lnTo>
                        <a:pt x="361206" y="3290059"/>
                      </a:lnTo>
                      <a:lnTo>
                        <a:pt x="361206" y="3921971"/>
                      </a:lnTo>
                      <a:lnTo>
                        <a:pt x="0" y="3921971"/>
                      </a:lnTo>
                      <a:lnTo>
                        <a:pt x="0" y="2265787"/>
                      </a:lnTo>
                      <a:lnTo>
                        <a:pt x="131865" y="2265787"/>
                      </a:lnTo>
                      <a:close/>
                      <a:moveTo>
                        <a:pt x="929888" y="0"/>
                      </a:moveTo>
                      <a:cubicBezTo>
                        <a:pt x="1019595" y="0"/>
                        <a:pt x="1124659" y="30463"/>
                        <a:pt x="1166726" y="102575"/>
                      </a:cubicBezTo>
                      <a:cubicBezTo>
                        <a:pt x="1212070" y="48192"/>
                        <a:pt x="1255094" y="19511"/>
                        <a:pt x="1304210" y="14210"/>
                      </a:cubicBezTo>
                      <a:cubicBezTo>
                        <a:pt x="1353326" y="8909"/>
                        <a:pt x="1418945" y="35057"/>
                        <a:pt x="1461423" y="70767"/>
                      </a:cubicBezTo>
                      <a:cubicBezTo>
                        <a:pt x="1500648" y="39845"/>
                        <a:pt x="1550404" y="23049"/>
                        <a:pt x="1604082" y="23049"/>
                      </a:cubicBezTo>
                      <a:cubicBezTo>
                        <a:pt x="1692530" y="23049"/>
                        <a:pt x="1770327" y="68651"/>
                        <a:pt x="1814928" y="137833"/>
                      </a:cubicBezTo>
                      <a:cubicBezTo>
                        <a:pt x="1859765" y="69447"/>
                        <a:pt x="1937139" y="24416"/>
                        <a:pt x="2025031" y="24416"/>
                      </a:cubicBezTo>
                      <a:cubicBezTo>
                        <a:pt x="2135143" y="24416"/>
                        <a:pt x="2228747" y="95092"/>
                        <a:pt x="2261925" y="193913"/>
                      </a:cubicBezTo>
                      <a:cubicBezTo>
                        <a:pt x="2262329" y="193791"/>
                        <a:pt x="2262735" y="193790"/>
                        <a:pt x="2263140" y="193790"/>
                      </a:cubicBezTo>
                      <a:cubicBezTo>
                        <a:pt x="2402209" y="193790"/>
                        <a:pt x="2514947" y="306528"/>
                        <a:pt x="2514947" y="445597"/>
                      </a:cubicBezTo>
                      <a:cubicBezTo>
                        <a:pt x="2514947" y="584666"/>
                        <a:pt x="2402209" y="697404"/>
                        <a:pt x="2263140" y="697404"/>
                      </a:cubicBezTo>
                      <a:cubicBezTo>
                        <a:pt x="2176391" y="697404"/>
                        <a:pt x="2099888" y="653537"/>
                        <a:pt x="2054640" y="586750"/>
                      </a:cubicBezTo>
                      <a:cubicBezTo>
                        <a:pt x="2010395" y="653762"/>
                        <a:pt x="1934062" y="697404"/>
                        <a:pt x="1847535" y="697404"/>
                      </a:cubicBezTo>
                      <a:cubicBezTo>
                        <a:pt x="1789311" y="697404"/>
                        <a:pt x="1735702" y="677642"/>
                        <a:pt x="1693695" y="643630"/>
                      </a:cubicBezTo>
                      <a:cubicBezTo>
                        <a:pt x="1651689" y="677642"/>
                        <a:pt x="1598080" y="697404"/>
                        <a:pt x="1539855" y="697404"/>
                      </a:cubicBezTo>
                      <a:cubicBezTo>
                        <a:pt x="1441551" y="697404"/>
                        <a:pt x="1356403" y="641072"/>
                        <a:pt x="1315888" y="558445"/>
                      </a:cubicBezTo>
                      <a:cubicBezTo>
                        <a:pt x="1272229" y="598661"/>
                        <a:pt x="1206400" y="634839"/>
                        <a:pt x="1149712" y="622576"/>
                      </a:cubicBezTo>
                      <a:cubicBezTo>
                        <a:pt x="1096483" y="611061"/>
                        <a:pt x="1025744" y="572014"/>
                        <a:pt x="984978" y="498638"/>
                      </a:cubicBezTo>
                      <a:cubicBezTo>
                        <a:pt x="959504" y="574665"/>
                        <a:pt x="887516" y="629050"/>
                        <a:pt x="802824" y="629050"/>
                      </a:cubicBezTo>
                      <a:cubicBezTo>
                        <a:pt x="724492" y="629050"/>
                        <a:pt x="657026" y="582526"/>
                        <a:pt x="627413" y="515210"/>
                      </a:cubicBezTo>
                      <a:cubicBezTo>
                        <a:pt x="584988" y="553591"/>
                        <a:pt x="527392" y="574026"/>
                        <a:pt x="479717" y="567162"/>
                      </a:cubicBezTo>
                      <a:cubicBezTo>
                        <a:pt x="439788" y="561414"/>
                        <a:pt x="406466" y="547383"/>
                        <a:pt x="379767" y="527160"/>
                      </a:cubicBezTo>
                      <a:cubicBezTo>
                        <a:pt x="310874" y="498171"/>
                        <a:pt x="262300" y="430445"/>
                        <a:pt x="261518" y="351249"/>
                      </a:cubicBezTo>
                      <a:cubicBezTo>
                        <a:pt x="261425" y="351089"/>
                        <a:pt x="261381" y="350918"/>
                        <a:pt x="261338" y="350746"/>
                      </a:cubicBezTo>
                      <a:cubicBezTo>
                        <a:pt x="228153" y="316942"/>
                        <a:pt x="208360" y="270473"/>
                        <a:pt x="208360" y="219381"/>
                      </a:cubicBezTo>
                      <a:cubicBezTo>
                        <a:pt x="208360" y="112466"/>
                        <a:pt x="295031" y="25795"/>
                        <a:pt x="401946" y="25795"/>
                      </a:cubicBezTo>
                      <a:cubicBezTo>
                        <a:pt x="425158" y="25795"/>
                        <a:pt x="447416" y="29880"/>
                        <a:pt x="467791" y="38056"/>
                      </a:cubicBezTo>
                      <a:cubicBezTo>
                        <a:pt x="585794" y="17893"/>
                        <a:pt x="696162" y="87852"/>
                        <a:pt x="737322" y="124235"/>
                      </a:cubicBezTo>
                      <a:cubicBezTo>
                        <a:pt x="782627" y="68126"/>
                        <a:pt x="852143" y="0"/>
                        <a:pt x="92988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114" name="Rectangle 24">
                  <a:extLst>
                    <a:ext uri="{FF2B5EF4-FFF2-40B4-BE49-F238E27FC236}">
                      <a16:creationId xmlns="" xmlns:a16="http://schemas.microsoft.com/office/drawing/2014/main" id="{54D46EE8-5B4E-40B7-BE07-902DB43E6BC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0700000">
                  <a:off x="2300573" y="1797574"/>
                  <a:ext cx="456968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5825" h="2998234">
                      <a:moveTo>
                        <a:pt x="571963" y="2092124"/>
                      </a:moveTo>
                      <a:lnTo>
                        <a:pt x="465390" y="2092124"/>
                      </a:lnTo>
                      <a:lnTo>
                        <a:pt x="571963" y="2198697"/>
                      </a:lnTo>
                      <a:close/>
                      <a:moveTo>
                        <a:pt x="571962" y="1939097"/>
                      </a:moveTo>
                      <a:lnTo>
                        <a:pt x="465390" y="2045669"/>
                      </a:lnTo>
                      <a:lnTo>
                        <a:pt x="571962" y="2045669"/>
                      </a:lnTo>
                      <a:close/>
                      <a:moveTo>
                        <a:pt x="724990" y="2092124"/>
                      </a:moveTo>
                      <a:lnTo>
                        <a:pt x="618417" y="2092124"/>
                      </a:lnTo>
                      <a:lnTo>
                        <a:pt x="618418" y="2198697"/>
                      </a:lnTo>
                      <a:close/>
                      <a:moveTo>
                        <a:pt x="618418" y="1939104"/>
                      </a:moveTo>
                      <a:lnTo>
                        <a:pt x="618417" y="2045669"/>
                      </a:lnTo>
                      <a:lnTo>
                        <a:pt x="724982" y="2045669"/>
                      </a:lnTo>
                      <a:close/>
                      <a:moveTo>
                        <a:pt x="760612" y="1901643"/>
                      </a:moveTo>
                      <a:lnTo>
                        <a:pt x="654047" y="1901643"/>
                      </a:lnTo>
                      <a:lnTo>
                        <a:pt x="760612" y="2008208"/>
                      </a:lnTo>
                      <a:close/>
                      <a:moveTo>
                        <a:pt x="760612" y="1748616"/>
                      </a:moveTo>
                      <a:lnTo>
                        <a:pt x="654040" y="1855188"/>
                      </a:lnTo>
                      <a:lnTo>
                        <a:pt x="760612" y="1855188"/>
                      </a:lnTo>
                      <a:close/>
                      <a:moveTo>
                        <a:pt x="913640" y="1901643"/>
                      </a:moveTo>
                      <a:lnTo>
                        <a:pt x="807067" y="1901643"/>
                      </a:lnTo>
                      <a:lnTo>
                        <a:pt x="807067" y="2008216"/>
                      </a:lnTo>
                      <a:close/>
                      <a:moveTo>
                        <a:pt x="807067" y="1748615"/>
                      </a:moveTo>
                      <a:lnTo>
                        <a:pt x="807067" y="1855188"/>
                      </a:lnTo>
                      <a:lnTo>
                        <a:pt x="913640" y="1855188"/>
                      </a:lnTo>
                      <a:close/>
                      <a:moveTo>
                        <a:pt x="953368" y="1708887"/>
                      </a:moveTo>
                      <a:lnTo>
                        <a:pt x="846796" y="1708887"/>
                      </a:lnTo>
                      <a:lnTo>
                        <a:pt x="953368" y="1815459"/>
                      </a:lnTo>
                      <a:close/>
                      <a:moveTo>
                        <a:pt x="953368" y="1555860"/>
                      </a:moveTo>
                      <a:lnTo>
                        <a:pt x="846796" y="1662432"/>
                      </a:lnTo>
                      <a:lnTo>
                        <a:pt x="953368" y="1662432"/>
                      </a:lnTo>
                      <a:close/>
                      <a:moveTo>
                        <a:pt x="1106396" y="1708887"/>
                      </a:moveTo>
                      <a:lnTo>
                        <a:pt x="999823" y="1708887"/>
                      </a:lnTo>
                      <a:lnTo>
                        <a:pt x="999823" y="1815460"/>
                      </a:lnTo>
                      <a:close/>
                      <a:moveTo>
                        <a:pt x="999823" y="1555860"/>
                      </a:moveTo>
                      <a:lnTo>
                        <a:pt x="999823" y="1662432"/>
                      </a:lnTo>
                      <a:lnTo>
                        <a:pt x="1106396" y="1662432"/>
                      </a:lnTo>
                      <a:close/>
                      <a:moveTo>
                        <a:pt x="1144754" y="1514764"/>
                      </a:moveTo>
                      <a:lnTo>
                        <a:pt x="1038182" y="1514764"/>
                      </a:lnTo>
                      <a:lnTo>
                        <a:pt x="1144754" y="1621337"/>
                      </a:lnTo>
                      <a:close/>
                      <a:moveTo>
                        <a:pt x="1144754" y="1361737"/>
                      </a:moveTo>
                      <a:lnTo>
                        <a:pt x="1038182" y="1468309"/>
                      </a:lnTo>
                      <a:lnTo>
                        <a:pt x="1144754" y="1468309"/>
                      </a:lnTo>
                      <a:close/>
                      <a:moveTo>
                        <a:pt x="1297782" y="1514764"/>
                      </a:moveTo>
                      <a:lnTo>
                        <a:pt x="1191209" y="1514764"/>
                      </a:lnTo>
                      <a:lnTo>
                        <a:pt x="1191209" y="1621337"/>
                      </a:lnTo>
                      <a:close/>
                      <a:moveTo>
                        <a:pt x="1191209" y="1361737"/>
                      </a:moveTo>
                      <a:lnTo>
                        <a:pt x="1191209" y="1468309"/>
                      </a:lnTo>
                      <a:lnTo>
                        <a:pt x="1297782" y="1468309"/>
                      </a:lnTo>
                      <a:close/>
                      <a:moveTo>
                        <a:pt x="1335838" y="1323681"/>
                      </a:moveTo>
                      <a:lnTo>
                        <a:pt x="1229266" y="1323681"/>
                      </a:lnTo>
                      <a:lnTo>
                        <a:pt x="1335838" y="1430253"/>
                      </a:lnTo>
                      <a:close/>
                      <a:moveTo>
                        <a:pt x="1335838" y="1170654"/>
                      </a:moveTo>
                      <a:lnTo>
                        <a:pt x="1229266" y="1277226"/>
                      </a:lnTo>
                      <a:lnTo>
                        <a:pt x="1335838" y="1277226"/>
                      </a:lnTo>
                      <a:close/>
                      <a:moveTo>
                        <a:pt x="1488865" y="1323681"/>
                      </a:moveTo>
                      <a:lnTo>
                        <a:pt x="1382293" y="1323681"/>
                      </a:lnTo>
                      <a:lnTo>
                        <a:pt x="1382293" y="1430253"/>
                      </a:lnTo>
                      <a:close/>
                      <a:moveTo>
                        <a:pt x="1382293" y="1170653"/>
                      </a:moveTo>
                      <a:lnTo>
                        <a:pt x="1382293" y="1277226"/>
                      </a:lnTo>
                      <a:lnTo>
                        <a:pt x="1488865" y="1277226"/>
                      </a:lnTo>
                      <a:close/>
                      <a:moveTo>
                        <a:pt x="2914702" y="2523007"/>
                      </a:moveTo>
                      <a:cubicBezTo>
                        <a:pt x="2900642" y="2508947"/>
                        <a:pt x="2877845" y="2508947"/>
                        <a:pt x="2863784" y="2523007"/>
                      </a:cubicBezTo>
                      <a:cubicBezTo>
                        <a:pt x="2849724" y="2537067"/>
                        <a:pt x="2849724" y="2559864"/>
                        <a:pt x="2863784" y="2573924"/>
                      </a:cubicBezTo>
                      <a:cubicBezTo>
                        <a:pt x="2877845" y="2587985"/>
                        <a:pt x="2900642" y="2587985"/>
                        <a:pt x="2914702" y="2573924"/>
                      </a:cubicBezTo>
                      <a:cubicBezTo>
                        <a:pt x="2928762" y="2559864"/>
                        <a:pt x="2928762" y="2537067"/>
                        <a:pt x="2914702" y="2523007"/>
                      </a:cubicBezTo>
                      <a:close/>
                      <a:moveTo>
                        <a:pt x="1526922" y="1132597"/>
                      </a:moveTo>
                      <a:lnTo>
                        <a:pt x="1420350" y="1132596"/>
                      </a:lnTo>
                      <a:lnTo>
                        <a:pt x="1526922" y="1239169"/>
                      </a:lnTo>
                      <a:close/>
                      <a:moveTo>
                        <a:pt x="1526922" y="979569"/>
                      </a:moveTo>
                      <a:lnTo>
                        <a:pt x="1420350" y="1086141"/>
                      </a:lnTo>
                      <a:lnTo>
                        <a:pt x="1526922" y="1086142"/>
                      </a:lnTo>
                      <a:close/>
                      <a:moveTo>
                        <a:pt x="1679950" y="1132597"/>
                      </a:moveTo>
                      <a:lnTo>
                        <a:pt x="1573377" y="1132597"/>
                      </a:lnTo>
                      <a:lnTo>
                        <a:pt x="1573377" y="1239169"/>
                      </a:lnTo>
                      <a:close/>
                      <a:moveTo>
                        <a:pt x="1573377" y="979569"/>
                      </a:moveTo>
                      <a:lnTo>
                        <a:pt x="1573377" y="1086142"/>
                      </a:lnTo>
                      <a:lnTo>
                        <a:pt x="1679950" y="1086142"/>
                      </a:lnTo>
                      <a:close/>
                      <a:moveTo>
                        <a:pt x="1718007" y="941512"/>
                      </a:moveTo>
                      <a:lnTo>
                        <a:pt x="1611434" y="941512"/>
                      </a:lnTo>
                      <a:lnTo>
                        <a:pt x="1718007" y="1048085"/>
                      </a:lnTo>
                      <a:close/>
                      <a:moveTo>
                        <a:pt x="1718006" y="788485"/>
                      </a:moveTo>
                      <a:lnTo>
                        <a:pt x="1611434" y="895057"/>
                      </a:lnTo>
                      <a:lnTo>
                        <a:pt x="1718006" y="895057"/>
                      </a:lnTo>
                      <a:close/>
                      <a:moveTo>
                        <a:pt x="1871034" y="941512"/>
                      </a:moveTo>
                      <a:lnTo>
                        <a:pt x="1764461" y="941512"/>
                      </a:lnTo>
                      <a:lnTo>
                        <a:pt x="1764462" y="1048085"/>
                      </a:lnTo>
                      <a:close/>
                      <a:moveTo>
                        <a:pt x="1764461" y="788485"/>
                      </a:moveTo>
                      <a:lnTo>
                        <a:pt x="1764462" y="895057"/>
                      </a:lnTo>
                      <a:lnTo>
                        <a:pt x="1871034" y="895057"/>
                      </a:lnTo>
                      <a:close/>
                      <a:moveTo>
                        <a:pt x="3382381" y="1946466"/>
                      </a:moveTo>
                      <a:lnTo>
                        <a:pt x="2893361" y="2435486"/>
                      </a:lnTo>
                      <a:lnTo>
                        <a:pt x="2933988" y="2428503"/>
                      </a:lnTo>
                      <a:lnTo>
                        <a:pt x="3009207" y="2503722"/>
                      </a:lnTo>
                      <a:lnTo>
                        <a:pt x="3003173" y="2538827"/>
                      </a:lnTo>
                      <a:lnTo>
                        <a:pt x="3488958" y="2053042"/>
                      </a:lnTo>
                      <a:lnTo>
                        <a:pt x="3388629" y="1952714"/>
                      </a:lnTo>
                      <a:close/>
                      <a:moveTo>
                        <a:pt x="2405874" y="794872"/>
                      </a:moveTo>
                      <a:lnTo>
                        <a:pt x="2299301" y="794872"/>
                      </a:lnTo>
                      <a:lnTo>
                        <a:pt x="2405874" y="901444"/>
                      </a:lnTo>
                      <a:close/>
                      <a:moveTo>
                        <a:pt x="2789111" y="1176277"/>
                      </a:moveTo>
                      <a:lnTo>
                        <a:pt x="2682538" y="1176278"/>
                      </a:lnTo>
                      <a:lnTo>
                        <a:pt x="2789111" y="1282850"/>
                      </a:lnTo>
                      <a:close/>
                      <a:moveTo>
                        <a:pt x="2596355" y="983521"/>
                      </a:moveTo>
                      <a:lnTo>
                        <a:pt x="2489782" y="983522"/>
                      </a:lnTo>
                      <a:lnTo>
                        <a:pt x="2596355" y="1090094"/>
                      </a:lnTo>
                      <a:close/>
                      <a:moveTo>
                        <a:pt x="3174317" y="1558747"/>
                      </a:moveTo>
                      <a:lnTo>
                        <a:pt x="3067745" y="1558747"/>
                      </a:lnTo>
                      <a:lnTo>
                        <a:pt x="3174317" y="1665320"/>
                      </a:lnTo>
                      <a:close/>
                      <a:moveTo>
                        <a:pt x="2983234" y="1367664"/>
                      </a:moveTo>
                      <a:lnTo>
                        <a:pt x="2876661" y="1367664"/>
                      </a:lnTo>
                      <a:lnTo>
                        <a:pt x="2983234" y="1474236"/>
                      </a:lnTo>
                      <a:close/>
                      <a:moveTo>
                        <a:pt x="3556486" y="1940915"/>
                      </a:moveTo>
                      <a:lnTo>
                        <a:pt x="3449914" y="1940915"/>
                      </a:lnTo>
                      <a:lnTo>
                        <a:pt x="3556487" y="2047488"/>
                      </a:lnTo>
                      <a:close/>
                      <a:moveTo>
                        <a:pt x="3365402" y="1749831"/>
                      </a:moveTo>
                      <a:lnTo>
                        <a:pt x="3258830" y="1749831"/>
                      </a:lnTo>
                      <a:lnTo>
                        <a:pt x="3365402" y="1856404"/>
                      </a:lnTo>
                      <a:close/>
                      <a:moveTo>
                        <a:pt x="3761426" y="2144804"/>
                      </a:moveTo>
                      <a:lnTo>
                        <a:pt x="3654853" y="2144804"/>
                      </a:lnTo>
                      <a:lnTo>
                        <a:pt x="3761426" y="2251377"/>
                      </a:lnTo>
                      <a:close/>
                      <a:moveTo>
                        <a:pt x="2405874" y="657532"/>
                      </a:moveTo>
                      <a:lnTo>
                        <a:pt x="2314989" y="748417"/>
                      </a:lnTo>
                      <a:lnTo>
                        <a:pt x="2405874" y="748417"/>
                      </a:lnTo>
                      <a:close/>
                      <a:moveTo>
                        <a:pt x="2558894" y="794872"/>
                      </a:moveTo>
                      <a:lnTo>
                        <a:pt x="2452329" y="794872"/>
                      </a:lnTo>
                      <a:lnTo>
                        <a:pt x="2452329" y="901437"/>
                      </a:lnTo>
                      <a:close/>
                      <a:moveTo>
                        <a:pt x="2596355" y="830501"/>
                      </a:moveTo>
                      <a:lnTo>
                        <a:pt x="2489790" y="937067"/>
                      </a:lnTo>
                      <a:lnTo>
                        <a:pt x="2596355" y="937067"/>
                      </a:lnTo>
                      <a:close/>
                      <a:moveTo>
                        <a:pt x="2942138" y="1176278"/>
                      </a:moveTo>
                      <a:lnTo>
                        <a:pt x="2835566" y="1176277"/>
                      </a:lnTo>
                      <a:lnTo>
                        <a:pt x="2835566" y="1282850"/>
                      </a:lnTo>
                      <a:close/>
                      <a:moveTo>
                        <a:pt x="2789111" y="1023250"/>
                      </a:moveTo>
                      <a:lnTo>
                        <a:pt x="2682538" y="1129823"/>
                      </a:lnTo>
                      <a:lnTo>
                        <a:pt x="2789111" y="1129823"/>
                      </a:lnTo>
                      <a:close/>
                      <a:moveTo>
                        <a:pt x="2749382" y="983521"/>
                      </a:moveTo>
                      <a:lnTo>
                        <a:pt x="2642810" y="983522"/>
                      </a:lnTo>
                      <a:lnTo>
                        <a:pt x="2642810" y="1090094"/>
                      </a:lnTo>
                      <a:close/>
                      <a:moveTo>
                        <a:pt x="3327345" y="1558747"/>
                      </a:moveTo>
                      <a:lnTo>
                        <a:pt x="3220772" y="1558747"/>
                      </a:lnTo>
                      <a:lnTo>
                        <a:pt x="3220772" y="1665320"/>
                      </a:lnTo>
                      <a:close/>
                      <a:moveTo>
                        <a:pt x="3174317" y="1405720"/>
                      </a:moveTo>
                      <a:lnTo>
                        <a:pt x="3067745" y="1512292"/>
                      </a:lnTo>
                      <a:lnTo>
                        <a:pt x="3174317" y="1512292"/>
                      </a:lnTo>
                      <a:close/>
                      <a:moveTo>
                        <a:pt x="3136261" y="1367664"/>
                      </a:moveTo>
                      <a:lnTo>
                        <a:pt x="3029688" y="1367664"/>
                      </a:lnTo>
                      <a:lnTo>
                        <a:pt x="3029689" y="1474236"/>
                      </a:lnTo>
                      <a:close/>
                      <a:moveTo>
                        <a:pt x="2983234" y="1214636"/>
                      </a:moveTo>
                      <a:lnTo>
                        <a:pt x="2876661" y="1321209"/>
                      </a:lnTo>
                      <a:lnTo>
                        <a:pt x="2983234" y="1321209"/>
                      </a:lnTo>
                      <a:close/>
                      <a:moveTo>
                        <a:pt x="3709514" y="1940915"/>
                      </a:moveTo>
                      <a:lnTo>
                        <a:pt x="3602941" y="1940915"/>
                      </a:lnTo>
                      <a:lnTo>
                        <a:pt x="3602942" y="2047488"/>
                      </a:lnTo>
                      <a:close/>
                      <a:moveTo>
                        <a:pt x="3556487" y="1787888"/>
                      </a:moveTo>
                      <a:lnTo>
                        <a:pt x="3449914" y="1894460"/>
                      </a:lnTo>
                      <a:lnTo>
                        <a:pt x="3556486" y="1894460"/>
                      </a:lnTo>
                      <a:close/>
                      <a:moveTo>
                        <a:pt x="3518430" y="1749831"/>
                      </a:moveTo>
                      <a:lnTo>
                        <a:pt x="3411857" y="1749831"/>
                      </a:lnTo>
                      <a:lnTo>
                        <a:pt x="3411857" y="1856403"/>
                      </a:lnTo>
                      <a:close/>
                      <a:moveTo>
                        <a:pt x="3365402" y="1596803"/>
                      </a:moveTo>
                      <a:lnTo>
                        <a:pt x="3258830" y="1703376"/>
                      </a:lnTo>
                      <a:lnTo>
                        <a:pt x="3365402" y="1703376"/>
                      </a:lnTo>
                      <a:close/>
                      <a:moveTo>
                        <a:pt x="3761426" y="1991777"/>
                      </a:moveTo>
                      <a:lnTo>
                        <a:pt x="3654853" y="2098349"/>
                      </a:lnTo>
                      <a:lnTo>
                        <a:pt x="3761426" y="2098349"/>
                      </a:lnTo>
                      <a:close/>
                      <a:moveTo>
                        <a:pt x="2452329" y="641845"/>
                      </a:moveTo>
                      <a:lnTo>
                        <a:pt x="2452329" y="748417"/>
                      </a:lnTo>
                      <a:lnTo>
                        <a:pt x="2558901" y="748417"/>
                      </a:lnTo>
                      <a:close/>
                      <a:moveTo>
                        <a:pt x="2835566" y="1023250"/>
                      </a:moveTo>
                      <a:lnTo>
                        <a:pt x="2835566" y="1129822"/>
                      </a:lnTo>
                      <a:lnTo>
                        <a:pt x="2942138" y="1129822"/>
                      </a:lnTo>
                      <a:close/>
                      <a:moveTo>
                        <a:pt x="2642810" y="830494"/>
                      </a:moveTo>
                      <a:lnTo>
                        <a:pt x="2642810" y="937066"/>
                      </a:lnTo>
                      <a:lnTo>
                        <a:pt x="2749382" y="937066"/>
                      </a:lnTo>
                      <a:close/>
                      <a:moveTo>
                        <a:pt x="3220772" y="1405720"/>
                      </a:moveTo>
                      <a:lnTo>
                        <a:pt x="3220772" y="1512292"/>
                      </a:lnTo>
                      <a:lnTo>
                        <a:pt x="3327344" y="1512292"/>
                      </a:lnTo>
                      <a:close/>
                      <a:moveTo>
                        <a:pt x="3029688" y="1214636"/>
                      </a:moveTo>
                      <a:lnTo>
                        <a:pt x="3029688" y="1321209"/>
                      </a:lnTo>
                      <a:lnTo>
                        <a:pt x="3136261" y="1321209"/>
                      </a:lnTo>
                      <a:close/>
                      <a:moveTo>
                        <a:pt x="3602941" y="1787888"/>
                      </a:moveTo>
                      <a:lnTo>
                        <a:pt x="3602941" y="1894460"/>
                      </a:lnTo>
                      <a:lnTo>
                        <a:pt x="3709514" y="1894460"/>
                      </a:lnTo>
                      <a:close/>
                      <a:moveTo>
                        <a:pt x="3411857" y="1596803"/>
                      </a:moveTo>
                      <a:lnTo>
                        <a:pt x="3411857" y="1703376"/>
                      </a:lnTo>
                      <a:lnTo>
                        <a:pt x="3518429" y="1703376"/>
                      </a:lnTo>
                      <a:close/>
                      <a:moveTo>
                        <a:pt x="2353083" y="150965"/>
                      </a:moveTo>
                      <a:lnTo>
                        <a:pt x="2025288" y="132265"/>
                      </a:lnTo>
                      <a:lnTo>
                        <a:pt x="2071608" y="178585"/>
                      </a:lnTo>
                      <a:lnTo>
                        <a:pt x="2093619" y="156574"/>
                      </a:lnTo>
                      <a:lnTo>
                        <a:pt x="2220546" y="283501"/>
                      </a:lnTo>
                      <a:close/>
                      <a:moveTo>
                        <a:pt x="2523312" y="286240"/>
                      </a:moveTo>
                      <a:lnTo>
                        <a:pt x="2373298" y="436253"/>
                      </a:lnTo>
                      <a:lnTo>
                        <a:pt x="2500225" y="563180"/>
                      </a:lnTo>
                      <a:lnTo>
                        <a:pt x="2473487" y="589919"/>
                      </a:lnTo>
                      <a:lnTo>
                        <a:pt x="2618667" y="735099"/>
                      </a:lnTo>
                      <a:lnTo>
                        <a:pt x="2619582" y="734183"/>
                      </a:lnTo>
                      <a:lnTo>
                        <a:pt x="2812338" y="926939"/>
                      </a:lnTo>
                      <a:lnTo>
                        <a:pt x="2845693" y="960294"/>
                      </a:lnTo>
                      <a:lnTo>
                        <a:pt x="3005093" y="1119693"/>
                      </a:lnTo>
                      <a:lnTo>
                        <a:pt x="3006461" y="1118325"/>
                      </a:lnTo>
                      <a:lnTo>
                        <a:pt x="3197545" y="1309409"/>
                      </a:lnTo>
                      <a:lnTo>
                        <a:pt x="3232572" y="1344436"/>
                      </a:lnTo>
                      <a:lnTo>
                        <a:pt x="3246403" y="1358267"/>
                      </a:lnTo>
                      <a:close/>
                      <a:moveTo>
                        <a:pt x="2523816" y="30335"/>
                      </a:moveTo>
                      <a:lnTo>
                        <a:pt x="2626629" y="133149"/>
                      </a:lnTo>
                      <a:lnTo>
                        <a:pt x="2552082" y="207696"/>
                      </a:lnTo>
                      <a:lnTo>
                        <a:pt x="2576968" y="232583"/>
                      </a:lnTo>
                      <a:lnTo>
                        <a:pt x="2575182" y="234369"/>
                      </a:lnTo>
                      <a:lnTo>
                        <a:pt x="3513251" y="1625113"/>
                      </a:lnTo>
                      <a:lnTo>
                        <a:pt x="3579714" y="1691577"/>
                      </a:lnTo>
                      <a:lnTo>
                        <a:pt x="3614741" y="1726603"/>
                      </a:lnTo>
                      <a:lnTo>
                        <a:pt x="3784128" y="1895991"/>
                      </a:lnTo>
                      <a:lnTo>
                        <a:pt x="3784653" y="1895466"/>
                      </a:lnTo>
                      <a:lnTo>
                        <a:pt x="3802957" y="1913770"/>
                      </a:lnTo>
                      <a:lnTo>
                        <a:pt x="3802957" y="1914820"/>
                      </a:lnTo>
                      <a:lnTo>
                        <a:pt x="3805825" y="1917687"/>
                      </a:lnTo>
                      <a:lnTo>
                        <a:pt x="3802957" y="1920555"/>
                      </a:lnTo>
                      <a:lnTo>
                        <a:pt x="3802957" y="2329384"/>
                      </a:lnTo>
                      <a:lnTo>
                        <a:pt x="3784653" y="2347688"/>
                      </a:lnTo>
                      <a:lnTo>
                        <a:pt x="3580239" y="2143274"/>
                      </a:lnTo>
                      <a:lnTo>
                        <a:pt x="3579714" y="2143798"/>
                      </a:lnTo>
                      <a:lnTo>
                        <a:pt x="3514414" y="2078498"/>
                      </a:lnTo>
                      <a:lnTo>
                        <a:pt x="2992605" y="2600306"/>
                      </a:lnTo>
                      <a:lnTo>
                        <a:pt x="2990741" y="2611151"/>
                      </a:lnTo>
                      <a:lnTo>
                        <a:pt x="2771416" y="2767764"/>
                      </a:lnTo>
                      <a:lnTo>
                        <a:pt x="2746140" y="2742487"/>
                      </a:lnTo>
                      <a:lnTo>
                        <a:pt x="2670170" y="2818456"/>
                      </a:lnTo>
                      <a:lnTo>
                        <a:pt x="2651401" y="2799687"/>
                      </a:lnTo>
                      <a:cubicBezTo>
                        <a:pt x="2625528" y="2785735"/>
                        <a:pt x="2592950" y="2788926"/>
                        <a:pt x="2569612" y="2809139"/>
                      </a:cubicBezTo>
                      <a:cubicBezTo>
                        <a:pt x="2540180" y="2834630"/>
                        <a:pt x="2535445" y="2878528"/>
                        <a:pt x="2558763" y="2909709"/>
                      </a:cubicBezTo>
                      <a:cubicBezTo>
                        <a:pt x="2580225" y="2939886"/>
                        <a:pt x="2602221" y="2944074"/>
                        <a:pt x="2698387" y="2956528"/>
                      </a:cubicBezTo>
                      <a:cubicBezTo>
                        <a:pt x="2612716" y="3019512"/>
                        <a:pt x="2549084" y="3004923"/>
                        <a:pt x="2499317" y="2954166"/>
                      </a:cubicBezTo>
                      <a:cubicBezTo>
                        <a:pt x="2449549" y="2903408"/>
                        <a:pt x="2462151" y="2804007"/>
                        <a:pt x="2521014" y="2753027"/>
                      </a:cubicBezTo>
                      <a:cubicBezTo>
                        <a:pt x="2561003" y="2718393"/>
                        <a:pt x="2614554" y="2708748"/>
                        <a:pt x="2661444" y="2725347"/>
                      </a:cubicBezTo>
                      <a:lnTo>
                        <a:pt x="2695222" y="2691569"/>
                      </a:lnTo>
                      <a:lnTo>
                        <a:pt x="2669947" y="2666294"/>
                      </a:lnTo>
                      <a:lnTo>
                        <a:pt x="2810390" y="2469612"/>
                      </a:lnTo>
                      <a:lnTo>
                        <a:pt x="2809356" y="2468579"/>
                      </a:lnTo>
                      <a:lnTo>
                        <a:pt x="2815551" y="2462385"/>
                      </a:lnTo>
                      <a:lnTo>
                        <a:pt x="2826559" y="2446968"/>
                      </a:lnTo>
                      <a:lnTo>
                        <a:pt x="2831882" y="2446053"/>
                      </a:lnTo>
                      <a:lnTo>
                        <a:pt x="3356925" y="1921010"/>
                      </a:lnTo>
                      <a:lnTo>
                        <a:pt x="3353603" y="1917688"/>
                      </a:lnTo>
                      <a:lnTo>
                        <a:pt x="3197545" y="1761630"/>
                      </a:lnTo>
                      <a:lnTo>
                        <a:pt x="3197544" y="1761631"/>
                      </a:lnTo>
                      <a:lnTo>
                        <a:pt x="3006461" y="1570547"/>
                      </a:lnTo>
                      <a:lnTo>
                        <a:pt x="2971434" y="1535520"/>
                      </a:lnTo>
                      <a:lnTo>
                        <a:pt x="2813706" y="1377793"/>
                      </a:lnTo>
                      <a:lnTo>
                        <a:pt x="2812338" y="1379161"/>
                      </a:lnTo>
                      <a:lnTo>
                        <a:pt x="2619582" y="1186405"/>
                      </a:lnTo>
                      <a:lnTo>
                        <a:pt x="2586227" y="1153050"/>
                      </a:lnTo>
                      <a:lnTo>
                        <a:pt x="2430017" y="996839"/>
                      </a:lnTo>
                      <a:lnTo>
                        <a:pt x="2429101" y="997755"/>
                      </a:lnTo>
                      <a:lnTo>
                        <a:pt x="2247376" y="816030"/>
                      </a:lnTo>
                      <a:lnTo>
                        <a:pt x="2194721" y="868684"/>
                      </a:lnTo>
                      <a:lnTo>
                        <a:pt x="2169629" y="843592"/>
                      </a:lnTo>
                      <a:lnTo>
                        <a:pt x="2012511" y="1000710"/>
                      </a:lnTo>
                      <a:lnTo>
                        <a:pt x="1948715" y="936915"/>
                      </a:lnTo>
                      <a:lnTo>
                        <a:pt x="1776261" y="1109369"/>
                      </a:lnTo>
                      <a:lnTo>
                        <a:pt x="1741234" y="1144396"/>
                      </a:lnTo>
                      <a:lnTo>
                        <a:pt x="1585176" y="1300453"/>
                      </a:lnTo>
                      <a:lnTo>
                        <a:pt x="1550150" y="1335480"/>
                      </a:lnTo>
                      <a:lnTo>
                        <a:pt x="1394093" y="1491537"/>
                      </a:lnTo>
                      <a:lnTo>
                        <a:pt x="1359065" y="1526564"/>
                      </a:lnTo>
                      <a:lnTo>
                        <a:pt x="1201338" y="1684291"/>
                      </a:lnTo>
                      <a:lnTo>
                        <a:pt x="1202706" y="1685660"/>
                      </a:lnTo>
                      <a:lnTo>
                        <a:pt x="1009951" y="1878416"/>
                      </a:lnTo>
                      <a:lnTo>
                        <a:pt x="976596" y="1911771"/>
                      </a:lnTo>
                      <a:lnTo>
                        <a:pt x="820385" y="2067981"/>
                      </a:lnTo>
                      <a:lnTo>
                        <a:pt x="821301" y="2068897"/>
                      </a:lnTo>
                      <a:lnTo>
                        <a:pt x="612116" y="2278081"/>
                      </a:lnTo>
                      <a:lnTo>
                        <a:pt x="673628" y="2339593"/>
                      </a:lnTo>
                      <a:lnTo>
                        <a:pt x="567426" y="2445795"/>
                      </a:lnTo>
                      <a:lnTo>
                        <a:pt x="672230" y="2550598"/>
                      </a:lnTo>
                      <a:lnTo>
                        <a:pt x="566028" y="2656800"/>
                      </a:lnTo>
                      <a:lnTo>
                        <a:pt x="0" y="2090772"/>
                      </a:lnTo>
                      <a:lnTo>
                        <a:pt x="106202" y="1984570"/>
                      </a:lnTo>
                      <a:lnTo>
                        <a:pt x="211005" y="2089373"/>
                      </a:lnTo>
                      <a:lnTo>
                        <a:pt x="317206" y="1983171"/>
                      </a:lnTo>
                      <a:lnTo>
                        <a:pt x="386005" y="2051970"/>
                      </a:lnTo>
                      <a:lnTo>
                        <a:pt x="558644" y="1879331"/>
                      </a:lnTo>
                      <a:lnTo>
                        <a:pt x="557729" y="1878415"/>
                      </a:lnTo>
                      <a:lnTo>
                        <a:pt x="750485" y="1685660"/>
                      </a:lnTo>
                      <a:lnTo>
                        <a:pt x="783839" y="1652305"/>
                      </a:lnTo>
                      <a:lnTo>
                        <a:pt x="943239" y="1492905"/>
                      </a:lnTo>
                      <a:lnTo>
                        <a:pt x="941871" y="1491537"/>
                      </a:lnTo>
                      <a:lnTo>
                        <a:pt x="1132954" y="1300453"/>
                      </a:lnTo>
                      <a:lnTo>
                        <a:pt x="1167982" y="1265426"/>
                      </a:lnTo>
                      <a:lnTo>
                        <a:pt x="1324039" y="1109369"/>
                      </a:lnTo>
                      <a:lnTo>
                        <a:pt x="1359065" y="1074342"/>
                      </a:lnTo>
                      <a:lnTo>
                        <a:pt x="1515123" y="918285"/>
                      </a:lnTo>
                      <a:lnTo>
                        <a:pt x="1550150" y="883258"/>
                      </a:lnTo>
                      <a:lnTo>
                        <a:pt x="1722604" y="710804"/>
                      </a:lnTo>
                      <a:lnTo>
                        <a:pt x="1656089" y="644289"/>
                      </a:lnTo>
                      <a:lnTo>
                        <a:pt x="1813208" y="487170"/>
                      </a:lnTo>
                      <a:lnTo>
                        <a:pt x="1788115" y="462078"/>
                      </a:lnTo>
                      <a:lnTo>
                        <a:pt x="1817021" y="433172"/>
                      </a:lnTo>
                      <a:lnTo>
                        <a:pt x="1638436" y="254587"/>
                      </a:lnTo>
                      <a:lnTo>
                        <a:pt x="1893022" y="0"/>
                      </a:lnTo>
                      <a:lnTo>
                        <a:pt x="1948799" y="55777"/>
                      </a:lnTo>
                      <a:lnTo>
                        <a:pt x="2421315" y="82732"/>
                      </a:lnTo>
                      <a:lnTo>
                        <a:pt x="2424216" y="79831"/>
                      </a:lnTo>
                      <a:lnTo>
                        <a:pt x="2449269" y="10488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15" name="Rectangle 41">
                  <a:extLst>
                    <a:ext uri="{FF2B5EF4-FFF2-40B4-BE49-F238E27FC236}">
                      <a16:creationId xmlns="" xmlns:a16="http://schemas.microsoft.com/office/drawing/2014/main" id="{3AB8C187-6D05-4384-A570-16C594F09E64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19192674">
                  <a:off x="926950" y="2109352"/>
                  <a:ext cx="360000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8423" h="3970014">
                      <a:moveTo>
                        <a:pt x="1259577" y="2471243"/>
                      </a:moveTo>
                      <a:cubicBezTo>
                        <a:pt x="1293292" y="2471243"/>
                        <a:pt x="1320623" y="2543205"/>
                        <a:pt x="1320623" y="2631975"/>
                      </a:cubicBezTo>
                      <a:cubicBezTo>
                        <a:pt x="1320623" y="2720745"/>
                        <a:pt x="1293292" y="2792707"/>
                        <a:pt x="1259577" y="2792707"/>
                      </a:cubicBezTo>
                      <a:cubicBezTo>
                        <a:pt x="1225862" y="2792707"/>
                        <a:pt x="1198531" y="2720745"/>
                        <a:pt x="1198531" y="2631975"/>
                      </a:cubicBezTo>
                      <a:cubicBezTo>
                        <a:pt x="1198531" y="2543205"/>
                        <a:pt x="1225862" y="2471243"/>
                        <a:pt x="1259577" y="2471243"/>
                      </a:cubicBezTo>
                      <a:close/>
                      <a:moveTo>
                        <a:pt x="1710471" y="2470362"/>
                      </a:moveTo>
                      <a:cubicBezTo>
                        <a:pt x="1741030" y="2470028"/>
                        <a:pt x="1768823" y="2488083"/>
                        <a:pt x="1781169" y="2516203"/>
                      </a:cubicBezTo>
                      <a:cubicBezTo>
                        <a:pt x="1793845" y="2545068"/>
                        <a:pt x="1787700" y="2578742"/>
                        <a:pt x="1765642" y="2601268"/>
                      </a:cubicBezTo>
                      <a:cubicBezTo>
                        <a:pt x="1750827" y="2616399"/>
                        <a:pt x="1730831" y="2624459"/>
                        <a:pt x="1710472" y="2623745"/>
                      </a:cubicBezTo>
                      <a:close/>
                      <a:moveTo>
                        <a:pt x="2456093" y="2374056"/>
                      </a:moveTo>
                      <a:lnTo>
                        <a:pt x="2456093" y="2889893"/>
                      </a:lnTo>
                      <a:lnTo>
                        <a:pt x="2566690" y="2889893"/>
                      </a:lnTo>
                      <a:lnTo>
                        <a:pt x="2566690" y="2706284"/>
                      </a:lnTo>
                      <a:lnTo>
                        <a:pt x="2632197" y="2884955"/>
                      </a:lnTo>
                      <a:lnTo>
                        <a:pt x="2635843" y="2883618"/>
                      </a:lnTo>
                      <a:lnTo>
                        <a:pt x="2635843" y="2889893"/>
                      </a:lnTo>
                      <a:lnTo>
                        <a:pt x="2746439" y="2889893"/>
                      </a:lnTo>
                      <a:lnTo>
                        <a:pt x="2746439" y="2374056"/>
                      </a:lnTo>
                      <a:lnTo>
                        <a:pt x="2635843" y="2374056"/>
                      </a:lnTo>
                      <a:lnTo>
                        <a:pt x="2635843" y="2573614"/>
                      </a:lnTo>
                      <a:lnTo>
                        <a:pt x="2566690" y="2385000"/>
                      </a:lnTo>
                      <a:lnTo>
                        <a:pt x="2566690" y="2374056"/>
                      </a:lnTo>
                      <a:close/>
                      <a:moveTo>
                        <a:pt x="2032426" y="2374056"/>
                      </a:moveTo>
                      <a:lnTo>
                        <a:pt x="2032426" y="2889895"/>
                      </a:lnTo>
                      <a:lnTo>
                        <a:pt x="2115405" y="2889895"/>
                      </a:lnTo>
                      <a:lnTo>
                        <a:pt x="2143023" y="2889895"/>
                      </a:lnTo>
                      <a:lnTo>
                        <a:pt x="2308949" y="2889895"/>
                      </a:lnTo>
                      <a:lnTo>
                        <a:pt x="2308949" y="2779299"/>
                      </a:lnTo>
                      <a:lnTo>
                        <a:pt x="2143023" y="2779299"/>
                      </a:lnTo>
                      <a:lnTo>
                        <a:pt x="2143023" y="2686401"/>
                      </a:lnTo>
                      <a:lnTo>
                        <a:pt x="2308949" y="2686401"/>
                      </a:lnTo>
                      <a:lnTo>
                        <a:pt x="2308949" y="2575804"/>
                      </a:lnTo>
                      <a:lnTo>
                        <a:pt x="2143023" y="2575804"/>
                      </a:lnTo>
                      <a:lnTo>
                        <a:pt x="2143023" y="2484653"/>
                      </a:lnTo>
                      <a:lnTo>
                        <a:pt x="2308949" y="2484653"/>
                      </a:lnTo>
                      <a:lnTo>
                        <a:pt x="2308949" y="2374056"/>
                      </a:lnTo>
                      <a:lnTo>
                        <a:pt x="2143023" y="2374056"/>
                      </a:lnTo>
                      <a:lnTo>
                        <a:pt x="2115405" y="2374056"/>
                      </a:lnTo>
                      <a:close/>
                      <a:moveTo>
                        <a:pt x="1259577" y="2374056"/>
                      </a:moveTo>
                      <a:cubicBezTo>
                        <a:pt x="1172187" y="2374056"/>
                        <a:pt x="1101344" y="2489530"/>
                        <a:pt x="1101344" y="2631975"/>
                      </a:cubicBezTo>
                      <a:cubicBezTo>
                        <a:pt x="1101344" y="2774420"/>
                        <a:pt x="1172187" y="2889894"/>
                        <a:pt x="1259577" y="2889894"/>
                      </a:cubicBezTo>
                      <a:cubicBezTo>
                        <a:pt x="1346967" y="2889894"/>
                        <a:pt x="1417810" y="2774420"/>
                        <a:pt x="1417810" y="2631975"/>
                      </a:cubicBezTo>
                      <a:cubicBezTo>
                        <a:pt x="1417810" y="2489530"/>
                        <a:pt x="1346967" y="2374056"/>
                        <a:pt x="1259577" y="2374056"/>
                      </a:cubicBezTo>
                      <a:close/>
                      <a:moveTo>
                        <a:pt x="1599876" y="2366688"/>
                      </a:moveTo>
                      <a:lnTo>
                        <a:pt x="1599875" y="2882524"/>
                      </a:lnTo>
                      <a:lnTo>
                        <a:pt x="1710472" y="2882525"/>
                      </a:lnTo>
                      <a:lnTo>
                        <a:pt x="1710472" y="2723975"/>
                      </a:lnTo>
                      <a:cubicBezTo>
                        <a:pt x="1757507" y="2725624"/>
                        <a:pt x="1803701" y="2707003"/>
                        <a:pt x="1837929" y="2672047"/>
                      </a:cubicBezTo>
                      <a:cubicBezTo>
                        <a:pt x="1888884" y="2620006"/>
                        <a:pt x="1903084" y="2542214"/>
                        <a:pt x="1873801" y="2475527"/>
                      </a:cubicBezTo>
                      <a:cubicBezTo>
                        <a:pt x="1845275" y="2410565"/>
                        <a:pt x="1781067" y="2368851"/>
                        <a:pt x="1710472" y="2369624"/>
                      </a:cubicBezTo>
                      <a:lnTo>
                        <a:pt x="1710471" y="2366688"/>
                      </a:lnTo>
                      <a:close/>
                      <a:moveTo>
                        <a:pt x="920754" y="2169815"/>
                      </a:moveTo>
                      <a:lnTo>
                        <a:pt x="3008986" y="2169815"/>
                      </a:lnTo>
                      <a:lnTo>
                        <a:pt x="3008986" y="3105919"/>
                      </a:lnTo>
                      <a:lnTo>
                        <a:pt x="920754" y="3105919"/>
                      </a:lnTo>
                      <a:close/>
                      <a:moveTo>
                        <a:pt x="632722" y="1985007"/>
                      </a:moveTo>
                      <a:lnTo>
                        <a:pt x="632722" y="3321943"/>
                      </a:lnTo>
                      <a:lnTo>
                        <a:pt x="3297018" y="3321943"/>
                      </a:lnTo>
                      <a:lnTo>
                        <a:pt x="3297018" y="1985007"/>
                      </a:lnTo>
                      <a:close/>
                      <a:moveTo>
                        <a:pt x="2657019" y="761679"/>
                      </a:moveTo>
                      <a:lnTo>
                        <a:pt x="2760733" y="1606387"/>
                      </a:lnTo>
                      <a:lnTo>
                        <a:pt x="2761762" y="1614761"/>
                      </a:lnTo>
                      <a:lnTo>
                        <a:pt x="2762330" y="1614691"/>
                      </a:lnTo>
                      <a:cubicBezTo>
                        <a:pt x="2780335" y="1740615"/>
                        <a:pt x="2862522" y="1833408"/>
                        <a:pt x="2948897" y="1824230"/>
                      </a:cubicBezTo>
                      <a:cubicBezTo>
                        <a:pt x="3036464" y="1814924"/>
                        <a:pt x="3095979" y="1704243"/>
                        <a:pt x="3083047" y="1575312"/>
                      </a:cubicBezTo>
                      <a:lnTo>
                        <a:pt x="3083347" y="1575275"/>
                      </a:lnTo>
                      <a:lnTo>
                        <a:pt x="2983448" y="761679"/>
                      </a:lnTo>
                      <a:close/>
                      <a:moveTo>
                        <a:pt x="2205921" y="761679"/>
                      </a:moveTo>
                      <a:lnTo>
                        <a:pt x="2264137" y="1594263"/>
                      </a:lnTo>
                      <a:cubicBezTo>
                        <a:pt x="2264333" y="1597068"/>
                        <a:pt x="2264530" y="1599874"/>
                        <a:pt x="2264726" y="1602679"/>
                      </a:cubicBezTo>
                      <a:lnTo>
                        <a:pt x="2265297" y="1602640"/>
                      </a:lnTo>
                      <a:cubicBezTo>
                        <a:pt x="2276686" y="1729333"/>
                        <a:pt x="2353905" y="1826300"/>
                        <a:pt x="2440641" y="1821655"/>
                      </a:cubicBezTo>
                      <a:cubicBezTo>
                        <a:pt x="2528577" y="1816945"/>
                        <a:pt x="2593802" y="1709530"/>
                        <a:pt x="2587636" y="1580099"/>
                      </a:cubicBezTo>
                      <a:lnTo>
                        <a:pt x="2587937" y="1580078"/>
                      </a:lnTo>
                      <a:lnTo>
                        <a:pt x="2530706" y="761679"/>
                      </a:lnTo>
                      <a:close/>
                      <a:moveTo>
                        <a:pt x="1761700" y="761679"/>
                      </a:moveTo>
                      <a:cubicBezTo>
                        <a:pt x="1761699" y="1032443"/>
                        <a:pt x="1761699" y="1303208"/>
                        <a:pt x="1761698" y="1573972"/>
                      </a:cubicBezTo>
                      <a:lnTo>
                        <a:pt x="1761698" y="1582410"/>
                      </a:lnTo>
                      <a:lnTo>
                        <a:pt x="1762270" y="1582410"/>
                      </a:lnTo>
                      <a:cubicBezTo>
                        <a:pt x="1764795" y="1709590"/>
                        <a:pt x="1835062" y="1811707"/>
                        <a:pt x="1921910" y="1813122"/>
                      </a:cubicBezTo>
                      <a:cubicBezTo>
                        <a:pt x="2009960" y="1814558"/>
                        <a:pt x="2082519" y="1711955"/>
                        <a:pt x="2085398" y="1582410"/>
                      </a:cubicBezTo>
                      <a:lnTo>
                        <a:pt x="2085698" y="1582410"/>
                      </a:lnTo>
                      <a:cubicBezTo>
                        <a:pt x="2085698" y="1308834"/>
                        <a:pt x="2085698" y="1035256"/>
                        <a:pt x="2085696" y="761679"/>
                      </a:cubicBezTo>
                      <a:close/>
                      <a:moveTo>
                        <a:pt x="3411320" y="761678"/>
                      </a:moveTo>
                      <a:lnTo>
                        <a:pt x="3078803" y="761679"/>
                      </a:lnTo>
                      <a:lnTo>
                        <a:pt x="3277545" y="1622538"/>
                      </a:lnTo>
                      <a:lnTo>
                        <a:pt x="3279443" y="1630759"/>
                      </a:lnTo>
                      <a:lnTo>
                        <a:pt x="3280000" y="1630631"/>
                      </a:lnTo>
                      <a:cubicBezTo>
                        <a:pt x="3311069" y="1753983"/>
                        <a:pt x="3402507" y="1837676"/>
                        <a:pt x="3487448" y="1819520"/>
                      </a:cubicBezTo>
                      <a:cubicBezTo>
                        <a:pt x="3573564" y="1801112"/>
                        <a:pt x="3621183" y="1684815"/>
                        <a:pt x="3594846" y="1557943"/>
                      </a:cubicBezTo>
                      <a:lnTo>
                        <a:pt x="3595140" y="1557876"/>
                      </a:lnTo>
                      <a:close/>
                      <a:moveTo>
                        <a:pt x="1633002" y="761678"/>
                      </a:moveTo>
                      <a:lnTo>
                        <a:pt x="1308563" y="761679"/>
                      </a:lnTo>
                      <a:lnTo>
                        <a:pt x="1266057" y="1572672"/>
                      </a:lnTo>
                      <a:lnTo>
                        <a:pt x="1265616" y="1581099"/>
                      </a:lnTo>
                      <a:lnTo>
                        <a:pt x="1266187" y="1581128"/>
                      </a:lnTo>
                      <a:cubicBezTo>
                        <a:pt x="1262052" y="1708267"/>
                        <a:pt x="1326878" y="1813921"/>
                        <a:pt x="1413534" y="1819881"/>
                      </a:cubicBezTo>
                      <a:cubicBezTo>
                        <a:pt x="1501387" y="1825922"/>
                        <a:pt x="1579217" y="1727257"/>
                        <a:pt x="1588872" y="1598040"/>
                      </a:cubicBezTo>
                      <a:lnTo>
                        <a:pt x="1589172" y="1598055"/>
                      </a:lnTo>
                      <a:close/>
                      <a:moveTo>
                        <a:pt x="863949" y="761678"/>
                      </a:moveTo>
                      <a:lnTo>
                        <a:pt x="765078" y="1566901"/>
                      </a:lnTo>
                      <a:lnTo>
                        <a:pt x="764050" y="1575275"/>
                      </a:lnTo>
                      <a:lnTo>
                        <a:pt x="764617" y="1575345"/>
                      </a:lnTo>
                      <a:cubicBezTo>
                        <a:pt x="751624" y="1701884"/>
                        <a:pt x="808922" y="1811803"/>
                        <a:pt x="894951" y="1823794"/>
                      </a:cubicBezTo>
                      <a:cubicBezTo>
                        <a:pt x="982168" y="1835949"/>
                        <a:pt x="1066691" y="1742953"/>
                        <a:pt x="1085336" y="1614724"/>
                      </a:cubicBezTo>
                      <a:lnTo>
                        <a:pt x="1085635" y="1614761"/>
                      </a:lnTo>
                      <a:lnTo>
                        <a:pt x="1190378" y="761679"/>
                      </a:lnTo>
                      <a:close/>
                      <a:moveTo>
                        <a:pt x="295535" y="441623"/>
                      </a:moveTo>
                      <a:lnTo>
                        <a:pt x="3583899" y="441623"/>
                      </a:lnTo>
                      <a:cubicBezTo>
                        <a:pt x="3610412" y="441623"/>
                        <a:pt x="3631905" y="463116"/>
                        <a:pt x="3631905" y="489629"/>
                      </a:cubicBezTo>
                      <a:lnTo>
                        <a:pt x="3631905" y="655863"/>
                      </a:lnTo>
                      <a:lnTo>
                        <a:pt x="3884522" y="1666330"/>
                      </a:lnTo>
                      <a:cubicBezTo>
                        <a:pt x="3909974" y="1748325"/>
                        <a:pt x="3809191" y="1900953"/>
                        <a:pt x="3631905" y="1666330"/>
                      </a:cubicBezTo>
                      <a:lnTo>
                        <a:pt x="3631905" y="3970014"/>
                      </a:lnTo>
                      <a:lnTo>
                        <a:pt x="247529" y="3970014"/>
                      </a:lnTo>
                      <a:lnTo>
                        <a:pt x="247529" y="1768425"/>
                      </a:lnTo>
                      <a:cubicBezTo>
                        <a:pt x="263724" y="1795996"/>
                        <a:pt x="288366" y="1813812"/>
                        <a:pt x="317369" y="1820473"/>
                      </a:cubicBezTo>
                      <a:cubicBezTo>
                        <a:pt x="403196" y="1840184"/>
                        <a:pt x="495502" y="1754908"/>
                        <a:pt x="525251" y="1628793"/>
                      </a:cubicBezTo>
                      <a:lnTo>
                        <a:pt x="525545" y="1628855"/>
                      </a:lnTo>
                      <a:lnTo>
                        <a:pt x="709866" y="761679"/>
                      </a:lnTo>
                      <a:lnTo>
                        <a:pt x="378634" y="761679"/>
                      </a:lnTo>
                      <a:lnTo>
                        <a:pt x="210380" y="1553239"/>
                      </a:lnTo>
                      <a:lnTo>
                        <a:pt x="208625" y="1561492"/>
                      </a:lnTo>
                      <a:lnTo>
                        <a:pt x="209185" y="1561611"/>
                      </a:lnTo>
                      <a:cubicBezTo>
                        <a:pt x="202164" y="1598200"/>
                        <a:pt x="201274" y="1633895"/>
                        <a:pt x="207433" y="1666330"/>
                      </a:cubicBezTo>
                      <a:cubicBezTo>
                        <a:pt x="113985" y="1883037"/>
                        <a:pt x="-32319" y="1816968"/>
                        <a:pt x="6372" y="1666330"/>
                      </a:cubicBezTo>
                      <a:lnTo>
                        <a:pt x="249769" y="692744"/>
                      </a:lnTo>
                      <a:cubicBezTo>
                        <a:pt x="247993" y="689334"/>
                        <a:pt x="247529" y="685546"/>
                        <a:pt x="247529" y="681649"/>
                      </a:cubicBezTo>
                      <a:lnTo>
                        <a:pt x="247529" y="489629"/>
                      </a:lnTo>
                      <a:cubicBezTo>
                        <a:pt x="247529" y="463116"/>
                        <a:pt x="269022" y="441623"/>
                        <a:pt x="295535" y="441623"/>
                      </a:cubicBezTo>
                      <a:close/>
                      <a:moveTo>
                        <a:pt x="307785" y="0"/>
                      </a:moveTo>
                      <a:lnTo>
                        <a:pt x="3571649" y="0"/>
                      </a:lnTo>
                      <a:cubicBezTo>
                        <a:pt x="3604927" y="0"/>
                        <a:pt x="3631905" y="26978"/>
                        <a:pt x="3631905" y="60256"/>
                      </a:cubicBezTo>
                      <a:lnTo>
                        <a:pt x="3631905" y="301273"/>
                      </a:lnTo>
                      <a:cubicBezTo>
                        <a:pt x="3631905" y="334551"/>
                        <a:pt x="3604927" y="361529"/>
                        <a:pt x="3571649" y="361529"/>
                      </a:cubicBezTo>
                      <a:lnTo>
                        <a:pt x="307785" y="361529"/>
                      </a:lnTo>
                      <a:cubicBezTo>
                        <a:pt x="274507" y="361529"/>
                        <a:pt x="247529" y="334551"/>
                        <a:pt x="247529" y="301273"/>
                      </a:cubicBezTo>
                      <a:lnTo>
                        <a:pt x="247529" y="60256"/>
                      </a:lnTo>
                      <a:cubicBezTo>
                        <a:pt x="247529" y="26978"/>
                        <a:pt x="274507" y="0"/>
                        <a:pt x="30778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16" name="Isosceles Triangle 3">
                  <a:extLst>
                    <a:ext uri="{FF2B5EF4-FFF2-40B4-BE49-F238E27FC236}">
                      <a16:creationId xmlns="" xmlns:a16="http://schemas.microsoft.com/office/drawing/2014/main" id="{9F93064C-FA82-4CE3-B9C8-D51F6E942A8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229245">
                  <a:off x="2616513" y="2030577"/>
                  <a:ext cx="359661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5086" h="3938802">
                      <a:moveTo>
                        <a:pt x="1861742" y="3314001"/>
                      </a:moveTo>
                      <a:cubicBezTo>
                        <a:pt x="1921395" y="3314001"/>
                        <a:pt x="1969754" y="3362360"/>
                        <a:pt x="1969754" y="3422013"/>
                      </a:cubicBezTo>
                      <a:cubicBezTo>
                        <a:pt x="1969754" y="3481666"/>
                        <a:pt x="1921395" y="3530025"/>
                        <a:pt x="1861742" y="3530025"/>
                      </a:cubicBezTo>
                      <a:cubicBezTo>
                        <a:pt x="1802089" y="3530025"/>
                        <a:pt x="1753730" y="3481666"/>
                        <a:pt x="1753730" y="3422013"/>
                      </a:cubicBezTo>
                      <a:cubicBezTo>
                        <a:pt x="1753730" y="3362360"/>
                        <a:pt x="1802089" y="3314001"/>
                        <a:pt x="1861742" y="3314001"/>
                      </a:cubicBezTo>
                      <a:close/>
                      <a:moveTo>
                        <a:pt x="2097646" y="2118753"/>
                      </a:moveTo>
                      <a:lnTo>
                        <a:pt x="2097646" y="2478753"/>
                      </a:lnTo>
                      <a:lnTo>
                        <a:pt x="2457646" y="2478753"/>
                      </a:lnTo>
                      <a:lnTo>
                        <a:pt x="2457646" y="2118753"/>
                      </a:lnTo>
                      <a:close/>
                      <a:moveTo>
                        <a:pt x="1476536" y="2118753"/>
                      </a:moveTo>
                      <a:lnTo>
                        <a:pt x="1476536" y="2478753"/>
                      </a:lnTo>
                      <a:lnTo>
                        <a:pt x="1836536" y="2478753"/>
                      </a:lnTo>
                      <a:lnTo>
                        <a:pt x="1836536" y="2118753"/>
                      </a:lnTo>
                      <a:close/>
                      <a:moveTo>
                        <a:pt x="2097646" y="1539638"/>
                      </a:moveTo>
                      <a:lnTo>
                        <a:pt x="2097646" y="1899638"/>
                      </a:lnTo>
                      <a:lnTo>
                        <a:pt x="2457646" y="1899638"/>
                      </a:lnTo>
                      <a:lnTo>
                        <a:pt x="2457646" y="1539638"/>
                      </a:lnTo>
                      <a:close/>
                      <a:moveTo>
                        <a:pt x="1476536" y="1539638"/>
                      </a:moveTo>
                      <a:lnTo>
                        <a:pt x="1476536" y="1899638"/>
                      </a:lnTo>
                      <a:lnTo>
                        <a:pt x="1836536" y="1899638"/>
                      </a:lnTo>
                      <a:lnTo>
                        <a:pt x="1836536" y="1539638"/>
                      </a:lnTo>
                      <a:close/>
                      <a:moveTo>
                        <a:pt x="1989788" y="770570"/>
                      </a:moveTo>
                      <a:lnTo>
                        <a:pt x="3429788" y="1850570"/>
                      </a:lnTo>
                      <a:lnTo>
                        <a:pt x="3430108" y="1850570"/>
                      </a:lnTo>
                      <a:lnTo>
                        <a:pt x="3430108" y="3938802"/>
                      </a:lnTo>
                      <a:lnTo>
                        <a:pt x="2265771" y="3938802"/>
                      </a:lnTo>
                      <a:lnTo>
                        <a:pt x="2265771" y="2786674"/>
                      </a:lnTo>
                      <a:lnTo>
                        <a:pt x="1669844" y="2786674"/>
                      </a:lnTo>
                      <a:lnTo>
                        <a:pt x="1669844" y="3938802"/>
                      </a:lnTo>
                      <a:lnTo>
                        <a:pt x="549788" y="3938802"/>
                      </a:lnTo>
                      <a:lnTo>
                        <a:pt x="549788" y="1850570"/>
                      </a:lnTo>
                      <a:close/>
                      <a:moveTo>
                        <a:pt x="1969233" y="1003"/>
                      </a:moveTo>
                      <a:cubicBezTo>
                        <a:pt x="1995162" y="-2644"/>
                        <a:pt x="2022483" y="3601"/>
                        <a:pt x="2045048" y="20601"/>
                      </a:cubicBezTo>
                      <a:lnTo>
                        <a:pt x="3894333" y="1413834"/>
                      </a:lnTo>
                      <a:cubicBezTo>
                        <a:pt x="3939464" y="1447835"/>
                        <a:pt x="3948486" y="1511986"/>
                        <a:pt x="3914485" y="1557117"/>
                      </a:cubicBezTo>
                      <a:lnTo>
                        <a:pt x="3756006" y="1767472"/>
                      </a:lnTo>
                      <a:cubicBezTo>
                        <a:pt x="3722004" y="1812603"/>
                        <a:pt x="3657854" y="1821626"/>
                        <a:pt x="3612722" y="1787625"/>
                      </a:cubicBezTo>
                      <a:lnTo>
                        <a:pt x="1967544" y="548164"/>
                      </a:lnTo>
                      <a:lnTo>
                        <a:pt x="322364" y="1787626"/>
                      </a:lnTo>
                      <a:cubicBezTo>
                        <a:pt x="277233" y="1821627"/>
                        <a:pt x="213082" y="1812604"/>
                        <a:pt x="179080" y="1767473"/>
                      </a:cubicBezTo>
                      <a:lnTo>
                        <a:pt x="20601" y="1557118"/>
                      </a:lnTo>
                      <a:cubicBezTo>
                        <a:pt x="-13400" y="1511987"/>
                        <a:pt x="-4378" y="1447836"/>
                        <a:pt x="40754" y="1413835"/>
                      </a:cubicBezTo>
                      <a:lnTo>
                        <a:pt x="1890038" y="20602"/>
                      </a:lnTo>
                      <a:cubicBezTo>
                        <a:pt x="1912604" y="3602"/>
                        <a:pt x="1939924" y="-2643"/>
                        <a:pt x="1965854" y="1004"/>
                      </a:cubicBezTo>
                      <a:lnTo>
                        <a:pt x="1967542" y="1586"/>
                      </a:lnTo>
                      <a:cubicBezTo>
                        <a:pt x="1968071" y="1171"/>
                        <a:pt x="1968652" y="1085"/>
                        <a:pt x="1969233" y="100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93" name="Group 92">
                <a:extLst>
                  <a:ext uri="{FF2B5EF4-FFF2-40B4-BE49-F238E27FC236}">
                    <a16:creationId xmlns="" xmlns:a16="http://schemas.microsoft.com/office/drawing/2014/main" id="{96E2A8CC-79A6-4188-BFDB-EC85D36B0F3C}"/>
                  </a:ext>
                </a:extLst>
              </p:cNvPr>
              <p:cNvGrpSpPr/>
              <p:nvPr/>
            </p:nvGrpSpPr>
            <p:grpSpPr>
              <a:xfrm rot="4990866">
                <a:off x="2464466" y="2788531"/>
                <a:ext cx="2049224" cy="852218"/>
                <a:chOff x="926950" y="1617134"/>
                <a:chExt cx="2049224" cy="852218"/>
              </a:xfrm>
              <a:grpFill/>
            </p:grpSpPr>
            <p:sp>
              <p:nvSpPr>
                <p:cNvPr id="107" name="Rectangle 14">
                  <a:extLst>
                    <a:ext uri="{FF2B5EF4-FFF2-40B4-BE49-F238E27FC236}">
                      <a16:creationId xmlns="" xmlns:a16="http://schemas.microsoft.com/office/drawing/2014/main" id="{A76793EF-9738-49CD-8D72-CFED517A7794}"/>
                    </a:ext>
                  </a:extLst>
                </p:cNvPr>
                <p:cNvSpPr/>
                <p:nvPr/>
              </p:nvSpPr>
              <p:spPr>
                <a:xfrm rot="19949266">
                  <a:off x="1199615" y="1717912"/>
                  <a:ext cx="531261" cy="5312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2192" h="3931865">
                      <a:moveTo>
                        <a:pt x="2826148" y="3448804"/>
                      </a:moveTo>
                      <a:lnTo>
                        <a:pt x="2826148" y="3556804"/>
                      </a:lnTo>
                      <a:lnTo>
                        <a:pt x="3042148" y="3556804"/>
                      </a:lnTo>
                      <a:lnTo>
                        <a:pt x="3042148" y="3448804"/>
                      </a:lnTo>
                      <a:close/>
                      <a:moveTo>
                        <a:pt x="890988" y="3448804"/>
                      </a:moveTo>
                      <a:lnTo>
                        <a:pt x="890988" y="3556804"/>
                      </a:lnTo>
                      <a:lnTo>
                        <a:pt x="1106988" y="3556804"/>
                      </a:lnTo>
                      <a:lnTo>
                        <a:pt x="1106988" y="3448804"/>
                      </a:lnTo>
                      <a:close/>
                      <a:moveTo>
                        <a:pt x="3528192" y="3439467"/>
                      </a:moveTo>
                      <a:lnTo>
                        <a:pt x="3528192" y="3547467"/>
                      </a:lnTo>
                      <a:lnTo>
                        <a:pt x="3744192" y="3547467"/>
                      </a:lnTo>
                      <a:lnTo>
                        <a:pt x="3744192" y="3439467"/>
                      </a:lnTo>
                      <a:close/>
                      <a:moveTo>
                        <a:pt x="198000" y="3439467"/>
                      </a:moveTo>
                      <a:lnTo>
                        <a:pt x="198000" y="3547467"/>
                      </a:lnTo>
                      <a:lnTo>
                        <a:pt x="414000" y="3547467"/>
                      </a:lnTo>
                      <a:lnTo>
                        <a:pt x="414000" y="3439467"/>
                      </a:lnTo>
                      <a:close/>
                      <a:moveTo>
                        <a:pt x="2826148" y="3206154"/>
                      </a:moveTo>
                      <a:lnTo>
                        <a:pt x="2826148" y="3314154"/>
                      </a:lnTo>
                      <a:lnTo>
                        <a:pt x="3042148" y="3314154"/>
                      </a:lnTo>
                      <a:lnTo>
                        <a:pt x="3042148" y="3206154"/>
                      </a:lnTo>
                      <a:close/>
                      <a:moveTo>
                        <a:pt x="890988" y="3206154"/>
                      </a:moveTo>
                      <a:lnTo>
                        <a:pt x="890988" y="3314154"/>
                      </a:lnTo>
                      <a:lnTo>
                        <a:pt x="1106988" y="3314154"/>
                      </a:lnTo>
                      <a:lnTo>
                        <a:pt x="1106988" y="3206154"/>
                      </a:lnTo>
                      <a:close/>
                      <a:moveTo>
                        <a:pt x="3528192" y="3196817"/>
                      </a:moveTo>
                      <a:lnTo>
                        <a:pt x="3528192" y="3304817"/>
                      </a:lnTo>
                      <a:lnTo>
                        <a:pt x="3744192" y="3304817"/>
                      </a:lnTo>
                      <a:lnTo>
                        <a:pt x="3744192" y="3196817"/>
                      </a:lnTo>
                      <a:close/>
                      <a:moveTo>
                        <a:pt x="198000" y="3196817"/>
                      </a:moveTo>
                      <a:lnTo>
                        <a:pt x="198000" y="3304817"/>
                      </a:lnTo>
                      <a:lnTo>
                        <a:pt x="414000" y="3304817"/>
                      </a:lnTo>
                      <a:lnTo>
                        <a:pt x="414000" y="3196817"/>
                      </a:lnTo>
                      <a:close/>
                      <a:moveTo>
                        <a:pt x="2070064" y="3046635"/>
                      </a:moveTo>
                      <a:lnTo>
                        <a:pt x="2070064" y="3154635"/>
                      </a:lnTo>
                      <a:lnTo>
                        <a:pt x="2286064" y="3154635"/>
                      </a:lnTo>
                      <a:lnTo>
                        <a:pt x="2286064" y="3046635"/>
                      </a:lnTo>
                      <a:close/>
                      <a:moveTo>
                        <a:pt x="1638016" y="3037298"/>
                      </a:moveTo>
                      <a:lnTo>
                        <a:pt x="1638016" y="3145298"/>
                      </a:lnTo>
                      <a:lnTo>
                        <a:pt x="1854016" y="3145298"/>
                      </a:lnTo>
                      <a:lnTo>
                        <a:pt x="1854016" y="3037298"/>
                      </a:lnTo>
                      <a:close/>
                      <a:moveTo>
                        <a:pt x="2826148" y="2963504"/>
                      </a:moveTo>
                      <a:lnTo>
                        <a:pt x="2826148" y="3071504"/>
                      </a:lnTo>
                      <a:lnTo>
                        <a:pt x="3042148" y="3071504"/>
                      </a:lnTo>
                      <a:lnTo>
                        <a:pt x="3042148" y="2963504"/>
                      </a:lnTo>
                      <a:close/>
                      <a:moveTo>
                        <a:pt x="890988" y="2963504"/>
                      </a:moveTo>
                      <a:lnTo>
                        <a:pt x="890988" y="3071504"/>
                      </a:lnTo>
                      <a:lnTo>
                        <a:pt x="1106988" y="3071504"/>
                      </a:lnTo>
                      <a:lnTo>
                        <a:pt x="1106988" y="2963504"/>
                      </a:lnTo>
                      <a:close/>
                      <a:moveTo>
                        <a:pt x="3528192" y="2954167"/>
                      </a:moveTo>
                      <a:lnTo>
                        <a:pt x="3528192" y="3062167"/>
                      </a:lnTo>
                      <a:lnTo>
                        <a:pt x="3744192" y="3062167"/>
                      </a:lnTo>
                      <a:lnTo>
                        <a:pt x="3744192" y="2954167"/>
                      </a:lnTo>
                      <a:close/>
                      <a:moveTo>
                        <a:pt x="198000" y="2954167"/>
                      </a:moveTo>
                      <a:lnTo>
                        <a:pt x="198000" y="3062167"/>
                      </a:lnTo>
                      <a:lnTo>
                        <a:pt x="414000" y="3062167"/>
                      </a:lnTo>
                      <a:lnTo>
                        <a:pt x="414000" y="2954167"/>
                      </a:lnTo>
                      <a:close/>
                      <a:moveTo>
                        <a:pt x="2070064" y="2803981"/>
                      </a:moveTo>
                      <a:lnTo>
                        <a:pt x="2070064" y="2911981"/>
                      </a:lnTo>
                      <a:lnTo>
                        <a:pt x="2286064" y="2911981"/>
                      </a:lnTo>
                      <a:lnTo>
                        <a:pt x="2286064" y="2803981"/>
                      </a:lnTo>
                      <a:close/>
                      <a:moveTo>
                        <a:pt x="1638016" y="2794644"/>
                      </a:moveTo>
                      <a:lnTo>
                        <a:pt x="1638016" y="2902644"/>
                      </a:lnTo>
                      <a:lnTo>
                        <a:pt x="1854016" y="2902644"/>
                      </a:lnTo>
                      <a:lnTo>
                        <a:pt x="1854016" y="2794644"/>
                      </a:lnTo>
                      <a:close/>
                      <a:moveTo>
                        <a:pt x="2826148" y="2720854"/>
                      </a:moveTo>
                      <a:lnTo>
                        <a:pt x="2826148" y="2828854"/>
                      </a:lnTo>
                      <a:lnTo>
                        <a:pt x="3042148" y="2828854"/>
                      </a:lnTo>
                      <a:lnTo>
                        <a:pt x="3042148" y="2720854"/>
                      </a:lnTo>
                      <a:close/>
                      <a:moveTo>
                        <a:pt x="890988" y="2720854"/>
                      </a:moveTo>
                      <a:lnTo>
                        <a:pt x="890988" y="2828854"/>
                      </a:lnTo>
                      <a:lnTo>
                        <a:pt x="1106988" y="2828854"/>
                      </a:lnTo>
                      <a:lnTo>
                        <a:pt x="1106988" y="2720854"/>
                      </a:lnTo>
                      <a:close/>
                      <a:moveTo>
                        <a:pt x="3528192" y="2711517"/>
                      </a:moveTo>
                      <a:lnTo>
                        <a:pt x="3528192" y="2819517"/>
                      </a:lnTo>
                      <a:lnTo>
                        <a:pt x="3744192" y="2819517"/>
                      </a:lnTo>
                      <a:lnTo>
                        <a:pt x="3744192" y="2711517"/>
                      </a:lnTo>
                      <a:close/>
                      <a:moveTo>
                        <a:pt x="198000" y="2711517"/>
                      </a:moveTo>
                      <a:lnTo>
                        <a:pt x="198000" y="2819517"/>
                      </a:lnTo>
                      <a:lnTo>
                        <a:pt x="414000" y="2819517"/>
                      </a:lnTo>
                      <a:lnTo>
                        <a:pt x="414000" y="2711517"/>
                      </a:lnTo>
                      <a:close/>
                      <a:moveTo>
                        <a:pt x="2070064" y="2561331"/>
                      </a:moveTo>
                      <a:lnTo>
                        <a:pt x="2070064" y="2669331"/>
                      </a:lnTo>
                      <a:lnTo>
                        <a:pt x="2286064" y="2669331"/>
                      </a:lnTo>
                      <a:lnTo>
                        <a:pt x="2286064" y="2561331"/>
                      </a:lnTo>
                      <a:close/>
                      <a:moveTo>
                        <a:pt x="1638016" y="2551994"/>
                      </a:moveTo>
                      <a:lnTo>
                        <a:pt x="1638016" y="2659994"/>
                      </a:lnTo>
                      <a:lnTo>
                        <a:pt x="1854016" y="2659994"/>
                      </a:lnTo>
                      <a:lnTo>
                        <a:pt x="1854016" y="2551994"/>
                      </a:lnTo>
                      <a:close/>
                      <a:moveTo>
                        <a:pt x="2826148" y="2478204"/>
                      </a:moveTo>
                      <a:lnTo>
                        <a:pt x="2826148" y="2586204"/>
                      </a:lnTo>
                      <a:lnTo>
                        <a:pt x="3042148" y="2586204"/>
                      </a:lnTo>
                      <a:lnTo>
                        <a:pt x="3042148" y="2478204"/>
                      </a:lnTo>
                      <a:close/>
                      <a:moveTo>
                        <a:pt x="890988" y="2478204"/>
                      </a:moveTo>
                      <a:lnTo>
                        <a:pt x="890988" y="2586204"/>
                      </a:lnTo>
                      <a:lnTo>
                        <a:pt x="1106988" y="2586204"/>
                      </a:lnTo>
                      <a:lnTo>
                        <a:pt x="1106988" y="2478204"/>
                      </a:lnTo>
                      <a:close/>
                      <a:moveTo>
                        <a:pt x="3528192" y="2468867"/>
                      </a:moveTo>
                      <a:lnTo>
                        <a:pt x="3528192" y="2576867"/>
                      </a:lnTo>
                      <a:lnTo>
                        <a:pt x="3744192" y="2576867"/>
                      </a:lnTo>
                      <a:lnTo>
                        <a:pt x="3744192" y="2468867"/>
                      </a:lnTo>
                      <a:close/>
                      <a:moveTo>
                        <a:pt x="198000" y="2468867"/>
                      </a:moveTo>
                      <a:lnTo>
                        <a:pt x="198000" y="2576867"/>
                      </a:lnTo>
                      <a:lnTo>
                        <a:pt x="414000" y="2576867"/>
                      </a:lnTo>
                      <a:lnTo>
                        <a:pt x="414000" y="2468867"/>
                      </a:lnTo>
                      <a:close/>
                      <a:moveTo>
                        <a:pt x="2070064" y="2318681"/>
                      </a:moveTo>
                      <a:lnTo>
                        <a:pt x="2070064" y="2426681"/>
                      </a:lnTo>
                      <a:lnTo>
                        <a:pt x="2286064" y="2426681"/>
                      </a:lnTo>
                      <a:lnTo>
                        <a:pt x="2286064" y="2318681"/>
                      </a:lnTo>
                      <a:close/>
                      <a:moveTo>
                        <a:pt x="1638016" y="2309344"/>
                      </a:moveTo>
                      <a:lnTo>
                        <a:pt x="1638016" y="2417344"/>
                      </a:lnTo>
                      <a:lnTo>
                        <a:pt x="1854016" y="2417344"/>
                      </a:lnTo>
                      <a:lnTo>
                        <a:pt x="1854016" y="2309344"/>
                      </a:lnTo>
                      <a:close/>
                      <a:moveTo>
                        <a:pt x="2826148" y="2235554"/>
                      </a:moveTo>
                      <a:lnTo>
                        <a:pt x="2826148" y="2343554"/>
                      </a:lnTo>
                      <a:lnTo>
                        <a:pt x="3042148" y="2343554"/>
                      </a:lnTo>
                      <a:lnTo>
                        <a:pt x="3042148" y="2235554"/>
                      </a:lnTo>
                      <a:close/>
                      <a:moveTo>
                        <a:pt x="890988" y="2235554"/>
                      </a:moveTo>
                      <a:lnTo>
                        <a:pt x="890988" y="2343554"/>
                      </a:lnTo>
                      <a:lnTo>
                        <a:pt x="1106988" y="2343554"/>
                      </a:lnTo>
                      <a:lnTo>
                        <a:pt x="1106988" y="2235554"/>
                      </a:lnTo>
                      <a:close/>
                      <a:moveTo>
                        <a:pt x="3528192" y="2226217"/>
                      </a:moveTo>
                      <a:lnTo>
                        <a:pt x="3528192" y="2334217"/>
                      </a:lnTo>
                      <a:lnTo>
                        <a:pt x="3744192" y="2334217"/>
                      </a:lnTo>
                      <a:lnTo>
                        <a:pt x="3744192" y="2226217"/>
                      </a:lnTo>
                      <a:close/>
                      <a:moveTo>
                        <a:pt x="198000" y="2226217"/>
                      </a:moveTo>
                      <a:lnTo>
                        <a:pt x="198000" y="2334217"/>
                      </a:lnTo>
                      <a:lnTo>
                        <a:pt x="414000" y="2334217"/>
                      </a:lnTo>
                      <a:lnTo>
                        <a:pt x="414000" y="2226217"/>
                      </a:lnTo>
                      <a:close/>
                      <a:moveTo>
                        <a:pt x="2070064" y="2076031"/>
                      </a:moveTo>
                      <a:lnTo>
                        <a:pt x="2070064" y="2184031"/>
                      </a:lnTo>
                      <a:lnTo>
                        <a:pt x="2286064" y="2184031"/>
                      </a:lnTo>
                      <a:lnTo>
                        <a:pt x="2286064" y="2076031"/>
                      </a:lnTo>
                      <a:close/>
                      <a:moveTo>
                        <a:pt x="1638016" y="2066694"/>
                      </a:moveTo>
                      <a:lnTo>
                        <a:pt x="1638016" y="2174694"/>
                      </a:lnTo>
                      <a:lnTo>
                        <a:pt x="1854016" y="2174694"/>
                      </a:lnTo>
                      <a:lnTo>
                        <a:pt x="1854016" y="2066694"/>
                      </a:lnTo>
                      <a:close/>
                      <a:moveTo>
                        <a:pt x="2826148" y="1992904"/>
                      </a:moveTo>
                      <a:lnTo>
                        <a:pt x="2826148" y="2100904"/>
                      </a:lnTo>
                      <a:lnTo>
                        <a:pt x="3042148" y="2100904"/>
                      </a:lnTo>
                      <a:lnTo>
                        <a:pt x="3042148" y="1992904"/>
                      </a:lnTo>
                      <a:close/>
                      <a:moveTo>
                        <a:pt x="890988" y="1992904"/>
                      </a:moveTo>
                      <a:lnTo>
                        <a:pt x="890988" y="2100904"/>
                      </a:lnTo>
                      <a:lnTo>
                        <a:pt x="1106988" y="2100904"/>
                      </a:lnTo>
                      <a:lnTo>
                        <a:pt x="1106988" y="1992904"/>
                      </a:lnTo>
                      <a:close/>
                      <a:moveTo>
                        <a:pt x="3528192" y="1983567"/>
                      </a:moveTo>
                      <a:lnTo>
                        <a:pt x="3528192" y="2091567"/>
                      </a:lnTo>
                      <a:lnTo>
                        <a:pt x="3744192" y="2091567"/>
                      </a:lnTo>
                      <a:lnTo>
                        <a:pt x="3744192" y="1983567"/>
                      </a:lnTo>
                      <a:close/>
                      <a:moveTo>
                        <a:pt x="198000" y="1983567"/>
                      </a:moveTo>
                      <a:lnTo>
                        <a:pt x="198000" y="2091567"/>
                      </a:lnTo>
                      <a:lnTo>
                        <a:pt x="414000" y="2091567"/>
                      </a:lnTo>
                      <a:lnTo>
                        <a:pt x="414000" y="1983567"/>
                      </a:lnTo>
                      <a:close/>
                      <a:moveTo>
                        <a:pt x="2070064" y="1833381"/>
                      </a:moveTo>
                      <a:lnTo>
                        <a:pt x="2070064" y="1941381"/>
                      </a:lnTo>
                      <a:lnTo>
                        <a:pt x="2286064" y="1941381"/>
                      </a:lnTo>
                      <a:lnTo>
                        <a:pt x="2286064" y="1833381"/>
                      </a:lnTo>
                      <a:close/>
                      <a:moveTo>
                        <a:pt x="1638016" y="1824044"/>
                      </a:moveTo>
                      <a:lnTo>
                        <a:pt x="1638016" y="1932044"/>
                      </a:lnTo>
                      <a:lnTo>
                        <a:pt x="1854016" y="1932044"/>
                      </a:lnTo>
                      <a:lnTo>
                        <a:pt x="1854016" y="1824044"/>
                      </a:lnTo>
                      <a:close/>
                      <a:moveTo>
                        <a:pt x="2826148" y="1750254"/>
                      </a:moveTo>
                      <a:lnTo>
                        <a:pt x="2826148" y="1858254"/>
                      </a:lnTo>
                      <a:lnTo>
                        <a:pt x="3042148" y="1858254"/>
                      </a:lnTo>
                      <a:lnTo>
                        <a:pt x="3042148" y="1750254"/>
                      </a:lnTo>
                      <a:close/>
                      <a:moveTo>
                        <a:pt x="890988" y="1750254"/>
                      </a:moveTo>
                      <a:lnTo>
                        <a:pt x="890988" y="1858254"/>
                      </a:lnTo>
                      <a:lnTo>
                        <a:pt x="1106988" y="1858254"/>
                      </a:lnTo>
                      <a:lnTo>
                        <a:pt x="1106988" y="1750254"/>
                      </a:lnTo>
                      <a:close/>
                      <a:moveTo>
                        <a:pt x="3528192" y="1740917"/>
                      </a:moveTo>
                      <a:lnTo>
                        <a:pt x="3528192" y="1848917"/>
                      </a:lnTo>
                      <a:lnTo>
                        <a:pt x="3744192" y="1848917"/>
                      </a:lnTo>
                      <a:lnTo>
                        <a:pt x="3744192" y="1740917"/>
                      </a:lnTo>
                      <a:close/>
                      <a:moveTo>
                        <a:pt x="198000" y="1740917"/>
                      </a:moveTo>
                      <a:lnTo>
                        <a:pt x="198000" y="1848917"/>
                      </a:lnTo>
                      <a:lnTo>
                        <a:pt x="414000" y="1848917"/>
                      </a:lnTo>
                      <a:lnTo>
                        <a:pt x="414000" y="1740917"/>
                      </a:lnTo>
                      <a:close/>
                      <a:moveTo>
                        <a:pt x="2070064" y="1590731"/>
                      </a:moveTo>
                      <a:lnTo>
                        <a:pt x="2070064" y="1698731"/>
                      </a:lnTo>
                      <a:lnTo>
                        <a:pt x="2286064" y="1698731"/>
                      </a:lnTo>
                      <a:lnTo>
                        <a:pt x="2286064" y="1590731"/>
                      </a:lnTo>
                      <a:close/>
                      <a:moveTo>
                        <a:pt x="1638016" y="1581394"/>
                      </a:moveTo>
                      <a:lnTo>
                        <a:pt x="1638016" y="1689394"/>
                      </a:lnTo>
                      <a:lnTo>
                        <a:pt x="1854016" y="1689394"/>
                      </a:lnTo>
                      <a:lnTo>
                        <a:pt x="1854016" y="1581394"/>
                      </a:lnTo>
                      <a:close/>
                      <a:moveTo>
                        <a:pt x="3330192" y="1507604"/>
                      </a:moveTo>
                      <a:lnTo>
                        <a:pt x="3942192" y="1507604"/>
                      </a:lnTo>
                      <a:lnTo>
                        <a:pt x="3942192" y="3931865"/>
                      </a:lnTo>
                      <a:lnTo>
                        <a:pt x="3330192" y="3931865"/>
                      </a:lnTo>
                      <a:close/>
                      <a:moveTo>
                        <a:pt x="2826148" y="1507604"/>
                      </a:moveTo>
                      <a:lnTo>
                        <a:pt x="2826148" y="1615604"/>
                      </a:lnTo>
                      <a:lnTo>
                        <a:pt x="3042148" y="1615604"/>
                      </a:lnTo>
                      <a:lnTo>
                        <a:pt x="3042148" y="1507604"/>
                      </a:lnTo>
                      <a:close/>
                      <a:moveTo>
                        <a:pt x="890988" y="1507604"/>
                      </a:moveTo>
                      <a:lnTo>
                        <a:pt x="890988" y="1615604"/>
                      </a:lnTo>
                      <a:lnTo>
                        <a:pt x="1106988" y="1615604"/>
                      </a:lnTo>
                      <a:lnTo>
                        <a:pt x="1106988" y="1507604"/>
                      </a:lnTo>
                      <a:close/>
                      <a:moveTo>
                        <a:pt x="0" y="1507604"/>
                      </a:moveTo>
                      <a:lnTo>
                        <a:pt x="612000" y="1507604"/>
                      </a:lnTo>
                      <a:lnTo>
                        <a:pt x="612000" y="3931865"/>
                      </a:lnTo>
                      <a:lnTo>
                        <a:pt x="0" y="3931865"/>
                      </a:lnTo>
                      <a:close/>
                      <a:moveTo>
                        <a:pt x="2070064" y="1348081"/>
                      </a:moveTo>
                      <a:lnTo>
                        <a:pt x="2070064" y="1456081"/>
                      </a:lnTo>
                      <a:lnTo>
                        <a:pt x="2286064" y="1456081"/>
                      </a:lnTo>
                      <a:lnTo>
                        <a:pt x="2286064" y="1348081"/>
                      </a:lnTo>
                      <a:close/>
                      <a:moveTo>
                        <a:pt x="1638016" y="1338744"/>
                      </a:moveTo>
                      <a:lnTo>
                        <a:pt x="1638016" y="1446744"/>
                      </a:lnTo>
                      <a:lnTo>
                        <a:pt x="1854016" y="1446744"/>
                      </a:lnTo>
                      <a:lnTo>
                        <a:pt x="1854016" y="1338744"/>
                      </a:lnTo>
                      <a:close/>
                      <a:moveTo>
                        <a:pt x="2628148" y="1267865"/>
                      </a:moveTo>
                      <a:lnTo>
                        <a:pt x="3240148" y="1267865"/>
                      </a:lnTo>
                      <a:lnTo>
                        <a:pt x="3240148" y="3931865"/>
                      </a:lnTo>
                      <a:lnTo>
                        <a:pt x="2628148" y="3931865"/>
                      </a:lnTo>
                      <a:close/>
                      <a:moveTo>
                        <a:pt x="692988" y="1267865"/>
                      </a:moveTo>
                      <a:lnTo>
                        <a:pt x="1304988" y="1267865"/>
                      </a:lnTo>
                      <a:lnTo>
                        <a:pt x="1304988" y="3931865"/>
                      </a:lnTo>
                      <a:lnTo>
                        <a:pt x="692988" y="3931865"/>
                      </a:lnTo>
                      <a:close/>
                      <a:moveTo>
                        <a:pt x="2070064" y="1105431"/>
                      </a:moveTo>
                      <a:lnTo>
                        <a:pt x="2070064" y="1213431"/>
                      </a:lnTo>
                      <a:lnTo>
                        <a:pt x="2286064" y="1213431"/>
                      </a:lnTo>
                      <a:lnTo>
                        <a:pt x="2286064" y="1105431"/>
                      </a:lnTo>
                      <a:close/>
                      <a:moveTo>
                        <a:pt x="1638016" y="1096094"/>
                      </a:moveTo>
                      <a:lnTo>
                        <a:pt x="1638016" y="1204094"/>
                      </a:lnTo>
                      <a:lnTo>
                        <a:pt x="1854016" y="1204094"/>
                      </a:lnTo>
                      <a:lnTo>
                        <a:pt x="1854016" y="1096094"/>
                      </a:lnTo>
                      <a:close/>
                      <a:moveTo>
                        <a:pt x="2070064" y="862781"/>
                      </a:moveTo>
                      <a:lnTo>
                        <a:pt x="2070064" y="970781"/>
                      </a:lnTo>
                      <a:lnTo>
                        <a:pt x="2286064" y="970781"/>
                      </a:lnTo>
                      <a:lnTo>
                        <a:pt x="2286064" y="862781"/>
                      </a:lnTo>
                      <a:close/>
                      <a:moveTo>
                        <a:pt x="1638016" y="853444"/>
                      </a:moveTo>
                      <a:lnTo>
                        <a:pt x="1638016" y="961444"/>
                      </a:lnTo>
                      <a:lnTo>
                        <a:pt x="1854016" y="961444"/>
                      </a:lnTo>
                      <a:lnTo>
                        <a:pt x="1854016" y="853444"/>
                      </a:lnTo>
                      <a:close/>
                      <a:moveTo>
                        <a:pt x="1883174" y="0"/>
                      </a:moveTo>
                      <a:lnTo>
                        <a:pt x="2040907" y="0"/>
                      </a:lnTo>
                      <a:lnTo>
                        <a:pt x="2040907" y="355600"/>
                      </a:lnTo>
                      <a:lnTo>
                        <a:pt x="2178064" y="355600"/>
                      </a:lnTo>
                      <a:lnTo>
                        <a:pt x="2178064" y="596007"/>
                      </a:lnTo>
                      <a:lnTo>
                        <a:pt x="2538104" y="596007"/>
                      </a:lnTo>
                      <a:lnTo>
                        <a:pt x="2538104" y="3931865"/>
                      </a:lnTo>
                      <a:lnTo>
                        <a:pt x="2142040" y="3931865"/>
                      </a:lnTo>
                      <a:lnTo>
                        <a:pt x="2142040" y="3291036"/>
                      </a:lnTo>
                      <a:lnTo>
                        <a:pt x="1782040" y="3291036"/>
                      </a:lnTo>
                      <a:lnTo>
                        <a:pt x="1782040" y="3931865"/>
                      </a:lnTo>
                      <a:lnTo>
                        <a:pt x="1385976" y="3931865"/>
                      </a:lnTo>
                      <a:lnTo>
                        <a:pt x="1385976" y="596007"/>
                      </a:lnTo>
                      <a:lnTo>
                        <a:pt x="1746016" y="596007"/>
                      </a:lnTo>
                      <a:lnTo>
                        <a:pt x="1746016" y="355600"/>
                      </a:lnTo>
                      <a:lnTo>
                        <a:pt x="1883174" y="3556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08" name="Right Triangle 13">
                  <a:extLst>
                    <a:ext uri="{FF2B5EF4-FFF2-40B4-BE49-F238E27FC236}">
                      <a16:creationId xmlns="" xmlns:a16="http://schemas.microsoft.com/office/drawing/2014/main" id="{8F459342-8EA1-4AB3-AE4E-DFAF7276D9C0}"/>
                    </a:ext>
                  </a:extLst>
                </p:cNvPr>
                <p:cNvSpPr/>
                <p:nvPr/>
              </p:nvSpPr>
              <p:spPr>
                <a:xfrm>
                  <a:off x="1823542" y="1617134"/>
                  <a:ext cx="504056" cy="504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8432" h="3921971">
                      <a:moveTo>
                        <a:pt x="3379043" y="3254688"/>
                      </a:moveTo>
                      <a:lnTo>
                        <a:pt x="3379043" y="3462328"/>
                      </a:lnTo>
                      <a:lnTo>
                        <a:pt x="3628183" y="3462328"/>
                      </a:lnTo>
                      <a:lnTo>
                        <a:pt x="3628183" y="3254688"/>
                      </a:lnTo>
                      <a:close/>
                      <a:moveTo>
                        <a:pt x="2945132" y="3254688"/>
                      </a:moveTo>
                      <a:lnTo>
                        <a:pt x="2945132" y="3462328"/>
                      </a:lnTo>
                      <a:lnTo>
                        <a:pt x="3194272" y="3462328"/>
                      </a:lnTo>
                      <a:lnTo>
                        <a:pt x="3194272" y="3254688"/>
                      </a:lnTo>
                      <a:close/>
                      <a:moveTo>
                        <a:pt x="2514947" y="3254688"/>
                      </a:moveTo>
                      <a:lnTo>
                        <a:pt x="2514947" y="3462328"/>
                      </a:lnTo>
                      <a:lnTo>
                        <a:pt x="2764087" y="3462328"/>
                      </a:lnTo>
                      <a:lnTo>
                        <a:pt x="2764087" y="3254688"/>
                      </a:lnTo>
                      <a:close/>
                      <a:moveTo>
                        <a:pt x="3379043" y="2864535"/>
                      </a:moveTo>
                      <a:lnTo>
                        <a:pt x="3379043" y="3072175"/>
                      </a:lnTo>
                      <a:lnTo>
                        <a:pt x="3628183" y="3072175"/>
                      </a:lnTo>
                      <a:lnTo>
                        <a:pt x="3628183" y="2864535"/>
                      </a:lnTo>
                      <a:close/>
                      <a:moveTo>
                        <a:pt x="2945132" y="2864535"/>
                      </a:moveTo>
                      <a:lnTo>
                        <a:pt x="2945132" y="3072175"/>
                      </a:lnTo>
                      <a:lnTo>
                        <a:pt x="3194272" y="3072175"/>
                      </a:lnTo>
                      <a:lnTo>
                        <a:pt x="3194272" y="2864535"/>
                      </a:lnTo>
                      <a:close/>
                      <a:moveTo>
                        <a:pt x="2514947" y="2864535"/>
                      </a:moveTo>
                      <a:lnTo>
                        <a:pt x="2514947" y="3072175"/>
                      </a:lnTo>
                      <a:lnTo>
                        <a:pt x="2764087" y="3072175"/>
                      </a:lnTo>
                      <a:lnTo>
                        <a:pt x="2764087" y="2864535"/>
                      </a:lnTo>
                      <a:close/>
                      <a:moveTo>
                        <a:pt x="1945832" y="2577619"/>
                      </a:moveTo>
                      <a:lnTo>
                        <a:pt x="1945832" y="2937659"/>
                      </a:lnTo>
                      <a:lnTo>
                        <a:pt x="2124754" y="2937659"/>
                      </a:lnTo>
                      <a:lnTo>
                        <a:pt x="2124754" y="2577619"/>
                      </a:lnTo>
                      <a:close/>
                      <a:moveTo>
                        <a:pt x="1531681" y="2577619"/>
                      </a:moveTo>
                      <a:lnTo>
                        <a:pt x="1531681" y="2937659"/>
                      </a:lnTo>
                      <a:lnTo>
                        <a:pt x="1710603" y="2937659"/>
                      </a:lnTo>
                      <a:lnTo>
                        <a:pt x="1710603" y="2577619"/>
                      </a:lnTo>
                      <a:close/>
                      <a:moveTo>
                        <a:pt x="1117528" y="2577619"/>
                      </a:moveTo>
                      <a:lnTo>
                        <a:pt x="1117528" y="2937659"/>
                      </a:lnTo>
                      <a:lnTo>
                        <a:pt x="1296450" y="2937659"/>
                      </a:lnTo>
                      <a:lnTo>
                        <a:pt x="1296450" y="2577619"/>
                      </a:lnTo>
                      <a:close/>
                      <a:moveTo>
                        <a:pt x="703375" y="2577619"/>
                      </a:moveTo>
                      <a:lnTo>
                        <a:pt x="703375" y="2937659"/>
                      </a:lnTo>
                      <a:lnTo>
                        <a:pt x="882297" y="2937659"/>
                      </a:lnTo>
                      <a:lnTo>
                        <a:pt x="882297" y="2577619"/>
                      </a:lnTo>
                      <a:close/>
                      <a:moveTo>
                        <a:pt x="289222" y="2577619"/>
                      </a:moveTo>
                      <a:lnTo>
                        <a:pt x="289222" y="2937659"/>
                      </a:lnTo>
                      <a:lnTo>
                        <a:pt x="468144" y="2937659"/>
                      </a:lnTo>
                      <a:lnTo>
                        <a:pt x="468144" y="2577619"/>
                      </a:lnTo>
                      <a:close/>
                      <a:moveTo>
                        <a:pt x="3379043" y="2474382"/>
                      </a:moveTo>
                      <a:lnTo>
                        <a:pt x="3379043" y="2682022"/>
                      </a:lnTo>
                      <a:lnTo>
                        <a:pt x="3628183" y="2682022"/>
                      </a:lnTo>
                      <a:lnTo>
                        <a:pt x="3628183" y="2474382"/>
                      </a:lnTo>
                      <a:close/>
                      <a:moveTo>
                        <a:pt x="2945132" y="2474382"/>
                      </a:moveTo>
                      <a:lnTo>
                        <a:pt x="2945132" y="2682022"/>
                      </a:lnTo>
                      <a:lnTo>
                        <a:pt x="3194272" y="2682022"/>
                      </a:lnTo>
                      <a:lnTo>
                        <a:pt x="3194272" y="2474382"/>
                      </a:lnTo>
                      <a:close/>
                      <a:moveTo>
                        <a:pt x="2514947" y="2474382"/>
                      </a:moveTo>
                      <a:lnTo>
                        <a:pt x="2514947" y="2682022"/>
                      </a:lnTo>
                      <a:lnTo>
                        <a:pt x="2764087" y="2682022"/>
                      </a:lnTo>
                      <a:lnTo>
                        <a:pt x="2764087" y="2474382"/>
                      </a:lnTo>
                      <a:close/>
                      <a:moveTo>
                        <a:pt x="3379043" y="2084229"/>
                      </a:moveTo>
                      <a:lnTo>
                        <a:pt x="3379043" y="2291869"/>
                      </a:lnTo>
                      <a:lnTo>
                        <a:pt x="3628183" y="2291869"/>
                      </a:lnTo>
                      <a:lnTo>
                        <a:pt x="3628183" y="2084229"/>
                      </a:lnTo>
                      <a:close/>
                      <a:moveTo>
                        <a:pt x="2945132" y="2084229"/>
                      </a:moveTo>
                      <a:lnTo>
                        <a:pt x="2945132" y="2291869"/>
                      </a:lnTo>
                      <a:lnTo>
                        <a:pt x="3194272" y="2291869"/>
                      </a:lnTo>
                      <a:lnTo>
                        <a:pt x="3194272" y="2084229"/>
                      </a:lnTo>
                      <a:close/>
                      <a:moveTo>
                        <a:pt x="2514947" y="2084229"/>
                      </a:moveTo>
                      <a:lnTo>
                        <a:pt x="2514947" y="2291869"/>
                      </a:lnTo>
                      <a:lnTo>
                        <a:pt x="2764087" y="2291869"/>
                      </a:lnTo>
                      <a:lnTo>
                        <a:pt x="2764087" y="2084229"/>
                      </a:lnTo>
                      <a:close/>
                      <a:moveTo>
                        <a:pt x="2124144" y="1714020"/>
                      </a:moveTo>
                      <a:lnTo>
                        <a:pt x="2124144" y="2164020"/>
                      </a:lnTo>
                      <a:lnTo>
                        <a:pt x="1296144" y="2164020"/>
                      </a:lnTo>
                      <a:close/>
                      <a:moveTo>
                        <a:pt x="197090" y="609603"/>
                      </a:moveTo>
                      <a:lnTo>
                        <a:pt x="525322" y="609603"/>
                      </a:lnTo>
                      <a:lnTo>
                        <a:pt x="584058" y="2101023"/>
                      </a:lnTo>
                      <a:lnTo>
                        <a:pt x="1296144" y="1714020"/>
                      </a:lnTo>
                      <a:lnTo>
                        <a:pt x="1296144" y="2164020"/>
                      </a:lnTo>
                      <a:lnTo>
                        <a:pt x="586539" y="2164020"/>
                      </a:lnTo>
                      <a:lnTo>
                        <a:pt x="590547" y="2265787"/>
                      </a:lnTo>
                      <a:lnTo>
                        <a:pt x="2232248" y="2265787"/>
                      </a:lnTo>
                      <a:lnTo>
                        <a:pt x="2232248" y="1954513"/>
                      </a:lnTo>
                      <a:lnTo>
                        <a:pt x="2232248" y="1054513"/>
                      </a:lnTo>
                      <a:lnTo>
                        <a:pt x="3888248" y="1954513"/>
                      </a:lnTo>
                      <a:lnTo>
                        <a:pt x="3888432" y="1954513"/>
                      </a:lnTo>
                      <a:lnTo>
                        <a:pt x="3888432" y="3921971"/>
                      </a:lnTo>
                      <a:lnTo>
                        <a:pt x="2304256" y="3921971"/>
                      </a:lnTo>
                      <a:lnTo>
                        <a:pt x="2232248" y="3921971"/>
                      </a:lnTo>
                      <a:lnTo>
                        <a:pt x="772857" y="3921971"/>
                      </a:lnTo>
                      <a:lnTo>
                        <a:pt x="772857" y="3290059"/>
                      </a:lnTo>
                      <a:lnTo>
                        <a:pt x="361206" y="3290059"/>
                      </a:lnTo>
                      <a:lnTo>
                        <a:pt x="361206" y="3921971"/>
                      </a:lnTo>
                      <a:lnTo>
                        <a:pt x="0" y="3921971"/>
                      </a:lnTo>
                      <a:lnTo>
                        <a:pt x="0" y="2265787"/>
                      </a:lnTo>
                      <a:lnTo>
                        <a:pt x="131865" y="2265787"/>
                      </a:lnTo>
                      <a:close/>
                      <a:moveTo>
                        <a:pt x="929888" y="0"/>
                      </a:moveTo>
                      <a:cubicBezTo>
                        <a:pt x="1019595" y="0"/>
                        <a:pt x="1124659" y="30463"/>
                        <a:pt x="1166726" y="102575"/>
                      </a:cubicBezTo>
                      <a:cubicBezTo>
                        <a:pt x="1212070" y="48192"/>
                        <a:pt x="1255094" y="19511"/>
                        <a:pt x="1304210" y="14210"/>
                      </a:cubicBezTo>
                      <a:cubicBezTo>
                        <a:pt x="1353326" y="8909"/>
                        <a:pt x="1418945" y="35057"/>
                        <a:pt x="1461423" y="70767"/>
                      </a:cubicBezTo>
                      <a:cubicBezTo>
                        <a:pt x="1500648" y="39845"/>
                        <a:pt x="1550404" y="23049"/>
                        <a:pt x="1604082" y="23049"/>
                      </a:cubicBezTo>
                      <a:cubicBezTo>
                        <a:pt x="1692530" y="23049"/>
                        <a:pt x="1770327" y="68651"/>
                        <a:pt x="1814928" y="137833"/>
                      </a:cubicBezTo>
                      <a:cubicBezTo>
                        <a:pt x="1859765" y="69447"/>
                        <a:pt x="1937139" y="24416"/>
                        <a:pt x="2025031" y="24416"/>
                      </a:cubicBezTo>
                      <a:cubicBezTo>
                        <a:pt x="2135143" y="24416"/>
                        <a:pt x="2228747" y="95092"/>
                        <a:pt x="2261925" y="193913"/>
                      </a:cubicBezTo>
                      <a:cubicBezTo>
                        <a:pt x="2262329" y="193791"/>
                        <a:pt x="2262735" y="193790"/>
                        <a:pt x="2263140" y="193790"/>
                      </a:cubicBezTo>
                      <a:cubicBezTo>
                        <a:pt x="2402209" y="193790"/>
                        <a:pt x="2514947" y="306528"/>
                        <a:pt x="2514947" y="445597"/>
                      </a:cubicBezTo>
                      <a:cubicBezTo>
                        <a:pt x="2514947" y="584666"/>
                        <a:pt x="2402209" y="697404"/>
                        <a:pt x="2263140" y="697404"/>
                      </a:cubicBezTo>
                      <a:cubicBezTo>
                        <a:pt x="2176391" y="697404"/>
                        <a:pt x="2099888" y="653537"/>
                        <a:pt x="2054640" y="586750"/>
                      </a:cubicBezTo>
                      <a:cubicBezTo>
                        <a:pt x="2010395" y="653762"/>
                        <a:pt x="1934062" y="697404"/>
                        <a:pt x="1847535" y="697404"/>
                      </a:cubicBezTo>
                      <a:cubicBezTo>
                        <a:pt x="1789311" y="697404"/>
                        <a:pt x="1735702" y="677642"/>
                        <a:pt x="1693695" y="643630"/>
                      </a:cubicBezTo>
                      <a:cubicBezTo>
                        <a:pt x="1651689" y="677642"/>
                        <a:pt x="1598080" y="697404"/>
                        <a:pt x="1539855" y="697404"/>
                      </a:cubicBezTo>
                      <a:cubicBezTo>
                        <a:pt x="1441551" y="697404"/>
                        <a:pt x="1356403" y="641072"/>
                        <a:pt x="1315888" y="558445"/>
                      </a:cubicBezTo>
                      <a:cubicBezTo>
                        <a:pt x="1272229" y="598661"/>
                        <a:pt x="1206400" y="634839"/>
                        <a:pt x="1149712" y="622576"/>
                      </a:cubicBezTo>
                      <a:cubicBezTo>
                        <a:pt x="1096483" y="611061"/>
                        <a:pt x="1025744" y="572014"/>
                        <a:pt x="984978" y="498638"/>
                      </a:cubicBezTo>
                      <a:cubicBezTo>
                        <a:pt x="959504" y="574665"/>
                        <a:pt x="887516" y="629050"/>
                        <a:pt x="802824" y="629050"/>
                      </a:cubicBezTo>
                      <a:cubicBezTo>
                        <a:pt x="724492" y="629050"/>
                        <a:pt x="657026" y="582526"/>
                        <a:pt x="627413" y="515210"/>
                      </a:cubicBezTo>
                      <a:cubicBezTo>
                        <a:pt x="584988" y="553591"/>
                        <a:pt x="527392" y="574026"/>
                        <a:pt x="479717" y="567162"/>
                      </a:cubicBezTo>
                      <a:cubicBezTo>
                        <a:pt x="439788" y="561414"/>
                        <a:pt x="406466" y="547383"/>
                        <a:pt x="379767" y="527160"/>
                      </a:cubicBezTo>
                      <a:cubicBezTo>
                        <a:pt x="310874" y="498171"/>
                        <a:pt x="262300" y="430445"/>
                        <a:pt x="261518" y="351249"/>
                      </a:cubicBezTo>
                      <a:cubicBezTo>
                        <a:pt x="261425" y="351089"/>
                        <a:pt x="261381" y="350918"/>
                        <a:pt x="261338" y="350746"/>
                      </a:cubicBezTo>
                      <a:cubicBezTo>
                        <a:pt x="228153" y="316942"/>
                        <a:pt x="208360" y="270473"/>
                        <a:pt x="208360" y="219381"/>
                      </a:cubicBezTo>
                      <a:cubicBezTo>
                        <a:pt x="208360" y="112466"/>
                        <a:pt x="295031" y="25795"/>
                        <a:pt x="401946" y="25795"/>
                      </a:cubicBezTo>
                      <a:cubicBezTo>
                        <a:pt x="425158" y="25795"/>
                        <a:pt x="447416" y="29880"/>
                        <a:pt x="467791" y="38056"/>
                      </a:cubicBezTo>
                      <a:cubicBezTo>
                        <a:pt x="585794" y="17893"/>
                        <a:pt x="696162" y="87852"/>
                        <a:pt x="737322" y="124235"/>
                      </a:cubicBezTo>
                      <a:cubicBezTo>
                        <a:pt x="782627" y="68126"/>
                        <a:pt x="852143" y="0"/>
                        <a:pt x="92988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09" name="Rectangle 24">
                  <a:extLst>
                    <a:ext uri="{FF2B5EF4-FFF2-40B4-BE49-F238E27FC236}">
                      <a16:creationId xmlns="" xmlns:a16="http://schemas.microsoft.com/office/drawing/2014/main" id="{B0178D23-6EF3-46C9-B282-0435479995F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0700000">
                  <a:off x="2300573" y="1797574"/>
                  <a:ext cx="456968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5825" h="2998234">
                      <a:moveTo>
                        <a:pt x="571963" y="2092124"/>
                      </a:moveTo>
                      <a:lnTo>
                        <a:pt x="465390" y="2092124"/>
                      </a:lnTo>
                      <a:lnTo>
                        <a:pt x="571963" y="2198697"/>
                      </a:lnTo>
                      <a:close/>
                      <a:moveTo>
                        <a:pt x="571962" y="1939097"/>
                      </a:moveTo>
                      <a:lnTo>
                        <a:pt x="465390" y="2045669"/>
                      </a:lnTo>
                      <a:lnTo>
                        <a:pt x="571962" y="2045669"/>
                      </a:lnTo>
                      <a:close/>
                      <a:moveTo>
                        <a:pt x="724990" y="2092124"/>
                      </a:moveTo>
                      <a:lnTo>
                        <a:pt x="618417" y="2092124"/>
                      </a:lnTo>
                      <a:lnTo>
                        <a:pt x="618418" y="2198697"/>
                      </a:lnTo>
                      <a:close/>
                      <a:moveTo>
                        <a:pt x="618418" y="1939104"/>
                      </a:moveTo>
                      <a:lnTo>
                        <a:pt x="618417" y="2045669"/>
                      </a:lnTo>
                      <a:lnTo>
                        <a:pt x="724982" y="2045669"/>
                      </a:lnTo>
                      <a:close/>
                      <a:moveTo>
                        <a:pt x="760612" y="1901643"/>
                      </a:moveTo>
                      <a:lnTo>
                        <a:pt x="654047" y="1901643"/>
                      </a:lnTo>
                      <a:lnTo>
                        <a:pt x="760612" y="2008208"/>
                      </a:lnTo>
                      <a:close/>
                      <a:moveTo>
                        <a:pt x="760612" y="1748616"/>
                      </a:moveTo>
                      <a:lnTo>
                        <a:pt x="654040" y="1855188"/>
                      </a:lnTo>
                      <a:lnTo>
                        <a:pt x="760612" y="1855188"/>
                      </a:lnTo>
                      <a:close/>
                      <a:moveTo>
                        <a:pt x="913640" y="1901643"/>
                      </a:moveTo>
                      <a:lnTo>
                        <a:pt x="807067" y="1901643"/>
                      </a:lnTo>
                      <a:lnTo>
                        <a:pt x="807067" y="2008216"/>
                      </a:lnTo>
                      <a:close/>
                      <a:moveTo>
                        <a:pt x="807067" y="1748615"/>
                      </a:moveTo>
                      <a:lnTo>
                        <a:pt x="807067" y="1855188"/>
                      </a:lnTo>
                      <a:lnTo>
                        <a:pt x="913640" y="1855188"/>
                      </a:lnTo>
                      <a:close/>
                      <a:moveTo>
                        <a:pt x="953368" y="1708887"/>
                      </a:moveTo>
                      <a:lnTo>
                        <a:pt x="846796" y="1708887"/>
                      </a:lnTo>
                      <a:lnTo>
                        <a:pt x="953368" y="1815459"/>
                      </a:lnTo>
                      <a:close/>
                      <a:moveTo>
                        <a:pt x="953368" y="1555860"/>
                      </a:moveTo>
                      <a:lnTo>
                        <a:pt x="846796" y="1662432"/>
                      </a:lnTo>
                      <a:lnTo>
                        <a:pt x="953368" y="1662432"/>
                      </a:lnTo>
                      <a:close/>
                      <a:moveTo>
                        <a:pt x="1106396" y="1708887"/>
                      </a:moveTo>
                      <a:lnTo>
                        <a:pt x="999823" y="1708887"/>
                      </a:lnTo>
                      <a:lnTo>
                        <a:pt x="999823" y="1815460"/>
                      </a:lnTo>
                      <a:close/>
                      <a:moveTo>
                        <a:pt x="999823" y="1555860"/>
                      </a:moveTo>
                      <a:lnTo>
                        <a:pt x="999823" y="1662432"/>
                      </a:lnTo>
                      <a:lnTo>
                        <a:pt x="1106396" y="1662432"/>
                      </a:lnTo>
                      <a:close/>
                      <a:moveTo>
                        <a:pt x="1144754" y="1514764"/>
                      </a:moveTo>
                      <a:lnTo>
                        <a:pt x="1038182" y="1514764"/>
                      </a:lnTo>
                      <a:lnTo>
                        <a:pt x="1144754" y="1621337"/>
                      </a:lnTo>
                      <a:close/>
                      <a:moveTo>
                        <a:pt x="1144754" y="1361737"/>
                      </a:moveTo>
                      <a:lnTo>
                        <a:pt x="1038182" y="1468309"/>
                      </a:lnTo>
                      <a:lnTo>
                        <a:pt x="1144754" y="1468309"/>
                      </a:lnTo>
                      <a:close/>
                      <a:moveTo>
                        <a:pt x="1297782" y="1514764"/>
                      </a:moveTo>
                      <a:lnTo>
                        <a:pt x="1191209" y="1514764"/>
                      </a:lnTo>
                      <a:lnTo>
                        <a:pt x="1191209" y="1621337"/>
                      </a:lnTo>
                      <a:close/>
                      <a:moveTo>
                        <a:pt x="1191209" y="1361737"/>
                      </a:moveTo>
                      <a:lnTo>
                        <a:pt x="1191209" y="1468309"/>
                      </a:lnTo>
                      <a:lnTo>
                        <a:pt x="1297782" y="1468309"/>
                      </a:lnTo>
                      <a:close/>
                      <a:moveTo>
                        <a:pt x="1335838" y="1323681"/>
                      </a:moveTo>
                      <a:lnTo>
                        <a:pt x="1229266" y="1323681"/>
                      </a:lnTo>
                      <a:lnTo>
                        <a:pt x="1335838" y="1430253"/>
                      </a:lnTo>
                      <a:close/>
                      <a:moveTo>
                        <a:pt x="1335838" y="1170654"/>
                      </a:moveTo>
                      <a:lnTo>
                        <a:pt x="1229266" y="1277226"/>
                      </a:lnTo>
                      <a:lnTo>
                        <a:pt x="1335838" y="1277226"/>
                      </a:lnTo>
                      <a:close/>
                      <a:moveTo>
                        <a:pt x="1488865" y="1323681"/>
                      </a:moveTo>
                      <a:lnTo>
                        <a:pt x="1382293" y="1323681"/>
                      </a:lnTo>
                      <a:lnTo>
                        <a:pt x="1382293" y="1430253"/>
                      </a:lnTo>
                      <a:close/>
                      <a:moveTo>
                        <a:pt x="1382293" y="1170653"/>
                      </a:moveTo>
                      <a:lnTo>
                        <a:pt x="1382293" y="1277226"/>
                      </a:lnTo>
                      <a:lnTo>
                        <a:pt x="1488865" y="1277226"/>
                      </a:lnTo>
                      <a:close/>
                      <a:moveTo>
                        <a:pt x="2914702" y="2523007"/>
                      </a:moveTo>
                      <a:cubicBezTo>
                        <a:pt x="2900642" y="2508947"/>
                        <a:pt x="2877845" y="2508947"/>
                        <a:pt x="2863784" y="2523007"/>
                      </a:cubicBezTo>
                      <a:cubicBezTo>
                        <a:pt x="2849724" y="2537067"/>
                        <a:pt x="2849724" y="2559864"/>
                        <a:pt x="2863784" y="2573924"/>
                      </a:cubicBezTo>
                      <a:cubicBezTo>
                        <a:pt x="2877845" y="2587985"/>
                        <a:pt x="2900642" y="2587985"/>
                        <a:pt x="2914702" y="2573924"/>
                      </a:cubicBezTo>
                      <a:cubicBezTo>
                        <a:pt x="2928762" y="2559864"/>
                        <a:pt x="2928762" y="2537067"/>
                        <a:pt x="2914702" y="2523007"/>
                      </a:cubicBezTo>
                      <a:close/>
                      <a:moveTo>
                        <a:pt x="1526922" y="1132597"/>
                      </a:moveTo>
                      <a:lnTo>
                        <a:pt x="1420350" y="1132596"/>
                      </a:lnTo>
                      <a:lnTo>
                        <a:pt x="1526922" y="1239169"/>
                      </a:lnTo>
                      <a:close/>
                      <a:moveTo>
                        <a:pt x="1526922" y="979569"/>
                      </a:moveTo>
                      <a:lnTo>
                        <a:pt x="1420350" y="1086141"/>
                      </a:lnTo>
                      <a:lnTo>
                        <a:pt x="1526922" y="1086142"/>
                      </a:lnTo>
                      <a:close/>
                      <a:moveTo>
                        <a:pt x="1679950" y="1132597"/>
                      </a:moveTo>
                      <a:lnTo>
                        <a:pt x="1573377" y="1132597"/>
                      </a:lnTo>
                      <a:lnTo>
                        <a:pt x="1573377" y="1239169"/>
                      </a:lnTo>
                      <a:close/>
                      <a:moveTo>
                        <a:pt x="1573377" y="979569"/>
                      </a:moveTo>
                      <a:lnTo>
                        <a:pt x="1573377" y="1086142"/>
                      </a:lnTo>
                      <a:lnTo>
                        <a:pt x="1679950" y="1086142"/>
                      </a:lnTo>
                      <a:close/>
                      <a:moveTo>
                        <a:pt x="1718007" y="941512"/>
                      </a:moveTo>
                      <a:lnTo>
                        <a:pt x="1611434" y="941512"/>
                      </a:lnTo>
                      <a:lnTo>
                        <a:pt x="1718007" y="1048085"/>
                      </a:lnTo>
                      <a:close/>
                      <a:moveTo>
                        <a:pt x="1718006" y="788485"/>
                      </a:moveTo>
                      <a:lnTo>
                        <a:pt x="1611434" y="895057"/>
                      </a:lnTo>
                      <a:lnTo>
                        <a:pt x="1718006" y="895057"/>
                      </a:lnTo>
                      <a:close/>
                      <a:moveTo>
                        <a:pt x="1871034" y="941512"/>
                      </a:moveTo>
                      <a:lnTo>
                        <a:pt x="1764461" y="941512"/>
                      </a:lnTo>
                      <a:lnTo>
                        <a:pt x="1764462" y="1048085"/>
                      </a:lnTo>
                      <a:close/>
                      <a:moveTo>
                        <a:pt x="1764461" y="788485"/>
                      </a:moveTo>
                      <a:lnTo>
                        <a:pt x="1764462" y="895057"/>
                      </a:lnTo>
                      <a:lnTo>
                        <a:pt x="1871034" y="895057"/>
                      </a:lnTo>
                      <a:close/>
                      <a:moveTo>
                        <a:pt x="3382381" y="1946466"/>
                      </a:moveTo>
                      <a:lnTo>
                        <a:pt x="2893361" y="2435486"/>
                      </a:lnTo>
                      <a:lnTo>
                        <a:pt x="2933988" y="2428503"/>
                      </a:lnTo>
                      <a:lnTo>
                        <a:pt x="3009207" y="2503722"/>
                      </a:lnTo>
                      <a:lnTo>
                        <a:pt x="3003173" y="2538827"/>
                      </a:lnTo>
                      <a:lnTo>
                        <a:pt x="3488958" y="2053042"/>
                      </a:lnTo>
                      <a:lnTo>
                        <a:pt x="3388629" y="1952714"/>
                      </a:lnTo>
                      <a:close/>
                      <a:moveTo>
                        <a:pt x="2405874" y="794872"/>
                      </a:moveTo>
                      <a:lnTo>
                        <a:pt x="2299301" y="794872"/>
                      </a:lnTo>
                      <a:lnTo>
                        <a:pt x="2405874" y="901444"/>
                      </a:lnTo>
                      <a:close/>
                      <a:moveTo>
                        <a:pt x="2789111" y="1176277"/>
                      </a:moveTo>
                      <a:lnTo>
                        <a:pt x="2682538" y="1176278"/>
                      </a:lnTo>
                      <a:lnTo>
                        <a:pt x="2789111" y="1282850"/>
                      </a:lnTo>
                      <a:close/>
                      <a:moveTo>
                        <a:pt x="2596355" y="983521"/>
                      </a:moveTo>
                      <a:lnTo>
                        <a:pt x="2489782" y="983522"/>
                      </a:lnTo>
                      <a:lnTo>
                        <a:pt x="2596355" y="1090094"/>
                      </a:lnTo>
                      <a:close/>
                      <a:moveTo>
                        <a:pt x="3174317" y="1558747"/>
                      </a:moveTo>
                      <a:lnTo>
                        <a:pt x="3067745" y="1558747"/>
                      </a:lnTo>
                      <a:lnTo>
                        <a:pt x="3174317" y="1665320"/>
                      </a:lnTo>
                      <a:close/>
                      <a:moveTo>
                        <a:pt x="2983234" y="1367664"/>
                      </a:moveTo>
                      <a:lnTo>
                        <a:pt x="2876661" y="1367664"/>
                      </a:lnTo>
                      <a:lnTo>
                        <a:pt x="2983234" y="1474236"/>
                      </a:lnTo>
                      <a:close/>
                      <a:moveTo>
                        <a:pt x="3556486" y="1940915"/>
                      </a:moveTo>
                      <a:lnTo>
                        <a:pt x="3449914" y="1940915"/>
                      </a:lnTo>
                      <a:lnTo>
                        <a:pt x="3556487" y="2047488"/>
                      </a:lnTo>
                      <a:close/>
                      <a:moveTo>
                        <a:pt x="3365402" y="1749831"/>
                      </a:moveTo>
                      <a:lnTo>
                        <a:pt x="3258830" y="1749831"/>
                      </a:lnTo>
                      <a:lnTo>
                        <a:pt x="3365402" y="1856404"/>
                      </a:lnTo>
                      <a:close/>
                      <a:moveTo>
                        <a:pt x="3761426" y="2144804"/>
                      </a:moveTo>
                      <a:lnTo>
                        <a:pt x="3654853" y="2144804"/>
                      </a:lnTo>
                      <a:lnTo>
                        <a:pt x="3761426" y="2251377"/>
                      </a:lnTo>
                      <a:close/>
                      <a:moveTo>
                        <a:pt x="2405874" y="657532"/>
                      </a:moveTo>
                      <a:lnTo>
                        <a:pt x="2314989" y="748417"/>
                      </a:lnTo>
                      <a:lnTo>
                        <a:pt x="2405874" y="748417"/>
                      </a:lnTo>
                      <a:close/>
                      <a:moveTo>
                        <a:pt x="2558894" y="794872"/>
                      </a:moveTo>
                      <a:lnTo>
                        <a:pt x="2452329" y="794872"/>
                      </a:lnTo>
                      <a:lnTo>
                        <a:pt x="2452329" y="901437"/>
                      </a:lnTo>
                      <a:close/>
                      <a:moveTo>
                        <a:pt x="2596355" y="830501"/>
                      </a:moveTo>
                      <a:lnTo>
                        <a:pt x="2489790" y="937067"/>
                      </a:lnTo>
                      <a:lnTo>
                        <a:pt x="2596355" y="937067"/>
                      </a:lnTo>
                      <a:close/>
                      <a:moveTo>
                        <a:pt x="2942138" y="1176278"/>
                      </a:moveTo>
                      <a:lnTo>
                        <a:pt x="2835566" y="1176277"/>
                      </a:lnTo>
                      <a:lnTo>
                        <a:pt x="2835566" y="1282850"/>
                      </a:lnTo>
                      <a:close/>
                      <a:moveTo>
                        <a:pt x="2789111" y="1023250"/>
                      </a:moveTo>
                      <a:lnTo>
                        <a:pt x="2682538" y="1129823"/>
                      </a:lnTo>
                      <a:lnTo>
                        <a:pt x="2789111" y="1129823"/>
                      </a:lnTo>
                      <a:close/>
                      <a:moveTo>
                        <a:pt x="2749382" y="983521"/>
                      </a:moveTo>
                      <a:lnTo>
                        <a:pt x="2642810" y="983522"/>
                      </a:lnTo>
                      <a:lnTo>
                        <a:pt x="2642810" y="1090094"/>
                      </a:lnTo>
                      <a:close/>
                      <a:moveTo>
                        <a:pt x="3327345" y="1558747"/>
                      </a:moveTo>
                      <a:lnTo>
                        <a:pt x="3220772" y="1558747"/>
                      </a:lnTo>
                      <a:lnTo>
                        <a:pt x="3220772" y="1665320"/>
                      </a:lnTo>
                      <a:close/>
                      <a:moveTo>
                        <a:pt x="3174317" y="1405720"/>
                      </a:moveTo>
                      <a:lnTo>
                        <a:pt x="3067745" y="1512292"/>
                      </a:lnTo>
                      <a:lnTo>
                        <a:pt x="3174317" y="1512292"/>
                      </a:lnTo>
                      <a:close/>
                      <a:moveTo>
                        <a:pt x="3136261" y="1367664"/>
                      </a:moveTo>
                      <a:lnTo>
                        <a:pt x="3029688" y="1367664"/>
                      </a:lnTo>
                      <a:lnTo>
                        <a:pt x="3029689" y="1474236"/>
                      </a:lnTo>
                      <a:close/>
                      <a:moveTo>
                        <a:pt x="2983234" y="1214636"/>
                      </a:moveTo>
                      <a:lnTo>
                        <a:pt x="2876661" y="1321209"/>
                      </a:lnTo>
                      <a:lnTo>
                        <a:pt x="2983234" y="1321209"/>
                      </a:lnTo>
                      <a:close/>
                      <a:moveTo>
                        <a:pt x="3709514" y="1940915"/>
                      </a:moveTo>
                      <a:lnTo>
                        <a:pt x="3602941" y="1940915"/>
                      </a:lnTo>
                      <a:lnTo>
                        <a:pt x="3602942" y="2047488"/>
                      </a:lnTo>
                      <a:close/>
                      <a:moveTo>
                        <a:pt x="3556487" y="1787888"/>
                      </a:moveTo>
                      <a:lnTo>
                        <a:pt x="3449914" y="1894460"/>
                      </a:lnTo>
                      <a:lnTo>
                        <a:pt x="3556486" y="1894460"/>
                      </a:lnTo>
                      <a:close/>
                      <a:moveTo>
                        <a:pt x="3518430" y="1749831"/>
                      </a:moveTo>
                      <a:lnTo>
                        <a:pt x="3411857" y="1749831"/>
                      </a:lnTo>
                      <a:lnTo>
                        <a:pt x="3411857" y="1856403"/>
                      </a:lnTo>
                      <a:close/>
                      <a:moveTo>
                        <a:pt x="3365402" y="1596803"/>
                      </a:moveTo>
                      <a:lnTo>
                        <a:pt x="3258830" y="1703376"/>
                      </a:lnTo>
                      <a:lnTo>
                        <a:pt x="3365402" y="1703376"/>
                      </a:lnTo>
                      <a:close/>
                      <a:moveTo>
                        <a:pt x="3761426" y="1991777"/>
                      </a:moveTo>
                      <a:lnTo>
                        <a:pt x="3654853" y="2098349"/>
                      </a:lnTo>
                      <a:lnTo>
                        <a:pt x="3761426" y="2098349"/>
                      </a:lnTo>
                      <a:close/>
                      <a:moveTo>
                        <a:pt x="2452329" y="641845"/>
                      </a:moveTo>
                      <a:lnTo>
                        <a:pt x="2452329" y="748417"/>
                      </a:lnTo>
                      <a:lnTo>
                        <a:pt x="2558901" y="748417"/>
                      </a:lnTo>
                      <a:close/>
                      <a:moveTo>
                        <a:pt x="2835566" y="1023250"/>
                      </a:moveTo>
                      <a:lnTo>
                        <a:pt x="2835566" y="1129822"/>
                      </a:lnTo>
                      <a:lnTo>
                        <a:pt x="2942138" y="1129822"/>
                      </a:lnTo>
                      <a:close/>
                      <a:moveTo>
                        <a:pt x="2642810" y="830494"/>
                      </a:moveTo>
                      <a:lnTo>
                        <a:pt x="2642810" y="937066"/>
                      </a:lnTo>
                      <a:lnTo>
                        <a:pt x="2749382" y="937066"/>
                      </a:lnTo>
                      <a:close/>
                      <a:moveTo>
                        <a:pt x="3220772" y="1405720"/>
                      </a:moveTo>
                      <a:lnTo>
                        <a:pt x="3220772" y="1512292"/>
                      </a:lnTo>
                      <a:lnTo>
                        <a:pt x="3327344" y="1512292"/>
                      </a:lnTo>
                      <a:close/>
                      <a:moveTo>
                        <a:pt x="3029688" y="1214636"/>
                      </a:moveTo>
                      <a:lnTo>
                        <a:pt x="3029688" y="1321209"/>
                      </a:lnTo>
                      <a:lnTo>
                        <a:pt x="3136261" y="1321209"/>
                      </a:lnTo>
                      <a:close/>
                      <a:moveTo>
                        <a:pt x="3602941" y="1787888"/>
                      </a:moveTo>
                      <a:lnTo>
                        <a:pt x="3602941" y="1894460"/>
                      </a:lnTo>
                      <a:lnTo>
                        <a:pt x="3709514" y="1894460"/>
                      </a:lnTo>
                      <a:close/>
                      <a:moveTo>
                        <a:pt x="3411857" y="1596803"/>
                      </a:moveTo>
                      <a:lnTo>
                        <a:pt x="3411857" y="1703376"/>
                      </a:lnTo>
                      <a:lnTo>
                        <a:pt x="3518429" y="1703376"/>
                      </a:lnTo>
                      <a:close/>
                      <a:moveTo>
                        <a:pt x="2353083" y="150965"/>
                      </a:moveTo>
                      <a:lnTo>
                        <a:pt x="2025288" y="132265"/>
                      </a:lnTo>
                      <a:lnTo>
                        <a:pt x="2071608" y="178585"/>
                      </a:lnTo>
                      <a:lnTo>
                        <a:pt x="2093619" y="156574"/>
                      </a:lnTo>
                      <a:lnTo>
                        <a:pt x="2220546" y="283501"/>
                      </a:lnTo>
                      <a:close/>
                      <a:moveTo>
                        <a:pt x="2523312" y="286240"/>
                      </a:moveTo>
                      <a:lnTo>
                        <a:pt x="2373298" y="436253"/>
                      </a:lnTo>
                      <a:lnTo>
                        <a:pt x="2500225" y="563180"/>
                      </a:lnTo>
                      <a:lnTo>
                        <a:pt x="2473487" y="589919"/>
                      </a:lnTo>
                      <a:lnTo>
                        <a:pt x="2618667" y="735099"/>
                      </a:lnTo>
                      <a:lnTo>
                        <a:pt x="2619582" y="734183"/>
                      </a:lnTo>
                      <a:lnTo>
                        <a:pt x="2812338" y="926939"/>
                      </a:lnTo>
                      <a:lnTo>
                        <a:pt x="2845693" y="960294"/>
                      </a:lnTo>
                      <a:lnTo>
                        <a:pt x="3005093" y="1119693"/>
                      </a:lnTo>
                      <a:lnTo>
                        <a:pt x="3006461" y="1118325"/>
                      </a:lnTo>
                      <a:lnTo>
                        <a:pt x="3197545" y="1309409"/>
                      </a:lnTo>
                      <a:lnTo>
                        <a:pt x="3232572" y="1344436"/>
                      </a:lnTo>
                      <a:lnTo>
                        <a:pt x="3246403" y="1358267"/>
                      </a:lnTo>
                      <a:close/>
                      <a:moveTo>
                        <a:pt x="2523816" y="30335"/>
                      </a:moveTo>
                      <a:lnTo>
                        <a:pt x="2626629" y="133149"/>
                      </a:lnTo>
                      <a:lnTo>
                        <a:pt x="2552082" y="207696"/>
                      </a:lnTo>
                      <a:lnTo>
                        <a:pt x="2576968" y="232583"/>
                      </a:lnTo>
                      <a:lnTo>
                        <a:pt x="2575182" y="234369"/>
                      </a:lnTo>
                      <a:lnTo>
                        <a:pt x="3513251" y="1625113"/>
                      </a:lnTo>
                      <a:lnTo>
                        <a:pt x="3579714" y="1691577"/>
                      </a:lnTo>
                      <a:lnTo>
                        <a:pt x="3614741" y="1726603"/>
                      </a:lnTo>
                      <a:lnTo>
                        <a:pt x="3784128" y="1895991"/>
                      </a:lnTo>
                      <a:lnTo>
                        <a:pt x="3784653" y="1895466"/>
                      </a:lnTo>
                      <a:lnTo>
                        <a:pt x="3802957" y="1913770"/>
                      </a:lnTo>
                      <a:lnTo>
                        <a:pt x="3802957" y="1914820"/>
                      </a:lnTo>
                      <a:lnTo>
                        <a:pt x="3805825" y="1917687"/>
                      </a:lnTo>
                      <a:lnTo>
                        <a:pt x="3802957" y="1920555"/>
                      </a:lnTo>
                      <a:lnTo>
                        <a:pt x="3802957" y="2329384"/>
                      </a:lnTo>
                      <a:lnTo>
                        <a:pt x="3784653" y="2347688"/>
                      </a:lnTo>
                      <a:lnTo>
                        <a:pt x="3580239" y="2143274"/>
                      </a:lnTo>
                      <a:lnTo>
                        <a:pt x="3579714" y="2143798"/>
                      </a:lnTo>
                      <a:lnTo>
                        <a:pt x="3514414" y="2078498"/>
                      </a:lnTo>
                      <a:lnTo>
                        <a:pt x="2992605" y="2600306"/>
                      </a:lnTo>
                      <a:lnTo>
                        <a:pt x="2990741" y="2611151"/>
                      </a:lnTo>
                      <a:lnTo>
                        <a:pt x="2771416" y="2767764"/>
                      </a:lnTo>
                      <a:lnTo>
                        <a:pt x="2746140" y="2742487"/>
                      </a:lnTo>
                      <a:lnTo>
                        <a:pt x="2670170" y="2818456"/>
                      </a:lnTo>
                      <a:lnTo>
                        <a:pt x="2651401" y="2799687"/>
                      </a:lnTo>
                      <a:cubicBezTo>
                        <a:pt x="2625528" y="2785735"/>
                        <a:pt x="2592950" y="2788926"/>
                        <a:pt x="2569612" y="2809139"/>
                      </a:cubicBezTo>
                      <a:cubicBezTo>
                        <a:pt x="2540180" y="2834630"/>
                        <a:pt x="2535445" y="2878528"/>
                        <a:pt x="2558763" y="2909709"/>
                      </a:cubicBezTo>
                      <a:cubicBezTo>
                        <a:pt x="2580225" y="2939886"/>
                        <a:pt x="2602221" y="2944074"/>
                        <a:pt x="2698387" y="2956528"/>
                      </a:cubicBezTo>
                      <a:cubicBezTo>
                        <a:pt x="2612716" y="3019512"/>
                        <a:pt x="2549084" y="3004923"/>
                        <a:pt x="2499317" y="2954166"/>
                      </a:cubicBezTo>
                      <a:cubicBezTo>
                        <a:pt x="2449549" y="2903408"/>
                        <a:pt x="2462151" y="2804007"/>
                        <a:pt x="2521014" y="2753027"/>
                      </a:cubicBezTo>
                      <a:cubicBezTo>
                        <a:pt x="2561003" y="2718393"/>
                        <a:pt x="2614554" y="2708748"/>
                        <a:pt x="2661444" y="2725347"/>
                      </a:cubicBezTo>
                      <a:lnTo>
                        <a:pt x="2695222" y="2691569"/>
                      </a:lnTo>
                      <a:lnTo>
                        <a:pt x="2669947" y="2666294"/>
                      </a:lnTo>
                      <a:lnTo>
                        <a:pt x="2810390" y="2469612"/>
                      </a:lnTo>
                      <a:lnTo>
                        <a:pt x="2809356" y="2468579"/>
                      </a:lnTo>
                      <a:lnTo>
                        <a:pt x="2815551" y="2462385"/>
                      </a:lnTo>
                      <a:lnTo>
                        <a:pt x="2826559" y="2446968"/>
                      </a:lnTo>
                      <a:lnTo>
                        <a:pt x="2831882" y="2446053"/>
                      </a:lnTo>
                      <a:lnTo>
                        <a:pt x="3356925" y="1921010"/>
                      </a:lnTo>
                      <a:lnTo>
                        <a:pt x="3353603" y="1917688"/>
                      </a:lnTo>
                      <a:lnTo>
                        <a:pt x="3197545" y="1761630"/>
                      </a:lnTo>
                      <a:lnTo>
                        <a:pt x="3197544" y="1761631"/>
                      </a:lnTo>
                      <a:lnTo>
                        <a:pt x="3006461" y="1570547"/>
                      </a:lnTo>
                      <a:lnTo>
                        <a:pt x="2971434" y="1535520"/>
                      </a:lnTo>
                      <a:lnTo>
                        <a:pt x="2813706" y="1377793"/>
                      </a:lnTo>
                      <a:lnTo>
                        <a:pt x="2812338" y="1379161"/>
                      </a:lnTo>
                      <a:lnTo>
                        <a:pt x="2619582" y="1186405"/>
                      </a:lnTo>
                      <a:lnTo>
                        <a:pt x="2586227" y="1153050"/>
                      </a:lnTo>
                      <a:lnTo>
                        <a:pt x="2430017" y="996839"/>
                      </a:lnTo>
                      <a:lnTo>
                        <a:pt x="2429101" y="997755"/>
                      </a:lnTo>
                      <a:lnTo>
                        <a:pt x="2247376" y="816030"/>
                      </a:lnTo>
                      <a:lnTo>
                        <a:pt x="2194721" y="868684"/>
                      </a:lnTo>
                      <a:lnTo>
                        <a:pt x="2169629" y="843592"/>
                      </a:lnTo>
                      <a:lnTo>
                        <a:pt x="2012511" y="1000710"/>
                      </a:lnTo>
                      <a:lnTo>
                        <a:pt x="1948715" y="936915"/>
                      </a:lnTo>
                      <a:lnTo>
                        <a:pt x="1776261" y="1109369"/>
                      </a:lnTo>
                      <a:lnTo>
                        <a:pt x="1741234" y="1144396"/>
                      </a:lnTo>
                      <a:lnTo>
                        <a:pt x="1585176" y="1300453"/>
                      </a:lnTo>
                      <a:lnTo>
                        <a:pt x="1550150" y="1335480"/>
                      </a:lnTo>
                      <a:lnTo>
                        <a:pt x="1394093" y="1491537"/>
                      </a:lnTo>
                      <a:lnTo>
                        <a:pt x="1359065" y="1526564"/>
                      </a:lnTo>
                      <a:lnTo>
                        <a:pt x="1201338" y="1684291"/>
                      </a:lnTo>
                      <a:lnTo>
                        <a:pt x="1202706" y="1685660"/>
                      </a:lnTo>
                      <a:lnTo>
                        <a:pt x="1009951" y="1878416"/>
                      </a:lnTo>
                      <a:lnTo>
                        <a:pt x="976596" y="1911771"/>
                      </a:lnTo>
                      <a:lnTo>
                        <a:pt x="820385" y="2067981"/>
                      </a:lnTo>
                      <a:lnTo>
                        <a:pt x="821301" y="2068897"/>
                      </a:lnTo>
                      <a:lnTo>
                        <a:pt x="612116" y="2278081"/>
                      </a:lnTo>
                      <a:lnTo>
                        <a:pt x="673628" y="2339593"/>
                      </a:lnTo>
                      <a:lnTo>
                        <a:pt x="567426" y="2445795"/>
                      </a:lnTo>
                      <a:lnTo>
                        <a:pt x="672230" y="2550598"/>
                      </a:lnTo>
                      <a:lnTo>
                        <a:pt x="566028" y="2656800"/>
                      </a:lnTo>
                      <a:lnTo>
                        <a:pt x="0" y="2090772"/>
                      </a:lnTo>
                      <a:lnTo>
                        <a:pt x="106202" y="1984570"/>
                      </a:lnTo>
                      <a:lnTo>
                        <a:pt x="211005" y="2089373"/>
                      </a:lnTo>
                      <a:lnTo>
                        <a:pt x="317206" y="1983171"/>
                      </a:lnTo>
                      <a:lnTo>
                        <a:pt x="386005" y="2051970"/>
                      </a:lnTo>
                      <a:lnTo>
                        <a:pt x="558644" y="1879331"/>
                      </a:lnTo>
                      <a:lnTo>
                        <a:pt x="557729" y="1878415"/>
                      </a:lnTo>
                      <a:lnTo>
                        <a:pt x="750485" y="1685660"/>
                      </a:lnTo>
                      <a:lnTo>
                        <a:pt x="783839" y="1652305"/>
                      </a:lnTo>
                      <a:lnTo>
                        <a:pt x="943239" y="1492905"/>
                      </a:lnTo>
                      <a:lnTo>
                        <a:pt x="941871" y="1491537"/>
                      </a:lnTo>
                      <a:lnTo>
                        <a:pt x="1132954" y="1300453"/>
                      </a:lnTo>
                      <a:lnTo>
                        <a:pt x="1167982" y="1265426"/>
                      </a:lnTo>
                      <a:lnTo>
                        <a:pt x="1324039" y="1109369"/>
                      </a:lnTo>
                      <a:lnTo>
                        <a:pt x="1359065" y="1074342"/>
                      </a:lnTo>
                      <a:lnTo>
                        <a:pt x="1515123" y="918285"/>
                      </a:lnTo>
                      <a:lnTo>
                        <a:pt x="1550150" y="883258"/>
                      </a:lnTo>
                      <a:lnTo>
                        <a:pt x="1722604" y="710804"/>
                      </a:lnTo>
                      <a:lnTo>
                        <a:pt x="1656089" y="644289"/>
                      </a:lnTo>
                      <a:lnTo>
                        <a:pt x="1813208" y="487170"/>
                      </a:lnTo>
                      <a:lnTo>
                        <a:pt x="1788115" y="462078"/>
                      </a:lnTo>
                      <a:lnTo>
                        <a:pt x="1817021" y="433172"/>
                      </a:lnTo>
                      <a:lnTo>
                        <a:pt x="1638436" y="254587"/>
                      </a:lnTo>
                      <a:lnTo>
                        <a:pt x="1893022" y="0"/>
                      </a:lnTo>
                      <a:lnTo>
                        <a:pt x="1948799" y="55777"/>
                      </a:lnTo>
                      <a:lnTo>
                        <a:pt x="2421315" y="82732"/>
                      </a:lnTo>
                      <a:lnTo>
                        <a:pt x="2424216" y="79831"/>
                      </a:lnTo>
                      <a:lnTo>
                        <a:pt x="2449269" y="10488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10" name="Rectangle 41">
                  <a:extLst>
                    <a:ext uri="{FF2B5EF4-FFF2-40B4-BE49-F238E27FC236}">
                      <a16:creationId xmlns="" xmlns:a16="http://schemas.microsoft.com/office/drawing/2014/main" id="{89E4940D-48CD-4A7D-9150-9F54A2DB09BC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19192674">
                  <a:off x="926950" y="2109352"/>
                  <a:ext cx="360000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8423" h="3970014">
                      <a:moveTo>
                        <a:pt x="1259577" y="2471243"/>
                      </a:moveTo>
                      <a:cubicBezTo>
                        <a:pt x="1293292" y="2471243"/>
                        <a:pt x="1320623" y="2543205"/>
                        <a:pt x="1320623" y="2631975"/>
                      </a:cubicBezTo>
                      <a:cubicBezTo>
                        <a:pt x="1320623" y="2720745"/>
                        <a:pt x="1293292" y="2792707"/>
                        <a:pt x="1259577" y="2792707"/>
                      </a:cubicBezTo>
                      <a:cubicBezTo>
                        <a:pt x="1225862" y="2792707"/>
                        <a:pt x="1198531" y="2720745"/>
                        <a:pt x="1198531" y="2631975"/>
                      </a:cubicBezTo>
                      <a:cubicBezTo>
                        <a:pt x="1198531" y="2543205"/>
                        <a:pt x="1225862" y="2471243"/>
                        <a:pt x="1259577" y="2471243"/>
                      </a:cubicBezTo>
                      <a:close/>
                      <a:moveTo>
                        <a:pt x="1710471" y="2470362"/>
                      </a:moveTo>
                      <a:cubicBezTo>
                        <a:pt x="1741030" y="2470028"/>
                        <a:pt x="1768823" y="2488083"/>
                        <a:pt x="1781169" y="2516203"/>
                      </a:cubicBezTo>
                      <a:cubicBezTo>
                        <a:pt x="1793845" y="2545068"/>
                        <a:pt x="1787700" y="2578742"/>
                        <a:pt x="1765642" y="2601268"/>
                      </a:cubicBezTo>
                      <a:cubicBezTo>
                        <a:pt x="1750827" y="2616399"/>
                        <a:pt x="1730831" y="2624459"/>
                        <a:pt x="1710472" y="2623745"/>
                      </a:cubicBezTo>
                      <a:close/>
                      <a:moveTo>
                        <a:pt x="2456093" y="2374056"/>
                      </a:moveTo>
                      <a:lnTo>
                        <a:pt x="2456093" y="2889893"/>
                      </a:lnTo>
                      <a:lnTo>
                        <a:pt x="2566690" y="2889893"/>
                      </a:lnTo>
                      <a:lnTo>
                        <a:pt x="2566690" y="2706284"/>
                      </a:lnTo>
                      <a:lnTo>
                        <a:pt x="2632197" y="2884955"/>
                      </a:lnTo>
                      <a:lnTo>
                        <a:pt x="2635843" y="2883618"/>
                      </a:lnTo>
                      <a:lnTo>
                        <a:pt x="2635843" y="2889893"/>
                      </a:lnTo>
                      <a:lnTo>
                        <a:pt x="2746439" y="2889893"/>
                      </a:lnTo>
                      <a:lnTo>
                        <a:pt x="2746439" y="2374056"/>
                      </a:lnTo>
                      <a:lnTo>
                        <a:pt x="2635843" y="2374056"/>
                      </a:lnTo>
                      <a:lnTo>
                        <a:pt x="2635843" y="2573614"/>
                      </a:lnTo>
                      <a:lnTo>
                        <a:pt x="2566690" y="2385000"/>
                      </a:lnTo>
                      <a:lnTo>
                        <a:pt x="2566690" y="2374056"/>
                      </a:lnTo>
                      <a:close/>
                      <a:moveTo>
                        <a:pt x="2032426" y="2374056"/>
                      </a:moveTo>
                      <a:lnTo>
                        <a:pt x="2032426" y="2889895"/>
                      </a:lnTo>
                      <a:lnTo>
                        <a:pt x="2115405" y="2889895"/>
                      </a:lnTo>
                      <a:lnTo>
                        <a:pt x="2143023" y="2889895"/>
                      </a:lnTo>
                      <a:lnTo>
                        <a:pt x="2308949" y="2889895"/>
                      </a:lnTo>
                      <a:lnTo>
                        <a:pt x="2308949" y="2779299"/>
                      </a:lnTo>
                      <a:lnTo>
                        <a:pt x="2143023" y="2779299"/>
                      </a:lnTo>
                      <a:lnTo>
                        <a:pt x="2143023" y="2686401"/>
                      </a:lnTo>
                      <a:lnTo>
                        <a:pt x="2308949" y="2686401"/>
                      </a:lnTo>
                      <a:lnTo>
                        <a:pt x="2308949" y="2575804"/>
                      </a:lnTo>
                      <a:lnTo>
                        <a:pt x="2143023" y="2575804"/>
                      </a:lnTo>
                      <a:lnTo>
                        <a:pt x="2143023" y="2484653"/>
                      </a:lnTo>
                      <a:lnTo>
                        <a:pt x="2308949" y="2484653"/>
                      </a:lnTo>
                      <a:lnTo>
                        <a:pt x="2308949" y="2374056"/>
                      </a:lnTo>
                      <a:lnTo>
                        <a:pt x="2143023" y="2374056"/>
                      </a:lnTo>
                      <a:lnTo>
                        <a:pt x="2115405" y="2374056"/>
                      </a:lnTo>
                      <a:close/>
                      <a:moveTo>
                        <a:pt x="1259577" y="2374056"/>
                      </a:moveTo>
                      <a:cubicBezTo>
                        <a:pt x="1172187" y="2374056"/>
                        <a:pt x="1101344" y="2489530"/>
                        <a:pt x="1101344" y="2631975"/>
                      </a:cubicBezTo>
                      <a:cubicBezTo>
                        <a:pt x="1101344" y="2774420"/>
                        <a:pt x="1172187" y="2889894"/>
                        <a:pt x="1259577" y="2889894"/>
                      </a:cubicBezTo>
                      <a:cubicBezTo>
                        <a:pt x="1346967" y="2889894"/>
                        <a:pt x="1417810" y="2774420"/>
                        <a:pt x="1417810" y="2631975"/>
                      </a:cubicBezTo>
                      <a:cubicBezTo>
                        <a:pt x="1417810" y="2489530"/>
                        <a:pt x="1346967" y="2374056"/>
                        <a:pt x="1259577" y="2374056"/>
                      </a:cubicBezTo>
                      <a:close/>
                      <a:moveTo>
                        <a:pt x="1599876" y="2366688"/>
                      </a:moveTo>
                      <a:lnTo>
                        <a:pt x="1599875" y="2882524"/>
                      </a:lnTo>
                      <a:lnTo>
                        <a:pt x="1710472" y="2882525"/>
                      </a:lnTo>
                      <a:lnTo>
                        <a:pt x="1710472" y="2723975"/>
                      </a:lnTo>
                      <a:cubicBezTo>
                        <a:pt x="1757507" y="2725624"/>
                        <a:pt x="1803701" y="2707003"/>
                        <a:pt x="1837929" y="2672047"/>
                      </a:cubicBezTo>
                      <a:cubicBezTo>
                        <a:pt x="1888884" y="2620006"/>
                        <a:pt x="1903084" y="2542214"/>
                        <a:pt x="1873801" y="2475527"/>
                      </a:cubicBezTo>
                      <a:cubicBezTo>
                        <a:pt x="1845275" y="2410565"/>
                        <a:pt x="1781067" y="2368851"/>
                        <a:pt x="1710472" y="2369624"/>
                      </a:cubicBezTo>
                      <a:lnTo>
                        <a:pt x="1710471" y="2366688"/>
                      </a:lnTo>
                      <a:close/>
                      <a:moveTo>
                        <a:pt x="920754" y="2169815"/>
                      </a:moveTo>
                      <a:lnTo>
                        <a:pt x="3008986" y="2169815"/>
                      </a:lnTo>
                      <a:lnTo>
                        <a:pt x="3008986" y="3105919"/>
                      </a:lnTo>
                      <a:lnTo>
                        <a:pt x="920754" y="3105919"/>
                      </a:lnTo>
                      <a:close/>
                      <a:moveTo>
                        <a:pt x="632722" y="1985007"/>
                      </a:moveTo>
                      <a:lnTo>
                        <a:pt x="632722" y="3321943"/>
                      </a:lnTo>
                      <a:lnTo>
                        <a:pt x="3297018" y="3321943"/>
                      </a:lnTo>
                      <a:lnTo>
                        <a:pt x="3297018" y="1985007"/>
                      </a:lnTo>
                      <a:close/>
                      <a:moveTo>
                        <a:pt x="2657019" y="761679"/>
                      </a:moveTo>
                      <a:lnTo>
                        <a:pt x="2760733" y="1606387"/>
                      </a:lnTo>
                      <a:lnTo>
                        <a:pt x="2761762" y="1614761"/>
                      </a:lnTo>
                      <a:lnTo>
                        <a:pt x="2762330" y="1614691"/>
                      </a:lnTo>
                      <a:cubicBezTo>
                        <a:pt x="2780335" y="1740615"/>
                        <a:pt x="2862522" y="1833408"/>
                        <a:pt x="2948897" y="1824230"/>
                      </a:cubicBezTo>
                      <a:cubicBezTo>
                        <a:pt x="3036464" y="1814924"/>
                        <a:pt x="3095979" y="1704243"/>
                        <a:pt x="3083047" y="1575312"/>
                      </a:cubicBezTo>
                      <a:lnTo>
                        <a:pt x="3083347" y="1575275"/>
                      </a:lnTo>
                      <a:lnTo>
                        <a:pt x="2983448" y="761679"/>
                      </a:lnTo>
                      <a:close/>
                      <a:moveTo>
                        <a:pt x="2205921" y="761679"/>
                      </a:moveTo>
                      <a:lnTo>
                        <a:pt x="2264137" y="1594263"/>
                      </a:lnTo>
                      <a:cubicBezTo>
                        <a:pt x="2264333" y="1597068"/>
                        <a:pt x="2264530" y="1599874"/>
                        <a:pt x="2264726" y="1602679"/>
                      </a:cubicBezTo>
                      <a:lnTo>
                        <a:pt x="2265297" y="1602640"/>
                      </a:lnTo>
                      <a:cubicBezTo>
                        <a:pt x="2276686" y="1729333"/>
                        <a:pt x="2353905" y="1826300"/>
                        <a:pt x="2440641" y="1821655"/>
                      </a:cubicBezTo>
                      <a:cubicBezTo>
                        <a:pt x="2528577" y="1816945"/>
                        <a:pt x="2593802" y="1709530"/>
                        <a:pt x="2587636" y="1580099"/>
                      </a:cubicBezTo>
                      <a:lnTo>
                        <a:pt x="2587937" y="1580078"/>
                      </a:lnTo>
                      <a:lnTo>
                        <a:pt x="2530706" y="761679"/>
                      </a:lnTo>
                      <a:close/>
                      <a:moveTo>
                        <a:pt x="1761700" y="761679"/>
                      </a:moveTo>
                      <a:cubicBezTo>
                        <a:pt x="1761699" y="1032443"/>
                        <a:pt x="1761699" y="1303208"/>
                        <a:pt x="1761698" y="1573972"/>
                      </a:cubicBezTo>
                      <a:lnTo>
                        <a:pt x="1761698" y="1582410"/>
                      </a:lnTo>
                      <a:lnTo>
                        <a:pt x="1762270" y="1582410"/>
                      </a:lnTo>
                      <a:cubicBezTo>
                        <a:pt x="1764795" y="1709590"/>
                        <a:pt x="1835062" y="1811707"/>
                        <a:pt x="1921910" y="1813122"/>
                      </a:cubicBezTo>
                      <a:cubicBezTo>
                        <a:pt x="2009960" y="1814558"/>
                        <a:pt x="2082519" y="1711955"/>
                        <a:pt x="2085398" y="1582410"/>
                      </a:cubicBezTo>
                      <a:lnTo>
                        <a:pt x="2085698" y="1582410"/>
                      </a:lnTo>
                      <a:cubicBezTo>
                        <a:pt x="2085698" y="1308834"/>
                        <a:pt x="2085698" y="1035256"/>
                        <a:pt x="2085696" y="761679"/>
                      </a:cubicBezTo>
                      <a:close/>
                      <a:moveTo>
                        <a:pt x="3411320" y="761678"/>
                      </a:moveTo>
                      <a:lnTo>
                        <a:pt x="3078803" y="761679"/>
                      </a:lnTo>
                      <a:lnTo>
                        <a:pt x="3277545" y="1622538"/>
                      </a:lnTo>
                      <a:lnTo>
                        <a:pt x="3279443" y="1630759"/>
                      </a:lnTo>
                      <a:lnTo>
                        <a:pt x="3280000" y="1630631"/>
                      </a:lnTo>
                      <a:cubicBezTo>
                        <a:pt x="3311069" y="1753983"/>
                        <a:pt x="3402507" y="1837676"/>
                        <a:pt x="3487448" y="1819520"/>
                      </a:cubicBezTo>
                      <a:cubicBezTo>
                        <a:pt x="3573564" y="1801112"/>
                        <a:pt x="3621183" y="1684815"/>
                        <a:pt x="3594846" y="1557943"/>
                      </a:cubicBezTo>
                      <a:lnTo>
                        <a:pt x="3595140" y="1557876"/>
                      </a:lnTo>
                      <a:close/>
                      <a:moveTo>
                        <a:pt x="1633002" y="761678"/>
                      </a:moveTo>
                      <a:lnTo>
                        <a:pt x="1308563" y="761679"/>
                      </a:lnTo>
                      <a:lnTo>
                        <a:pt x="1266057" y="1572672"/>
                      </a:lnTo>
                      <a:lnTo>
                        <a:pt x="1265616" y="1581099"/>
                      </a:lnTo>
                      <a:lnTo>
                        <a:pt x="1266187" y="1581128"/>
                      </a:lnTo>
                      <a:cubicBezTo>
                        <a:pt x="1262052" y="1708267"/>
                        <a:pt x="1326878" y="1813921"/>
                        <a:pt x="1413534" y="1819881"/>
                      </a:cubicBezTo>
                      <a:cubicBezTo>
                        <a:pt x="1501387" y="1825922"/>
                        <a:pt x="1579217" y="1727257"/>
                        <a:pt x="1588872" y="1598040"/>
                      </a:cubicBezTo>
                      <a:lnTo>
                        <a:pt x="1589172" y="1598055"/>
                      </a:lnTo>
                      <a:close/>
                      <a:moveTo>
                        <a:pt x="863949" y="761678"/>
                      </a:moveTo>
                      <a:lnTo>
                        <a:pt x="765078" y="1566901"/>
                      </a:lnTo>
                      <a:lnTo>
                        <a:pt x="764050" y="1575275"/>
                      </a:lnTo>
                      <a:lnTo>
                        <a:pt x="764617" y="1575345"/>
                      </a:lnTo>
                      <a:cubicBezTo>
                        <a:pt x="751624" y="1701884"/>
                        <a:pt x="808922" y="1811803"/>
                        <a:pt x="894951" y="1823794"/>
                      </a:cubicBezTo>
                      <a:cubicBezTo>
                        <a:pt x="982168" y="1835949"/>
                        <a:pt x="1066691" y="1742953"/>
                        <a:pt x="1085336" y="1614724"/>
                      </a:cubicBezTo>
                      <a:lnTo>
                        <a:pt x="1085635" y="1614761"/>
                      </a:lnTo>
                      <a:lnTo>
                        <a:pt x="1190378" y="761679"/>
                      </a:lnTo>
                      <a:close/>
                      <a:moveTo>
                        <a:pt x="295535" y="441623"/>
                      </a:moveTo>
                      <a:lnTo>
                        <a:pt x="3583899" y="441623"/>
                      </a:lnTo>
                      <a:cubicBezTo>
                        <a:pt x="3610412" y="441623"/>
                        <a:pt x="3631905" y="463116"/>
                        <a:pt x="3631905" y="489629"/>
                      </a:cubicBezTo>
                      <a:lnTo>
                        <a:pt x="3631905" y="655863"/>
                      </a:lnTo>
                      <a:lnTo>
                        <a:pt x="3884522" y="1666330"/>
                      </a:lnTo>
                      <a:cubicBezTo>
                        <a:pt x="3909974" y="1748325"/>
                        <a:pt x="3809191" y="1900953"/>
                        <a:pt x="3631905" y="1666330"/>
                      </a:cubicBezTo>
                      <a:lnTo>
                        <a:pt x="3631905" y="3970014"/>
                      </a:lnTo>
                      <a:lnTo>
                        <a:pt x="247529" y="3970014"/>
                      </a:lnTo>
                      <a:lnTo>
                        <a:pt x="247529" y="1768425"/>
                      </a:lnTo>
                      <a:cubicBezTo>
                        <a:pt x="263724" y="1795996"/>
                        <a:pt x="288366" y="1813812"/>
                        <a:pt x="317369" y="1820473"/>
                      </a:cubicBezTo>
                      <a:cubicBezTo>
                        <a:pt x="403196" y="1840184"/>
                        <a:pt x="495502" y="1754908"/>
                        <a:pt x="525251" y="1628793"/>
                      </a:cubicBezTo>
                      <a:lnTo>
                        <a:pt x="525545" y="1628855"/>
                      </a:lnTo>
                      <a:lnTo>
                        <a:pt x="709866" y="761679"/>
                      </a:lnTo>
                      <a:lnTo>
                        <a:pt x="378634" y="761679"/>
                      </a:lnTo>
                      <a:lnTo>
                        <a:pt x="210380" y="1553239"/>
                      </a:lnTo>
                      <a:lnTo>
                        <a:pt x="208625" y="1561492"/>
                      </a:lnTo>
                      <a:lnTo>
                        <a:pt x="209185" y="1561611"/>
                      </a:lnTo>
                      <a:cubicBezTo>
                        <a:pt x="202164" y="1598200"/>
                        <a:pt x="201274" y="1633895"/>
                        <a:pt x="207433" y="1666330"/>
                      </a:cubicBezTo>
                      <a:cubicBezTo>
                        <a:pt x="113985" y="1883037"/>
                        <a:pt x="-32319" y="1816968"/>
                        <a:pt x="6372" y="1666330"/>
                      </a:cubicBezTo>
                      <a:lnTo>
                        <a:pt x="249769" y="692744"/>
                      </a:lnTo>
                      <a:cubicBezTo>
                        <a:pt x="247993" y="689334"/>
                        <a:pt x="247529" y="685546"/>
                        <a:pt x="247529" y="681649"/>
                      </a:cubicBezTo>
                      <a:lnTo>
                        <a:pt x="247529" y="489629"/>
                      </a:lnTo>
                      <a:cubicBezTo>
                        <a:pt x="247529" y="463116"/>
                        <a:pt x="269022" y="441623"/>
                        <a:pt x="295535" y="441623"/>
                      </a:cubicBezTo>
                      <a:close/>
                      <a:moveTo>
                        <a:pt x="307785" y="0"/>
                      </a:moveTo>
                      <a:lnTo>
                        <a:pt x="3571649" y="0"/>
                      </a:lnTo>
                      <a:cubicBezTo>
                        <a:pt x="3604927" y="0"/>
                        <a:pt x="3631905" y="26978"/>
                        <a:pt x="3631905" y="60256"/>
                      </a:cubicBezTo>
                      <a:lnTo>
                        <a:pt x="3631905" y="301273"/>
                      </a:lnTo>
                      <a:cubicBezTo>
                        <a:pt x="3631905" y="334551"/>
                        <a:pt x="3604927" y="361529"/>
                        <a:pt x="3571649" y="361529"/>
                      </a:cubicBezTo>
                      <a:lnTo>
                        <a:pt x="307785" y="361529"/>
                      </a:lnTo>
                      <a:cubicBezTo>
                        <a:pt x="274507" y="361529"/>
                        <a:pt x="247529" y="334551"/>
                        <a:pt x="247529" y="301273"/>
                      </a:cubicBezTo>
                      <a:lnTo>
                        <a:pt x="247529" y="60256"/>
                      </a:lnTo>
                      <a:cubicBezTo>
                        <a:pt x="247529" y="26978"/>
                        <a:pt x="274507" y="0"/>
                        <a:pt x="30778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11" name="Isosceles Triangle 3">
                  <a:extLst>
                    <a:ext uri="{FF2B5EF4-FFF2-40B4-BE49-F238E27FC236}">
                      <a16:creationId xmlns="" xmlns:a16="http://schemas.microsoft.com/office/drawing/2014/main" id="{DE6CAD33-65DD-4EF9-BD97-281D926B548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229245">
                  <a:off x="2616513" y="2030577"/>
                  <a:ext cx="359661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5086" h="3938802">
                      <a:moveTo>
                        <a:pt x="1861742" y="3314001"/>
                      </a:moveTo>
                      <a:cubicBezTo>
                        <a:pt x="1921395" y="3314001"/>
                        <a:pt x="1969754" y="3362360"/>
                        <a:pt x="1969754" y="3422013"/>
                      </a:cubicBezTo>
                      <a:cubicBezTo>
                        <a:pt x="1969754" y="3481666"/>
                        <a:pt x="1921395" y="3530025"/>
                        <a:pt x="1861742" y="3530025"/>
                      </a:cubicBezTo>
                      <a:cubicBezTo>
                        <a:pt x="1802089" y="3530025"/>
                        <a:pt x="1753730" y="3481666"/>
                        <a:pt x="1753730" y="3422013"/>
                      </a:cubicBezTo>
                      <a:cubicBezTo>
                        <a:pt x="1753730" y="3362360"/>
                        <a:pt x="1802089" y="3314001"/>
                        <a:pt x="1861742" y="3314001"/>
                      </a:cubicBezTo>
                      <a:close/>
                      <a:moveTo>
                        <a:pt x="2097646" y="2118753"/>
                      </a:moveTo>
                      <a:lnTo>
                        <a:pt x="2097646" y="2478753"/>
                      </a:lnTo>
                      <a:lnTo>
                        <a:pt x="2457646" y="2478753"/>
                      </a:lnTo>
                      <a:lnTo>
                        <a:pt x="2457646" y="2118753"/>
                      </a:lnTo>
                      <a:close/>
                      <a:moveTo>
                        <a:pt x="1476536" y="2118753"/>
                      </a:moveTo>
                      <a:lnTo>
                        <a:pt x="1476536" y="2478753"/>
                      </a:lnTo>
                      <a:lnTo>
                        <a:pt x="1836536" y="2478753"/>
                      </a:lnTo>
                      <a:lnTo>
                        <a:pt x="1836536" y="2118753"/>
                      </a:lnTo>
                      <a:close/>
                      <a:moveTo>
                        <a:pt x="2097646" y="1539638"/>
                      </a:moveTo>
                      <a:lnTo>
                        <a:pt x="2097646" y="1899638"/>
                      </a:lnTo>
                      <a:lnTo>
                        <a:pt x="2457646" y="1899638"/>
                      </a:lnTo>
                      <a:lnTo>
                        <a:pt x="2457646" y="1539638"/>
                      </a:lnTo>
                      <a:close/>
                      <a:moveTo>
                        <a:pt x="1476536" y="1539638"/>
                      </a:moveTo>
                      <a:lnTo>
                        <a:pt x="1476536" y="1899638"/>
                      </a:lnTo>
                      <a:lnTo>
                        <a:pt x="1836536" y="1899638"/>
                      </a:lnTo>
                      <a:lnTo>
                        <a:pt x="1836536" y="1539638"/>
                      </a:lnTo>
                      <a:close/>
                      <a:moveTo>
                        <a:pt x="1989788" y="770570"/>
                      </a:moveTo>
                      <a:lnTo>
                        <a:pt x="3429788" y="1850570"/>
                      </a:lnTo>
                      <a:lnTo>
                        <a:pt x="3430108" y="1850570"/>
                      </a:lnTo>
                      <a:lnTo>
                        <a:pt x="3430108" y="3938802"/>
                      </a:lnTo>
                      <a:lnTo>
                        <a:pt x="2265771" y="3938802"/>
                      </a:lnTo>
                      <a:lnTo>
                        <a:pt x="2265771" y="2786674"/>
                      </a:lnTo>
                      <a:lnTo>
                        <a:pt x="1669844" y="2786674"/>
                      </a:lnTo>
                      <a:lnTo>
                        <a:pt x="1669844" y="3938802"/>
                      </a:lnTo>
                      <a:lnTo>
                        <a:pt x="549788" y="3938802"/>
                      </a:lnTo>
                      <a:lnTo>
                        <a:pt x="549788" y="1850570"/>
                      </a:lnTo>
                      <a:close/>
                      <a:moveTo>
                        <a:pt x="1969233" y="1003"/>
                      </a:moveTo>
                      <a:cubicBezTo>
                        <a:pt x="1995162" y="-2644"/>
                        <a:pt x="2022483" y="3601"/>
                        <a:pt x="2045048" y="20601"/>
                      </a:cubicBezTo>
                      <a:lnTo>
                        <a:pt x="3894333" y="1413834"/>
                      </a:lnTo>
                      <a:cubicBezTo>
                        <a:pt x="3939464" y="1447835"/>
                        <a:pt x="3948486" y="1511986"/>
                        <a:pt x="3914485" y="1557117"/>
                      </a:cubicBezTo>
                      <a:lnTo>
                        <a:pt x="3756006" y="1767472"/>
                      </a:lnTo>
                      <a:cubicBezTo>
                        <a:pt x="3722004" y="1812603"/>
                        <a:pt x="3657854" y="1821626"/>
                        <a:pt x="3612722" y="1787625"/>
                      </a:cubicBezTo>
                      <a:lnTo>
                        <a:pt x="1967544" y="548164"/>
                      </a:lnTo>
                      <a:lnTo>
                        <a:pt x="322364" y="1787626"/>
                      </a:lnTo>
                      <a:cubicBezTo>
                        <a:pt x="277233" y="1821627"/>
                        <a:pt x="213082" y="1812604"/>
                        <a:pt x="179080" y="1767473"/>
                      </a:cubicBezTo>
                      <a:lnTo>
                        <a:pt x="20601" y="1557118"/>
                      </a:lnTo>
                      <a:cubicBezTo>
                        <a:pt x="-13400" y="1511987"/>
                        <a:pt x="-4378" y="1447836"/>
                        <a:pt x="40754" y="1413835"/>
                      </a:cubicBezTo>
                      <a:lnTo>
                        <a:pt x="1890038" y="20602"/>
                      </a:lnTo>
                      <a:cubicBezTo>
                        <a:pt x="1912604" y="3602"/>
                        <a:pt x="1939924" y="-2643"/>
                        <a:pt x="1965854" y="1004"/>
                      </a:cubicBezTo>
                      <a:lnTo>
                        <a:pt x="1967542" y="1586"/>
                      </a:lnTo>
                      <a:cubicBezTo>
                        <a:pt x="1968071" y="1171"/>
                        <a:pt x="1968652" y="1085"/>
                        <a:pt x="1969233" y="100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94" name="Group 93">
                <a:extLst>
                  <a:ext uri="{FF2B5EF4-FFF2-40B4-BE49-F238E27FC236}">
                    <a16:creationId xmlns="" xmlns:a16="http://schemas.microsoft.com/office/drawing/2014/main" id="{5FC36ABD-5AA8-44B3-9DB9-8C24A7665DA1}"/>
                  </a:ext>
                </a:extLst>
              </p:cNvPr>
              <p:cNvGrpSpPr/>
              <p:nvPr/>
            </p:nvGrpSpPr>
            <p:grpSpPr>
              <a:xfrm rot="10066674">
                <a:off x="1444650" y="4351773"/>
                <a:ext cx="2063339" cy="852218"/>
                <a:chOff x="926950" y="1617134"/>
                <a:chExt cx="2063339" cy="852218"/>
              </a:xfrm>
              <a:grpFill/>
            </p:grpSpPr>
            <p:sp>
              <p:nvSpPr>
                <p:cNvPr id="102" name="Rectangle 14">
                  <a:extLst>
                    <a:ext uri="{FF2B5EF4-FFF2-40B4-BE49-F238E27FC236}">
                      <a16:creationId xmlns="" xmlns:a16="http://schemas.microsoft.com/office/drawing/2014/main" id="{67881403-9914-415C-B5A7-C5754EED827F}"/>
                    </a:ext>
                  </a:extLst>
                </p:cNvPr>
                <p:cNvSpPr/>
                <p:nvPr/>
              </p:nvSpPr>
              <p:spPr>
                <a:xfrm rot="19949266">
                  <a:off x="1199615" y="1717912"/>
                  <a:ext cx="531261" cy="5312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2192" h="3931865">
                      <a:moveTo>
                        <a:pt x="2826148" y="3448804"/>
                      </a:moveTo>
                      <a:lnTo>
                        <a:pt x="2826148" y="3556804"/>
                      </a:lnTo>
                      <a:lnTo>
                        <a:pt x="3042148" y="3556804"/>
                      </a:lnTo>
                      <a:lnTo>
                        <a:pt x="3042148" y="3448804"/>
                      </a:lnTo>
                      <a:close/>
                      <a:moveTo>
                        <a:pt x="890988" y="3448804"/>
                      </a:moveTo>
                      <a:lnTo>
                        <a:pt x="890988" y="3556804"/>
                      </a:lnTo>
                      <a:lnTo>
                        <a:pt x="1106988" y="3556804"/>
                      </a:lnTo>
                      <a:lnTo>
                        <a:pt x="1106988" y="3448804"/>
                      </a:lnTo>
                      <a:close/>
                      <a:moveTo>
                        <a:pt x="3528192" y="3439467"/>
                      </a:moveTo>
                      <a:lnTo>
                        <a:pt x="3528192" y="3547467"/>
                      </a:lnTo>
                      <a:lnTo>
                        <a:pt x="3744192" y="3547467"/>
                      </a:lnTo>
                      <a:lnTo>
                        <a:pt x="3744192" y="3439467"/>
                      </a:lnTo>
                      <a:close/>
                      <a:moveTo>
                        <a:pt x="198000" y="3439467"/>
                      </a:moveTo>
                      <a:lnTo>
                        <a:pt x="198000" y="3547467"/>
                      </a:lnTo>
                      <a:lnTo>
                        <a:pt x="414000" y="3547467"/>
                      </a:lnTo>
                      <a:lnTo>
                        <a:pt x="414000" y="3439467"/>
                      </a:lnTo>
                      <a:close/>
                      <a:moveTo>
                        <a:pt x="2826148" y="3206154"/>
                      </a:moveTo>
                      <a:lnTo>
                        <a:pt x="2826148" y="3314154"/>
                      </a:lnTo>
                      <a:lnTo>
                        <a:pt x="3042148" y="3314154"/>
                      </a:lnTo>
                      <a:lnTo>
                        <a:pt x="3042148" y="3206154"/>
                      </a:lnTo>
                      <a:close/>
                      <a:moveTo>
                        <a:pt x="890988" y="3206154"/>
                      </a:moveTo>
                      <a:lnTo>
                        <a:pt x="890988" y="3314154"/>
                      </a:lnTo>
                      <a:lnTo>
                        <a:pt x="1106988" y="3314154"/>
                      </a:lnTo>
                      <a:lnTo>
                        <a:pt x="1106988" y="3206154"/>
                      </a:lnTo>
                      <a:close/>
                      <a:moveTo>
                        <a:pt x="3528192" y="3196817"/>
                      </a:moveTo>
                      <a:lnTo>
                        <a:pt x="3528192" y="3304817"/>
                      </a:lnTo>
                      <a:lnTo>
                        <a:pt x="3744192" y="3304817"/>
                      </a:lnTo>
                      <a:lnTo>
                        <a:pt x="3744192" y="3196817"/>
                      </a:lnTo>
                      <a:close/>
                      <a:moveTo>
                        <a:pt x="198000" y="3196817"/>
                      </a:moveTo>
                      <a:lnTo>
                        <a:pt x="198000" y="3304817"/>
                      </a:lnTo>
                      <a:lnTo>
                        <a:pt x="414000" y="3304817"/>
                      </a:lnTo>
                      <a:lnTo>
                        <a:pt x="414000" y="3196817"/>
                      </a:lnTo>
                      <a:close/>
                      <a:moveTo>
                        <a:pt x="2070064" y="3046635"/>
                      </a:moveTo>
                      <a:lnTo>
                        <a:pt x="2070064" y="3154635"/>
                      </a:lnTo>
                      <a:lnTo>
                        <a:pt x="2286064" y="3154635"/>
                      </a:lnTo>
                      <a:lnTo>
                        <a:pt x="2286064" y="3046635"/>
                      </a:lnTo>
                      <a:close/>
                      <a:moveTo>
                        <a:pt x="1638016" y="3037298"/>
                      </a:moveTo>
                      <a:lnTo>
                        <a:pt x="1638016" y="3145298"/>
                      </a:lnTo>
                      <a:lnTo>
                        <a:pt x="1854016" y="3145298"/>
                      </a:lnTo>
                      <a:lnTo>
                        <a:pt x="1854016" y="3037298"/>
                      </a:lnTo>
                      <a:close/>
                      <a:moveTo>
                        <a:pt x="2826148" y="2963504"/>
                      </a:moveTo>
                      <a:lnTo>
                        <a:pt x="2826148" y="3071504"/>
                      </a:lnTo>
                      <a:lnTo>
                        <a:pt x="3042148" y="3071504"/>
                      </a:lnTo>
                      <a:lnTo>
                        <a:pt x="3042148" y="2963504"/>
                      </a:lnTo>
                      <a:close/>
                      <a:moveTo>
                        <a:pt x="890988" y="2963504"/>
                      </a:moveTo>
                      <a:lnTo>
                        <a:pt x="890988" y="3071504"/>
                      </a:lnTo>
                      <a:lnTo>
                        <a:pt x="1106988" y="3071504"/>
                      </a:lnTo>
                      <a:lnTo>
                        <a:pt x="1106988" y="2963504"/>
                      </a:lnTo>
                      <a:close/>
                      <a:moveTo>
                        <a:pt x="3528192" y="2954167"/>
                      </a:moveTo>
                      <a:lnTo>
                        <a:pt x="3528192" y="3062167"/>
                      </a:lnTo>
                      <a:lnTo>
                        <a:pt x="3744192" y="3062167"/>
                      </a:lnTo>
                      <a:lnTo>
                        <a:pt x="3744192" y="2954167"/>
                      </a:lnTo>
                      <a:close/>
                      <a:moveTo>
                        <a:pt x="198000" y="2954167"/>
                      </a:moveTo>
                      <a:lnTo>
                        <a:pt x="198000" y="3062167"/>
                      </a:lnTo>
                      <a:lnTo>
                        <a:pt x="414000" y="3062167"/>
                      </a:lnTo>
                      <a:lnTo>
                        <a:pt x="414000" y="2954167"/>
                      </a:lnTo>
                      <a:close/>
                      <a:moveTo>
                        <a:pt x="2070064" y="2803981"/>
                      </a:moveTo>
                      <a:lnTo>
                        <a:pt x="2070064" y="2911981"/>
                      </a:lnTo>
                      <a:lnTo>
                        <a:pt x="2286064" y="2911981"/>
                      </a:lnTo>
                      <a:lnTo>
                        <a:pt x="2286064" y="2803981"/>
                      </a:lnTo>
                      <a:close/>
                      <a:moveTo>
                        <a:pt x="1638016" y="2794644"/>
                      </a:moveTo>
                      <a:lnTo>
                        <a:pt x="1638016" y="2902644"/>
                      </a:lnTo>
                      <a:lnTo>
                        <a:pt x="1854016" y="2902644"/>
                      </a:lnTo>
                      <a:lnTo>
                        <a:pt x="1854016" y="2794644"/>
                      </a:lnTo>
                      <a:close/>
                      <a:moveTo>
                        <a:pt x="2826148" y="2720854"/>
                      </a:moveTo>
                      <a:lnTo>
                        <a:pt x="2826148" y="2828854"/>
                      </a:lnTo>
                      <a:lnTo>
                        <a:pt x="3042148" y="2828854"/>
                      </a:lnTo>
                      <a:lnTo>
                        <a:pt x="3042148" y="2720854"/>
                      </a:lnTo>
                      <a:close/>
                      <a:moveTo>
                        <a:pt x="890988" y="2720854"/>
                      </a:moveTo>
                      <a:lnTo>
                        <a:pt x="890988" y="2828854"/>
                      </a:lnTo>
                      <a:lnTo>
                        <a:pt x="1106988" y="2828854"/>
                      </a:lnTo>
                      <a:lnTo>
                        <a:pt x="1106988" y="2720854"/>
                      </a:lnTo>
                      <a:close/>
                      <a:moveTo>
                        <a:pt x="3528192" y="2711517"/>
                      </a:moveTo>
                      <a:lnTo>
                        <a:pt x="3528192" y="2819517"/>
                      </a:lnTo>
                      <a:lnTo>
                        <a:pt x="3744192" y="2819517"/>
                      </a:lnTo>
                      <a:lnTo>
                        <a:pt x="3744192" y="2711517"/>
                      </a:lnTo>
                      <a:close/>
                      <a:moveTo>
                        <a:pt x="198000" y="2711517"/>
                      </a:moveTo>
                      <a:lnTo>
                        <a:pt x="198000" y="2819517"/>
                      </a:lnTo>
                      <a:lnTo>
                        <a:pt x="414000" y="2819517"/>
                      </a:lnTo>
                      <a:lnTo>
                        <a:pt x="414000" y="2711517"/>
                      </a:lnTo>
                      <a:close/>
                      <a:moveTo>
                        <a:pt x="2070064" y="2561331"/>
                      </a:moveTo>
                      <a:lnTo>
                        <a:pt x="2070064" y="2669331"/>
                      </a:lnTo>
                      <a:lnTo>
                        <a:pt x="2286064" y="2669331"/>
                      </a:lnTo>
                      <a:lnTo>
                        <a:pt x="2286064" y="2561331"/>
                      </a:lnTo>
                      <a:close/>
                      <a:moveTo>
                        <a:pt x="1638016" y="2551994"/>
                      </a:moveTo>
                      <a:lnTo>
                        <a:pt x="1638016" y="2659994"/>
                      </a:lnTo>
                      <a:lnTo>
                        <a:pt x="1854016" y="2659994"/>
                      </a:lnTo>
                      <a:lnTo>
                        <a:pt x="1854016" y="2551994"/>
                      </a:lnTo>
                      <a:close/>
                      <a:moveTo>
                        <a:pt x="2826148" y="2478204"/>
                      </a:moveTo>
                      <a:lnTo>
                        <a:pt x="2826148" y="2586204"/>
                      </a:lnTo>
                      <a:lnTo>
                        <a:pt x="3042148" y="2586204"/>
                      </a:lnTo>
                      <a:lnTo>
                        <a:pt x="3042148" y="2478204"/>
                      </a:lnTo>
                      <a:close/>
                      <a:moveTo>
                        <a:pt x="890988" y="2478204"/>
                      </a:moveTo>
                      <a:lnTo>
                        <a:pt x="890988" y="2586204"/>
                      </a:lnTo>
                      <a:lnTo>
                        <a:pt x="1106988" y="2586204"/>
                      </a:lnTo>
                      <a:lnTo>
                        <a:pt x="1106988" y="2478204"/>
                      </a:lnTo>
                      <a:close/>
                      <a:moveTo>
                        <a:pt x="3528192" y="2468867"/>
                      </a:moveTo>
                      <a:lnTo>
                        <a:pt x="3528192" y="2576867"/>
                      </a:lnTo>
                      <a:lnTo>
                        <a:pt x="3744192" y="2576867"/>
                      </a:lnTo>
                      <a:lnTo>
                        <a:pt x="3744192" y="2468867"/>
                      </a:lnTo>
                      <a:close/>
                      <a:moveTo>
                        <a:pt x="198000" y="2468867"/>
                      </a:moveTo>
                      <a:lnTo>
                        <a:pt x="198000" y="2576867"/>
                      </a:lnTo>
                      <a:lnTo>
                        <a:pt x="414000" y="2576867"/>
                      </a:lnTo>
                      <a:lnTo>
                        <a:pt x="414000" y="2468867"/>
                      </a:lnTo>
                      <a:close/>
                      <a:moveTo>
                        <a:pt x="2070064" y="2318681"/>
                      </a:moveTo>
                      <a:lnTo>
                        <a:pt x="2070064" y="2426681"/>
                      </a:lnTo>
                      <a:lnTo>
                        <a:pt x="2286064" y="2426681"/>
                      </a:lnTo>
                      <a:lnTo>
                        <a:pt x="2286064" y="2318681"/>
                      </a:lnTo>
                      <a:close/>
                      <a:moveTo>
                        <a:pt x="1638016" y="2309344"/>
                      </a:moveTo>
                      <a:lnTo>
                        <a:pt x="1638016" y="2417344"/>
                      </a:lnTo>
                      <a:lnTo>
                        <a:pt x="1854016" y="2417344"/>
                      </a:lnTo>
                      <a:lnTo>
                        <a:pt x="1854016" y="2309344"/>
                      </a:lnTo>
                      <a:close/>
                      <a:moveTo>
                        <a:pt x="2826148" y="2235554"/>
                      </a:moveTo>
                      <a:lnTo>
                        <a:pt x="2826148" y="2343554"/>
                      </a:lnTo>
                      <a:lnTo>
                        <a:pt x="3042148" y="2343554"/>
                      </a:lnTo>
                      <a:lnTo>
                        <a:pt x="3042148" y="2235554"/>
                      </a:lnTo>
                      <a:close/>
                      <a:moveTo>
                        <a:pt x="890988" y="2235554"/>
                      </a:moveTo>
                      <a:lnTo>
                        <a:pt x="890988" y="2343554"/>
                      </a:lnTo>
                      <a:lnTo>
                        <a:pt x="1106988" y="2343554"/>
                      </a:lnTo>
                      <a:lnTo>
                        <a:pt x="1106988" y="2235554"/>
                      </a:lnTo>
                      <a:close/>
                      <a:moveTo>
                        <a:pt x="3528192" y="2226217"/>
                      </a:moveTo>
                      <a:lnTo>
                        <a:pt x="3528192" y="2334217"/>
                      </a:lnTo>
                      <a:lnTo>
                        <a:pt x="3744192" y="2334217"/>
                      </a:lnTo>
                      <a:lnTo>
                        <a:pt x="3744192" y="2226217"/>
                      </a:lnTo>
                      <a:close/>
                      <a:moveTo>
                        <a:pt x="198000" y="2226217"/>
                      </a:moveTo>
                      <a:lnTo>
                        <a:pt x="198000" y="2334217"/>
                      </a:lnTo>
                      <a:lnTo>
                        <a:pt x="414000" y="2334217"/>
                      </a:lnTo>
                      <a:lnTo>
                        <a:pt x="414000" y="2226217"/>
                      </a:lnTo>
                      <a:close/>
                      <a:moveTo>
                        <a:pt x="2070064" y="2076031"/>
                      </a:moveTo>
                      <a:lnTo>
                        <a:pt x="2070064" y="2184031"/>
                      </a:lnTo>
                      <a:lnTo>
                        <a:pt x="2286064" y="2184031"/>
                      </a:lnTo>
                      <a:lnTo>
                        <a:pt x="2286064" y="2076031"/>
                      </a:lnTo>
                      <a:close/>
                      <a:moveTo>
                        <a:pt x="1638016" y="2066694"/>
                      </a:moveTo>
                      <a:lnTo>
                        <a:pt x="1638016" y="2174694"/>
                      </a:lnTo>
                      <a:lnTo>
                        <a:pt x="1854016" y="2174694"/>
                      </a:lnTo>
                      <a:lnTo>
                        <a:pt x="1854016" y="2066694"/>
                      </a:lnTo>
                      <a:close/>
                      <a:moveTo>
                        <a:pt x="2826148" y="1992904"/>
                      </a:moveTo>
                      <a:lnTo>
                        <a:pt x="2826148" y="2100904"/>
                      </a:lnTo>
                      <a:lnTo>
                        <a:pt x="3042148" y="2100904"/>
                      </a:lnTo>
                      <a:lnTo>
                        <a:pt x="3042148" y="1992904"/>
                      </a:lnTo>
                      <a:close/>
                      <a:moveTo>
                        <a:pt x="890988" y="1992904"/>
                      </a:moveTo>
                      <a:lnTo>
                        <a:pt x="890988" y="2100904"/>
                      </a:lnTo>
                      <a:lnTo>
                        <a:pt x="1106988" y="2100904"/>
                      </a:lnTo>
                      <a:lnTo>
                        <a:pt x="1106988" y="1992904"/>
                      </a:lnTo>
                      <a:close/>
                      <a:moveTo>
                        <a:pt x="3528192" y="1983567"/>
                      </a:moveTo>
                      <a:lnTo>
                        <a:pt x="3528192" y="2091567"/>
                      </a:lnTo>
                      <a:lnTo>
                        <a:pt x="3744192" y="2091567"/>
                      </a:lnTo>
                      <a:lnTo>
                        <a:pt x="3744192" y="1983567"/>
                      </a:lnTo>
                      <a:close/>
                      <a:moveTo>
                        <a:pt x="198000" y="1983567"/>
                      </a:moveTo>
                      <a:lnTo>
                        <a:pt x="198000" y="2091567"/>
                      </a:lnTo>
                      <a:lnTo>
                        <a:pt x="414000" y="2091567"/>
                      </a:lnTo>
                      <a:lnTo>
                        <a:pt x="414000" y="1983567"/>
                      </a:lnTo>
                      <a:close/>
                      <a:moveTo>
                        <a:pt x="2070064" y="1833381"/>
                      </a:moveTo>
                      <a:lnTo>
                        <a:pt x="2070064" y="1941381"/>
                      </a:lnTo>
                      <a:lnTo>
                        <a:pt x="2286064" y="1941381"/>
                      </a:lnTo>
                      <a:lnTo>
                        <a:pt x="2286064" y="1833381"/>
                      </a:lnTo>
                      <a:close/>
                      <a:moveTo>
                        <a:pt x="1638016" y="1824044"/>
                      </a:moveTo>
                      <a:lnTo>
                        <a:pt x="1638016" y="1932044"/>
                      </a:lnTo>
                      <a:lnTo>
                        <a:pt x="1854016" y="1932044"/>
                      </a:lnTo>
                      <a:lnTo>
                        <a:pt x="1854016" y="1824044"/>
                      </a:lnTo>
                      <a:close/>
                      <a:moveTo>
                        <a:pt x="2826148" y="1750254"/>
                      </a:moveTo>
                      <a:lnTo>
                        <a:pt x="2826148" y="1858254"/>
                      </a:lnTo>
                      <a:lnTo>
                        <a:pt x="3042148" y="1858254"/>
                      </a:lnTo>
                      <a:lnTo>
                        <a:pt x="3042148" y="1750254"/>
                      </a:lnTo>
                      <a:close/>
                      <a:moveTo>
                        <a:pt x="890988" y="1750254"/>
                      </a:moveTo>
                      <a:lnTo>
                        <a:pt x="890988" y="1858254"/>
                      </a:lnTo>
                      <a:lnTo>
                        <a:pt x="1106988" y="1858254"/>
                      </a:lnTo>
                      <a:lnTo>
                        <a:pt x="1106988" y="1750254"/>
                      </a:lnTo>
                      <a:close/>
                      <a:moveTo>
                        <a:pt x="3528192" y="1740917"/>
                      </a:moveTo>
                      <a:lnTo>
                        <a:pt x="3528192" y="1848917"/>
                      </a:lnTo>
                      <a:lnTo>
                        <a:pt x="3744192" y="1848917"/>
                      </a:lnTo>
                      <a:lnTo>
                        <a:pt x="3744192" y="1740917"/>
                      </a:lnTo>
                      <a:close/>
                      <a:moveTo>
                        <a:pt x="198000" y="1740917"/>
                      </a:moveTo>
                      <a:lnTo>
                        <a:pt x="198000" y="1848917"/>
                      </a:lnTo>
                      <a:lnTo>
                        <a:pt x="414000" y="1848917"/>
                      </a:lnTo>
                      <a:lnTo>
                        <a:pt x="414000" y="1740917"/>
                      </a:lnTo>
                      <a:close/>
                      <a:moveTo>
                        <a:pt x="2070064" y="1590731"/>
                      </a:moveTo>
                      <a:lnTo>
                        <a:pt x="2070064" y="1698731"/>
                      </a:lnTo>
                      <a:lnTo>
                        <a:pt x="2286064" y="1698731"/>
                      </a:lnTo>
                      <a:lnTo>
                        <a:pt x="2286064" y="1590731"/>
                      </a:lnTo>
                      <a:close/>
                      <a:moveTo>
                        <a:pt x="1638016" y="1581394"/>
                      </a:moveTo>
                      <a:lnTo>
                        <a:pt x="1638016" y="1689394"/>
                      </a:lnTo>
                      <a:lnTo>
                        <a:pt x="1854016" y="1689394"/>
                      </a:lnTo>
                      <a:lnTo>
                        <a:pt x="1854016" y="1581394"/>
                      </a:lnTo>
                      <a:close/>
                      <a:moveTo>
                        <a:pt x="3330192" y="1507604"/>
                      </a:moveTo>
                      <a:lnTo>
                        <a:pt x="3942192" y="1507604"/>
                      </a:lnTo>
                      <a:lnTo>
                        <a:pt x="3942192" y="3931865"/>
                      </a:lnTo>
                      <a:lnTo>
                        <a:pt x="3330192" y="3931865"/>
                      </a:lnTo>
                      <a:close/>
                      <a:moveTo>
                        <a:pt x="2826148" y="1507604"/>
                      </a:moveTo>
                      <a:lnTo>
                        <a:pt x="2826148" y="1615604"/>
                      </a:lnTo>
                      <a:lnTo>
                        <a:pt x="3042148" y="1615604"/>
                      </a:lnTo>
                      <a:lnTo>
                        <a:pt x="3042148" y="1507604"/>
                      </a:lnTo>
                      <a:close/>
                      <a:moveTo>
                        <a:pt x="890988" y="1507604"/>
                      </a:moveTo>
                      <a:lnTo>
                        <a:pt x="890988" y="1615604"/>
                      </a:lnTo>
                      <a:lnTo>
                        <a:pt x="1106988" y="1615604"/>
                      </a:lnTo>
                      <a:lnTo>
                        <a:pt x="1106988" y="1507604"/>
                      </a:lnTo>
                      <a:close/>
                      <a:moveTo>
                        <a:pt x="0" y="1507604"/>
                      </a:moveTo>
                      <a:lnTo>
                        <a:pt x="612000" y="1507604"/>
                      </a:lnTo>
                      <a:lnTo>
                        <a:pt x="612000" y="3931865"/>
                      </a:lnTo>
                      <a:lnTo>
                        <a:pt x="0" y="3931865"/>
                      </a:lnTo>
                      <a:close/>
                      <a:moveTo>
                        <a:pt x="2070064" y="1348081"/>
                      </a:moveTo>
                      <a:lnTo>
                        <a:pt x="2070064" y="1456081"/>
                      </a:lnTo>
                      <a:lnTo>
                        <a:pt x="2286064" y="1456081"/>
                      </a:lnTo>
                      <a:lnTo>
                        <a:pt x="2286064" y="1348081"/>
                      </a:lnTo>
                      <a:close/>
                      <a:moveTo>
                        <a:pt x="1638016" y="1338744"/>
                      </a:moveTo>
                      <a:lnTo>
                        <a:pt x="1638016" y="1446744"/>
                      </a:lnTo>
                      <a:lnTo>
                        <a:pt x="1854016" y="1446744"/>
                      </a:lnTo>
                      <a:lnTo>
                        <a:pt x="1854016" y="1338744"/>
                      </a:lnTo>
                      <a:close/>
                      <a:moveTo>
                        <a:pt x="2628148" y="1267865"/>
                      </a:moveTo>
                      <a:lnTo>
                        <a:pt x="3240148" y="1267865"/>
                      </a:lnTo>
                      <a:lnTo>
                        <a:pt x="3240148" y="3931865"/>
                      </a:lnTo>
                      <a:lnTo>
                        <a:pt x="2628148" y="3931865"/>
                      </a:lnTo>
                      <a:close/>
                      <a:moveTo>
                        <a:pt x="692988" y="1267865"/>
                      </a:moveTo>
                      <a:lnTo>
                        <a:pt x="1304988" y="1267865"/>
                      </a:lnTo>
                      <a:lnTo>
                        <a:pt x="1304988" y="3931865"/>
                      </a:lnTo>
                      <a:lnTo>
                        <a:pt x="692988" y="3931865"/>
                      </a:lnTo>
                      <a:close/>
                      <a:moveTo>
                        <a:pt x="2070064" y="1105431"/>
                      </a:moveTo>
                      <a:lnTo>
                        <a:pt x="2070064" y="1213431"/>
                      </a:lnTo>
                      <a:lnTo>
                        <a:pt x="2286064" y="1213431"/>
                      </a:lnTo>
                      <a:lnTo>
                        <a:pt x="2286064" y="1105431"/>
                      </a:lnTo>
                      <a:close/>
                      <a:moveTo>
                        <a:pt x="1638016" y="1096094"/>
                      </a:moveTo>
                      <a:lnTo>
                        <a:pt x="1638016" y="1204094"/>
                      </a:lnTo>
                      <a:lnTo>
                        <a:pt x="1854016" y="1204094"/>
                      </a:lnTo>
                      <a:lnTo>
                        <a:pt x="1854016" y="1096094"/>
                      </a:lnTo>
                      <a:close/>
                      <a:moveTo>
                        <a:pt x="2070064" y="862781"/>
                      </a:moveTo>
                      <a:lnTo>
                        <a:pt x="2070064" y="970781"/>
                      </a:lnTo>
                      <a:lnTo>
                        <a:pt x="2286064" y="970781"/>
                      </a:lnTo>
                      <a:lnTo>
                        <a:pt x="2286064" y="862781"/>
                      </a:lnTo>
                      <a:close/>
                      <a:moveTo>
                        <a:pt x="1638016" y="853444"/>
                      </a:moveTo>
                      <a:lnTo>
                        <a:pt x="1638016" y="961444"/>
                      </a:lnTo>
                      <a:lnTo>
                        <a:pt x="1854016" y="961444"/>
                      </a:lnTo>
                      <a:lnTo>
                        <a:pt x="1854016" y="853444"/>
                      </a:lnTo>
                      <a:close/>
                      <a:moveTo>
                        <a:pt x="1883174" y="0"/>
                      </a:moveTo>
                      <a:lnTo>
                        <a:pt x="2040907" y="0"/>
                      </a:lnTo>
                      <a:lnTo>
                        <a:pt x="2040907" y="355600"/>
                      </a:lnTo>
                      <a:lnTo>
                        <a:pt x="2178064" y="355600"/>
                      </a:lnTo>
                      <a:lnTo>
                        <a:pt x="2178064" y="596007"/>
                      </a:lnTo>
                      <a:lnTo>
                        <a:pt x="2538104" y="596007"/>
                      </a:lnTo>
                      <a:lnTo>
                        <a:pt x="2538104" y="3931865"/>
                      </a:lnTo>
                      <a:lnTo>
                        <a:pt x="2142040" y="3931865"/>
                      </a:lnTo>
                      <a:lnTo>
                        <a:pt x="2142040" y="3291036"/>
                      </a:lnTo>
                      <a:lnTo>
                        <a:pt x="1782040" y="3291036"/>
                      </a:lnTo>
                      <a:lnTo>
                        <a:pt x="1782040" y="3931865"/>
                      </a:lnTo>
                      <a:lnTo>
                        <a:pt x="1385976" y="3931865"/>
                      </a:lnTo>
                      <a:lnTo>
                        <a:pt x="1385976" y="596007"/>
                      </a:lnTo>
                      <a:lnTo>
                        <a:pt x="1746016" y="596007"/>
                      </a:lnTo>
                      <a:lnTo>
                        <a:pt x="1746016" y="355600"/>
                      </a:lnTo>
                      <a:lnTo>
                        <a:pt x="1883174" y="3556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03" name="Right Triangle 13">
                  <a:extLst>
                    <a:ext uri="{FF2B5EF4-FFF2-40B4-BE49-F238E27FC236}">
                      <a16:creationId xmlns="" xmlns:a16="http://schemas.microsoft.com/office/drawing/2014/main" id="{EB421034-5AF3-4471-AD8C-49B7A8A53DB2}"/>
                    </a:ext>
                  </a:extLst>
                </p:cNvPr>
                <p:cNvSpPr/>
                <p:nvPr/>
              </p:nvSpPr>
              <p:spPr>
                <a:xfrm>
                  <a:off x="1823542" y="1617134"/>
                  <a:ext cx="504056" cy="504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8432" h="3921971">
                      <a:moveTo>
                        <a:pt x="3379043" y="3254688"/>
                      </a:moveTo>
                      <a:lnTo>
                        <a:pt x="3379043" y="3462328"/>
                      </a:lnTo>
                      <a:lnTo>
                        <a:pt x="3628183" y="3462328"/>
                      </a:lnTo>
                      <a:lnTo>
                        <a:pt x="3628183" y="3254688"/>
                      </a:lnTo>
                      <a:close/>
                      <a:moveTo>
                        <a:pt x="2945132" y="3254688"/>
                      </a:moveTo>
                      <a:lnTo>
                        <a:pt x="2945132" y="3462328"/>
                      </a:lnTo>
                      <a:lnTo>
                        <a:pt x="3194272" y="3462328"/>
                      </a:lnTo>
                      <a:lnTo>
                        <a:pt x="3194272" y="3254688"/>
                      </a:lnTo>
                      <a:close/>
                      <a:moveTo>
                        <a:pt x="2514947" y="3254688"/>
                      </a:moveTo>
                      <a:lnTo>
                        <a:pt x="2514947" y="3462328"/>
                      </a:lnTo>
                      <a:lnTo>
                        <a:pt x="2764087" y="3462328"/>
                      </a:lnTo>
                      <a:lnTo>
                        <a:pt x="2764087" y="3254688"/>
                      </a:lnTo>
                      <a:close/>
                      <a:moveTo>
                        <a:pt x="3379043" y="2864535"/>
                      </a:moveTo>
                      <a:lnTo>
                        <a:pt x="3379043" y="3072175"/>
                      </a:lnTo>
                      <a:lnTo>
                        <a:pt x="3628183" y="3072175"/>
                      </a:lnTo>
                      <a:lnTo>
                        <a:pt x="3628183" y="2864535"/>
                      </a:lnTo>
                      <a:close/>
                      <a:moveTo>
                        <a:pt x="2945132" y="2864535"/>
                      </a:moveTo>
                      <a:lnTo>
                        <a:pt x="2945132" y="3072175"/>
                      </a:lnTo>
                      <a:lnTo>
                        <a:pt x="3194272" y="3072175"/>
                      </a:lnTo>
                      <a:lnTo>
                        <a:pt x="3194272" y="2864535"/>
                      </a:lnTo>
                      <a:close/>
                      <a:moveTo>
                        <a:pt x="2514947" y="2864535"/>
                      </a:moveTo>
                      <a:lnTo>
                        <a:pt x="2514947" y="3072175"/>
                      </a:lnTo>
                      <a:lnTo>
                        <a:pt x="2764087" y="3072175"/>
                      </a:lnTo>
                      <a:lnTo>
                        <a:pt x="2764087" y="2864535"/>
                      </a:lnTo>
                      <a:close/>
                      <a:moveTo>
                        <a:pt x="1945832" y="2577619"/>
                      </a:moveTo>
                      <a:lnTo>
                        <a:pt x="1945832" y="2937659"/>
                      </a:lnTo>
                      <a:lnTo>
                        <a:pt x="2124754" y="2937659"/>
                      </a:lnTo>
                      <a:lnTo>
                        <a:pt x="2124754" y="2577619"/>
                      </a:lnTo>
                      <a:close/>
                      <a:moveTo>
                        <a:pt x="1531681" y="2577619"/>
                      </a:moveTo>
                      <a:lnTo>
                        <a:pt x="1531681" y="2937659"/>
                      </a:lnTo>
                      <a:lnTo>
                        <a:pt x="1710603" y="2937659"/>
                      </a:lnTo>
                      <a:lnTo>
                        <a:pt x="1710603" y="2577619"/>
                      </a:lnTo>
                      <a:close/>
                      <a:moveTo>
                        <a:pt x="1117528" y="2577619"/>
                      </a:moveTo>
                      <a:lnTo>
                        <a:pt x="1117528" y="2937659"/>
                      </a:lnTo>
                      <a:lnTo>
                        <a:pt x="1296450" y="2937659"/>
                      </a:lnTo>
                      <a:lnTo>
                        <a:pt x="1296450" y="2577619"/>
                      </a:lnTo>
                      <a:close/>
                      <a:moveTo>
                        <a:pt x="703375" y="2577619"/>
                      </a:moveTo>
                      <a:lnTo>
                        <a:pt x="703375" y="2937659"/>
                      </a:lnTo>
                      <a:lnTo>
                        <a:pt x="882297" y="2937659"/>
                      </a:lnTo>
                      <a:lnTo>
                        <a:pt x="882297" y="2577619"/>
                      </a:lnTo>
                      <a:close/>
                      <a:moveTo>
                        <a:pt x="289222" y="2577619"/>
                      </a:moveTo>
                      <a:lnTo>
                        <a:pt x="289222" y="2937659"/>
                      </a:lnTo>
                      <a:lnTo>
                        <a:pt x="468144" y="2937659"/>
                      </a:lnTo>
                      <a:lnTo>
                        <a:pt x="468144" y="2577619"/>
                      </a:lnTo>
                      <a:close/>
                      <a:moveTo>
                        <a:pt x="3379043" y="2474382"/>
                      </a:moveTo>
                      <a:lnTo>
                        <a:pt x="3379043" y="2682022"/>
                      </a:lnTo>
                      <a:lnTo>
                        <a:pt x="3628183" y="2682022"/>
                      </a:lnTo>
                      <a:lnTo>
                        <a:pt x="3628183" y="2474382"/>
                      </a:lnTo>
                      <a:close/>
                      <a:moveTo>
                        <a:pt x="2945132" y="2474382"/>
                      </a:moveTo>
                      <a:lnTo>
                        <a:pt x="2945132" y="2682022"/>
                      </a:lnTo>
                      <a:lnTo>
                        <a:pt x="3194272" y="2682022"/>
                      </a:lnTo>
                      <a:lnTo>
                        <a:pt x="3194272" y="2474382"/>
                      </a:lnTo>
                      <a:close/>
                      <a:moveTo>
                        <a:pt x="2514947" y="2474382"/>
                      </a:moveTo>
                      <a:lnTo>
                        <a:pt x="2514947" y="2682022"/>
                      </a:lnTo>
                      <a:lnTo>
                        <a:pt x="2764087" y="2682022"/>
                      </a:lnTo>
                      <a:lnTo>
                        <a:pt x="2764087" y="2474382"/>
                      </a:lnTo>
                      <a:close/>
                      <a:moveTo>
                        <a:pt x="3379043" y="2084229"/>
                      </a:moveTo>
                      <a:lnTo>
                        <a:pt x="3379043" y="2291869"/>
                      </a:lnTo>
                      <a:lnTo>
                        <a:pt x="3628183" y="2291869"/>
                      </a:lnTo>
                      <a:lnTo>
                        <a:pt x="3628183" y="2084229"/>
                      </a:lnTo>
                      <a:close/>
                      <a:moveTo>
                        <a:pt x="2945132" y="2084229"/>
                      </a:moveTo>
                      <a:lnTo>
                        <a:pt x="2945132" y="2291869"/>
                      </a:lnTo>
                      <a:lnTo>
                        <a:pt x="3194272" y="2291869"/>
                      </a:lnTo>
                      <a:lnTo>
                        <a:pt x="3194272" y="2084229"/>
                      </a:lnTo>
                      <a:close/>
                      <a:moveTo>
                        <a:pt x="2514947" y="2084229"/>
                      </a:moveTo>
                      <a:lnTo>
                        <a:pt x="2514947" y="2291869"/>
                      </a:lnTo>
                      <a:lnTo>
                        <a:pt x="2764087" y="2291869"/>
                      </a:lnTo>
                      <a:lnTo>
                        <a:pt x="2764087" y="2084229"/>
                      </a:lnTo>
                      <a:close/>
                      <a:moveTo>
                        <a:pt x="2124144" y="1714020"/>
                      </a:moveTo>
                      <a:lnTo>
                        <a:pt x="2124144" y="2164020"/>
                      </a:lnTo>
                      <a:lnTo>
                        <a:pt x="1296144" y="2164020"/>
                      </a:lnTo>
                      <a:close/>
                      <a:moveTo>
                        <a:pt x="197090" y="609603"/>
                      </a:moveTo>
                      <a:lnTo>
                        <a:pt x="525322" y="609603"/>
                      </a:lnTo>
                      <a:lnTo>
                        <a:pt x="584058" y="2101023"/>
                      </a:lnTo>
                      <a:lnTo>
                        <a:pt x="1296144" y="1714020"/>
                      </a:lnTo>
                      <a:lnTo>
                        <a:pt x="1296144" y="2164020"/>
                      </a:lnTo>
                      <a:lnTo>
                        <a:pt x="586539" y="2164020"/>
                      </a:lnTo>
                      <a:lnTo>
                        <a:pt x="590547" y="2265787"/>
                      </a:lnTo>
                      <a:lnTo>
                        <a:pt x="2232248" y="2265787"/>
                      </a:lnTo>
                      <a:lnTo>
                        <a:pt x="2232248" y="1954513"/>
                      </a:lnTo>
                      <a:lnTo>
                        <a:pt x="2232248" y="1054513"/>
                      </a:lnTo>
                      <a:lnTo>
                        <a:pt x="3888248" y="1954513"/>
                      </a:lnTo>
                      <a:lnTo>
                        <a:pt x="3888432" y="1954513"/>
                      </a:lnTo>
                      <a:lnTo>
                        <a:pt x="3888432" y="3921971"/>
                      </a:lnTo>
                      <a:lnTo>
                        <a:pt x="2304256" y="3921971"/>
                      </a:lnTo>
                      <a:lnTo>
                        <a:pt x="2232248" y="3921971"/>
                      </a:lnTo>
                      <a:lnTo>
                        <a:pt x="772857" y="3921971"/>
                      </a:lnTo>
                      <a:lnTo>
                        <a:pt x="772857" y="3290059"/>
                      </a:lnTo>
                      <a:lnTo>
                        <a:pt x="361206" y="3290059"/>
                      </a:lnTo>
                      <a:lnTo>
                        <a:pt x="361206" y="3921971"/>
                      </a:lnTo>
                      <a:lnTo>
                        <a:pt x="0" y="3921971"/>
                      </a:lnTo>
                      <a:lnTo>
                        <a:pt x="0" y="2265787"/>
                      </a:lnTo>
                      <a:lnTo>
                        <a:pt x="131865" y="2265787"/>
                      </a:lnTo>
                      <a:close/>
                      <a:moveTo>
                        <a:pt x="929888" y="0"/>
                      </a:moveTo>
                      <a:cubicBezTo>
                        <a:pt x="1019595" y="0"/>
                        <a:pt x="1124659" y="30463"/>
                        <a:pt x="1166726" y="102575"/>
                      </a:cubicBezTo>
                      <a:cubicBezTo>
                        <a:pt x="1212070" y="48192"/>
                        <a:pt x="1255094" y="19511"/>
                        <a:pt x="1304210" y="14210"/>
                      </a:cubicBezTo>
                      <a:cubicBezTo>
                        <a:pt x="1353326" y="8909"/>
                        <a:pt x="1418945" y="35057"/>
                        <a:pt x="1461423" y="70767"/>
                      </a:cubicBezTo>
                      <a:cubicBezTo>
                        <a:pt x="1500648" y="39845"/>
                        <a:pt x="1550404" y="23049"/>
                        <a:pt x="1604082" y="23049"/>
                      </a:cubicBezTo>
                      <a:cubicBezTo>
                        <a:pt x="1692530" y="23049"/>
                        <a:pt x="1770327" y="68651"/>
                        <a:pt x="1814928" y="137833"/>
                      </a:cubicBezTo>
                      <a:cubicBezTo>
                        <a:pt x="1859765" y="69447"/>
                        <a:pt x="1937139" y="24416"/>
                        <a:pt x="2025031" y="24416"/>
                      </a:cubicBezTo>
                      <a:cubicBezTo>
                        <a:pt x="2135143" y="24416"/>
                        <a:pt x="2228747" y="95092"/>
                        <a:pt x="2261925" y="193913"/>
                      </a:cubicBezTo>
                      <a:cubicBezTo>
                        <a:pt x="2262329" y="193791"/>
                        <a:pt x="2262735" y="193790"/>
                        <a:pt x="2263140" y="193790"/>
                      </a:cubicBezTo>
                      <a:cubicBezTo>
                        <a:pt x="2402209" y="193790"/>
                        <a:pt x="2514947" y="306528"/>
                        <a:pt x="2514947" y="445597"/>
                      </a:cubicBezTo>
                      <a:cubicBezTo>
                        <a:pt x="2514947" y="584666"/>
                        <a:pt x="2402209" y="697404"/>
                        <a:pt x="2263140" y="697404"/>
                      </a:cubicBezTo>
                      <a:cubicBezTo>
                        <a:pt x="2176391" y="697404"/>
                        <a:pt x="2099888" y="653537"/>
                        <a:pt x="2054640" y="586750"/>
                      </a:cubicBezTo>
                      <a:cubicBezTo>
                        <a:pt x="2010395" y="653762"/>
                        <a:pt x="1934062" y="697404"/>
                        <a:pt x="1847535" y="697404"/>
                      </a:cubicBezTo>
                      <a:cubicBezTo>
                        <a:pt x="1789311" y="697404"/>
                        <a:pt x="1735702" y="677642"/>
                        <a:pt x="1693695" y="643630"/>
                      </a:cubicBezTo>
                      <a:cubicBezTo>
                        <a:pt x="1651689" y="677642"/>
                        <a:pt x="1598080" y="697404"/>
                        <a:pt x="1539855" y="697404"/>
                      </a:cubicBezTo>
                      <a:cubicBezTo>
                        <a:pt x="1441551" y="697404"/>
                        <a:pt x="1356403" y="641072"/>
                        <a:pt x="1315888" y="558445"/>
                      </a:cubicBezTo>
                      <a:cubicBezTo>
                        <a:pt x="1272229" y="598661"/>
                        <a:pt x="1206400" y="634839"/>
                        <a:pt x="1149712" y="622576"/>
                      </a:cubicBezTo>
                      <a:cubicBezTo>
                        <a:pt x="1096483" y="611061"/>
                        <a:pt x="1025744" y="572014"/>
                        <a:pt x="984978" y="498638"/>
                      </a:cubicBezTo>
                      <a:cubicBezTo>
                        <a:pt x="959504" y="574665"/>
                        <a:pt x="887516" y="629050"/>
                        <a:pt x="802824" y="629050"/>
                      </a:cubicBezTo>
                      <a:cubicBezTo>
                        <a:pt x="724492" y="629050"/>
                        <a:pt x="657026" y="582526"/>
                        <a:pt x="627413" y="515210"/>
                      </a:cubicBezTo>
                      <a:cubicBezTo>
                        <a:pt x="584988" y="553591"/>
                        <a:pt x="527392" y="574026"/>
                        <a:pt x="479717" y="567162"/>
                      </a:cubicBezTo>
                      <a:cubicBezTo>
                        <a:pt x="439788" y="561414"/>
                        <a:pt x="406466" y="547383"/>
                        <a:pt x="379767" y="527160"/>
                      </a:cubicBezTo>
                      <a:cubicBezTo>
                        <a:pt x="310874" y="498171"/>
                        <a:pt x="262300" y="430445"/>
                        <a:pt x="261518" y="351249"/>
                      </a:cubicBezTo>
                      <a:cubicBezTo>
                        <a:pt x="261425" y="351089"/>
                        <a:pt x="261381" y="350918"/>
                        <a:pt x="261338" y="350746"/>
                      </a:cubicBezTo>
                      <a:cubicBezTo>
                        <a:pt x="228153" y="316942"/>
                        <a:pt x="208360" y="270473"/>
                        <a:pt x="208360" y="219381"/>
                      </a:cubicBezTo>
                      <a:cubicBezTo>
                        <a:pt x="208360" y="112466"/>
                        <a:pt x="295031" y="25795"/>
                        <a:pt x="401946" y="25795"/>
                      </a:cubicBezTo>
                      <a:cubicBezTo>
                        <a:pt x="425158" y="25795"/>
                        <a:pt x="447416" y="29880"/>
                        <a:pt x="467791" y="38056"/>
                      </a:cubicBezTo>
                      <a:cubicBezTo>
                        <a:pt x="585794" y="17893"/>
                        <a:pt x="696162" y="87852"/>
                        <a:pt x="737322" y="124235"/>
                      </a:cubicBezTo>
                      <a:cubicBezTo>
                        <a:pt x="782627" y="68126"/>
                        <a:pt x="852143" y="0"/>
                        <a:pt x="92988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04" name="Rectangle 24">
                  <a:extLst>
                    <a:ext uri="{FF2B5EF4-FFF2-40B4-BE49-F238E27FC236}">
                      <a16:creationId xmlns="" xmlns:a16="http://schemas.microsoft.com/office/drawing/2014/main" id="{88E39F22-CD7B-46A1-B499-CF0A59C5FAD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0700000">
                  <a:off x="2307865" y="1808900"/>
                  <a:ext cx="456968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5825" h="2998234">
                      <a:moveTo>
                        <a:pt x="571963" y="2092124"/>
                      </a:moveTo>
                      <a:lnTo>
                        <a:pt x="465390" y="2092124"/>
                      </a:lnTo>
                      <a:lnTo>
                        <a:pt x="571963" y="2198697"/>
                      </a:lnTo>
                      <a:close/>
                      <a:moveTo>
                        <a:pt x="571962" y="1939097"/>
                      </a:moveTo>
                      <a:lnTo>
                        <a:pt x="465390" y="2045669"/>
                      </a:lnTo>
                      <a:lnTo>
                        <a:pt x="571962" y="2045669"/>
                      </a:lnTo>
                      <a:close/>
                      <a:moveTo>
                        <a:pt x="724990" y="2092124"/>
                      </a:moveTo>
                      <a:lnTo>
                        <a:pt x="618417" y="2092124"/>
                      </a:lnTo>
                      <a:lnTo>
                        <a:pt x="618418" y="2198697"/>
                      </a:lnTo>
                      <a:close/>
                      <a:moveTo>
                        <a:pt x="618418" y="1939104"/>
                      </a:moveTo>
                      <a:lnTo>
                        <a:pt x="618417" y="2045669"/>
                      </a:lnTo>
                      <a:lnTo>
                        <a:pt x="724982" y="2045669"/>
                      </a:lnTo>
                      <a:close/>
                      <a:moveTo>
                        <a:pt x="760612" y="1901643"/>
                      </a:moveTo>
                      <a:lnTo>
                        <a:pt x="654047" y="1901643"/>
                      </a:lnTo>
                      <a:lnTo>
                        <a:pt x="760612" y="2008208"/>
                      </a:lnTo>
                      <a:close/>
                      <a:moveTo>
                        <a:pt x="760612" y="1748616"/>
                      </a:moveTo>
                      <a:lnTo>
                        <a:pt x="654040" y="1855188"/>
                      </a:lnTo>
                      <a:lnTo>
                        <a:pt x="760612" y="1855188"/>
                      </a:lnTo>
                      <a:close/>
                      <a:moveTo>
                        <a:pt x="913640" y="1901643"/>
                      </a:moveTo>
                      <a:lnTo>
                        <a:pt x="807067" y="1901643"/>
                      </a:lnTo>
                      <a:lnTo>
                        <a:pt x="807067" y="2008216"/>
                      </a:lnTo>
                      <a:close/>
                      <a:moveTo>
                        <a:pt x="807067" y="1748615"/>
                      </a:moveTo>
                      <a:lnTo>
                        <a:pt x="807067" y="1855188"/>
                      </a:lnTo>
                      <a:lnTo>
                        <a:pt x="913640" y="1855188"/>
                      </a:lnTo>
                      <a:close/>
                      <a:moveTo>
                        <a:pt x="953368" y="1708887"/>
                      </a:moveTo>
                      <a:lnTo>
                        <a:pt x="846796" y="1708887"/>
                      </a:lnTo>
                      <a:lnTo>
                        <a:pt x="953368" y="1815459"/>
                      </a:lnTo>
                      <a:close/>
                      <a:moveTo>
                        <a:pt x="953368" y="1555860"/>
                      </a:moveTo>
                      <a:lnTo>
                        <a:pt x="846796" y="1662432"/>
                      </a:lnTo>
                      <a:lnTo>
                        <a:pt x="953368" y="1662432"/>
                      </a:lnTo>
                      <a:close/>
                      <a:moveTo>
                        <a:pt x="1106396" y="1708887"/>
                      </a:moveTo>
                      <a:lnTo>
                        <a:pt x="999823" y="1708887"/>
                      </a:lnTo>
                      <a:lnTo>
                        <a:pt x="999823" y="1815460"/>
                      </a:lnTo>
                      <a:close/>
                      <a:moveTo>
                        <a:pt x="999823" y="1555860"/>
                      </a:moveTo>
                      <a:lnTo>
                        <a:pt x="999823" y="1662432"/>
                      </a:lnTo>
                      <a:lnTo>
                        <a:pt x="1106396" y="1662432"/>
                      </a:lnTo>
                      <a:close/>
                      <a:moveTo>
                        <a:pt x="1144754" y="1514764"/>
                      </a:moveTo>
                      <a:lnTo>
                        <a:pt x="1038182" y="1514764"/>
                      </a:lnTo>
                      <a:lnTo>
                        <a:pt x="1144754" y="1621337"/>
                      </a:lnTo>
                      <a:close/>
                      <a:moveTo>
                        <a:pt x="1144754" y="1361737"/>
                      </a:moveTo>
                      <a:lnTo>
                        <a:pt x="1038182" y="1468309"/>
                      </a:lnTo>
                      <a:lnTo>
                        <a:pt x="1144754" y="1468309"/>
                      </a:lnTo>
                      <a:close/>
                      <a:moveTo>
                        <a:pt x="1297782" y="1514764"/>
                      </a:moveTo>
                      <a:lnTo>
                        <a:pt x="1191209" y="1514764"/>
                      </a:lnTo>
                      <a:lnTo>
                        <a:pt x="1191209" y="1621337"/>
                      </a:lnTo>
                      <a:close/>
                      <a:moveTo>
                        <a:pt x="1191209" y="1361737"/>
                      </a:moveTo>
                      <a:lnTo>
                        <a:pt x="1191209" y="1468309"/>
                      </a:lnTo>
                      <a:lnTo>
                        <a:pt x="1297782" y="1468309"/>
                      </a:lnTo>
                      <a:close/>
                      <a:moveTo>
                        <a:pt x="1335838" y="1323681"/>
                      </a:moveTo>
                      <a:lnTo>
                        <a:pt x="1229266" y="1323681"/>
                      </a:lnTo>
                      <a:lnTo>
                        <a:pt x="1335838" y="1430253"/>
                      </a:lnTo>
                      <a:close/>
                      <a:moveTo>
                        <a:pt x="1335838" y="1170654"/>
                      </a:moveTo>
                      <a:lnTo>
                        <a:pt x="1229266" y="1277226"/>
                      </a:lnTo>
                      <a:lnTo>
                        <a:pt x="1335838" y="1277226"/>
                      </a:lnTo>
                      <a:close/>
                      <a:moveTo>
                        <a:pt x="1488865" y="1323681"/>
                      </a:moveTo>
                      <a:lnTo>
                        <a:pt x="1382293" y="1323681"/>
                      </a:lnTo>
                      <a:lnTo>
                        <a:pt x="1382293" y="1430253"/>
                      </a:lnTo>
                      <a:close/>
                      <a:moveTo>
                        <a:pt x="1382293" y="1170653"/>
                      </a:moveTo>
                      <a:lnTo>
                        <a:pt x="1382293" y="1277226"/>
                      </a:lnTo>
                      <a:lnTo>
                        <a:pt x="1488865" y="1277226"/>
                      </a:lnTo>
                      <a:close/>
                      <a:moveTo>
                        <a:pt x="2914702" y="2523007"/>
                      </a:moveTo>
                      <a:cubicBezTo>
                        <a:pt x="2900642" y="2508947"/>
                        <a:pt x="2877845" y="2508947"/>
                        <a:pt x="2863784" y="2523007"/>
                      </a:cubicBezTo>
                      <a:cubicBezTo>
                        <a:pt x="2849724" y="2537067"/>
                        <a:pt x="2849724" y="2559864"/>
                        <a:pt x="2863784" y="2573924"/>
                      </a:cubicBezTo>
                      <a:cubicBezTo>
                        <a:pt x="2877845" y="2587985"/>
                        <a:pt x="2900642" y="2587985"/>
                        <a:pt x="2914702" y="2573924"/>
                      </a:cubicBezTo>
                      <a:cubicBezTo>
                        <a:pt x="2928762" y="2559864"/>
                        <a:pt x="2928762" y="2537067"/>
                        <a:pt x="2914702" y="2523007"/>
                      </a:cubicBezTo>
                      <a:close/>
                      <a:moveTo>
                        <a:pt x="1526922" y="1132597"/>
                      </a:moveTo>
                      <a:lnTo>
                        <a:pt x="1420350" y="1132596"/>
                      </a:lnTo>
                      <a:lnTo>
                        <a:pt x="1526922" y="1239169"/>
                      </a:lnTo>
                      <a:close/>
                      <a:moveTo>
                        <a:pt x="1526922" y="979569"/>
                      </a:moveTo>
                      <a:lnTo>
                        <a:pt x="1420350" y="1086141"/>
                      </a:lnTo>
                      <a:lnTo>
                        <a:pt x="1526922" y="1086142"/>
                      </a:lnTo>
                      <a:close/>
                      <a:moveTo>
                        <a:pt x="1679950" y="1132597"/>
                      </a:moveTo>
                      <a:lnTo>
                        <a:pt x="1573377" y="1132597"/>
                      </a:lnTo>
                      <a:lnTo>
                        <a:pt x="1573377" y="1239169"/>
                      </a:lnTo>
                      <a:close/>
                      <a:moveTo>
                        <a:pt x="1573377" y="979569"/>
                      </a:moveTo>
                      <a:lnTo>
                        <a:pt x="1573377" y="1086142"/>
                      </a:lnTo>
                      <a:lnTo>
                        <a:pt x="1679950" y="1086142"/>
                      </a:lnTo>
                      <a:close/>
                      <a:moveTo>
                        <a:pt x="1718007" y="941512"/>
                      </a:moveTo>
                      <a:lnTo>
                        <a:pt x="1611434" y="941512"/>
                      </a:lnTo>
                      <a:lnTo>
                        <a:pt x="1718007" y="1048085"/>
                      </a:lnTo>
                      <a:close/>
                      <a:moveTo>
                        <a:pt x="1718006" y="788485"/>
                      </a:moveTo>
                      <a:lnTo>
                        <a:pt x="1611434" y="895057"/>
                      </a:lnTo>
                      <a:lnTo>
                        <a:pt x="1718006" y="895057"/>
                      </a:lnTo>
                      <a:close/>
                      <a:moveTo>
                        <a:pt x="1871034" y="941512"/>
                      </a:moveTo>
                      <a:lnTo>
                        <a:pt x="1764461" y="941512"/>
                      </a:lnTo>
                      <a:lnTo>
                        <a:pt x="1764462" y="1048085"/>
                      </a:lnTo>
                      <a:close/>
                      <a:moveTo>
                        <a:pt x="1764461" y="788485"/>
                      </a:moveTo>
                      <a:lnTo>
                        <a:pt x="1764462" y="895057"/>
                      </a:lnTo>
                      <a:lnTo>
                        <a:pt x="1871034" y="895057"/>
                      </a:lnTo>
                      <a:close/>
                      <a:moveTo>
                        <a:pt x="3382381" y="1946466"/>
                      </a:moveTo>
                      <a:lnTo>
                        <a:pt x="2893361" y="2435486"/>
                      </a:lnTo>
                      <a:lnTo>
                        <a:pt x="2933988" y="2428503"/>
                      </a:lnTo>
                      <a:lnTo>
                        <a:pt x="3009207" y="2503722"/>
                      </a:lnTo>
                      <a:lnTo>
                        <a:pt x="3003173" y="2538827"/>
                      </a:lnTo>
                      <a:lnTo>
                        <a:pt x="3488958" y="2053042"/>
                      </a:lnTo>
                      <a:lnTo>
                        <a:pt x="3388629" y="1952714"/>
                      </a:lnTo>
                      <a:close/>
                      <a:moveTo>
                        <a:pt x="2405874" y="794872"/>
                      </a:moveTo>
                      <a:lnTo>
                        <a:pt x="2299301" y="794872"/>
                      </a:lnTo>
                      <a:lnTo>
                        <a:pt x="2405874" y="901444"/>
                      </a:lnTo>
                      <a:close/>
                      <a:moveTo>
                        <a:pt x="2789111" y="1176277"/>
                      </a:moveTo>
                      <a:lnTo>
                        <a:pt x="2682538" y="1176278"/>
                      </a:lnTo>
                      <a:lnTo>
                        <a:pt x="2789111" y="1282850"/>
                      </a:lnTo>
                      <a:close/>
                      <a:moveTo>
                        <a:pt x="2596355" y="983521"/>
                      </a:moveTo>
                      <a:lnTo>
                        <a:pt x="2489782" y="983522"/>
                      </a:lnTo>
                      <a:lnTo>
                        <a:pt x="2596355" y="1090094"/>
                      </a:lnTo>
                      <a:close/>
                      <a:moveTo>
                        <a:pt x="3174317" y="1558747"/>
                      </a:moveTo>
                      <a:lnTo>
                        <a:pt x="3067745" y="1558747"/>
                      </a:lnTo>
                      <a:lnTo>
                        <a:pt x="3174317" y="1665320"/>
                      </a:lnTo>
                      <a:close/>
                      <a:moveTo>
                        <a:pt x="2983234" y="1367664"/>
                      </a:moveTo>
                      <a:lnTo>
                        <a:pt x="2876661" y="1367664"/>
                      </a:lnTo>
                      <a:lnTo>
                        <a:pt x="2983234" y="1474236"/>
                      </a:lnTo>
                      <a:close/>
                      <a:moveTo>
                        <a:pt x="3556486" y="1940915"/>
                      </a:moveTo>
                      <a:lnTo>
                        <a:pt x="3449914" y="1940915"/>
                      </a:lnTo>
                      <a:lnTo>
                        <a:pt x="3556487" y="2047488"/>
                      </a:lnTo>
                      <a:close/>
                      <a:moveTo>
                        <a:pt x="3365402" y="1749831"/>
                      </a:moveTo>
                      <a:lnTo>
                        <a:pt x="3258830" y="1749831"/>
                      </a:lnTo>
                      <a:lnTo>
                        <a:pt x="3365402" y="1856404"/>
                      </a:lnTo>
                      <a:close/>
                      <a:moveTo>
                        <a:pt x="3761426" y="2144804"/>
                      </a:moveTo>
                      <a:lnTo>
                        <a:pt x="3654853" y="2144804"/>
                      </a:lnTo>
                      <a:lnTo>
                        <a:pt x="3761426" y="2251377"/>
                      </a:lnTo>
                      <a:close/>
                      <a:moveTo>
                        <a:pt x="2405874" y="657532"/>
                      </a:moveTo>
                      <a:lnTo>
                        <a:pt x="2314989" y="748417"/>
                      </a:lnTo>
                      <a:lnTo>
                        <a:pt x="2405874" y="748417"/>
                      </a:lnTo>
                      <a:close/>
                      <a:moveTo>
                        <a:pt x="2558894" y="794872"/>
                      </a:moveTo>
                      <a:lnTo>
                        <a:pt x="2452329" y="794872"/>
                      </a:lnTo>
                      <a:lnTo>
                        <a:pt x="2452329" y="901437"/>
                      </a:lnTo>
                      <a:close/>
                      <a:moveTo>
                        <a:pt x="2596355" y="830501"/>
                      </a:moveTo>
                      <a:lnTo>
                        <a:pt x="2489790" y="937067"/>
                      </a:lnTo>
                      <a:lnTo>
                        <a:pt x="2596355" y="937067"/>
                      </a:lnTo>
                      <a:close/>
                      <a:moveTo>
                        <a:pt x="2942138" y="1176278"/>
                      </a:moveTo>
                      <a:lnTo>
                        <a:pt x="2835566" y="1176277"/>
                      </a:lnTo>
                      <a:lnTo>
                        <a:pt x="2835566" y="1282850"/>
                      </a:lnTo>
                      <a:close/>
                      <a:moveTo>
                        <a:pt x="2789111" y="1023250"/>
                      </a:moveTo>
                      <a:lnTo>
                        <a:pt x="2682538" y="1129823"/>
                      </a:lnTo>
                      <a:lnTo>
                        <a:pt x="2789111" y="1129823"/>
                      </a:lnTo>
                      <a:close/>
                      <a:moveTo>
                        <a:pt x="2749382" y="983521"/>
                      </a:moveTo>
                      <a:lnTo>
                        <a:pt x="2642810" y="983522"/>
                      </a:lnTo>
                      <a:lnTo>
                        <a:pt x="2642810" y="1090094"/>
                      </a:lnTo>
                      <a:close/>
                      <a:moveTo>
                        <a:pt x="3327345" y="1558747"/>
                      </a:moveTo>
                      <a:lnTo>
                        <a:pt x="3220772" y="1558747"/>
                      </a:lnTo>
                      <a:lnTo>
                        <a:pt x="3220772" y="1665320"/>
                      </a:lnTo>
                      <a:close/>
                      <a:moveTo>
                        <a:pt x="3174317" y="1405720"/>
                      </a:moveTo>
                      <a:lnTo>
                        <a:pt x="3067745" y="1512292"/>
                      </a:lnTo>
                      <a:lnTo>
                        <a:pt x="3174317" y="1512292"/>
                      </a:lnTo>
                      <a:close/>
                      <a:moveTo>
                        <a:pt x="3136261" y="1367664"/>
                      </a:moveTo>
                      <a:lnTo>
                        <a:pt x="3029688" y="1367664"/>
                      </a:lnTo>
                      <a:lnTo>
                        <a:pt x="3029689" y="1474236"/>
                      </a:lnTo>
                      <a:close/>
                      <a:moveTo>
                        <a:pt x="2983234" y="1214636"/>
                      </a:moveTo>
                      <a:lnTo>
                        <a:pt x="2876661" y="1321209"/>
                      </a:lnTo>
                      <a:lnTo>
                        <a:pt x="2983234" y="1321209"/>
                      </a:lnTo>
                      <a:close/>
                      <a:moveTo>
                        <a:pt x="3709514" y="1940915"/>
                      </a:moveTo>
                      <a:lnTo>
                        <a:pt x="3602941" y="1940915"/>
                      </a:lnTo>
                      <a:lnTo>
                        <a:pt x="3602942" y="2047488"/>
                      </a:lnTo>
                      <a:close/>
                      <a:moveTo>
                        <a:pt x="3556487" y="1787888"/>
                      </a:moveTo>
                      <a:lnTo>
                        <a:pt x="3449914" y="1894460"/>
                      </a:lnTo>
                      <a:lnTo>
                        <a:pt x="3556486" y="1894460"/>
                      </a:lnTo>
                      <a:close/>
                      <a:moveTo>
                        <a:pt x="3518430" y="1749831"/>
                      </a:moveTo>
                      <a:lnTo>
                        <a:pt x="3411857" y="1749831"/>
                      </a:lnTo>
                      <a:lnTo>
                        <a:pt x="3411857" y="1856403"/>
                      </a:lnTo>
                      <a:close/>
                      <a:moveTo>
                        <a:pt x="3365402" y="1596803"/>
                      </a:moveTo>
                      <a:lnTo>
                        <a:pt x="3258830" y="1703376"/>
                      </a:lnTo>
                      <a:lnTo>
                        <a:pt x="3365402" y="1703376"/>
                      </a:lnTo>
                      <a:close/>
                      <a:moveTo>
                        <a:pt x="3761426" y="1991777"/>
                      </a:moveTo>
                      <a:lnTo>
                        <a:pt x="3654853" y="2098349"/>
                      </a:lnTo>
                      <a:lnTo>
                        <a:pt x="3761426" y="2098349"/>
                      </a:lnTo>
                      <a:close/>
                      <a:moveTo>
                        <a:pt x="2452329" y="641845"/>
                      </a:moveTo>
                      <a:lnTo>
                        <a:pt x="2452329" y="748417"/>
                      </a:lnTo>
                      <a:lnTo>
                        <a:pt x="2558901" y="748417"/>
                      </a:lnTo>
                      <a:close/>
                      <a:moveTo>
                        <a:pt x="2835566" y="1023250"/>
                      </a:moveTo>
                      <a:lnTo>
                        <a:pt x="2835566" y="1129822"/>
                      </a:lnTo>
                      <a:lnTo>
                        <a:pt x="2942138" y="1129822"/>
                      </a:lnTo>
                      <a:close/>
                      <a:moveTo>
                        <a:pt x="2642810" y="830494"/>
                      </a:moveTo>
                      <a:lnTo>
                        <a:pt x="2642810" y="937066"/>
                      </a:lnTo>
                      <a:lnTo>
                        <a:pt x="2749382" y="937066"/>
                      </a:lnTo>
                      <a:close/>
                      <a:moveTo>
                        <a:pt x="3220772" y="1405720"/>
                      </a:moveTo>
                      <a:lnTo>
                        <a:pt x="3220772" y="1512292"/>
                      </a:lnTo>
                      <a:lnTo>
                        <a:pt x="3327344" y="1512292"/>
                      </a:lnTo>
                      <a:close/>
                      <a:moveTo>
                        <a:pt x="3029688" y="1214636"/>
                      </a:moveTo>
                      <a:lnTo>
                        <a:pt x="3029688" y="1321209"/>
                      </a:lnTo>
                      <a:lnTo>
                        <a:pt x="3136261" y="1321209"/>
                      </a:lnTo>
                      <a:close/>
                      <a:moveTo>
                        <a:pt x="3602941" y="1787888"/>
                      </a:moveTo>
                      <a:lnTo>
                        <a:pt x="3602941" y="1894460"/>
                      </a:lnTo>
                      <a:lnTo>
                        <a:pt x="3709514" y="1894460"/>
                      </a:lnTo>
                      <a:close/>
                      <a:moveTo>
                        <a:pt x="3411857" y="1596803"/>
                      </a:moveTo>
                      <a:lnTo>
                        <a:pt x="3411857" y="1703376"/>
                      </a:lnTo>
                      <a:lnTo>
                        <a:pt x="3518429" y="1703376"/>
                      </a:lnTo>
                      <a:close/>
                      <a:moveTo>
                        <a:pt x="2353083" y="150965"/>
                      </a:moveTo>
                      <a:lnTo>
                        <a:pt x="2025288" y="132265"/>
                      </a:lnTo>
                      <a:lnTo>
                        <a:pt x="2071608" y="178585"/>
                      </a:lnTo>
                      <a:lnTo>
                        <a:pt x="2093619" y="156574"/>
                      </a:lnTo>
                      <a:lnTo>
                        <a:pt x="2220546" y="283501"/>
                      </a:lnTo>
                      <a:close/>
                      <a:moveTo>
                        <a:pt x="2523312" y="286240"/>
                      </a:moveTo>
                      <a:lnTo>
                        <a:pt x="2373298" y="436253"/>
                      </a:lnTo>
                      <a:lnTo>
                        <a:pt x="2500225" y="563180"/>
                      </a:lnTo>
                      <a:lnTo>
                        <a:pt x="2473487" y="589919"/>
                      </a:lnTo>
                      <a:lnTo>
                        <a:pt x="2618667" y="735099"/>
                      </a:lnTo>
                      <a:lnTo>
                        <a:pt x="2619582" y="734183"/>
                      </a:lnTo>
                      <a:lnTo>
                        <a:pt x="2812338" y="926939"/>
                      </a:lnTo>
                      <a:lnTo>
                        <a:pt x="2845693" y="960294"/>
                      </a:lnTo>
                      <a:lnTo>
                        <a:pt x="3005093" y="1119693"/>
                      </a:lnTo>
                      <a:lnTo>
                        <a:pt x="3006461" y="1118325"/>
                      </a:lnTo>
                      <a:lnTo>
                        <a:pt x="3197545" y="1309409"/>
                      </a:lnTo>
                      <a:lnTo>
                        <a:pt x="3232572" y="1344436"/>
                      </a:lnTo>
                      <a:lnTo>
                        <a:pt x="3246403" y="1358267"/>
                      </a:lnTo>
                      <a:close/>
                      <a:moveTo>
                        <a:pt x="2523816" y="30335"/>
                      </a:moveTo>
                      <a:lnTo>
                        <a:pt x="2626629" y="133149"/>
                      </a:lnTo>
                      <a:lnTo>
                        <a:pt x="2552082" y="207696"/>
                      </a:lnTo>
                      <a:lnTo>
                        <a:pt x="2576968" y="232583"/>
                      </a:lnTo>
                      <a:lnTo>
                        <a:pt x="2575182" y="234369"/>
                      </a:lnTo>
                      <a:lnTo>
                        <a:pt x="3513251" y="1625113"/>
                      </a:lnTo>
                      <a:lnTo>
                        <a:pt x="3579714" y="1691577"/>
                      </a:lnTo>
                      <a:lnTo>
                        <a:pt x="3614741" y="1726603"/>
                      </a:lnTo>
                      <a:lnTo>
                        <a:pt x="3784128" y="1895991"/>
                      </a:lnTo>
                      <a:lnTo>
                        <a:pt x="3784653" y="1895466"/>
                      </a:lnTo>
                      <a:lnTo>
                        <a:pt x="3802957" y="1913770"/>
                      </a:lnTo>
                      <a:lnTo>
                        <a:pt x="3802957" y="1914820"/>
                      </a:lnTo>
                      <a:lnTo>
                        <a:pt x="3805825" y="1917687"/>
                      </a:lnTo>
                      <a:lnTo>
                        <a:pt x="3802957" y="1920555"/>
                      </a:lnTo>
                      <a:lnTo>
                        <a:pt x="3802957" y="2329384"/>
                      </a:lnTo>
                      <a:lnTo>
                        <a:pt x="3784653" y="2347688"/>
                      </a:lnTo>
                      <a:lnTo>
                        <a:pt x="3580239" y="2143274"/>
                      </a:lnTo>
                      <a:lnTo>
                        <a:pt x="3579714" y="2143798"/>
                      </a:lnTo>
                      <a:lnTo>
                        <a:pt x="3514414" y="2078498"/>
                      </a:lnTo>
                      <a:lnTo>
                        <a:pt x="2992605" y="2600306"/>
                      </a:lnTo>
                      <a:lnTo>
                        <a:pt x="2990741" y="2611151"/>
                      </a:lnTo>
                      <a:lnTo>
                        <a:pt x="2771416" y="2767764"/>
                      </a:lnTo>
                      <a:lnTo>
                        <a:pt x="2746140" y="2742487"/>
                      </a:lnTo>
                      <a:lnTo>
                        <a:pt x="2670170" y="2818456"/>
                      </a:lnTo>
                      <a:lnTo>
                        <a:pt x="2651401" y="2799687"/>
                      </a:lnTo>
                      <a:cubicBezTo>
                        <a:pt x="2625528" y="2785735"/>
                        <a:pt x="2592950" y="2788926"/>
                        <a:pt x="2569612" y="2809139"/>
                      </a:cubicBezTo>
                      <a:cubicBezTo>
                        <a:pt x="2540180" y="2834630"/>
                        <a:pt x="2535445" y="2878528"/>
                        <a:pt x="2558763" y="2909709"/>
                      </a:cubicBezTo>
                      <a:cubicBezTo>
                        <a:pt x="2580225" y="2939886"/>
                        <a:pt x="2602221" y="2944074"/>
                        <a:pt x="2698387" y="2956528"/>
                      </a:cubicBezTo>
                      <a:cubicBezTo>
                        <a:pt x="2612716" y="3019512"/>
                        <a:pt x="2549084" y="3004923"/>
                        <a:pt x="2499317" y="2954166"/>
                      </a:cubicBezTo>
                      <a:cubicBezTo>
                        <a:pt x="2449549" y="2903408"/>
                        <a:pt x="2462151" y="2804007"/>
                        <a:pt x="2521014" y="2753027"/>
                      </a:cubicBezTo>
                      <a:cubicBezTo>
                        <a:pt x="2561003" y="2718393"/>
                        <a:pt x="2614554" y="2708748"/>
                        <a:pt x="2661444" y="2725347"/>
                      </a:cubicBezTo>
                      <a:lnTo>
                        <a:pt x="2695222" y="2691569"/>
                      </a:lnTo>
                      <a:lnTo>
                        <a:pt x="2669947" y="2666294"/>
                      </a:lnTo>
                      <a:lnTo>
                        <a:pt x="2810390" y="2469612"/>
                      </a:lnTo>
                      <a:lnTo>
                        <a:pt x="2809356" y="2468579"/>
                      </a:lnTo>
                      <a:lnTo>
                        <a:pt x="2815551" y="2462385"/>
                      </a:lnTo>
                      <a:lnTo>
                        <a:pt x="2826559" y="2446968"/>
                      </a:lnTo>
                      <a:lnTo>
                        <a:pt x="2831882" y="2446053"/>
                      </a:lnTo>
                      <a:lnTo>
                        <a:pt x="3356925" y="1921010"/>
                      </a:lnTo>
                      <a:lnTo>
                        <a:pt x="3353603" y="1917688"/>
                      </a:lnTo>
                      <a:lnTo>
                        <a:pt x="3197545" y="1761630"/>
                      </a:lnTo>
                      <a:lnTo>
                        <a:pt x="3197544" y="1761631"/>
                      </a:lnTo>
                      <a:lnTo>
                        <a:pt x="3006461" y="1570547"/>
                      </a:lnTo>
                      <a:lnTo>
                        <a:pt x="2971434" y="1535520"/>
                      </a:lnTo>
                      <a:lnTo>
                        <a:pt x="2813706" y="1377793"/>
                      </a:lnTo>
                      <a:lnTo>
                        <a:pt x="2812338" y="1379161"/>
                      </a:lnTo>
                      <a:lnTo>
                        <a:pt x="2619582" y="1186405"/>
                      </a:lnTo>
                      <a:lnTo>
                        <a:pt x="2586227" y="1153050"/>
                      </a:lnTo>
                      <a:lnTo>
                        <a:pt x="2430017" y="996839"/>
                      </a:lnTo>
                      <a:lnTo>
                        <a:pt x="2429101" y="997755"/>
                      </a:lnTo>
                      <a:lnTo>
                        <a:pt x="2247376" y="816030"/>
                      </a:lnTo>
                      <a:lnTo>
                        <a:pt x="2194721" y="868684"/>
                      </a:lnTo>
                      <a:lnTo>
                        <a:pt x="2169629" y="843592"/>
                      </a:lnTo>
                      <a:lnTo>
                        <a:pt x="2012511" y="1000710"/>
                      </a:lnTo>
                      <a:lnTo>
                        <a:pt x="1948715" y="936915"/>
                      </a:lnTo>
                      <a:lnTo>
                        <a:pt x="1776261" y="1109369"/>
                      </a:lnTo>
                      <a:lnTo>
                        <a:pt x="1741234" y="1144396"/>
                      </a:lnTo>
                      <a:lnTo>
                        <a:pt x="1585176" y="1300453"/>
                      </a:lnTo>
                      <a:lnTo>
                        <a:pt x="1550150" y="1335480"/>
                      </a:lnTo>
                      <a:lnTo>
                        <a:pt x="1394093" y="1491537"/>
                      </a:lnTo>
                      <a:lnTo>
                        <a:pt x="1359065" y="1526564"/>
                      </a:lnTo>
                      <a:lnTo>
                        <a:pt x="1201338" y="1684291"/>
                      </a:lnTo>
                      <a:lnTo>
                        <a:pt x="1202706" y="1685660"/>
                      </a:lnTo>
                      <a:lnTo>
                        <a:pt x="1009951" y="1878416"/>
                      </a:lnTo>
                      <a:lnTo>
                        <a:pt x="976596" y="1911771"/>
                      </a:lnTo>
                      <a:lnTo>
                        <a:pt x="820385" y="2067981"/>
                      </a:lnTo>
                      <a:lnTo>
                        <a:pt x="821301" y="2068897"/>
                      </a:lnTo>
                      <a:lnTo>
                        <a:pt x="612116" y="2278081"/>
                      </a:lnTo>
                      <a:lnTo>
                        <a:pt x="673628" y="2339593"/>
                      </a:lnTo>
                      <a:lnTo>
                        <a:pt x="567426" y="2445795"/>
                      </a:lnTo>
                      <a:lnTo>
                        <a:pt x="672230" y="2550598"/>
                      </a:lnTo>
                      <a:lnTo>
                        <a:pt x="566028" y="2656800"/>
                      </a:lnTo>
                      <a:lnTo>
                        <a:pt x="0" y="2090772"/>
                      </a:lnTo>
                      <a:lnTo>
                        <a:pt x="106202" y="1984570"/>
                      </a:lnTo>
                      <a:lnTo>
                        <a:pt x="211005" y="2089373"/>
                      </a:lnTo>
                      <a:lnTo>
                        <a:pt x="317206" y="1983171"/>
                      </a:lnTo>
                      <a:lnTo>
                        <a:pt x="386005" y="2051970"/>
                      </a:lnTo>
                      <a:lnTo>
                        <a:pt x="558644" y="1879331"/>
                      </a:lnTo>
                      <a:lnTo>
                        <a:pt x="557729" y="1878415"/>
                      </a:lnTo>
                      <a:lnTo>
                        <a:pt x="750485" y="1685660"/>
                      </a:lnTo>
                      <a:lnTo>
                        <a:pt x="783839" y="1652305"/>
                      </a:lnTo>
                      <a:lnTo>
                        <a:pt x="943239" y="1492905"/>
                      </a:lnTo>
                      <a:lnTo>
                        <a:pt x="941871" y="1491537"/>
                      </a:lnTo>
                      <a:lnTo>
                        <a:pt x="1132954" y="1300453"/>
                      </a:lnTo>
                      <a:lnTo>
                        <a:pt x="1167982" y="1265426"/>
                      </a:lnTo>
                      <a:lnTo>
                        <a:pt x="1324039" y="1109369"/>
                      </a:lnTo>
                      <a:lnTo>
                        <a:pt x="1359065" y="1074342"/>
                      </a:lnTo>
                      <a:lnTo>
                        <a:pt x="1515123" y="918285"/>
                      </a:lnTo>
                      <a:lnTo>
                        <a:pt x="1550150" y="883258"/>
                      </a:lnTo>
                      <a:lnTo>
                        <a:pt x="1722604" y="710804"/>
                      </a:lnTo>
                      <a:lnTo>
                        <a:pt x="1656089" y="644289"/>
                      </a:lnTo>
                      <a:lnTo>
                        <a:pt x="1813208" y="487170"/>
                      </a:lnTo>
                      <a:lnTo>
                        <a:pt x="1788115" y="462078"/>
                      </a:lnTo>
                      <a:lnTo>
                        <a:pt x="1817021" y="433172"/>
                      </a:lnTo>
                      <a:lnTo>
                        <a:pt x="1638436" y="254587"/>
                      </a:lnTo>
                      <a:lnTo>
                        <a:pt x="1893022" y="0"/>
                      </a:lnTo>
                      <a:lnTo>
                        <a:pt x="1948799" y="55777"/>
                      </a:lnTo>
                      <a:lnTo>
                        <a:pt x="2421315" y="82732"/>
                      </a:lnTo>
                      <a:lnTo>
                        <a:pt x="2424216" y="79831"/>
                      </a:lnTo>
                      <a:lnTo>
                        <a:pt x="2449269" y="10488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05" name="Rectangle 41">
                  <a:extLst>
                    <a:ext uri="{FF2B5EF4-FFF2-40B4-BE49-F238E27FC236}">
                      <a16:creationId xmlns="" xmlns:a16="http://schemas.microsoft.com/office/drawing/2014/main" id="{7B0B63EC-4829-4F80-8D8B-061E92198087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19192674">
                  <a:off x="926950" y="2109352"/>
                  <a:ext cx="360000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8423" h="3970014">
                      <a:moveTo>
                        <a:pt x="1259577" y="2471243"/>
                      </a:moveTo>
                      <a:cubicBezTo>
                        <a:pt x="1293292" y="2471243"/>
                        <a:pt x="1320623" y="2543205"/>
                        <a:pt x="1320623" y="2631975"/>
                      </a:cubicBezTo>
                      <a:cubicBezTo>
                        <a:pt x="1320623" y="2720745"/>
                        <a:pt x="1293292" y="2792707"/>
                        <a:pt x="1259577" y="2792707"/>
                      </a:cubicBezTo>
                      <a:cubicBezTo>
                        <a:pt x="1225862" y="2792707"/>
                        <a:pt x="1198531" y="2720745"/>
                        <a:pt x="1198531" y="2631975"/>
                      </a:cubicBezTo>
                      <a:cubicBezTo>
                        <a:pt x="1198531" y="2543205"/>
                        <a:pt x="1225862" y="2471243"/>
                        <a:pt x="1259577" y="2471243"/>
                      </a:cubicBezTo>
                      <a:close/>
                      <a:moveTo>
                        <a:pt x="1710471" y="2470362"/>
                      </a:moveTo>
                      <a:cubicBezTo>
                        <a:pt x="1741030" y="2470028"/>
                        <a:pt x="1768823" y="2488083"/>
                        <a:pt x="1781169" y="2516203"/>
                      </a:cubicBezTo>
                      <a:cubicBezTo>
                        <a:pt x="1793845" y="2545068"/>
                        <a:pt x="1787700" y="2578742"/>
                        <a:pt x="1765642" y="2601268"/>
                      </a:cubicBezTo>
                      <a:cubicBezTo>
                        <a:pt x="1750827" y="2616399"/>
                        <a:pt x="1730831" y="2624459"/>
                        <a:pt x="1710472" y="2623745"/>
                      </a:cubicBezTo>
                      <a:close/>
                      <a:moveTo>
                        <a:pt x="2456093" y="2374056"/>
                      </a:moveTo>
                      <a:lnTo>
                        <a:pt x="2456093" y="2889893"/>
                      </a:lnTo>
                      <a:lnTo>
                        <a:pt x="2566690" y="2889893"/>
                      </a:lnTo>
                      <a:lnTo>
                        <a:pt x="2566690" y="2706284"/>
                      </a:lnTo>
                      <a:lnTo>
                        <a:pt x="2632197" y="2884955"/>
                      </a:lnTo>
                      <a:lnTo>
                        <a:pt x="2635843" y="2883618"/>
                      </a:lnTo>
                      <a:lnTo>
                        <a:pt x="2635843" y="2889893"/>
                      </a:lnTo>
                      <a:lnTo>
                        <a:pt x="2746439" y="2889893"/>
                      </a:lnTo>
                      <a:lnTo>
                        <a:pt x="2746439" y="2374056"/>
                      </a:lnTo>
                      <a:lnTo>
                        <a:pt x="2635843" y="2374056"/>
                      </a:lnTo>
                      <a:lnTo>
                        <a:pt x="2635843" y="2573614"/>
                      </a:lnTo>
                      <a:lnTo>
                        <a:pt x="2566690" y="2385000"/>
                      </a:lnTo>
                      <a:lnTo>
                        <a:pt x="2566690" y="2374056"/>
                      </a:lnTo>
                      <a:close/>
                      <a:moveTo>
                        <a:pt x="2032426" y="2374056"/>
                      </a:moveTo>
                      <a:lnTo>
                        <a:pt x="2032426" y="2889895"/>
                      </a:lnTo>
                      <a:lnTo>
                        <a:pt x="2115405" y="2889895"/>
                      </a:lnTo>
                      <a:lnTo>
                        <a:pt x="2143023" y="2889895"/>
                      </a:lnTo>
                      <a:lnTo>
                        <a:pt x="2308949" y="2889895"/>
                      </a:lnTo>
                      <a:lnTo>
                        <a:pt x="2308949" y="2779299"/>
                      </a:lnTo>
                      <a:lnTo>
                        <a:pt x="2143023" y="2779299"/>
                      </a:lnTo>
                      <a:lnTo>
                        <a:pt x="2143023" y="2686401"/>
                      </a:lnTo>
                      <a:lnTo>
                        <a:pt x="2308949" y="2686401"/>
                      </a:lnTo>
                      <a:lnTo>
                        <a:pt x="2308949" y="2575804"/>
                      </a:lnTo>
                      <a:lnTo>
                        <a:pt x="2143023" y="2575804"/>
                      </a:lnTo>
                      <a:lnTo>
                        <a:pt x="2143023" y="2484653"/>
                      </a:lnTo>
                      <a:lnTo>
                        <a:pt x="2308949" y="2484653"/>
                      </a:lnTo>
                      <a:lnTo>
                        <a:pt x="2308949" y="2374056"/>
                      </a:lnTo>
                      <a:lnTo>
                        <a:pt x="2143023" y="2374056"/>
                      </a:lnTo>
                      <a:lnTo>
                        <a:pt x="2115405" y="2374056"/>
                      </a:lnTo>
                      <a:close/>
                      <a:moveTo>
                        <a:pt x="1259577" y="2374056"/>
                      </a:moveTo>
                      <a:cubicBezTo>
                        <a:pt x="1172187" y="2374056"/>
                        <a:pt x="1101344" y="2489530"/>
                        <a:pt x="1101344" y="2631975"/>
                      </a:cubicBezTo>
                      <a:cubicBezTo>
                        <a:pt x="1101344" y="2774420"/>
                        <a:pt x="1172187" y="2889894"/>
                        <a:pt x="1259577" y="2889894"/>
                      </a:cubicBezTo>
                      <a:cubicBezTo>
                        <a:pt x="1346967" y="2889894"/>
                        <a:pt x="1417810" y="2774420"/>
                        <a:pt x="1417810" y="2631975"/>
                      </a:cubicBezTo>
                      <a:cubicBezTo>
                        <a:pt x="1417810" y="2489530"/>
                        <a:pt x="1346967" y="2374056"/>
                        <a:pt x="1259577" y="2374056"/>
                      </a:cubicBezTo>
                      <a:close/>
                      <a:moveTo>
                        <a:pt x="1599876" y="2366688"/>
                      </a:moveTo>
                      <a:lnTo>
                        <a:pt x="1599875" y="2882524"/>
                      </a:lnTo>
                      <a:lnTo>
                        <a:pt x="1710472" y="2882525"/>
                      </a:lnTo>
                      <a:lnTo>
                        <a:pt x="1710472" y="2723975"/>
                      </a:lnTo>
                      <a:cubicBezTo>
                        <a:pt x="1757507" y="2725624"/>
                        <a:pt x="1803701" y="2707003"/>
                        <a:pt x="1837929" y="2672047"/>
                      </a:cubicBezTo>
                      <a:cubicBezTo>
                        <a:pt x="1888884" y="2620006"/>
                        <a:pt x="1903084" y="2542214"/>
                        <a:pt x="1873801" y="2475527"/>
                      </a:cubicBezTo>
                      <a:cubicBezTo>
                        <a:pt x="1845275" y="2410565"/>
                        <a:pt x="1781067" y="2368851"/>
                        <a:pt x="1710472" y="2369624"/>
                      </a:cubicBezTo>
                      <a:lnTo>
                        <a:pt x="1710471" y="2366688"/>
                      </a:lnTo>
                      <a:close/>
                      <a:moveTo>
                        <a:pt x="920754" y="2169815"/>
                      </a:moveTo>
                      <a:lnTo>
                        <a:pt x="3008986" y="2169815"/>
                      </a:lnTo>
                      <a:lnTo>
                        <a:pt x="3008986" y="3105919"/>
                      </a:lnTo>
                      <a:lnTo>
                        <a:pt x="920754" y="3105919"/>
                      </a:lnTo>
                      <a:close/>
                      <a:moveTo>
                        <a:pt x="632722" y="1985007"/>
                      </a:moveTo>
                      <a:lnTo>
                        <a:pt x="632722" y="3321943"/>
                      </a:lnTo>
                      <a:lnTo>
                        <a:pt x="3297018" y="3321943"/>
                      </a:lnTo>
                      <a:lnTo>
                        <a:pt x="3297018" y="1985007"/>
                      </a:lnTo>
                      <a:close/>
                      <a:moveTo>
                        <a:pt x="2657019" y="761679"/>
                      </a:moveTo>
                      <a:lnTo>
                        <a:pt x="2760733" y="1606387"/>
                      </a:lnTo>
                      <a:lnTo>
                        <a:pt x="2761762" y="1614761"/>
                      </a:lnTo>
                      <a:lnTo>
                        <a:pt x="2762330" y="1614691"/>
                      </a:lnTo>
                      <a:cubicBezTo>
                        <a:pt x="2780335" y="1740615"/>
                        <a:pt x="2862522" y="1833408"/>
                        <a:pt x="2948897" y="1824230"/>
                      </a:cubicBezTo>
                      <a:cubicBezTo>
                        <a:pt x="3036464" y="1814924"/>
                        <a:pt x="3095979" y="1704243"/>
                        <a:pt x="3083047" y="1575312"/>
                      </a:cubicBezTo>
                      <a:lnTo>
                        <a:pt x="3083347" y="1575275"/>
                      </a:lnTo>
                      <a:lnTo>
                        <a:pt x="2983448" y="761679"/>
                      </a:lnTo>
                      <a:close/>
                      <a:moveTo>
                        <a:pt x="2205921" y="761679"/>
                      </a:moveTo>
                      <a:lnTo>
                        <a:pt x="2264137" y="1594263"/>
                      </a:lnTo>
                      <a:cubicBezTo>
                        <a:pt x="2264333" y="1597068"/>
                        <a:pt x="2264530" y="1599874"/>
                        <a:pt x="2264726" y="1602679"/>
                      </a:cubicBezTo>
                      <a:lnTo>
                        <a:pt x="2265297" y="1602640"/>
                      </a:lnTo>
                      <a:cubicBezTo>
                        <a:pt x="2276686" y="1729333"/>
                        <a:pt x="2353905" y="1826300"/>
                        <a:pt x="2440641" y="1821655"/>
                      </a:cubicBezTo>
                      <a:cubicBezTo>
                        <a:pt x="2528577" y="1816945"/>
                        <a:pt x="2593802" y="1709530"/>
                        <a:pt x="2587636" y="1580099"/>
                      </a:cubicBezTo>
                      <a:lnTo>
                        <a:pt x="2587937" y="1580078"/>
                      </a:lnTo>
                      <a:lnTo>
                        <a:pt x="2530706" y="761679"/>
                      </a:lnTo>
                      <a:close/>
                      <a:moveTo>
                        <a:pt x="1761700" y="761679"/>
                      </a:moveTo>
                      <a:cubicBezTo>
                        <a:pt x="1761699" y="1032443"/>
                        <a:pt x="1761699" y="1303208"/>
                        <a:pt x="1761698" y="1573972"/>
                      </a:cubicBezTo>
                      <a:lnTo>
                        <a:pt x="1761698" y="1582410"/>
                      </a:lnTo>
                      <a:lnTo>
                        <a:pt x="1762270" y="1582410"/>
                      </a:lnTo>
                      <a:cubicBezTo>
                        <a:pt x="1764795" y="1709590"/>
                        <a:pt x="1835062" y="1811707"/>
                        <a:pt x="1921910" y="1813122"/>
                      </a:cubicBezTo>
                      <a:cubicBezTo>
                        <a:pt x="2009960" y="1814558"/>
                        <a:pt x="2082519" y="1711955"/>
                        <a:pt x="2085398" y="1582410"/>
                      </a:cubicBezTo>
                      <a:lnTo>
                        <a:pt x="2085698" y="1582410"/>
                      </a:lnTo>
                      <a:cubicBezTo>
                        <a:pt x="2085698" y="1308834"/>
                        <a:pt x="2085698" y="1035256"/>
                        <a:pt x="2085696" y="761679"/>
                      </a:cubicBezTo>
                      <a:close/>
                      <a:moveTo>
                        <a:pt x="3411320" y="761678"/>
                      </a:moveTo>
                      <a:lnTo>
                        <a:pt x="3078803" y="761679"/>
                      </a:lnTo>
                      <a:lnTo>
                        <a:pt x="3277545" y="1622538"/>
                      </a:lnTo>
                      <a:lnTo>
                        <a:pt x="3279443" y="1630759"/>
                      </a:lnTo>
                      <a:lnTo>
                        <a:pt x="3280000" y="1630631"/>
                      </a:lnTo>
                      <a:cubicBezTo>
                        <a:pt x="3311069" y="1753983"/>
                        <a:pt x="3402507" y="1837676"/>
                        <a:pt x="3487448" y="1819520"/>
                      </a:cubicBezTo>
                      <a:cubicBezTo>
                        <a:pt x="3573564" y="1801112"/>
                        <a:pt x="3621183" y="1684815"/>
                        <a:pt x="3594846" y="1557943"/>
                      </a:cubicBezTo>
                      <a:lnTo>
                        <a:pt x="3595140" y="1557876"/>
                      </a:lnTo>
                      <a:close/>
                      <a:moveTo>
                        <a:pt x="1633002" y="761678"/>
                      </a:moveTo>
                      <a:lnTo>
                        <a:pt x="1308563" y="761679"/>
                      </a:lnTo>
                      <a:lnTo>
                        <a:pt x="1266057" y="1572672"/>
                      </a:lnTo>
                      <a:lnTo>
                        <a:pt x="1265616" y="1581099"/>
                      </a:lnTo>
                      <a:lnTo>
                        <a:pt x="1266187" y="1581128"/>
                      </a:lnTo>
                      <a:cubicBezTo>
                        <a:pt x="1262052" y="1708267"/>
                        <a:pt x="1326878" y="1813921"/>
                        <a:pt x="1413534" y="1819881"/>
                      </a:cubicBezTo>
                      <a:cubicBezTo>
                        <a:pt x="1501387" y="1825922"/>
                        <a:pt x="1579217" y="1727257"/>
                        <a:pt x="1588872" y="1598040"/>
                      </a:cubicBezTo>
                      <a:lnTo>
                        <a:pt x="1589172" y="1598055"/>
                      </a:lnTo>
                      <a:close/>
                      <a:moveTo>
                        <a:pt x="863949" y="761678"/>
                      </a:moveTo>
                      <a:lnTo>
                        <a:pt x="765078" y="1566901"/>
                      </a:lnTo>
                      <a:lnTo>
                        <a:pt x="764050" y="1575275"/>
                      </a:lnTo>
                      <a:lnTo>
                        <a:pt x="764617" y="1575345"/>
                      </a:lnTo>
                      <a:cubicBezTo>
                        <a:pt x="751624" y="1701884"/>
                        <a:pt x="808922" y="1811803"/>
                        <a:pt x="894951" y="1823794"/>
                      </a:cubicBezTo>
                      <a:cubicBezTo>
                        <a:pt x="982168" y="1835949"/>
                        <a:pt x="1066691" y="1742953"/>
                        <a:pt x="1085336" y="1614724"/>
                      </a:cubicBezTo>
                      <a:lnTo>
                        <a:pt x="1085635" y="1614761"/>
                      </a:lnTo>
                      <a:lnTo>
                        <a:pt x="1190378" y="761679"/>
                      </a:lnTo>
                      <a:close/>
                      <a:moveTo>
                        <a:pt x="295535" y="441623"/>
                      </a:moveTo>
                      <a:lnTo>
                        <a:pt x="3583899" y="441623"/>
                      </a:lnTo>
                      <a:cubicBezTo>
                        <a:pt x="3610412" y="441623"/>
                        <a:pt x="3631905" y="463116"/>
                        <a:pt x="3631905" y="489629"/>
                      </a:cubicBezTo>
                      <a:lnTo>
                        <a:pt x="3631905" y="655863"/>
                      </a:lnTo>
                      <a:lnTo>
                        <a:pt x="3884522" y="1666330"/>
                      </a:lnTo>
                      <a:cubicBezTo>
                        <a:pt x="3909974" y="1748325"/>
                        <a:pt x="3809191" y="1900953"/>
                        <a:pt x="3631905" y="1666330"/>
                      </a:cubicBezTo>
                      <a:lnTo>
                        <a:pt x="3631905" y="3970014"/>
                      </a:lnTo>
                      <a:lnTo>
                        <a:pt x="247529" y="3970014"/>
                      </a:lnTo>
                      <a:lnTo>
                        <a:pt x="247529" y="1768425"/>
                      </a:lnTo>
                      <a:cubicBezTo>
                        <a:pt x="263724" y="1795996"/>
                        <a:pt x="288366" y="1813812"/>
                        <a:pt x="317369" y="1820473"/>
                      </a:cubicBezTo>
                      <a:cubicBezTo>
                        <a:pt x="403196" y="1840184"/>
                        <a:pt x="495502" y="1754908"/>
                        <a:pt x="525251" y="1628793"/>
                      </a:cubicBezTo>
                      <a:lnTo>
                        <a:pt x="525545" y="1628855"/>
                      </a:lnTo>
                      <a:lnTo>
                        <a:pt x="709866" y="761679"/>
                      </a:lnTo>
                      <a:lnTo>
                        <a:pt x="378634" y="761679"/>
                      </a:lnTo>
                      <a:lnTo>
                        <a:pt x="210380" y="1553239"/>
                      </a:lnTo>
                      <a:lnTo>
                        <a:pt x="208625" y="1561492"/>
                      </a:lnTo>
                      <a:lnTo>
                        <a:pt x="209185" y="1561611"/>
                      </a:lnTo>
                      <a:cubicBezTo>
                        <a:pt x="202164" y="1598200"/>
                        <a:pt x="201274" y="1633895"/>
                        <a:pt x="207433" y="1666330"/>
                      </a:cubicBezTo>
                      <a:cubicBezTo>
                        <a:pt x="113985" y="1883037"/>
                        <a:pt x="-32319" y="1816968"/>
                        <a:pt x="6372" y="1666330"/>
                      </a:cubicBezTo>
                      <a:lnTo>
                        <a:pt x="249769" y="692744"/>
                      </a:lnTo>
                      <a:cubicBezTo>
                        <a:pt x="247993" y="689334"/>
                        <a:pt x="247529" y="685546"/>
                        <a:pt x="247529" y="681649"/>
                      </a:cubicBezTo>
                      <a:lnTo>
                        <a:pt x="247529" y="489629"/>
                      </a:lnTo>
                      <a:cubicBezTo>
                        <a:pt x="247529" y="463116"/>
                        <a:pt x="269022" y="441623"/>
                        <a:pt x="295535" y="441623"/>
                      </a:cubicBezTo>
                      <a:close/>
                      <a:moveTo>
                        <a:pt x="307785" y="0"/>
                      </a:moveTo>
                      <a:lnTo>
                        <a:pt x="3571649" y="0"/>
                      </a:lnTo>
                      <a:cubicBezTo>
                        <a:pt x="3604927" y="0"/>
                        <a:pt x="3631905" y="26978"/>
                        <a:pt x="3631905" y="60256"/>
                      </a:cubicBezTo>
                      <a:lnTo>
                        <a:pt x="3631905" y="301273"/>
                      </a:lnTo>
                      <a:cubicBezTo>
                        <a:pt x="3631905" y="334551"/>
                        <a:pt x="3604927" y="361529"/>
                        <a:pt x="3571649" y="361529"/>
                      </a:cubicBezTo>
                      <a:lnTo>
                        <a:pt x="307785" y="361529"/>
                      </a:lnTo>
                      <a:cubicBezTo>
                        <a:pt x="274507" y="361529"/>
                        <a:pt x="247529" y="334551"/>
                        <a:pt x="247529" y="301273"/>
                      </a:cubicBezTo>
                      <a:lnTo>
                        <a:pt x="247529" y="60256"/>
                      </a:lnTo>
                      <a:cubicBezTo>
                        <a:pt x="247529" y="26978"/>
                        <a:pt x="274507" y="0"/>
                        <a:pt x="30778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06" name="Isosceles Triangle 3">
                  <a:extLst>
                    <a:ext uri="{FF2B5EF4-FFF2-40B4-BE49-F238E27FC236}">
                      <a16:creationId xmlns="" xmlns:a16="http://schemas.microsoft.com/office/drawing/2014/main" id="{37BE62D9-5C29-44E8-B29C-261B4CB1524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229245">
                  <a:off x="2630628" y="1965414"/>
                  <a:ext cx="359661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5086" h="3938802">
                      <a:moveTo>
                        <a:pt x="1861742" y="3314001"/>
                      </a:moveTo>
                      <a:cubicBezTo>
                        <a:pt x="1921395" y="3314001"/>
                        <a:pt x="1969754" y="3362360"/>
                        <a:pt x="1969754" y="3422013"/>
                      </a:cubicBezTo>
                      <a:cubicBezTo>
                        <a:pt x="1969754" y="3481666"/>
                        <a:pt x="1921395" y="3530025"/>
                        <a:pt x="1861742" y="3530025"/>
                      </a:cubicBezTo>
                      <a:cubicBezTo>
                        <a:pt x="1802089" y="3530025"/>
                        <a:pt x="1753730" y="3481666"/>
                        <a:pt x="1753730" y="3422013"/>
                      </a:cubicBezTo>
                      <a:cubicBezTo>
                        <a:pt x="1753730" y="3362360"/>
                        <a:pt x="1802089" y="3314001"/>
                        <a:pt x="1861742" y="3314001"/>
                      </a:cubicBezTo>
                      <a:close/>
                      <a:moveTo>
                        <a:pt x="2097646" y="2118753"/>
                      </a:moveTo>
                      <a:lnTo>
                        <a:pt x="2097646" y="2478753"/>
                      </a:lnTo>
                      <a:lnTo>
                        <a:pt x="2457646" y="2478753"/>
                      </a:lnTo>
                      <a:lnTo>
                        <a:pt x="2457646" y="2118753"/>
                      </a:lnTo>
                      <a:close/>
                      <a:moveTo>
                        <a:pt x="1476536" y="2118753"/>
                      </a:moveTo>
                      <a:lnTo>
                        <a:pt x="1476536" y="2478753"/>
                      </a:lnTo>
                      <a:lnTo>
                        <a:pt x="1836536" y="2478753"/>
                      </a:lnTo>
                      <a:lnTo>
                        <a:pt x="1836536" y="2118753"/>
                      </a:lnTo>
                      <a:close/>
                      <a:moveTo>
                        <a:pt x="2097646" y="1539638"/>
                      </a:moveTo>
                      <a:lnTo>
                        <a:pt x="2097646" y="1899638"/>
                      </a:lnTo>
                      <a:lnTo>
                        <a:pt x="2457646" y="1899638"/>
                      </a:lnTo>
                      <a:lnTo>
                        <a:pt x="2457646" y="1539638"/>
                      </a:lnTo>
                      <a:close/>
                      <a:moveTo>
                        <a:pt x="1476536" y="1539638"/>
                      </a:moveTo>
                      <a:lnTo>
                        <a:pt x="1476536" y="1899638"/>
                      </a:lnTo>
                      <a:lnTo>
                        <a:pt x="1836536" y="1899638"/>
                      </a:lnTo>
                      <a:lnTo>
                        <a:pt x="1836536" y="1539638"/>
                      </a:lnTo>
                      <a:close/>
                      <a:moveTo>
                        <a:pt x="1989788" y="770570"/>
                      </a:moveTo>
                      <a:lnTo>
                        <a:pt x="3429788" y="1850570"/>
                      </a:lnTo>
                      <a:lnTo>
                        <a:pt x="3430108" y="1850570"/>
                      </a:lnTo>
                      <a:lnTo>
                        <a:pt x="3430108" y="3938802"/>
                      </a:lnTo>
                      <a:lnTo>
                        <a:pt x="2265771" y="3938802"/>
                      </a:lnTo>
                      <a:lnTo>
                        <a:pt x="2265771" y="2786674"/>
                      </a:lnTo>
                      <a:lnTo>
                        <a:pt x="1669844" y="2786674"/>
                      </a:lnTo>
                      <a:lnTo>
                        <a:pt x="1669844" y="3938802"/>
                      </a:lnTo>
                      <a:lnTo>
                        <a:pt x="549788" y="3938802"/>
                      </a:lnTo>
                      <a:lnTo>
                        <a:pt x="549788" y="1850570"/>
                      </a:lnTo>
                      <a:close/>
                      <a:moveTo>
                        <a:pt x="1969233" y="1003"/>
                      </a:moveTo>
                      <a:cubicBezTo>
                        <a:pt x="1995162" y="-2644"/>
                        <a:pt x="2022483" y="3601"/>
                        <a:pt x="2045048" y="20601"/>
                      </a:cubicBezTo>
                      <a:lnTo>
                        <a:pt x="3894333" y="1413834"/>
                      </a:lnTo>
                      <a:cubicBezTo>
                        <a:pt x="3939464" y="1447835"/>
                        <a:pt x="3948486" y="1511986"/>
                        <a:pt x="3914485" y="1557117"/>
                      </a:cubicBezTo>
                      <a:lnTo>
                        <a:pt x="3756006" y="1767472"/>
                      </a:lnTo>
                      <a:cubicBezTo>
                        <a:pt x="3722004" y="1812603"/>
                        <a:pt x="3657854" y="1821626"/>
                        <a:pt x="3612722" y="1787625"/>
                      </a:cubicBezTo>
                      <a:lnTo>
                        <a:pt x="1967544" y="548164"/>
                      </a:lnTo>
                      <a:lnTo>
                        <a:pt x="322364" y="1787626"/>
                      </a:lnTo>
                      <a:cubicBezTo>
                        <a:pt x="277233" y="1821627"/>
                        <a:pt x="213082" y="1812604"/>
                        <a:pt x="179080" y="1767473"/>
                      </a:cubicBezTo>
                      <a:lnTo>
                        <a:pt x="20601" y="1557118"/>
                      </a:lnTo>
                      <a:cubicBezTo>
                        <a:pt x="-13400" y="1511987"/>
                        <a:pt x="-4378" y="1447836"/>
                        <a:pt x="40754" y="1413835"/>
                      </a:cubicBezTo>
                      <a:lnTo>
                        <a:pt x="1890038" y="20602"/>
                      </a:lnTo>
                      <a:cubicBezTo>
                        <a:pt x="1912604" y="3602"/>
                        <a:pt x="1939924" y="-2643"/>
                        <a:pt x="1965854" y="1004"/>
                      </a:cubicBezTo>
                      <a:lnTo>
                        <a:pt x="1967542" y="1586"/>
                      </a:lnTo>
                      <a:cubicBezTo>
                        <a:pt x="1968071" y="1171"/>
                        <a:pt x="1968652" y="1085"/>
                        <a:pt x="1969233" y="100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95" name="Group 94">
                <a:extLst>
                  <a:ext uri="{FF2B5EF4-FFF2-40B4-BE49-F238E27FC236}">
                    <a16:creationId xmlns="" xmlns:a16="http://schemas.microsoft.com/office/drawing/2014/main" id="{9967643B-CD95-42CE-923E-35F1DB330A9D}"/>
                  </a:ext>
                </a:extLst>
              </p:cNvPr>
              <p:cNvGrpSpPr/>
              <p:nvPr/>
            </p:nvGrpSpPr>
            <p:grpSpPr>
              <a:xfrm rot="15054074">
                <a:off x="-267551" y="3562253"/>
                <a:ext cx="2125623" cy="852218"/>
                <a:chOff x="926950" y="1617134"/>
                <a:chExt cx="2125623" cy="852218"/>
              </a:xfrm>
              <a:grpFill/>
            </p:grpSpPr>
            <p:sp>
              <p:nvSpPr>
                <p:cNvPr id="97" name="Rectangle 14">
                  <a:extLst>
                    <a:ext uri="{FF2B5EF4-FFF2-40B4-BE49-F238E27FC236}">
                      <a16:creationId xmlns="" xmlns:a16="http://schemas.microsoft.com/office/drawing/2014/main" id="{02163E53-C0E0-4BE5-8444-5C865AC25B17}"/>
                    </a:ext>
                  </a:extLst>
                </p:cNvPr>
                <p:cNvSpPr/>
                <p:nvPr/>
              </p:nvSpPr>
              <p:spPr>
                <a:xfrm rot="19949266">
                  <a:off x="1199615" y="1717912"/>
                  <a:ext cx="531261" cy="5312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2192" h="3931865">
                      <a:moveTo>
                        <a:pt x="2826148" y="3448804"/>
                      </a:moveTo>
                      <a:lnTo>
                        <a:pt x="2826148" y="3556804"/>
                      </a:lnTo>
                      <a:lnTo>
                        <a:pt x="3042148" y="3556804"/>
                      </a:lnTo>
                      <a:lnTo>
                        <a:pt x="3042148" y="3448804"/>
                      </a:lnTo>
                      <a:close/>
                      <a:moveTo>
                        <a:pt x="890988" y="3448804"/>
                      </a:moveTo>
                      <a:lnTo>
                        <a:pt x="890988" y="3556804"/>
                      </a:lnTo>
                      <a:lnTo>
                        <a:pt x="1106988" y="3556804"/>
                      </a:lnTo>
                      <a:lnTo>
                        <a:pt x="1106988" y="3448804"/>
                      </a:lnTo>
                      <a:close/>
                      <a:moveTo>
                        <a:pt x="3528192" y="3439467"/>
                      </a:moveTo>
                      <a:lnTo>
                        <a:pt x="3528192" y="3547467"/>
                      </a:lnTo>
                      <a:lnTo>
                        <a:pt x="3744192" y="3547467"/>
                      </a:lnTo>
                      <a:lnTo>
                        <a:pt x="3744192" y="3439467"/>
                      </a:lnTo>
                      <a:close/>
                      <a:moveTo>
                        <a:pt x="198000" y="3439467"/>
                      </a:moveTo>
                      <a:lnTo>
                        <a:pt x="198000" y="3547467"/>
                      </a:lnTo>
                      <a:lnTo>
                        <a:pt x="414000" y="3547467"/>
                      </a:lnTo>
                      <a:lnTo>
                        <a:pt x="414000" y="3439467"/>
                      </a:lnTo>
                      <a:close/>
                      <a:moveTo>
                        <a:pt x="2826148" y="3206154"/>
                      </a:moveTo>
                      <a:lnTo>
                        <a:pt x="2826148" y="3314154"/>
                      </a:lnTo>
                      <a:lnTo>
                        <a:pt x="3042148" y="3314154"/>
                      </a:lnTo>
                      <a:lnTo>
                        <a:pt x="3042148" y="3206154"/>
                      </a:lnTo>
                      <a:close/>
                      <a:moveTo>
                        <a:pt x="890988" y="3206154"/>
                      </a:moveTo>
                      <a:lnTo>
                        <a:pt x="890988" y="3314154"/>
                      </a:lnTo>
                      <a:lnTo>
                        <a:pt x="1106988" y="3314154"/>
                      </a:lnTo>
                      <a:lnTo>
                        <a:pt x="1106988" y="3206154"/>
                      </a:lnTo>
                      <a:close/>
                      <a:moveTo>
                        <a:pt x="3528192" y="3196817"/>
                      </a:moveTo>
                      <a:lnTo>
                        <a:pt x="3528192" y="3304817"/>
                      </a:lnTo>
                      <a:lnTo>
                        <a:pt x="3744192" y="3304817"/>
                      </a:lnTo>
                      <a:lnTo>
                        <a:pt x="3744192" y="3196817"/>
                      </a:lnTo>
                      <a:close/>
                      <a:moveTo>
                        <a:pt x="198000" y="3196817"/>
                      </a:moveTo>
                      <a:lnTo>
                        <a:pt x="198000" y="3304817"/>
                      </a:lnTo>
                      <a:lnTo>
                        <a:pt x="414000" y="3304817"/>
                      </a:lnTo>
                      <a:lnTo>
                        <a:pt x="414000" y="3196817"/>
                      </a:lnTo>
                      <a:close/>
                      <a:moveTo>
                        <a:pt x="2070064" y="3046635"/>
                      </a:moveTo>
                      <a:lnTo>
                        <a:pt x="2070064" y="3154635"/>
                      </a:lnTo>
                      <a:lnTo>
                        <a:pt x="2286064" y="3154635"/>
                      </a:lnTo>
                      <a:lnTo>
                        <a:pt x="2286064" y="3046635"/>
                      </a:lnTo>
                      <a:close/>
                      <a:moveTo>
                        <a:pt x="1638016" y="3037298"/>
                      </a:moveTo>
                      <a:lnTo>
                        <a:pt x="1638016" y="3145298"/>
                      </a:lnTo>
                      <a:lnTo>
                        <a:pt x="1854016" y="3145298"/>
                      </a:lnTo>
                      <a:lnTo>
                        <a:pt x="1854016" y="3037298"/>
                      </a:lnTo>
                      <a:close/>
                      <a:moveTo>
                        <a:pt x="2826148" y="2963504"/>
                      </a:moveTo>
                      <a:lnTo>
                        <a:pt x="2826148" y="3071504"/>
                      </a:lnTo>
                      <a:lnTo>
                        <a:pt x="3042148" y="3071504"/>
                      </a:lnTo>
                      <a:lnTo>
                        <a:pt x="3042148" y="2963504"/>
                      </a:lnTo>
                      <a:close/>
                      <a:moveTo>
                        <a:pt x="890988" y="2963504"/>
                      </a:moveTo>
                      <a:lnTo>
                        <a:pt x="890988" y="3071504"/>
                      </a:lnTo>
                      <a:lnTo>
                        <a:pt x="1106988" y="3071504"/>
                      </a:lnTo>
                      <a:lnTo>
                        <a:pt x="1106988" y="2963504"/>
                      </a:lnTo>
                      <a:close/>
                      <a:moveTo>
                        <a:pt x="3528192" y="2954167"/>
                      </a:moveTo>
                      <a:lnTo>
                        <a:pt x="3528192" y="3062167"/>
                      </a:lnTo>
                      <a:lnTo>
                        <a:pt x="3744192" y="3062167"/>
                      </a:lnTo>
                      <a:lnTo>
                        <a:pt x="3744192" y="2954167"/>
                      </a:lnTo>
                      <a:close/>
                      <a:moveTo>
                        <a:pt x="198000" y="2954167"/>
                      </a:moveTo>
                      <a:lnTo>
                        <a:pt x="198000" y="3062167"/>
                      </a:lnTo>
                      <a:lnTo>
                        <a:pt x="414000" y="3062167"/>
                      </a:lnTo>
                      <a:lnTo>
                        <a:pt x="414000" y="2954167"/>
                      </a:lnTo>
                      <a:close/>
                      <a:moveTo>
                        <a:pt x="2070064" y="2803981"/>
                      </a:moveTo>
                      <a:lnTo>
                        <a:pt x="2070064" y="2911981"/>
                      </a:lnTo>
                      <a:lnTo>
                        <a:pt x="2286064" y="2911981"/>
                      </a:lnTo>
                      <a:lnTo>
                        <a:pt x="2286064" y="2803981"/>
                      </a:lnTo>
                      <a:close/>
                      <a:moveTo>
                        <a:pt x="1638016" y="2794644"/>
                      </a:moveTo>
                      <a:lnTo>
                        <a:pt x="1638016" y="2902644"/>
                      </a:lnTo>
                      <a:lnTo>
                        <a:pt x="1854016" y="2902644"/>
                      </a:lnTo>
                      <a:lnTo>
                        <a:pt x="1854016" y="2794644"/>
                      </a:lnTo>
                      <a:close/>
                      <a:moveTo>
                        <a:pt x="2826148" y="2720854"/>
                      </a:moveTo>
                      <a:lnTo>
                        <a:pt x="2826148" y="2828854"/>
                      </a:lnTo>
                      <a:lnTo>
                        <a:pt x="3042148" y="2828854"/>
                      </a:lnTo>
                      <a:lnTo>
                        <a:pt x="3042148" y="2720854"/>
                      </a:lnTo>
                      <a:close/>
                      <a:moveTo>
                        <a:pt x="890988" y="2720854"/>
                      </a:moveTo>
                      <a:lnTo>
                        <a:pt x="890988" y="2828854"/>
                      </a:lnTo>
                      <a:lnTo>
                        <a:pt x="1106988" y="2828854"/>
                      </a:lnTo>
                      <a:lnTo>
                        <a:pt x="1106988" y="2720854"/>
                      </a:lnTo>
                      <a:close/>
                      <a:moveTo>
                        <a:pt x="3528192" y="2711517"/>
                      </a:moveTo>
                      <a:lnTo>
                        <a:pt x="3528192" y="2819517"/>
                      </a:lnTo>
                      <a:lnTo>
                        <a:pt x="3744192" y="2819517"/>
                      </a:lnTo>
                      <a:lnTo>
                        <a:pt x="3744192" y="2711517"/>
                      </a:lnTo>
                      <a:close/>
                      <a:moveTo>
                        <a:pt x="198000" y="2711517"/>
                      </a:moveTo>
                      <a:lnTo>
                        <a:pt x="198000" y="2819517"/>
                      </a:lnTo>
                      <a:lnTo>
                        <a:pt x="414000" y="2819517"/>
                      </a:lnTo>
                      <a:lnTo>
                        <a:pt x="414000" y="2711517"/>
                      </a:lnTo>
                      <a:close/>
                      <a:moveTo>
                        <a:pt x="2070064" y="2561331"/>
                      </a:moveTo>
                      <a:lnTo>
                        <a:pt x="2070064" y="2669331"/>
                      </a:lnTo>
                      <a:lnTo>
                        <a:pt x="2286064" y="2669331"/>
                      </a:lnTo>
                      <a:lnTo>
                        <a:pt x="2286064" y="2561331"/>
                      </a:lnTo>
                      <a:close/>
                      <a:moveTo>
                        <a:pt x="1638016" y="2551994"/>
                      </a:moveTo>
                      <a:lnTo>
                        <a:pt x="1638016" y="2659994"/>
                      </a:lnTo>
                      <a:lnTo>
                        <a:pt x="1854016" y="2659994"/>
                      </a:lnTo>
                      <a:lnTo>
                        <a:pt x="1854016" y="2551994"/>
                      </a:lnTo>
                      <a:close/>
                      <a:moveTo>
                        <a:pt x="2826148" y="2478204"/>
                      </a:moveTo>
                      <a:lnTo>
                        <a:pt x="2826148" y="2586204"/>
                      </a:lnTo>
                      <a:lnTo>
                        <a:pt x="3042148" y="2586204"/>
                      </a:lnTo>
                      <a:lnTo>
                        <a:pt x="3042148" y="2478204"/>
                      </a:lnTo>
                      <a:close/>
                      <a:moveTo>
                        <a:pt x="890988" y="2478204"/>
                      </a:moveTo>
                      <a:lnTo>
                        <a:pt x="890988" y="2586204"/>
                      </a:lnTo>
                      <a:lnTo>
                        <a:pt x="1106988" y="2586204"/>
                      </a:lnTo>
                      <a:lnTo>
                        <a:pt x="1106988" y="2478204"/>
                      </a:lnTo>
                      <a:close/>
                      <a:moveTo>
                        <a:pt x="3528192" y="2468867"/>
                      </a:moveTo>
                      <a:lnTo>
                        <a:pt x="3528192" y="2576867"/>
                      </a:lnTo>
                      <a:lnTo>
                        <a:pt x="3744192" y="2576867"/>
                      </a:lnTo>
                      <a:lnTo>
                        <a:pt x="3744192" y="2468867"/>
                      </a:lnTo>
                      <a:close/>
                      <a:moveTo>
                        <a:pt x="198000" y="2468867"/>
                      </a:moveTo>
                      <a:lnTo>
                        <a:pt x="198000" y="2576867"/>
                      </a:lnTo>
                      <a:lnTo>
                        <a:pt x="414000" y="2576867"/>
                      </a:lnTo>
                      <a:lnTo>
                        <a:pt x="414000" y="2468867"/>
                      </a:lnTo>
                      <a:close/>
                      <a:moveTo>
                        <a:pt x="2070064" y="2318681"/>
                      </a:moveTo>
                      <a:lnTo>
                        <a:pt x="2070064" y="2426681"/>
                      </a:lnTo>
                      <a:lnTo>
                        <a:pt x="2286064" y="2426681"/>
                      </a:lnTo>
                      <a:lnTo>
                        <a:pt x="2286064" y="2318681"/>
                      </a:lnTo>
                      <a:close/>
                      <a:moveTo>
                        <a:pt x="1638016" y="2309344"/>
                      </a:moveTo>
                      <a:lnTo>
                        <a:pt x="1638016" y="2417344"/>
                      </a:lnTo>
                      <a:lnTo>
                        <a:pt x="1854016" y="2417344"/>
                      </a:lnTo>
                      <a:lnTo>
                        <a:pt x="1854016" y="2309344"/>
                      </a:lnTo>
                      <a:close/>
                      <a:moveTo>
                        <a:pt x="2826148" y="2235554"/>
                      </a:moveTo>
                      <a:lnTo>
                        <a:pt x="2826148" y="2343554"/>
                      </a:lnTo>
                      <a:lnTo>
                        <a:pt x="3042148" y="2343554"/>
                      </a:lnTo>
                      <a:lnTo>
                        <a:pt x="3042148" y="2235554"/>
                      </a:lnTo>
                      <a:close/>
                      <a:moveTo>
                        <a:pt x="890988" y="2235554"/>
                      </a:moveTo>
                      <a:lnTo>
                        <a:pt x="890988" y="2343554"/>
                      </a:lnTo>
                      <a:lnTo>
                        <a:pt x="1106988" y="2343554"/>
                      </a:lnTo>
                      <a:lnTo>
                        <a:pt x="1106988" y="2235554"/>
                      </a:lnTo>
                      <a:close/>
                      <a:moveTo>
                        <a:pt x="3528192" y="2226217"/>
                      </a:moveTo>
                      <a:lnTo>
                        <a:pt x="3528192" y="2334217"/>
                      </a:lnTo>
                      <a:lnTo>
                        <a:pt x="3744192" y="2334217"/>
                      </a:lnTo>
                      <a:lnTo>
                        <a:pt x="3744192" y="2226217"/>
                      </a:lnTo>
                      <a:close/>
                      <a:moveTo>
                        <a:pt x="198000" y="2226217"/>
                      </a:moveTo>
                      <a:lnTo>
                        <a:pt x="198000" y="2334217"/>
                      </a:lnTo>
                      <a:lnTo>
                        <a:pt x="414000" y="2334217"/>
                      </a:lnTo>
                      <a:lnTo>
                        <a:pt x="414000" y="2226217"/>
                      </a:lnTo>
                      <a:close/>
                      <a:moveTo>
                        <a:pt x="2070064" y="2076031"/>
                      </a:moveTo>
                      <a:lnTo>
                        <a:pt x="2070064" y="2184031"/>
                      </a:lnTo>
                      <a:lnTo>
                        <a:pt x="2286064" y="2184031"/>
                      </a:lnTo>
                      <a:lnTo>
                        <a:pt x="2286064" y="2076031"/>
                      </a:lnTo>
                      <a:close/>
                      <a:moveTo>
                        <a:pt x="1638016" y="2066694"/>
                      </a:moveTo>
                      <a:lnTo>
                        <a:pt x="1638016" y="2174694"/>
                      </a:lnTo>
                      <a:lnTo>
                        <a:pt x="1854016" y="2174694"/>
                      </a:lnTo>
                      <a:lnTo>
                        <a:pt x="1854016" y="2066694"/>
                      </a:lnTo>
                      <a:close/>
                      <a:moveTo>
                        <a:pt x="2826148" y="1992904"/>
                      </a:moveTo>
                      <a:lnTo>
                        <a:pt x="2826148" y="2100904"/>
                      </a:lnTo>
                      <a:lnTo>
                        <a:pt x="3042148" y="2100904"/>
                      </a:lnTo>
                      <a:lnTo>
                        <a:pt x="3042148" y="1992904"/>
                      </a:lnTo>
                      <a:close/>
                      <a:moveTo>
                        <a:pt x="890988" y="1992904"/>
                      </a:moveTo>
                      <a:lnTo>
                        <a:pt x="890988" y="2100904"/>
                      </a:lnTo>
                      <a:lnTo>
                        <a:pt x="1106988" y="2100904"/>
                      </a:lnTo>
                      <a:lnTo>
                        <a:pt x="1106988" y="1992904"/>
                      </a:lnTo>
                      <a:close/>
                      <a:moveTo>
                        <a:pt x="3528192" y="1983567"/>
                      </a:moveTo>
                      <a:lnTo>
                        <a:pt x="3528192" y="2091567"/>
                      </a:lnTo>
                      <a:lnTo>
                        <a:pt x="3744192" y="2091567"/>
                      </a:lnTo>
                      <a:lnTo>
                        <a:pt x="3744192" y="1983567"/>
                      </a:lnTo>
                      <a:close/>
                      <a:moveTo>
                        <a:pt x="198000" y="1983567"/>
                      </a:moveTo>
                      <a:lnTo>
                        <a:pt x="198000" y="2091567"/>
                      </a:lnTo>
                      <a:lnTo>
                        <a:pt x="414000" y="2091567"/>
                      </a:lnTo>
                      <a:lnTo>
                        <a:pt x="414000" y="1983567"/>
                      </a:lnTo>
                      <a:close/>
                      <a:moveTo>
                        <a:pt x="2070064" y="1833381"/>
                      </a:moveTo>
                      <a:lnTo>
                        <a:pt x="2070064" y="1941381"/>
                      </a:lnTo>
                      <a:lnTo>
                        <a:pt x="2286064" y="1941381"/>
                      </a:lnTo>
                      <a:lnTo>
                        <a:pt x="2286064" y="1833381"/>
                      </a:lnTo>
                      <a:close/>
                      <a:moveTo>
                        <a:pt x="1638016" y="1824044"/>
                      </a:moveTo>
                      <a:lnTo>
                        <a:pt x="1638016" y="1932044"/>
                      </a:lnTo>
                      <a:lnTo>
                        <a:pt x="1854016" y="1932044"/>
                      </a:lnTo>
                      <a:lnTo>
                        <a:pt x="1854016" y="1824044"/>
                      </a:lnTo>
                      <a:close/>
                      <a:moveTo>
                        <a:pt x="2826148" y="1750254"/>
                      </a:moveTo>
                      <a:lnTo>
                        <a:pt x="2826148" y="1858254"/>
                      </a:lnTo>
                      <a:lnTo>
                        <a:pt x="3042148" y="1858254"/>
                      </a:lnTo>
                      <a:lnTo>
                        <a:pt x="3042148" y="1750254"/>
                      </a:lnTo>
                      <a:close/>
                      <a:moveTo>
                        <a:pt x="890988" y="1750254"/>
                      </a:moveTo>
                      <a:lnTo>
                        <a:pt x="890988" y="1858254"/>
                      </a:lnTo>
                      <a:lnTo>
                        <a:pt x="1106988" y="1858254"/>
                      </a:lnTo>
                      <a:lnTo>
                        <a:pt x="1106988" y="1750254"/>
                      </a:lnTo>
                      <a:close/>
                      <a:moveTo>
                        <a:pt x="3528192" y="1740917"/>
                      </a:moveTo>
                      <a:lnTo>
                        <a:pt x="3528192" y="1848917"/>
                      </a:lnTo>
                      <a:lnTo>
                        <a:pt x="3744192" y="1848917"/>
                      </a:lnTo>
                      <a:lnTo>
                        <a:pt x="3744192" y="1740917"/>
                      </a:lnTo>
                      <a:close/>
                      <a:moveTo>
                        <a:pt x="198000" y="1740917"/>
                      </a:moveTo>
                      <a:lnTo>
                        <a:pt x="198000" y="1848917"/>
                      </a:lnTo>
                      <a:lnTo>
                        <a:pt x="414000" y="1848917"/>
                      </a:lnTo>
                      <a:lnTo>
                        <a:pt x="414000" y="1740917"/>
                      </a:lnTo>
                      <a:close/>
                      <a:moveTo>
                        <a:pt x="2070064" y="1590731"/>
                      </a:moveTo>
                      <a:lnTo>
                        <a:pt x="2070064" y="1698731"/>
                      </a:lnTo>
                      <a:lnTo>
                        <a:pt x="2286064" y="1698731"/>
                      </a:lnTo>
                      <a:lnTo>
                        <a:pt x="2286064" y="1590731"/>
                      </a:lnTo>
                      <a:close/>
                      <a:moveTo>
                        <a:pt x="1638016" y="1581394"/>
                      </a:moveTo>
                      <a:lnTo>
                        <a:pt x="1638016" y="1689394"/>
                      </a:lnTo>
                      <a:lnTo>
                        <a:pt x="1854016" y="1689394"/>
                      </a:lnTo>
                      <a:lnTo>
                        <a:pt x="1854016" y="1581394"/>
                      </a:lnTo>
                      <a:close/>
                      <a:moveTo>
                        <a:pt x="3330192" y="1507604"/>
                      </a:moveTo>
                      <a:lnTo>
                        <a:pt x="3942192" y="1507604"/>
                      </a:lnTo>
                      <a:lnTo>
                        <a:pt x="3942192" y="3931865"/>
                      </a:lnTo>
                      <a:lnTo>
                        <a:pt x="3330192" y="3931865"/>
                      </a:lnTo>
                      <a:close/>
                      <a:moveTo>
                        <a:pt x="2826148" y="1507604"/>
                      </a:moveTo>
                      <a:lnTo>
                        <a:pt x="2826148" y="1615604"/>
                      </a:lnTo>
                      <a:lnTo>
                        <a:pt x="3042148" y="1615604"/>
                      </a:lnTo>
                      <a:lnTo>
                        <a:pt x="3042148" y="1507604"/>
                      </a:lnTo>
                      <a:close/>
                      <a:moveTo>
                        <a:pt x="890988" y="1507604"/>
                      </a:moveTo>
                      <a:lnTo>
                        <a:pt x="890988" y="1615604"/>
                      </a:lnTo>
                      <a:lnTo>
                        <a:pt x="1106988" y="1615604"/>
                      </a:lnTo>
                      <a:lnTo>
                        <a:pt x="1106988" y="1507604"/>
                      </a:lnTo>
                      <a:close/>
                      <a:moveTo>
                        <a:pt x="0" y="1507604"/>
                      </a:moveTo>
                      <a:lnTo>
                        <a:pt x="612000" y="1507604"/>
                      </a:lnTo>
                      <a:lnTo>
                        <a:pt x="612000" y="3931865"/>
                      </a:lnTo>
                      <a:lnTo>
                        <a:pt x="0" y="3931865"/>
                      </a:lnTo>
                      <a:close/>
                      <a:moveTo>
                        <a:pt x="2070064" y="1348081"/>
                      </a:moveTo>
                      <a:lnTo>
                        <a:pt x="2070064" y="1456081"/>
                      </a:lnTo>
                      <a:lnTo>
                        <a:pt x="2286064" y="1456081"/>
                      </a:lnTo>
                      <a:lnTo>
                        <a:pt x="2286064" y="1348081"/>
                      </a:lnTo>
                      <a:close/>
                      <a:moveTo>
                        <a:pt x="1638016" y="1338744"/>
                      </a:moveTo>
                      <a:lnTo>
                        <a:pt x="1638016" y="1446744"/>
                      </a:lnTo>
                      <a:lnTo>
                        <a:pt x="1854016" y="1446744"/>
                      </a:lnTo>
                      <a:lnTo>
                        <a:pt x="1854016" y="1338744"/>
                      </a:lnTo>
                      <a:close/>
                      <a:moveTo>
                        <a:pt x="2628148" y="1267865"/>
                      </a:moveTo>
                      <a:lnTo>
                        <a:pt x="3240148" y="1267865"/>
                      </a:lnTo>
                      <a:lnTo>
                        <a:pt x="3240148" y="3931865"/>
                      </a:lnTo>
                      <a:lnTo>
                        <a:pt x="2628148" y="3931865"/>
                      </a:lnTo>
                      <a:close/>
                      <a:moveTo>
                        <a:pt x="692988" y="1267865"/>
                      </a:moveTo>
                      <a:lnTo>
                        <a:pt x="1304988" y="1267865"/>
                      </a:lnTo>
                      <a:lnTo>
                        <a:pt x="1304988" y="3931865"/>
                      </a:lnTo>
                      <a:lnTo>
                        <a:pt x="692988" y="3931865"/>
                      </a:lnTo>
                      <a:close/>
                      <a:moveTo>
                        <a:pt x="2070064" y="1105431"/>
                      </a:moveTo>
                      <a:lnTo>
                        <a:pt x="2070064" y="1213431"/>
                      </a:lnTo>
                      <a:lnTo>
                        <a:pt x="2286064" y="1213431"/>
                      </a:lnTo>
                      <a:lnTo>
                        <a:pt x="2286064" y="1105431"/>
                      </a:lnTo>
                      <a:close/>
                      <a:moveTo>
                        <a:pt x="1638016" y="1096094"/>
                      </a:moveTo>
                      <a:lnTo>
                        <a:pt x="1638016" y="1204094"/>
                      </a:lnTo>
                      <a:lnTo>
                        <a:pt x="1854016" y="1204094"/>
                      </a:lnTo>
                      <a:lnTo>
                        <a:pt x="1854016" y="1096094"/>
                      </a:lnTo>
                      <a:close/>
                      <a:moveTo>
                        <a:pt x="2070064" y="862781"/>
                      </a:moveTo>
                      <a:lnTo>
                        <a:pt x="2070064" y="970781"/>
                      </a:lnTo>
                      <a:lnTo>
                        <a:pt x="2286064" y="970781"/>
                      </a:lnTo>
                      <a:lnTo>
                        <a:pt x="2286064" y="862781"/>
                      </a:lnTo>
                      <a:close/>
                      <a:moveTo>
                        <a:pt x="1638016" y="853444"/>
                      </a:moveTo>
                      <a:lnTo>
                        <a:pt x="1638016" y="961444"/>
                      </a:lnTo>
                      <a:lnTo>
                        <a:pt x="1854016" y="961444"/>
                      </a:lnTo>
                      <a:lnTo>
                        <a:pt x="1854016" y="853444"/>
                      </a:lnTo>
                      <a:close/>
                      <a:moveTo>
                        <a:pt x="1883174" y="0"/>
                      </a:moveTo>
                      <a:lnTo>
                        <a:pt x="2040907" y="0"/>
                      </a:lnTo>
                      <a:lnTo>
                        <a:pt x="2040907" y="355600"/>
                      </a:lnTo>
                      <a:lnTo>
                        <a:pt x="2178064" y="355600"/>
                      </a:lnTo>
                      <a:lnTo>
                        <a:pt x="2178064" y="596007"/>
                      </a:lnTo>
                      <a:lnTo>
                        <a:pt x="2538104" y="596007"/>
                      </a:lnTo>
                      <a:lnTo>
                        <a:pt x="2538104" y="3931865"/>
                      </a:lnTo>
                      <a:lnTo>
                        <a:pt x="2142040" y="3931865"/>
                      </a:lnTo>
                      <a:lnTo>
                        <a:pt x="2142040" y="3291036"/>
                      </a:lnTo>
                      <a:lnTo>
                        <a:pt x="1782040" y="3291036"/>
                      </a:lnTo>
                      <a:lnTo>
                        <a:pt x="1782040" y="3931865"/>
                      </a:lnTo>
                      <a:lnTo>
                        <a:pt x="1385976" y="3931865"/>
                      </a:lnTo>
                      <a:lnTo>
                        <a:pt x="1385976" y="596007"/>
                      </a:lnTo>
                      <a:lnTo>
                        <a:pt x="1746016" y="596007"/>
                      </a:lnTo>
                      <a:lnTo>
                        <a:pt x="1746016" y="355600"/>
                      </a:lnTo>
                      <a:lnTo>
                        <a:pt x="1883174" y="3556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98" name="Right Triangle 13">
                  <a:extLst>
                    <a:ext uri="{FF2B5EF4-FFF2-40B4-BE49-F238E27FC236}">
                      <a16:creationId xmlns="" xmlns:a16="http://schemas.microsoft.com/office/drawing/2014/main" id="{EE5FBE13-437F-4160-95FE-41D26C54C63C}"/>
                    </a:ext>
                  </a:extLst>
                </p:cNvPr>
                <p:cNvSpPr/>
                <p:nvPr/>
              </p:nvSpPr>
              <p:spPr>
                <a:xfrm>
                  <a:off x="1823542" y="1617134"/>
                  <a:ext cx="504056" cy="504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8432" h="3921971">
                      <a:moveTo>
                        <a:pt x="3379043" y="3254688"/>
                      </a:moveTo>
                      <a:lnTo>
                        <a:pt x="3379043" y="3462328"/>
                      </a:lnTo>
                      <a:lnTo>
                        <a:pt x="3628183" y="3462328"/>
                      </a:lnTo>
                      <a:lnTo>
                        <a:pt x="3628183" y="3254688"/>
                      </a:lnTo>
                      <a:close/>
                      <a:moveTo>
                        <a:pt x="2945132" y="3254688"/>
                      </a:moveTo>
                      <a:lnTo>
                        <a:pt x="2945132" y="3462328"/>
                      </a:lnTo>
                      <a:lnTo>
                        <a:pt x="3194272" y="3462328"/>
                      </a:lnTo>
                      <a:lnTo>
                        <a:pt x="3194272" y="3254688"/>
                      </a:lnTo>
                      <a:close/>
                      <a:moveTo>
                        <a:pt x="2514947" y="3254688"/>
                      </a:moveTo>
                      <a:lnTo>
                        <a:pt x="2514947" y="3462328"/>
                      </a:lnTo>
                      <a:lnTo>
                        <a:pt x="2764087" y="3462328"/>
                      </a:lnTo>
                      <a:lnTo>
                        <a:pt x="2764087" y="3254688"/>
                      </a:lnTo>
                      <a:close/>
                      <a:moveTo>
                        <a:pt x="3379043" y="2864535"/>
                      </a:moveTo>
                      <a:lnTo>
                        <a:pt x="3379043" y="3072175"/>
                      </a:lnTo>
                      <a:lnTo>
                        <a:pt x="3628183" y="3072175"/>
                      </a:lnTo>
                      <a:lnTo>
                        <a:pt x="3628183" y="2864535"/>
                      </a:lnTo>
                      <a:close/>
                      <a:moveTo>
                        <a:pt x="2945132" y="2864535"/>
                      </a:moveTo>
                      <a:lnTo>
                        <a:pt x="2945132" y="3072175"/>
                      </a:lnTo>
                      <a:lnTo>
                        <a:pt x="3194272" y="3072175"/>
                      </a:lnTo>
                      <a:lnTo>
                        <a:pt x="3194272" y="2864535"/>
                      </a:lnTo>
                      <a:close/>
                      <a:moveTo>
                        <a:pt x="2514947" y="2864535"/>
                      </a:moveTo>
                      <a:lnTo>
                        <a:pt x="2514947" y="3072175"/>
                      </a:lnTo>
                      <a:lnTo>
                        <a:pt x="2764087" y="3072175"/>
                      </a:lnTo>
                      <a:lnTo>
                        <a:pt x="2764087" y="2864535"/>
                      </a:lnTo>
                      <a:close/>
                      <a:moveTo>
                        <a:pt x="1945832" y="2577619"/>
                      </a:moveTo>
                      <a:lnTo>
                        <a:pt x="1945832" y="2937659"/>
                      </a:lnTo>
                      <a:lnTo>
                        <a:pt x="2124754" y="2937659"/>
                      </a:lnTo>
                      <a:lnTo>
                        <a:pt x="2124754" y="2577619"/>
                      </a:lnTo>
                      <a:close/>
                      <a:moveTo>
                        <a:pt x="1531681" y="2577619"/>
                      </a:moveTo>
                      <a:lnTo>
                        <a:pt x="1531681" y="2937659"/>
                      </a:lnTo>
                      <a:lnTo>
                        <a:pt x="1710603" y="2937659"/>
                      </a:lnTo>
                      <a:lnTo>
                        <a:pt x="1710603" y="2577619"/>
                      </a:lnTo>
                      <a:close/>
                      <a:moveTo>
                        <a:pt x="1117528" y="2577619"/>
                      </a:moveTo>
                      <a:lnTo>
                        <a:pt x="1117528" y="2937659"/>
                      </a:lnTo>
                      <a:lnTo>
                        <a:pt x="1296450" y="2937659"/>
                      </a:lnTo>
                      <a:lnTo>
                        <a:pt x="1296450" y="2577619"/>
                      </a:lnTo>
                      <a:close/>
                      <a:moveTo>
                        <a:pt x="703375" y="2577619"/>
                      </a:moveTo>
                      <a:lnTo>
                        <a:pt x="703375" y="2937659"/>
                      </a:lnTo>
                      <a:lnTo>
                        <a:pt x="882297" y="2937659"/>
                      </a:lnTo>
                      <a:lnTo>
                        <a:pt x="882297" y="2577619"/>
                      </a:lnTo>
                      <a:close/>
                      <a:moveTo>
                        <a:pt x="289222" y="2577619"/>
                      </a:moveTo>
                      <a:lnTo>
                        <a:pt x="289222" y="2937659"/>
                      </a:lnTo>
                      <a:lnTo>
                        <a:pt x="468144" y="2937659"/>
                      </a:lnTo>
                      <a:lnTo>
                        <a:pt x="468144" y="2577619"/>
                      </a:lnTo>
                      <a:close/>
                      <a:moveTo>
                        <a:pt x="3379043" y="2474382"/>
                      </a:moveTo>
                      <a:lnTo>
                        <a:pt x="3379043" y="2682022"/>
                      </a:lnTo>
                      <a:lnTo>
                        <a:pt x="3628183" y="2682022"/>
                      </a:lnTo>
                      <a:lnTo>
                        <a:pt x="3628183" y="2474382"/>
                      </a:lnTo>
                      <a:close/>
                      <a:moveTo>
                        <a:pt x="2945132" y="2474382"/>
                      </a:moveTo>
                      <a:lnTo>
                        <a:pt x="2945132" y="2682022"/>
                      </a:lnTo>
                      <a:lnTo>
                        <a:pt x="3194272" y="2682022"/>
                      </a:lnTo>
                      <a:lnTo>
                        <a:pt x="3194272" y="2474382"/>
                      </a:lnTo>
                      <a:close/>
                      <a:moveTo>
                        <a:pt x="2514947" y="2474382"/>
                      </a:moveTo>
                      <a:lnTo>
                        <a:pt x="2514947" y="2682022"/>
                      </a:lnTo>
                      <a:lnTo>
                        <a:pt x="2764087" y="2682022"/>
                      </a:lnTo>
                      <a:lnTo>
                        <a:pt x="2764087" y="2474382"/>
                      </a:lnTo>
                      <a:close/>
                      <a:moveTo>
                        <a:pt x="3379043" y="2084229"/>
                      </a:moveTo>
                      <a:lnTo>
                        <a:pt x="3379043" y="2291869"/>
                      </a:lnTo>
                      <a:lnTo>
                        <a:pt x="3628183" y="2291869"/>
                      </a:lnTo>
                      <a:lnTo>
                        <a:pt x="3628183" y="2084229"/>
                      </a:lnTo>
                      <a:close/>
                      <a:moveTo>
                        <a:pt x="2945132" y="2084229"/>
                      </a:moveTo>
                      <a:lnTo>
                        <a:pt x="2945132" y="2291869"/>
                      </a:lnTo>
                      <a:lnTo>
                        <a:pt x="3194272" y="2291869"/>
                      </a:lnTo>
                      <a:lnTo>
                        <a:pt x="3194272" y="2084229"/>
                      </a:lnTo>
                      <a:close/>
                      <a:moveTo>
                        <a:pt x="2514947" y="2084229"/>
                      </a:moveTo>
                      <a:lnTo>
                        <a:pt x="2514947" y="2291869"/>
                      </a:lnTo>
                      <a:lnTo>
                        <a:pt x="2764087" y="2291869"/>
                      </a:lnTo>
                      <a:lnTo>
                        <a:pt x="2764087" y="2084229"/>
                      </a:lnTo>
                      <a:close/>
                      <a:moveTo>
                        <a:pt x="2124144" y="1714020"/>
                      </a:moveTo>
                      <a:lnTo>
                        <a:pt x="2124144" y="2164020"/>
                      </a:lnTo>
                      <a:lnTo>
                        <a:pt x="1296144" y="2164020"/>
                      </a:lnTo>
                      <a:close/>
                      <a:moveTo>
                        <a:pt x="197090" y="609603"/>
                      </a:moveTo>
                      <a:lnTo>
                        <a:pt x="525322" y="609603"/>
                      </a:lnTo>
                      <a:lnTo>
                        <a:pt x="584058" y="2101023"/>
                      </a:lnTo>
                      <a:lnTo>
                        <a:pt x="1296144" y="1714020"/>
                      </a:lnTo>
                      <a:lnTo>
                        <a:pt x="1296144" y="2164020"/>
                      </a:lnTo>
                      <a:lnTo>
                        <a:pt x="586539" y="2164020"/>
                      </a:lnTo>
                      <a:lnTo>
                        <a:pt x="590547" y="2265787"/>
                      </a:lnTo>
                      <a:lnTo>
                        <a:pt x="2232248" y="2265787"/>
                      </a:lnTo>
                      <a:lnTo>
                        <a:pt x="2232248" y="1954513"/>
                      </a:lnTo>
                      <a:lnTo>
                        <a:pt x="2232248" y="1054513"/>
                      </a:lnTo>
                      <a:lnTo>
                        <a:pt x="3888248" y="1954513"/>
                      </a:lnTo>
                      <a:lnTo>
                        <a:pt x="3888432" y="1954513"/>
                      </a:lnTo>
                      <a:lnTo>
                        <a:pt x="3888432" y="3921971"/>
                      </a:lnTo>
                      <a:lnTo>
                        <a:pt x="2304256" y="3921971"/>
                      </a:lnTo>
                      <a:lnTo>
                        <a:pt x="2232248" y="3921971"/>
                      </a:lnTo>
                      <a:lnTo>
                        <a:pt x="772857" y="3921971"/>
                      </a:lnTo>
                      <a:lnTo>
                        <a:pt x="772857" y="3290059"/>
                      </a:lnTo>
                      <a:lnTo>
                        <a:pt x="361206" y="3290059"/>
                      </a:lnTo>
                      <a:lnTo>
                        <a:pt x="361206" y="3921971"/>
                      </a:lnTo>
                      <a:lnTo>
                        <a:pt x="0" y="3921971"/>
                      </a:lnTo>
                      <a:lnTo>
                        <a:pt x="0" y="2265787"/>
                      </a:lnTo>
                      <a:lnTo>
                        <a:pt x="131865" y="2265787"/>
                      </a:lnTo>
                      <a:close/>
                      <a:moveTo>
                        <a:pt x="929888" y="0"/>
                      </a:moveTo>
                      <a:cubicBezTo>
                        <a:pt x="1019595" y="0"/>
                        <a:pt x="1124659" y="30463"/>
                        <a:pt x="1166726" y="102575"/>
                      </a:cubicBezTo>
                      <a:cubicBezTo>
                        <a:pt x="1212070" y="48192"/>
                        <a:pt x="1255094" y="19511"/>
                        <a:pt x="1304210" y="14210"/>
                      </a:cubicBezTo>
                      <a:cubicBezTo>
                        <a:pt x="1353326" y="8909"/>
                        <a:pt x="1418945" y="35057"/>
                        <a:pt x="1461423" y="70767"/>
                      </a:cubicBezTo>
                      <a:cubicBezTo>
                        <a:pt x="1500648" y="39845"/>
                        <a:pt x="1550404" y="23049"/>
                        <a:pt x="1604082" y="23049"/>
                      </a:cubicBezTo>
                      <a:cubicBezTo>
                        <a:pt x="1692530" y="23049"/>
                        <a:pt x="1770327" y="68651"/>
                        <a:pt x="1814928" y="137833"/>
                      </a:cubicBezTo>
                      <a:cubicBezTo>
                        <a:pt x="1859765" y="69447"/>
                        <a:pt x="1937139" y="24416"/>
                        <a:pt x="2025031" y="24416"/>
                      </a:cubicBezTo>
                      <a:cubicBezTo>
                        <a:pt x="2135143" y="24416"/>
                        <a:pt x="2228747" y="95092"/>
                        <a:pt x="2261925" y="193913"/>
                      </a:cubicBezTo>
                      <a:cubicBezTo>
                        <a:pt x="2262329" y="193791"/>
                        <a:pt x="2262735" y="193790"/>
                        <a:pt x="2263140" y="193790"/>
                      </a:cubicBezTo>
                      <a:cubicBezTo>
                        <a:pt x="2402209" y="193790"/>
                        <a:pt x="2514947" y="306528"/>
                        <a:pt x="2514947" y="445597"/>
                      </a:cubicBezTo>
                      <a:cubicBezTo>
                        <a:pt x="2514947" y="584666"/>
                        <a:pt x="2402209" y="697404"/>
                        <a:pt x="2263140" y="697404"/>
                      </a:cubicBezTo>
                      <a:cubicBezTo>
                        <a:pt x="2176391" y="697404"/>
                        <a:pt x="2099888" y="653537"/>
                        <a:pt x="2054640" y="586750"/>
                      </a:cubicBezTo>
                      <a:cubicBezTo>
                        <a:pt x="2010395" y="653762"/>
                        <a:pt x="1934062" y="697404"/>
                        <a:pt x="1847535" y="697404"/>
                      </a:cubicBezTo>
                      <a:cubicBezTo>
                        <a:pt x="1789311" y="697404"/>
                        <a:pt x="1735702" y="677642"/>
                        <a:pt x="1693695" y="643630"/>
                      </a:cubicBezTo>
                      <a:cubicBezTo>
                        <a:pt x="1651689" y="677642"/>
                        <a:pt x="1598080" y="697404"/>
                        <a:pt x="1539855" y="697404"/>
                      </a:cubicBezTo>
                      <a:cubicBezTo>
                        <a:pt x="1441551" y="697404"/>
                        <a:pt x="1356403" y="641072"/>
                        <a:pt x="1315888" y="558445"/>
                      </a:cubicBezTo>
                      <a:cubicBezTo>
                        <a:pt x="1272229" y="598661"/>
                        <a:pt x="1206400" y="634839"/>
                        <a:pt x="1149712" y="622576"/>
                      </a:cubicBezTo>
                      <a:cubicBezTo>
                        <a:pt x="1096483" y="611061"/>
                        <a:pt x="1025744" y="572014"/>
                        <a:pt x="984978" y="498638"/>
                      </a:cubicBezTo>
                      <a:cubicBezTo>
                        <a:pt x="959504" y="574665"/>
                        <a:pt x="887516" y="629050"/>
                        <a:pt x="802824" y="629050"/>
                      </a:cubicBezTo>
                      <a:cubicBezTo>
                        <a:pt x="724492" y="629050"/>
                        <a:pt x="657026" y="582526"/>
                        <a:pt x="627413" y="515210"/>
                      </a:cubicBezTo>
                      <a:cubicBezTo>
                        <a:pt x="584988" y="553591"/>
                        <a:pt x="527392" y="574026"/>
                        <a:pt x="479717" y="567162"/>
                      </a:cubicBezTo>
                      <a:cubicBezTo>
                        <a:pt x="439788" y="561414"/>
                        <a:pt x="406466" y="547383"/>
                        <a:pt x="379767" y="527160"/>
                      </a:cubicBezTo>
                      <a:cubicBezTo>
                        <a:pt x="310874" y="498171"/>
                        <a:pt x="262300" y="430445"/>
                        <a:pt x="261518" y="351249"/>
                      </a:cubicBezTo>
                      <a:cubicBezTo>
                        <a:pt x="261425" y="351089"/>
                        <a:pt x="261381" y="350918"/>
                        <a:pt x="261338" y="350746"/>
                      </a:cubicBezTo>
                      <a:cubicBezTo>
                        <a:pt x="228153" y="316942"/>
                        <a:pt x="208360" y="270473"/>
                        <a:pt x="208360" y="219381"/>
                      </a:cubicBezTo>
                      <a:cubicBezTo>
                        <a:pt x="208360" y="112466"/>
                        <a:pt x="295031" y="25795"/>
                        <a:pt x="401946" y="25795"/>
                      </a:cubicBezTo>
                      <a:cubicBezTo>
                        <a:pt x="425158" y="25795"/>
                        <a:pt x="447416" y="29880"/>
                        <a:pt x="467791" y="38056"/>
                      </a:cubicBezTo>
                      <a:cubicBezTo>
                        <a:pt x="585794" y="17893"/>
                        <a:pt x="696162" y="87852"/>
                        <a:pt x="737322" y="124235"/>
                      </a:cubicBezTo>
                      <a:cubicBezTo>
                        <a:pt x="782627" y="68126"/>
                        <a:pt x="852143" y="0"/>
                        <a:pt x="92988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99" name="Rectangle 24">
                  <a:extLst>
                    <a:ext uri="{FF2B5EF4-FFF2-40B4-BE49-F238E27FC236}">
                      <a16:creationId xmlns="" xmlns:a16="http://schemas.microsoft.com/office/drawing/2014/main" id="{AA6A2591-51E8-43EC-803C-B5E01F02F95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0700000">
                  <a:off x="2307865" y="1808900"/>
                  <a:ext cx="456968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5825" h="2998234">
                      <a:moveTo>
                        <a:pt x="571963" y="2092124"/>
                      </a:moveTo>
                      <a:lnTo>
                        <a:pt x="465390" y="2092124"/>
                      </a:lnTo>
                      <a:lnTo>
                        <a:pt x="571963" y="2198697"/>
                      </a:lnTo>
                      <a:close/>
                      <a:moveTo>
                        <a:pt x="571962" y="1939097"/>
                      </a:moveTo>
                      <a:lnTo>
                        <a:pt x="465390" y="2045669"/>
                      </a:lnTo>
                      <a:lnTo>
                        <a:pt x="571962" y="2045669"/>
                      </a:lnTo>
                      <a:close/>
                      <a:moveTo>
                        <a:pt x="724990" y="2092124"/>
                      </a:moveTo>
                      <a:lnTo>
                        <a:pt x="618417" y="2092124"/>
                      </a:lnTo>
                      <a:lnTo>
                        <a:pt x="618418" y="2198697"/>
                      </a:lnTo>
                      <a:close/>
                      <a:moveTo>
                        <a:pt x="618418" y="1939104"/>
                      </a:moveTo>
                      <a:lnTo>
                        <a:pt x="618417" y="2045669"/>
                      </a:lnTo>
                      <a:lnTo>
                        <a:pt x="724982" y="2045669"/>
                      </a:lnTo>
                      <a:close/>
                      <a:moveTo>
                        <a:pt x="760612" y="1901643"/>
                      </a:moveTo>
                      <a:lnTo>
                        <a:pt x="654047" y="1901643"/>
                      </a:lnTo>
                      <a:lnTo>
                        <a:pt x="760612" y="2008208"/>
                      </a:lnTo>
                      <a:close/>
                      <a:moveTo>
                        <a:pt x="760612" y="1748616"/>
                      </a:moveTo>
                      <a:lnTo>
                        <a:pt x="654040" y="1855188"/>
                      </a:lnTo>
                      <a:lnTo>
                        <a:pt x="760612" y="1855188"/>
                      </a:lnTo>
                      <a:close/>
                      <a:moveTo>
                        <a:pt x="913640" y="1901643"/>
                      </a:moveTo>
                      <a:lnTo>
                        <a:pt x="807067" y="1901643"/>
                      </a:lnTo>
                      <a:lnTo>
                        <a:pt x="807067" y="2008216"/>
                      </a:lnTo>
                      <a:close/>
                      <a:moveTo>
                        <a:pt x="807067" y="1748615"/>
                      </a:moveTo>
                      <a:lnTo>
                        <a:pt x="807067" y="1855188"/>
                      </a:lnTo>
                      <a:lnTo>
                        <a:pt x="913640" y="1855188"/>
                      </a:lnTo>
                      <a:close/>
                      <a:moveTo>
                        <a:pt x="953368" y="1708887"/>
                      </a:moveTo>
                      <a:lnTo>
                        <a:pt x="846796" y="1708887"/>
                      </a:lnTo>
                      <a:lnTo>
                        <a:pt x="953368" y="1815459"/>
                      </a:lnTo>
                      <a:close/>
                      <a:moveTo>
                        <a:pt x="953368" y="1555860"/>
                      </a:moveTo>
                      <a:lnTo>
                        <a:pt x="846796" y="1662432"/>
                      </a:lnTo>
                      <a:lnTo>
                        <a:pt x="953368" y="1662432"/>
                      </a:lnTo>
                      <a:close/>
                      <a:moveTo>
                        <a:pt x="1106396" y="1708887"/>
                      </a:moveTo>
                      <a:lnTo>
                        <a:pt x="999823" y="1708887"/>
                      </a:lnTo>
                      <a:lnTo>
                        <a:pt x="999823" y="1815460"/>
                      </a:lnTo>
                      <a:close/>
                      <a:moveTo>
                        <a:pt x="999823" y="1555860"/>
                      </a:moveTo>
                      <a:lnTo>
                        <a:pt x="999823" y="1662432"/>
                      </a:lnTo>
                      <a:lnTo>
                        <a:pt x="1106396" y="1662432"/>
                      </a:lnTo>
                      <a:close/>
                      <a:moveTo>
                        <a:pt x="1144754" y="1514764"/>
                      </a:moveTo>
                      <a:lnTo>
                        <a:pt x="1038182" y="1514764"/>
                      </a:lnTo>
                      <a:lnTo>
                        <a:pt x="1144754" y="1621337"/>
                      </a:lnTo>
                      <a:close/>
                      <a:moveTo>
                        <a:pt x="1144754" y="1361737"/>
                      </a:moveTo>
                      <a:lnTo>
                        <a:pt x="1038182" y="1468309"/>
                      </a:lnTo>
                      <a:lnTo>
                        <a:pt x="1144754" y="1468309"/>
                      </a:lnTo>
                      <a:close/>
                      <a:moveTo>
                        <a:pt x="1297782" y="1514764"/>
                      </a:moveTo>
                      <a:lnTo>
                        <a:pt x="1191209" y="1514764"/>
                      </a:lnTo>
                      <a:lnTo>
                        <a:pt x="1191209" y="1621337"/>
                      </a:lnTo>
                      <a:close/>
                      <a:moveTo>
                        <a:pt x="1191209" y="1361737"/>
                      </a:moveTo>
                      <a:lnTo>
                        <a:pt x="1191209" y="1468309"/>
                      </a:lnTo>
                      <a:lnTo>
                        <a:pt x="1297782" y="1468309"/>
                      </a:lnTo>
                      <a:close/>
                      <a:moveTo>
                        <a:pt x="1335838" y="1323681"/>
                      </a:moveTo>
                      <a:lnTo>
                        <a:pt x="1229266" y="1323681"/>
                      </a:lnTo>
                      <a:lnTo>
                        <a:pt x="1335838" y="1430253"/>
                      </a:lnTo>
                      <a:close/>
                      <a:moveTo>
                        <a:pt x="1335838" y="1170654"/>
                      </a:moveTo>
                      <a:lnTo>
                        <a:pt x="1229266" y="1277226"/>
                      </a:lnTo>
                      <a:lnTo>
                        <a:pt x="1335838" y="1277226"/>
                      </a:lnTo>
                      <a:close/>
                      <a:moveTo>
                        <a:pt x="1488865" y="1323681"/>
                      </a:moveTo>
                      <a:lnTo>
                        <a:pt x="1382293" y="1323681"/>
                      </a:lnTo>
                      <a:lnTo>
                        <a:pt x="1382293" y="1430253"/>
                      </a:lnTo>
                      <a:close/>
                      <a:moveTo>
                        <a:pt x="1382293" y="1170653"/>
                      </a:moveTo>
                      <a:lnTo>
                        <a:pt x="1382293" y="1277226"/>
                      </a:lnTo>
                      <a:lnTo>
                        <a:pt x="1488865" y="1277226"/>
                      </a:lnTo>
                      <a:close/>
                      <a:moveTo>
                        <a:pt x="2914702" y="2523007"/>
                      </a:moveTo>
                      <a:cubicBezTo>
                        <a:pt x="2900642" y="2508947"/>
                        <a:pt x="2877845" y="2508947"/>
                        <a:pt x="2863784" y="2523007"/>
                      </a:cubicBezTo>
                      <a:cubicBezTo>
                        <a:pt x="2849724" y="2537067"/>
                        <a:pt x="2849724" y="2559864"/>
                        <a:pt x="2863784" y="2573924"/>
                      </a:cubicBezTo>
                      <a:cubicBezTo>
                        <a:pt x="2877845" y="2587985"/>
                        <a:pt x="2900642" y="2587985"/>
                        <a:pt x="2914702" y="2573924"/>
                      </a:cubicBezTo>
                      <a:cubicBezTo>
                        <a:pt x="2928762" y="2559864"/>
                        <a:pt x="2928762" y="2537067"/>
                        <a:pt x="2914702" y="2523007"/>
                      </a:cubicBezTo>
                      <a:close/>
                      <a:moveTo>
                        <a:pt x="1526922" y="1132597"/>
                      </a:moveTo>
                      <a:lnTo>
                        <a:pt x="1420350" y="1132596"/>
                      </a:lnTo>
                      <a:lnTo>
                        <a:pt x="1526922" y="1239169"/>
                      </a:lnTo>
                      <a:close/>
                      <a:moveTo>
                        <a:pt x="1526922" y="979569"/>
                      </a:moveTo>
                      <a:lnTo>
                        <a:pt x="1420350" y="1086141"/>
                      </a:lnTo>
                      <a:lnTo>
                        <a:pt x="1526922" y="1086142"/>
                      </a:lnTo>
                      <a:close/>
                      <a:moveTo>
                        <a:pt x="1679950" y="1132597"/>
                      </a:moveTo>
                      <a:lnTo>
                        <a:pt x="1573377" y="1132597"/>
                      </a:lnTo>
                      <a:lnTo>
                        <a:pt x="1573377" y="1239169"/>
                      </a:lnTo>
                      <a:close/>
                      <a:moveTo>
                        <a:pt x="1573377" y="979569"/>
                      </a:moveTo>
                      <a:lnTo>
                        <a:pt x="1573377" y="1086142"/>
                      </a:lnTo>
                      <a:lnTo>
                        <a:pt x="1679950" y="1086142"/>
                      </a:lnTo>
                      <a:close/>
                      <a:moveTo>
                        <a:pt x="1718007" y="941512"/>
                      </a:moveTo>
                      <a:lnTo>
                        <a:pt x="1611434" y="941512"/>
                      </a:lnTo>
                      <a:lnTo>
                        <a:pt x="1718007" y="1048085"/>
                      </a:lnTo>
                      <a:close/>
                      <a:moveTo>
                        <a:pt x="1718006" y="788485"/>
                      </a:moveTo>
                      <a:lnTo>
                        <a:pt x="1611434" y="895057"/>
                      </a:lnTo>
                      <a:lnTo>
                        <a:pt x="1718006" y="895057"/>
                      </a:lnTo>
                      <a:close/>
                      <a:moveTo>
                        <a:pt x="1871034" y="941512"/>
                      </a:moveTo>
                      <a:lnTo>
                        <a:pt x="1764461" y="941512"/>
                      </a:lnTo>
                      <a:lnTo>
                        <a:pt x="1764462" y="1048085"/>
                      </a:lnTo>
                      <a:close/>
                      <a:moveTo>
                        <a:pt x="1764461" y="788485"/>
                      </a:moveTo>
                      <a:lnTo>
                        <a:pt x="1764462" y="895057"/>
                      </a:lnTo>
                      <a:lnTo>
                        <a:pt x="1871034" y="895057"/>
                      </a:lnTo>
                      <a:close/>
                      <a:moveTo>
                        <a:pt x="3382381" y="1946466"/>
                      </a:moveTo>
                      <a:lnTo>
                        <a:pt x="2893361" y="2435486"/>
                      </a:lnTo>
                      <a:lnTo>
                        <a:pt x="2933988" y="2428503"/>
                      </a:lnTo>
                      <a:lnTo>
                        <a:pt x="3009207" y="2503722"/>
                      </a:lnTo>
                      <a:lnTo>
                        <a:pt x="3003173" y="2538827"/>
                      </a:lnTo>
                      <a:lnTo>
                        <a:pt x="3488958" y="2053042"/>
                      </a:lnTo>
                      <a:lnTo>
                        <a:pt x="3388629" y="1952714"/>
                      </a:lnTo>
                      <a:close/>
                      <a:moveTo>
                        <a:pt x="2405874" y="794872"/>
                      </a:moveTo>
                      <a:lnTo>
                        <a:pt x="2299301" y="794872"/>
                      </a:lnTo>
                      <a:lnTo>
                        <a:pt x="2405874" y="901444"/>
                      </a:lnTo>
                      <a:close/>
                      <a:moveTo>
                        <a:pt x="2789111" y="1176277"/>
                      </a:moveTo>
                      <a:lnTo>
                        <a:pt x="2682538" y="1176278"/>
                      </a:lnTo>
                      <a:lnTo>
                        <a:pt x="2789111" y="1282850"/>
                      </a:lnTo>
                      <a:close/>
                      <a:moveTo>
                        <a:pt x="2596355" y="983521"/>
                      </a:moveTo>
                      <a:lnTo>
                        <a:pt x="2489782" y="983522"/>
                      </a:lnTo>
                      <a:lnTo>
                        <a:pt x="2596355" y="1090094"/>
                      </a:lnTo>
                      <a:close/>
                      <a:moveTo>
                        <a:pt x="3174317" y="1558747"/>
                      </a:moveTo>
                      <a:lnTo>
                        <a:pt x="3067745" y="1558747"/>
                      </a:lnTo>
                      <a:lnTo>
                        <a:pt x="3174317" y="1665320"/>
                      </a:lnTo>
                      <a:close/>
                      <a:moveTo>
                        <a:pt x="2983234" y="1367664"/>
                      </a:moveTo>
                      <a:lnTo>
                        <a:pt x="2876661" y="1367664"/>
                      </a:lnTo>
                      <a:lnTo>
                        <a:pt x="2983234" y="1474236"/>
                      </a:lnTo>
                      <a:close/>
                      <a:moveTo>
                        <a:pt x="3556486" y="1940915"/>
                      </a:moveTo>
                      <a:lnTo>
                        <a:pt x="3449914" y="1940915"/>
                      </a:lnTo>
                      <a:lnTo>
                        <a:pt x="3556487" y="2047488"/>
                      </a:lnTo>
                      <a:close/>
                      <a:moveTo>
                        <a:pt x="3365402" y="1749831"/>
                      </a:moveTo>
                      <a:lnTo>
                        <a:pt x="3258830" y="1749831"/>
                      </a:lnTo>
                      <a:lnTo>
                        <a:pt x="3365402" y="1856404"/>
                      </a:lnTo>
                      <a:close/>
                      <a:moveTo>
                        <a:pt x="3761426" y="2144804"/>
                      </a:moveTo>
                      <a:lnTo>
                        <a:pt x="3654853" y="2144804"/>
                      </a:lnTo>
                      <a:lnTo>
                        <a:pt x="3761426" y="2251377"/>
                      </a:lnTo>
                      <a:close/>
                      <a:moveTo>
                        <a:pt x="2405874" y="657532"/>
                      </a:moveTo>
                      <a:lnTo>
                        <a:pt x="2314989" y="748417"/>
                      </a:lnTo>
                      <a:lnTo>
                        <a:pt x="2405874" y="748417"/>
                      </a:lnTo>
                      <a:close/>
                      <a:moveTo>
                        <a:pt x="2558894" y="794872"/>
                      </a:moveTo>
                      <a:lnTo>
                        <a:pt x="2452329" y="794872"/>
                      </a:lnTo>
                      <a:lnTo>
                        <a:pt x="2452329" y="901437"/>
                      </a:lnTo>
                      <a:close/>
                      <a:moveTo>
                        <a:pt x="2596355" y="830501"/>
                      </a:moveTo>
                      <a:lnTo>
                        <a:pt x="2489790" y="937067"/>
                      </a:lnTo>
                      <a:lnTo>
                        <a:pt x="2596355" y="937067"/>
                      </a:lnTo>
                      <a:close/>
                      <a:moveTo>
                        <a:pt x="2942138" y="1176278"/>
                      </a:moveTo>
                      <a:lnTo>
                        <a:pt x="2835566" y="1176277"/>
                      </a:lnTo>
                      <a:lnTo>
                        <a:pt x="2835566" y="1282850"/>
                      </a:lnTo>
                      <a:close/>
                      <a:moveTo>
                        <a:pt x="2789111" y="1023250"/>
                      </a:moveTo>
                      <a:lnTo>
                        <a:pt x="2682538" y="1129823"/>
                      </a:lnTo>
                      <a:lnTo>
                        <a:pt x="2789111" y="1129823"/>
                      </a:lnTo>
                      <a:close/>
                      <a:moveTo>
                        <a:pt x="2749382" y="983521"/>
                      </a:moveTo>
                      <a:lnTo>
                        <a:pt x="2642810" y="983522"/>
                      </a:lnTo>
                      <a:lnTo>
                        <a:pt x="2642810" y="1090094"/>
                      </a:lnTo>
                      <a:close/>
                      <a:moveTo>
                        <a:pt x="3327345" y="1558747"/>
                      </a:moveTo>
                      <a:lnTo>
                        <a:pt x="3220772" y="1558747"/>
                      </a:lnTo>
                      <a:lnTo>
                        <a:pt x="3220772" y="1665320"/>
                      </a:lnTo>
                      <a:close/>
                      <a:moveTo>
                        <a:pt x="3174317" y="1405720"/>
                      </a:moveTo>
                      <a:lnTo>
                        <a:pt x="3067745" y="1512292"/>
                      </a:lnTo>
                      <a:lnTo>
                        <a:pt x="3174317" y="1512292"/>
                      </a:lnTo>
                      <a:close/>
                      <a:moveTo>
                        <a:pt x="3136261" y="1367664"/>
                      </a:moveTo>
                      <a:lnTo>
                        <a:pt x="3029688" y="1367664"/>
                      </a:lnTo>
                      <a:lnTo>
                        <a:pt x="3029689" y="1474236"/>
                      </a:lnTo>
                      <a:close/>
                      <a:moveTo>
                        <a:pt x="2983234" y="1214636"/>
                      </a:moveTo>
                      <a:lnTo>
                        <a:pt x="2876661" y="1321209"/>
                      </a:lnTo>
                      <a:lnTo>
                        <a:pt x="2983234" y="1321209"/>
                      </a:lnTo>
                      <a:close/>
                      <a:moveTo>
                        <a:pt x="3709514" y="1940915"/>
                      </a:moveTo>
                      <a:lnTo>
                        <a:pt x="3602941" y="1940915"/>
                      </a:lnTo>
                      <a:lnTo>
                        <a:pt x="3602942" y="2047488"/>
                      </a:lnTo>
                      <a:close/>
                      <a:moveTo>
                        <a:pt x="3556487" y="1787888"/>
                      </a:moveTo>
                      <a:lnTo>
                        <a:pt x="3449914" y="1894460"/>
                      </a:lnTo>
                      <a:lnTo>
                        <a:pt x="3556486" y="1894460"/>
                      </a:lnTo>
                      <a:close/>
                      <a:moveTo>
                        <a:pt x="3518430" y="1749831"/>
                      </a:moveTo>
                      <a:lnTo>
                        <a:pt x="3411857" y="1749831"/>
                      </a:lnTo>
                      <a:lnTo>
                        <a:pt x="3411857" y="1856403"/>
                      </a:lnTo>
                      <a:close/>
                      <a:moveTo>
                        <a:pt x="3365402" y="1596803"/>
                      </a:moveTo>
                      <a:lnTo>
                        <a:pt x="3258830" y="1703376"/>
                      </a:lnTo>
                      <a:lnTo>
                        <a:pt x="3365402" y="1703376"/>
                      </a:lnTo>
                      <a:close/>
                      <a:moveTo>
                        <a:pt x="3761426" y="1991777"/>
                      </a:moveTo>
                      <a:lnTo>
                        <a:pt x="3654853" y="2098349"/>
                      </a:lnTo>
                      <a:lnTo>
                        <a:pt x="3761426" y="2098349"/>
                      </a:lnTo>
                      <a:close/>
                      <a:moveTo>
                        <a:pt x="2452329" y="641845"/>
                      </a:moveTo>
                      <a:lnTo>
                        <a:pt x="2452329" y="748417"/>
                      </a:lnTo>
                      <a:lnTo>
                        <a:pt x="2558901" y="748417"/>
                      </a:lnTo>
                      <a:close/>
                      <a:moveTo>
                        <a:pt x="2835566" y="1023250"/>
                      </a:moveTo>
                      <a:lnTo>
                        <a:pt x="2835566" y="1129822"/>
                      </a:lnTo>
                      <a:lnTo>
                        <a:pt x="2942138" y="1129822"/>
                      </a:lnTo>
                      <a:close/>
                      <a:moveTo>
                        <a:pt x="2642810" y="830494"/>
                      </a:moveTo>
                      <a:lnTo>
                        <a:pt x="2642810" y="937066"/>
                      </a:lnTo>
                      <a:lnTo>
                        <a:pt x="2749382" y="937066"/>
                      </a:lnTo>
                      <a:close/>
                      <a:moveTo>
                        <a:pt x="3220772" y="1405720"/>
                      </a:moveTo>
                      <a:lnTo>
                        <a:pt x="3220772" y="1512292"/>
                      </a:lnTo>
                      <a:lnTo>
                        <a:pt x="3327344" y="1512292"/>
                      </a:lnTo>
                      <a:close/>
                      <a:moveTo>
                        <a:pt x="3029688" y="1214636"/>
                      </a:moveTo>
                      <a:lnTo>
                        <a:pt x="3029688" y="1321209"/>
                      </a:lnTo>
                      <a:lnTo>
                        <a:pt x="3136261" y="1321209"/>
                      </a:lnTo>
                      <a:close/>
                      <a:moveTo>
                        <a:pt x="3602941" y="1787888"/>
                      </a:moveTo>
                      <a:lnTo>
                        <a:pt x="3602941" y="1894460"/>
                      </a:lnTo>
                      <a:lnTo>
                        <a:pt x="3709514" y="1894460"/>
                      </a:lnTo>
                      <a:close/>
                      <a:moveTo>
                        <a:pt x="3411857" y="1596803"/>
                      </a:moveTo>
                      <a:lnTo>
                        <a:pt x="3411857" y="1703376"/>
                      </a:lnTo>
                      <a:lnTo>
                        <a:pt x="3518429" y="1703376"/>
                      </a:lnTo>
                      <a:close/>
                      <a:moveTo>
                        <a:pt x="2353083" y="150965"/>
                      </a:moveTo>
                      <a:lnTo>
                        <a:pt x="2025288" y="132265"/>
                      </a:lnTo>
                      <a:lnTo>
                        <a:pt x="2071608" y="178585"/>
                      </a:lnTo>
                      <a:lnTo>
                        <a:pt x="2093619" y="156574"/>
                      </a:lnTo>
                      <a:lnTo>
                        <a:pt x="2220546" y="283501"/>
                      </a:lnTo>
                      <a:close/>
                      <a:moveTo>
                        <a:pt x="2523312" y="286240"/>
                      </a:moveTo>
                      <a:lnTo>
                        <a:pt x="2373298" y="436253"/>
                      </a:lnTo>
                      <a:lnTo>
                        <a:pt x="2500225" y="563180"/>
                      </a:lnTo>
                      <a:lnTo>
                        <a:pt x="2473487" y="589919"/>
                      </a:lnTo>
                      <a:lnTo>
                        <a:pt x="2618667" y="735099"/>
                      </a:lnTo>
                      <a:lnTo>
                        <a:pt x="2619582" y="734183"/>
                      </a:lnTo>
                      <a:lnTo>
                        <a:pt x="2812338" y="926939"/>
                      </a:lnTo>
                      <a:lnTo>
                        <a:pt x="2845693" y="960294"/>
                      </a:lnTo>
                      <a:lnTo>
                        <a:pt x="3005093" y="1119693"/>
                      </a:lnTo>
                      <a:lnTo>
                        <a:pt x="3006461" y="1118325"/>
                      </a:lnTo>
                      <a:lnTo>
                        <a:pt x="3197545" y="1309409"/>
                      </a:lnTo>
                      <a:lnTo>
                        <a:pt x="3232572" y="1344436"/>
                      </a:lnTo>
                      <a:lnTo>
                        <a:pt x="3246403" y="1358267"/>
                      </a:lnTo>
                      <a:close/>
                      <a:moveTo>
                        <a:pt x="2523816" y="30335"/>
                      </a:moveTo>
                      <a:lnTo>
                        <a:pt x="2626629" y="133149"/>
                      </a:lnTo>
                      <a:lnTo>
                        <a:pt x="2552082" y="207696"/>
                      </a:lnTo>
                      <a:lnTo>
                        <a:pt x="2576968" y="232583"/>
                      </a:lnTo>
                      <a:lnTo>
                        <a:pt x="2575182" y="234369"/>
                      </a:lnTo>
                      <a:lnTo>
                        <a:pt x="3513251" y="1625113"/>
                      </a:lnTo>
                      <a:lnTo>
                        <a:pt x="3579714" y="1691577"/>
                      </a:lnTo>
                      <a:lnTo>
                        <a:pt x="3614741" y="1726603"/>
                      </a:lnTo>
                      <a:lnTo>
                        <a:pt x="3784128" y="1895991"/>
                      </a:lnTo>
                      <a:lnTo>
                        <a:pt x="3784653" y="1895466"/>
                      </a:lnTo>
                      <a:lnTo>
                        <a:pt x="3802957" y="1913770"/>
                      </a:lnTo>
                      <a:lnTo>
                        <a:pt x="3802957" y="1914820"/>
                      </a:lnTo>
                      <a:lnTo>
                        <a:pt x="3805825" y="1917687"/>
                      </a:lnTo>
                      <a:lnTo>
                        <a:pt x="3802957" y="1920555"/>
                      </a:lnTo>
                      <a:lnTo>
                        <a:pt x="3802957" y="2329384"/>
                      </a:lnTo>
                      <a:lnTo>
                        <a:pt x="3784653" y="2347688"/>
                      </a:lnTo>
                      <a:lnTo>
                        <a:pt x="3580239" y="2143274"/>
                      </a:lnTo>
                      <a:lnTo>
                        <a:pt x="3579714" y="2143798"/>
                      </a:lnTo>
                      <a:lnTo>
                        <a:pt x="3514414" y="2078498"/>
                      </a:lnTo>
                      <a:lnTo>
                        <a:pt x="2992605" y="2600306"/>
                      </a:lnTo>
                      <a:lnTo>
                        <a:pt x="2990741" y="2611151"/>
                      </a:lnTo>
                      <a:lnTo>
                        <a:pt x="2771416" y="2767764"/>
                      </a:lnTo>
                      <a:lnTo>
                        <a:pt x="2746140" y="2742487"/>
                      </a:lnTo>
                      <a:lnTo>
                        <a:pt x="2670170" y="2818456"/>
                      </a:lnTo>
                      <a:lnTo>
                        <a:pt x="2651401" y="2799687"/>
                      </a:lnTo>
                      <a:cubicBezTo>
                        <a:pt x="2625528" y="2785735"/>
                        <a:pt x="2592950" y="2788926"/>
                        <a:pt x="2569612" y="2809139"/>
                      </a:cubicBezTo>
                      <a:cubicBezTo>
                        <a:pt x="2540180" y="2834630"/>
                        <a:pt x="2535445" y="2878528"/>
                        <a:pt x="2558763" y="2909709"/>
                      </a:cubicBezTo>
                      <a:cubicBezTo>
                        <a:pt x="2580225" y="2939886"/>
                        <a:pt x="2602221" y="2944074"/>
                        <a:pt x="2698387" y="2956528"/>
                      </a:cubicBezTo>
                      <a:cubicBezTo>
                        <a:pt x="2612716" y="3019512"/>
                        <a:pt x="2549084" y="3004923"/>
                        <a:pt x="2499317" y="2954166"/>
                      </a:cubicBezTo>
                      <a:cubicBezTo>
                        <a:pt x="2449549" y="2903408"/>
                        <a:pt x="2462151" y="2804007"/>
                        <a:pt x="2521014" y="2753027"/>
                      </a:cubicBezTo>
                      <a:cubicBezTo>
                        <a:pt x="2561003" y="2718393"/>
                        <a:pt x="2614554" y="2708748"/>
                        <a:pt x="2661444" y="2725347"/>
                      </a:cubicBezTo>
                      <a:lnTo>
                        <a:pt x="2695222" y="2691569"/>
                      </a:lnTo>
                      <a:lnTo>
                        <a:pt x="2669947" y="2666294"/>
                      </a:lnTo>
                      <a:lnTo>
                        <a:pt x="2810390" y="2469612"/>
                      </a:lnTo>
                      <a:lnTo>
                        <a:pt x="2809356" y="2468579"/>
                      </a:lnTo>
                      <a:lnTo>
                        <a:pt x="2815551" y="2462385"/>
                      </a:lnTo>
                      <a:lnTo>
                        <a:pt x="2826559" y="2446968"/>
                      </a:lnTo>
                      <a:lnTo>
                        <a:pt x="2831882" y="2446053"/>
                      </a:lnTo>
                      <a:lnTo>
                        <a:pt x="3356925" y="1921010"/>
                      </a:lnTo>
                      <a:lnTo>
                        <a:pt x="3353603" y="1917688"/>
                      </a:lnTo>
                      <a:lnTo>
                        <a:pt x="3197545" y="1761630"/>
                      </a:lnTo>
                      <a:lnTo>
                        <a:pt x="3197544" y="1761631"/>
                      </a:lnTo>
                      <a:lnTo>
                        <a:pt x="3006461" y="1570547"/>
                      </a:lnTo>
                      <a:lnTo>
                        <a:pt x="2971434" y="1535520"/>
                      </a:lnTo>
                      <a:lnTo>
                        <a:pt x="2813706" y="1377793"/>
                      </a:lnTo>
                      <a:lnTo>
                        <a:pt x="2812338" y="1379161"/>
                      </a:lnTo>
                      <a:lnTo>
                        <a:pt x="2619582" y="1186405"/>
                      </a:lnTo>
                      <a:lnTo>
                        <a:pt x="2586227" y="1153050"/>
                      </a:lnTo>
                      <a:lnTo>
                        <a:pt x="2430017" y="996839"/>
                      </a:lnTo>
                      <a:lnTo>
                        <a:pt x="2429101" y="997755"/>
                      </a:lnTo>
                      <a:lnTo>
                        <a:pt x="2247376" y="816030"/>
                      </a:lnTo>
                      <a:lnTo>
                        <a:pt x="2194721" y="868684"/>
                      </a:lnTo>
                      <a:lnTo>
                        <a:pt x="2169629" y="843592"/>
                      </a:lnTo>
                      <a:lnTo>
                        <a:pt x="2012511" y="1000710"/>
                      </a:lnTo>
                      <a:lnTo>
                        <a:pt x="1948715" y="936915"/>
                      </a:lnTo>
                      <a:lnTo>
                        <a:pt x="1776261" y="1109369"/>
                      </a:lnTo>
                      <a:lnTo>
                        <a:pt x="1741234" y="1144396"/>
                      </a:lnTo>
                      <a:lnTo>
                        <a:pt x="1585176" y="1300453"/>
                      </a:lnTo>
                      <a:lnTo>
                        <a:pt x="1550150" y="1335480"/>
                      </a:lnTo>
                      <a:lnTo>
                        <a:pt x="1394093" y="1491537"/>
                      </a:lnTo>
                      <a:lnTo>
                        <a:pt x="1359065" y="1526564"/>
                      </a:lnTo>
                      <a:lnTo>
                        <a:pt x="1201338" y="1684291"/>
                      </a:lnTo>
                      <a:lnTo>
                        <a:pt x="1202706" y="1685660"/>
                      </a:lnTo>
                      <a:lnTo>
                        <a:pt x="1009951" y="1878416"/>
                      </a:lnTo>
                      <a:lnTo>
                        <a:pt x="976596" y="1911771"/>
                      </a:lnTo>
                      <a:lnTo>
                        <a:pt x="820385" y="2067981"/>
                      </a:lnTo>
                      <a:lnTo>
                        <a:pt x="821301" y="2068897"/>
                      </a:lnTo>
                      <a:lnTo>
                        <a:pt x="612116" y="2278081"/>
                      </a:lnTo>
                      <a:lnTo>
                        <a:pt x="673628" y="2339593"/>
                      </a:lnTo>
                      <a:lnTo>
                        <a:pt x="567426" y="2445795"/>
                      </a:lnTo>
                      <a:lnTo>
                        <a:pt x="672230" y="2550598"/>
                      </a:lnTo>
                      <a:lnTo>
                        <a:pt x="566028" y="2656800"/>
                      </a:lnTo>
                      <a:lnTo>
                        <a:pt x="0" y="2090772"/>
                      </a:lnTo>
                      <a:lnTo>
                        <a:pt x="106202" y="1984570"/>
                      </a:lnTo>
                      <a:lnTo>
                        <a:pt x="211005" y="2089373"/>
                      </a:lnTo>
                      <a:lnTo>
                        <a:pt x="317206" y="1983171"/>
                      </a:lnTo>
                      <a:lnTo>
                        <a:pt x="386005" y="2051970"/>
                      </a:lnTo>
                      <a:lnTo>
                        <a:pt x="558644" y="1879331"/>
                      </a:lnTo>
                      <a:lnTo>
                        <a:pt x="557729" y="1878415"/>
                      </a:lnTo>
                      <a:lnTo>
                        <a:pt x="750485" y="1685660"/>
                      </a:lnTo>
                      <a:lnTo>
                        <a:pt x="783839" y="1652305"/>
                      </a:lnTo>
                      <a:lnTo>
                        <a:pt x="943239" y="1492905"/>
                      </a:lnTo>
                      <a:lnTo>
                        <a:pt x="941871" y="1491537"/>
                      </a:lnTo>
                      <a:lnTo>
                        <a:pt x="1132954" y="1300453"/>
                      </a:lnTo>
                      <a:lnTo>
                        <a:pt x="1167982" y="1265426"/>
                      </a:lnTo>
                      <a:lnTo>
                        <a:pt x="1324039" y="1109369"/>
                      </a:lnTo>
                      <a:lnTo>
                        <a:pt x="1359065" y="1074342"/>
                      </a:lnTo>
                      <a:lnTo>
                        <a:pt x="1515123" y="918285"/>
                      </a:lnTo>
                      <a:lnTo>
                        <a:pt x="1550150" y="883258"/>
                      </a:lnTo>
                      <a:lnTo>
                        <a:pt x="1722604" y="710804"/>
                      </a:lnTo>
                      <a:lnTo>
                        <a:pt x="1656089" y="644289"/>
                      </a:lnTo>
                      <a:lnTo>
                        <a:pt x="1813208" y="487170"/>
                      </a:lnTo>
                      <a:lnTo>
                        <a:pt x="1788115" y="462078"/>
                      </a:lnTo>
                      <a:lnTo>
                        <a:pt x="1817021" y="433172"/>
                      </a:lnTo>
                      <a:lnTo>
                        <a:pt x="1638436" y="254587"/>
                      </a:lnTo>
                      <a:lnTo>
                        <a:pt x="1893022" y="0"/>
                      </a:lnTo>
                      <a:lnTo>
                        <a:pt x="1948799" y="55777"/>
                      </a:lnTo>
                      <a:lnTo>
                        <a:pt x="2421315" y="82732"/>
                      </a:lnTo>
                      <a:lnTo>
                        <a:pt x="2424216" y="79831"/>
                      </a:lnTo>
                      <a:lnTo>
                        <a:pt x="2449269" y="10488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00" name="Rectangle 41">
                  <a:extLst>
                    <a:ext uri="{FF2B5EF4-FFF2-40B4-BE49-F238E27FC236}">
                      <a16:creationId xmlns="" xmlns:a16="http://schemas.microsoft.com/office/drawing/2014/main" id="{F24EC7AE-E2EC-4F03-ABA5-26F24F4804DD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19192674">
                  <a:off x="926950" y="2109352"/>
                  <a:ext cx="360000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8423" h="3970014">
                      <a:moveTo>
                        <a:pt x="1259577" y="2471243"/>
                      </a:moveTo>
                      <a:cubicBezTo>
                        <a:pt x="1293292" y="2471243"/>
                        <a:pt x="1320623" y="2543205"/>
                        <a:pt x="1320623" y="2631975"/>
                      </a:cubicBezTo>
                      <a:cubicBezTo>
                        <a:pt x="1320623" y="2720745"/>
                        <a:pt x="1293292" y="2792707"/>
                        <a:pt x="1259577" y="2792707"/>
                      </a:cubicBezTo>
                      <a:cubicBezTo>
                        <a:pt x="1225862" y="2792707"/>
                        <a:pt x="1198531" y="2720745"/>
                        <a:pt x="1198531" y="2631975"/>
                      </a:cubicBezTo>
                      <a:cubicBezTo>
                        <a:pt x="1198531" y="2543205"/>
                        <a:pt x="1225862" y="2471243"/>
                        <a:pt x="1259577" y="2471243"/>
                      </a:cubicBezTo>
                      <a:close/>
                      <a:moveTo>
                        <a:pt x="1710471" y="2470362"/>
                      </a:moveTo>
                      <a:cubicBezTo>
                        <a:pt x="1741030" y="2470028"/>
                        <a:pt x="1768823" y="2488083"/>
                        <a:pt x="1781169" y="2516203"/>
                      </a:cubicBezTo>
                      <a:cubicBezTo>
                        <a:pt x="1793845" y="2545068"/>
                        <a:pt x="1787700" y="2578742"/>
                        <a:pt x="1765642" y="2601268"/>
                      </a:cubicBezTo>
                      <a:cubicBezTo>
                        <a:pt x="1750827" y="2616399"/>
                        <a:pt x="1730831" y="2624459"/>
                        <a:pt x="1710472" y="2623745"/>
                      </a:cubicBezTo>
                      <a:close/>
                      <a:moveTo>
                        <a:pt x="2456093" y="2374056"/>
                      </a:moveTo>
                      <a:lnTo>
                        <a:pt x="2456093" y="2889893"/>
                      </a:lnTo>
                      <a:lnTo>
                        <a:pt x="2566690" y="2889893"/>
                      </a:lnTo>
                      <a:lnTo>
                        <a:pt x="2566690" y="2706284"/>
                      </a:lnTo>
                      <a:lnTo>
                        <a:pt x="2632197" y="2884955"/>
                      </a:lnTo>
                      <a:lnTo>
                        <a:pt x="2635843" y="2883618"/>
                      </a:lnTo>
                      <a:lnTo>
                        <a:pt x="2635843" y="2889893"/>
                      </a:lnTo>
                      <a:lnTo>
                        <a:pt x="2746439" y="2889893"/>
                      </a:lnTo>
                      <a:lnTo>
                        <a:pt x="2746439" y="2374056"/>
                      </a:lnTo>
                      <a:lnTo>
                        <a:pt x="2635843" y="2374056"/>
                      </a:lnTo>
                      <a:lnTo>
                        <a:pt x="2635843" y="2573614"/>
                      </a:lnTo>
                      <a:lnTo>
                        <a:pt x="2566690" y="2385000"/>
                      </a:lnTo>
                      <a:lnTo>
                        <a:pt x="2566690" y="2374056"/>
                      </a:lnTo>
                      <a:close/>
                      <a:moveTo>
                        <a:pt x="2032426" y="2374056"/>
                      </a:moveTo>
                      <a:lnTo>
                        <a:pt x="2032426" y="2889895"/>
                      </a:lnTo>
                      <a:lnTo>
                        <a:pt x="2115405" y="2889895"/>
                      </a:lnTo>
                      <a:lnTo>
                        <a:pt x="2143023" y="2889895"/>
                      </a:lnTo>
                      <a:lnTo>
                        <a:pt x="2308949" y="2889895"/>
                      </a:lnTo>
                      <a:lnTo>
                        <a:pt x="2308949" y="2779299"/>
                      </a:lnTo>
                      <a:lnTo>
                        <a:pt x="2143023" y="2779299"/>
                      </a:lnTo>
                      <a:lnTo>
                        <a:pt x="2143023" y="2686401"/>
                      </a:lnTo>
                      <a:lnTo>
                        <a:pt x="2308949" y="2686401"/>
                      </a:lnTo>
                      <a:lnTo>
                        <a:pt x="2308949" y="2575804"/>
                      </a:lnTo>
                      <a:lnTo>
                        <a:pt x="2143023" y="2575804"/>
                      </a:lnTo>
                      <a:lnTo>
                        <a:pt x="2143023" y="2484653"/>
                      </a:lnTo>
                      <a:lnTo>
                        <a:pt x="2308949" y="2484653"/>
                      </a:lnTo>
                      <a:lnTo>
                        <a:pt x="2308949" y="2374056"/>
                      </a:lnTo>
                      <a:lnTo>
                        <a:pt x="2143023" y="2374056"/>
                      </a:lnTo>
                      <a:lnTo>
                        <a:pt x="2115405" y="2374056"/>
                      </a:lnTo>
                      <a:close/>
                      <a:moveTo>
                        <a:pt x="1259577" y="2374056"/>
                      </a:moveTo>
                      <a:cubicBezTo>
                        <a:pt x="1172187" y="2374056"/>
                        <a:pt x="1101344" y="2489530"/>
                        <a:pt x="1101344" y="2631975"/>
                      </a:cubicBezTo>
                      <a:cubicBezTo>
                        <a:pt x="1101344" y="2774420"/>
                        <a:pt x="1172187" y="2889894"/>
                        <a:pt x="1259577" y="2889894"/>
                      </a:cubicBezTo>
                      <a:cubicBezTo>
                        <a:pt x="1346967" y="2889894"/>
                        <a:pt x="1417810" y="2774420"/>
                        <a:pt x="1417810" y="2631975"/>
                      </a:cubicBezTo>
                      <a:cubicBezTo>
                        <a:pt x="1417810" y="2489530"/>
                        <a:pt x="1346967" y="2374056"/>
                        <a:pt x="1259577" y="2374056"/>
                      </a:cubicBezTo>
                      <a:close/>
                      <a:moveTo>
                        <a:pt x="1599876" y="2366688"/>
                      </a:moveTo>
                      <a:lnTo>
                        <a:pt x="1599875" y="2882524"/>
                      </a:lnTo>
                      <a:lnTo>
                        <a:pt x="1710472" y="2882525"/>
                      </a:lnTo>
                      <a:lnTo>
                        <a:pt x="1710472" y="2723975"/>
                      </a:lnTo>
                      <a:cubicBezTo>
                        <a:pt x="1757507" y="2725624"/>
                        <a:pt x="1803701" y="2707003"/>
                        <a:pt x="1837929" y="2672047"/>
                      </a:cubicBezTo>
                      <a:cubicBezTo>
                        <a:pt x="1888884" y="2620006"/>
                        <a:pt x="1903084" y="2542214"/>
                        <a:pt x="1873801" y="2475527"/>
                      </a:cubicBezTo>
                      <a:cubicBezTo>
                        <a:pt x="1845275" y="2410565"/>
                        <a:pt x="1781067" y="2368851"/>
                        <a:pt x="1710472" y="2369624"/>
                      </a:cubicBezTo>
                      <a:lnTo>
                        <a:pt x="1710471" y="2366688"/>
                      </a:lnTo>
                      <a:close/>
                      <a:moveTo>
                        <a:pt x="920754" y="2169815"/>
                      </a:moveTo>
                      <a:lnTo>
                        <a:pt x="3008986" y="2169815"/>
                      </a:lnTo>
                      <a:lnTo>
                        <a:pt x="3008986" y="3105919"/>
                      </a:lnTo>
                      <a:lnTo>
                        <a:pt x="920754" y="3105919"/>
                      </a:lnTo>
                      <a:close/>
                      <a:moveTo>
                        <a:pt x="632722" y="1985007"/>
                      </a:moveTo>
                      <a:lnTo>
                        <a:pt x="632722" y="3321943"/>
                      </a:lnTo>
                      <a:lnTo>
                        <a:pt x="3297018" y="3321943"/>
                      </a:lnTo>
                      <a:lnTo>
                        <a:pt x="3297018" y="1985007"/>
                      </a:lnTo>
                      <a:close/>
                      <a:moveTo>
                        <a:pt x="2657019" y="761679"/>
                      </a:moveTo>
                      <a:lnTo>
                        <a:pt x="2760733" y="1606387"/>
                      </a:lnTo>
                      <a:lnTo>
                        <a:pt x="2761762" y="1614761"/>
                      </a:lnTo>
                      <a:lnTo>
                        <a:pt x="2762330" y="1614691"/>
                      </a:lnTo>
                      <a:cubicBezTo>
                        <a:pt x="2780335" y="1740615"/>
                        <a:pt x="2862522" y="1833408"/>
                        <a:pt x="2948897" y="1824230"/>
                      </a:cubicBezTo>
                      <a:cubicBezTo>
                        <a:pt x="3036464" y="1814924"/>
                        <a:pt x="3095979" y="1704243"/>
                        <a:pt x="3083047" y="1575312"/>
                      </a:cubicBezTo>
                      <a:lnTo>
                        <a:pt x="3083347" y="1575275"/>
                      </a:lnTo>
                      <a:lnTo>
                        <a:pt x="2983448" y="761679"/>
                      </a:lnTo>
                      <a:close/>
                      <a:moveTo>
                        <a:pt x="2205921" y="761679"/>
                      </a:moveTo>
                      <a:lnTo>
                        <a:pt x="2264137" y="1594263"/>
                      </a:lnTo>
                      <a:cubicBezTo>
                        <a:pt x="2264333" y="1597068"/>
                        <a:pt x="2264530" y="1599874"/>
                        <a:pt x="2264726" y="1602679"/>
                      </a:cubicBezTo>
                      <a:lnTo>
                        <a:pt x="2265297" y="1602640"/>
                      </a:lnTo>
                      <a:cubicBezTo>
                        <a:pt x="2276686" y="1729333"/>
                        <a:pt x="2353905" y="1826300"/>
                        <a:pt x="2440641" y="1821655"/>
                      </a:cubicBezTo>
                      <a:cubicBezTo>
                        <a:pt x="2528577" y="1816945"/>
                        <a:pt x="2593802" y="1709530"/>
                        <a:pt x="2587636" y="1580099"/>
                      </a:cubicBezTo>
                      <a:lnTo>
                        <a:pt x="2587937" y="1580078"/>
                      </a:lnTo>
                      <a:lnTo>
                        <a:pt x="2530706" y="761679"/>
                      </a:lnTo>
                      <a:close/>
                      <a:moveTo>
                        <a:pt x="1761700" y="761679"/>
                      </a:moveTo>
                      <a:cubicBezTo>
                        <a:pt x="1761699" y="1032443"/>
                        <a:pt x="1761699" y="1303208"/>
                        <a:pt x="1761698" y="1573972"/>
                      </a:cubicBezTo>
                      <a:lnTo>
                        <a:pt x="1761698" y="1582410"/>
                      </a:lnTo>
                      <a:lnTo>
                        <a:pt x="1762270" y="1582410"/>
                      </a:lnTo>
                      <a:cubicBezTo>
                        <a:pt x="1764795" y="1709590"/>
                        <a:pt x="1835062" y="1811707"/>
                        <a:pt x="1921910" y="1813122"/>
                      </a:cubicBezTo>
                      <a:cubicBezTo>
                        <a:pt x="2009960" y="1814558"/>
                        <a:pt x="2082519" y="1711955"/>
                        <a:pt x="2085398" y="1582410"/>
                      </a:cubicBezTo>
                      <a:lnTo>
                        <a:pt x="2085698" y="1582410"/>
                      </a:lnTo>
                      <a:cubicBezTo>
                        <a:pt x="2085698" y="1308834"/>
                        <a:pt x="2085698" y="1035256"/>
                        <a:pt x="2085696" y="761679"/>
                      </a:cubicBezTo>
                      <a:close/>
                      <a:moveTo>
                        <a:pt x="3411320" y="761678"/>
                      </a:moveTo>
                      <a:lnTo>
                        <a:pt x="3078803" y="761679"/>
                      </a:lnTo>
                      <a:lnTo>
                        <a:pt x="3277545" y="1622538"/>
                      </a:lnTo>
                      <a:lnTo>
                        <a:pt x="3279443" y="1630759"/>
                      </a:lnTo>
                      <a:lnTo>
                        <a:pt x="3280000" y="1630631"/>
                      </a:lnTo>
                      <a:cubicBezTo>
                        <a:pt x="3311069" y="1753983"/>
                        <a:pt x="3402507" y="1837676"/>
                        <a:pt x="3487448" y="1819520"/>
                      </a:cubicBezTo>
                      <a:cubicBezTo>
                        <a:pt x="3573564" y="1801112"/>
                        <a:pt x="3621183" y="1684815"/>
                        <a:pt x="3594846" y="1557943"/>
                      </a:cubicBezTo>
                      <a:lnTo>
                        <a:pt x="3595140" y="1557876"/>
                      </a:lnTo>
                      <a:close/>
                      <a:moveTo>
                        <a:pt x="1633002" y="761678"/>
                      </a:moveTo>
                      <a:lnTo>
                        <a:pt x="1308563" y="761679"/>
                      </a:lnTo>
                      <a:lnTo>
                        <a:pt x="1266057" y="1572672"/>
                      </a:lnTo>
                      <a:lnTo>
                        <a:pt x="1265616" y="1581099"/>
                      </a:lnTo>
                      <a:lnTo>
                        <a:pt x="1266187" y="1581128"/>
                      </a:lnTo>
                      <a:cubicBezTo>
                        <a:pt x="1262052" y="1708267"/>
                        <a:pt x="1326878" y="1813921"/>
                        <a:pt x="1413534" y="1819881"/>
                      </a:cubicBezTo>
                      <a:cubicBezTo>
                        <a:pt x="1501387" y="1825922"/>
                        <a:pt x="1579217" y="1727257"/>
                        <a:pt x="1588872" y="1598040"/>
                      </a:cubicBezTo>
                      <a:lnTo>
                        <a:pt x="1589172" y="1598055"/>
                      </a:lnTo>
                      <a:close/>
                      <a:moveTo>
                        <a:pt x="863949" y="761678"/>
                      </a:moveTo>
                      <a:lnTo>
                        <a:pt x="765078" y="1566901"/>
                      </a:lnTo>
                      <a:lnTo>
                        <a:pt x="764050" y="1575275"/>
                      </a:lnTo>
                      <a:lnTo>
                        <a:pt x="764617" y="1575345"/>
                      </a:lnTo>
                      <a:cubicBezTo>
                        <a:pt x="751624" y="1701884"/>
                        <a:pt x="808922" y="1811803"/>
                        <a:pt x="894951" y="1823794"/>
                      </a:cubicBezTo>
                      <a:cubicBezTo>
                        <a:pt x="982168" y="1835949"/>
                        <a:pt x="1066691" y="1742953"/>
                        <a:pt x="1085336" y="1614724"/>
                      </a:cubicBezTo>
                      <a:lnTo>
                        <a:pt x="1085635" y="1614761"/>
                      </a:lnTo>
                      <a:lnTo>
                        <a:pt x="1190378" y="761679"/>
                      </a:lnTo>
                      <a:close/>
                      <a:moveTo>
                        <a:pt x="295535" y="441623"/>
                      </a:moveTo>
                      <a:lnTo>
                        <a:pt x="3583899" y="441623"/>
                      </a:lnTo>
                      <a:cubicBezTo>
                        <a:pt x="3610412" y="441623"/>
                        <a:pt x="3631905" y="463116"/>
                        <a:pt x="3631905" y="489629"/>
                      </a:cubicBezTo>
                      <a:lnTo>
                        <a:pt x="3631905" y="655863"/>
                      </a:lnTo>
                      <a:lnTo>
                        <a:pt x="3884522" y="1666330"/>
                      </a:lnTo>
                      <a:cubicBezTo>
                        <a:pt x="3909974" y="1748325"/>
                        <a:pt x="3809191" y="1900953"/>
                        <a:pt x="3631905" y="1666330"/>
                      </a:cubicBezTo>
                      <a:lnTo>
                        <a:pt x="3631905" y="3970014"/>
                      </a:lnTo>
                      <a:lnTo>
                        <a:pt x="247529" y="3970014"/>
                      </a:lnTo>
                      <a:lnTo>
                        <a:pt x="247529" y="1768425"/>
                      </a:lnTo>
                      <a:cubicBezTo>
                        <a:pt x="263724" y="1795996"/>
                        <a:pt x="288366" y="1813812"/>
                        <a:pt x="317369" y="1820473"/>
                      </a:cubicBezTo>
                      <a:cubicBezTo>
                        <a:pt x="403196" y="1840184"/>
                        <a:pt x="495502" y="1754908"/>
                        <a:pt x="525251" y="1628793"/>
                      </a:cubicBezTo>
                      <a:lnTo>
                        <a:pt x="525545" y="1628855"/>
                      </a:lnTo>
                      <a:lnTo>
                        <a:pt x="709866" y="761679"/>
                      </a:lnTo>
                      <a:lnTo>
                        <a:pt x="378634" y="761679"/>
                      </a:lnTo>
                      <a:lnTo>
                        <a:pt x="210380" y="1553239"/>
                      </a:lnTo>
                      <a:lnTo>
                        <a:pt x="208625" y="1561492"/>
                      </a:lnTo>
                      <a:lnTo>
                        <a:pt x="209185" y="1561611"/>
                      </a:lnTo>
                      <a:cubicBezTo>
                        <a:pt x="202164" y="1598200"/>
                        <a:pt x="201274" y="1633895"/>
                        <a:pt x="207433" y="1666330"/>
                      </a:cubicBezTo>
                      <a:cubicBezTo>
                        <a:pt x="113985" y="1883037"/>
                        <a:pt x="-32319" y="1816968"/>
                        <a:pt x="6372" y="1666330"/>
                      </a:cubicBezTo>
                      <a:lnTo>
                        <a:pt x="249769" y="692744"/>
                      </a:lnTo>
                      <a:cubicBezTo>
                        <a:pt x="247993" y="689334"/>
                        <a:pt x="247529" y="685546"/>
                        <a:pt x="247529" y="681649"/>
                      </a:cubicBezTo>
                      <a:lnTo>
                        <a:pt x="247529" y="489629"/>
                      </a:lnTo>
                      <a:cubicBezTo>
                        <a:pt x="247529" y="463116"/>
                        <a:pt x="269022" y="441623"/>
                        <a:pt x="295535" y="441623"/>
                      </a:cubicBezTo>
                      <a:close/>
                      <a:moveTo>
                        <a:pt x="307785" y="0"/>
                      </a:moveTo>
                      <a:lnTo>
                        <a:pt x="3571649" y="0"/>
                      </a:lnTo>
                      <a:cubicBezTo>
                        <a:pt x="3604927" y="0"/>
                        <a:pt x="3631905" y="26978"/>
                        <a:pt x="3631905" y="60256"/>
                      </a:cubicBezTo>
                      <a:lnTo>
                        <a:pt x="3631905" y="301273"/>
                      </a:lnTo>
                      <a:cubicBezTo>
                        <a:pt x="3631905" y="334551"/>
                        <a:pt x="3604927" y="361529"/>
                        <a:pt x="3571649" y="361529"/>
                      </a:cubicBezTo>
                      <a:lnTo>
                        <a:pt x="307785" y="361529"/>
                      </a:lnTo>
                      <a:cubicBezTo>
                        <a:pt x="274507" y="361529"/>
                        <a:pt x="247529" y="334551"/>
                        <a:pt x="247529" y="301273"/>
                      </a:cubicBezTo>
                      <a:lnTo>
                        <a:pt x="247529" y="60256"/>
                      </a:lnTo>
                      <a:cubicBezTo>
                        <a:pt x="247529" y="26978"/>
                        <a:pt x="274507" y="0"/>
                        <a:pt x="30778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01" name="Isosceles Triangle 3">
                  <a:extLst>
                    <a:ext uri="{FF2B5EF4-FFF2-40B4-BE49-F238E27FC236}">
                      <a16:creationId xmlns="" xmlns:a16="http://schemas.microsoft.com/office/drawing/2014/main" id="{250C62EC-801A-4CDD-BD36-01013ECC84B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229245">
                  <a:off x="2692912" y="1965188"/>
                  <a:ext cx="359661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5086" h="3938802">
                      <a:moveTo>
                        <a:pt x="1861742" y="3314001"/>
                      </a:moveTo>
                      <a:cubicBezTo>
                        <a:pt x="1921395" y="3314001"/>
                        <a:pt x="1969754" y="3362360"/>
                        <a:pt x="1969754" y="3422013"/>
                      </a:cubicBezTo>
                      <a:cubicBezTo>
                        <a:pt x="1969754" y="3481666"/>
                        <a:pt x="1921395" y="3530025"/>
                        <a:pt x="1861742" y="3530025"/>
                      </a:cubicBezTo>
                      <a:cubicBezTo>
                        <a:pt x="1802089" y="3530025"/>
                        <a:pt x="1753730" y="3481666"/>
                        <a:pt x="1753730" y="3422013"/>
                      </a:cubicBezTo>
                      <a:cubicBezTo>
                        <a:pt x="1753730" y="3362360"/>
                        <a:pt x="1802089" y="3314001"/>
                        <a:pt x="1861742" y="3314001"/>
                      </a:cubicBezTo>
                      <a:close/>
                      <a:moveTo>
                        <a:pt x="2097646" y="2118753"/>
                      </a:moveTo>
                      <a:lnTo>
                        <a:pt x="2097646" y="2478753"/>
                      </a:lnTo>
                      <a:lnTo>
                        <a:pt x="2457646" y="2478753"/>
                      </a:lnTo>
                      <a:lnTo>
                        <a:pt x="2457646" y="2118753"/>
                      </a:lnTo>
                      <a:close/>
                      <a:moveTo>
                        <a:pt x="1476536" y="2118753"/>
                      </a:moveTo>
                      <a:lnTo>
                        <a:pt x="1476536" y="2478753"/>
                      </a:lnTo>
                      <a:lnTo>
                        <a:pt x="1836536" y="2478753"/>
                      </a:lnTo>
                      <a:lnTo>
                        <a:pt x="1836536" y="2118753"/>
                      </a:lnTo>
                      <a:close/>
                      <a:moveTo>
                        <a:pt x="2097646" y="1539638"/>
                      </a:moveTo>
                      <a:lnTo>
                        <a:pt x="2097646" y="1899638"/>
                      </a:lnTo>
                      <a:lnTo>
                        <a:pt x="2457646" y="1899638"/>
                      </a:lnTo>
                      <a:lnTo>
                        <a:pt x="2457646" y="1539638"/>
                      </a:lnTo>
                      <a:close/>
                      <a:moveTo>
                        <a:pt x="1476536" y="1539638"/>
                      </a:moveTo>
                      <a:lnTo>
                        <a:pt x="1476536" y="1899638"/>
                      </a:lnTo>
                      <a:lnTo>
                        <a:pt x="1836536" y="1899638"/>
                      </a:lnTo>
                      <a:lnTo>
                        <a:pt x="1836536" y="1539638"/>
                      </a:lnTo>
                      <a:close/>
                      <a:moveTo>
                        <a:pt x="1989788" y="770570"/>
                      </a:moveTo>
                      <a:lnTo>
                        <a:pt x="3429788" y="1850570"/>
                      </a:lnTo>
                      <a:lnTo>
                        <a:pt x="3430108" y="1850570"/>
                      </a:lnTo>
                      <a:lnTo>
                        <a:pt x="3430108" y="3938802"/>
                      </a:lnTo>
                      <a:lnTo>
                        <a:pt x="2265771" y="3938802"/>
                      </a:lnTo>
                      <a:lnTo>
                        <a:pt x="2265771" y="2786674"/>
                      </a:lnTo>
                      <a:lnTo>
                        <a:pt x="1669844" y="2786674"/>
                      </a:lnTo>
                      <a:lnTo>
                        <a:pt x="1669844" y="3938802"/>
                      </a:lnTo>
                      <a:lnTo>
                        <a:pt x="549788" y="3938802"/>
                      </a:lnTo>
                      <a:lnTo>
                        <a:pt x="549788" y="1850570"/>
                      </a:lnTo>
                      <a:close/>
                      <a:moveTo>
                        <a:pt x="1969233" y="1003"/>
                      </a:moveTo>
                      <a:cubicBezTo>
                        <a:pt x="1995162" y="-2644"/>
                        <a:pt x="2022483" y="3601"/>
                        <a:pt x="2045048" y="20601"/>
                      </a:cubicBezTo>
                      <a:lnTo>
                        <a:pt x="3894333" y="1413834"/>
                      </a:lnTo>
                      <a:cubicBezTo>
                        <a:pt x="3939464" y="1447835"/>
                        <a:pt x="3948486" y="1511986"/>
                        <a:pt x="3914485" y="1557117"/>
                      </a:cubicBezTo>
                      <a:lnTo>
                        <a:pt x="3756006" y="1767472"/>
                      </a:lnTo>
                      <a:cubicBezTo>
                        <a:pt x="3722004" y="1812603"/>
                        <a:pt x="3657854" y="1821626"/>
                        <a:pt x="3612722" y="1787625"/>
                      </a:cubicBezTo>
                      <a:lnTo>
                        <a:pt x="1967544" y="548164"/>
                      </a:lnTo>
                      <a:lnTo>
                        <a:pt x="322364" y="1787626"/>
                      </a:lnTo>
                      <a:cubicBezTo>
                        <a:pt x="277233" y="1821627"/>
                        <a:pt x="213082" y="1812604"/>
                        <a:pt x="179080" y="1767473"/>
                      </a:cubicBezTo>
                      <a:lnTo>
                        <a:pt x="20601" y="1557118"/>
                      </a:lnTo>
                      <a:cubicBezTo>
                        <a:pt x="-13400" y="1511987"/>
                        <a:pt x="-4378" y="1447836"/>
                        <a:pt x="40754" y="1413835"/>
                      </a:cubicBezTo>
                      <a:lnTo>
                        <a:pt x="1890038" y="20602"/>
                      </a:lnTo>
                      <a:cubicBezTo>
                        <a:pt x="1912604" y="3602"/>
                        <a:pt x="1939924" y="-2643"/>
                        <a:pt x="1965854" y="1004"/>
                      </a:cubicBezTo>
                      <a:lnTo>
                        <a:pt x="1967542" y="1586"/>
                      </a:lnTo>
                      <a:cubicBezTo>
                        <a:pt x="1968071" y="1171"/>
                        <a:pt x="1968652" y="1085"/>
                        <a:pt x="1969233" y="100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96" name="Rectangle 14">
                <a:extLst>
                  <a:ext uri="{FF2B5EF4-FFF2-40B4-BE49-F238E27FC236}">
                    <a16:creationId xmlns="" xmlns:a16="http://schemas.microsoft.com/office/drawing/2014/main" id="{AC63FCAC-663C-44C9-9ECE-F98D55933CF8}"/>
                  </a:ext>
                </a:extLst>
              </p:cNvPr>
              <p:cNvSpPr/>
              <p:nvPr/>
            </p:nvSpPr>
            <p:spPr>
              <a:xfrm rot="18143891">
                <a:off x="423487" y="2403381"/>
                <a:ext cx="531261" cy="531261"/>
              </a:xfrm>
              <a:custGeom>
                <a:avLst/>
                <a:gdLst/>
                <a:ahLst/>
                <a:cxnLst/>
                <a:rect l="l" t="t" r="r" b="b"/>
                <a:pathLst>
                  <a:path w="3942192" h="3931865">
                    <a:moveTo>
                      <a:pt x="2826148" y="3448804"/>
                    </a:moveTo>
                    <a:lnTo>
                      <a:pt x="2826148" y="3556804"/>
                    </a:lnTo>
                    <a:lnTo>
                      <a:pt x="3042148" y="3556804"/>
                    </a:lnTo>
                    <a:lnTo>
                      <a:pt x="3042148" y="3448804"/>
                    </a:lnTo>
                    <a:close/>
                    <a:moveTo>
                      <a:pt x="890988" y="3448804"/>
                    </a:moveTo>
                    <a:lnTo>
                      <a:pt x="890988" y="3556804"/>
                    </a:lnTo>
                    <a:lnTo>
                      <a:pt x="1106988" y="3556804"/>
                    </a:lnTo>
                    <a:lnTo>
                      <a:pt x="1106988" y="3448804"/>
                    </a:lnTo>
                    <a:close/>
                    <a:moveTo>
                      <a:pt x="3528192" y="3439467"/>
                    </a:moveTo>
                    <a:lnTo>
                      <a:pt x="3528192" y="3547467"/>
                    </a:lnTo>
                    <a:lnTo>
                      <a:pt x="3744192" y="3547467"/>
                    </a:lnTo>
                    <a:lnTo>
                      <a:pt x="3744192" y="3439467"/>
                    </a:lnTo>
                    <a:close/>
                    <a:moveTo>
                      <a:pt x="198000" y="3439467"/>
                    </a:moveTo>
                    <a:lnTo>
                      <a:pt x="198000" y="3547467"/>
                    </a:lnTo>
                    <a:lnTo>
                      <a:pt x="414000" y="3547467"/>
                    </a:lnTo>
                    <a:lnTo>
                      <a:pt x="414000" y="3439467"/>
                    </a:lnTo>
                    <a:close/>
                    <a:moveTo>
                      <a:pt x="2826148" y="3206154"/>
                    </a:moveTo>
                    <a:lnTo>
                      <a:pt x="2826148" y="3314154"/>
                    </a:lnTo>
                    <a:lnTo>
                      <a:pt x="3042148" y="3314154"/>
                    </a:lnTo>
                    <a:lnTo>
                      <a:pt x="3042148" y="3206154"/>
                    </a:lnTo>
                    <a:close/>
                    <a:moveTo>
                      <a:pt x="890988" y="3206154"/>
                    </a:moveTo>
                    <a:lnTo>
                      <a:pt x="890988" y="3314154"/>
                    </a:lnTo>
                    <a:lnTo>
                      <a:pt x="1106988" y="3314154"/>
                    </a:lnTo>
                    <a:lnTo>
                      <a:pt x="1106988" y="3206154"/>
                    </a:lnTo>
                    <a:close/>
                    <a:moveTo>
                      <a:pt x="3528192" y="3196817"/>
                    </a:moveTo>
                    <a:lnTo>
                      <a:pt x="3528192" y="3304817"/>
                    </a:lnTo>
                    <a:lnTo>
                      <a:pt x="3744192" y="3304817"/>
                    </a:lnTo>
                    <a:lnTo>
                      <a:pt x="3744192" y="3196817"/>
                    </a:lnTo>
                    <a:close/>
                    <a:moveTo>
                      <a:pt x="198000" y="3196817"/>
                    </a:moveTo>
                    <a:lnTo>
                      <a:pt x="198000" y="3304817"/>
                    </a:lnTo>
                    <a:lnTo>
                      <a:pt x="414000" y="3304817"/>
                    </a:lnTo>
                    <a:lnTo>
                      <a:pt x="414000" y="3196817"/>
                    </a:lnTo>
                    <a:close/>
                    <a:moveTo>
                      <a:pt x="2070064" y="3046635"/>
                    </a:moveTo>
                    <a:lnTo>
                      <a:pt x="2070064" y="3154635"/>
                    </a:lnTo>
                    <a:lnTo>
                      <a:pt x="2286064" y="3154635"/>
                    </a:lnTo>
                    <a:lnTo>
                      <a:pt x="2286064" y="3046635"/>
                    </a:lnTo>
                    <a:close/>
                    <a:moveTo>
                      <a:pt x="1638016" y="3037298"/>
                    </a:moveTo>
                    <a:lnTo>
                      <a:pt x="1638016" y="3145298"/>
                    </a:lnTo>
                    <a:lnTo>
                      <a:pt x="1854016" y="3145298"/>
                    </a:lnTo>
                    <a:lnTo>
                      <a:pt x="1854016" y="3037298"/>
                    </a:lnTo>
                    <a:close/>
                    <a:moveTo>
                      <a:pt x="2826148" y="2963504"/>
                    </a:moveTo>
                    <a:lnTo>
                      <a:pt x="2826148" y="3071504"/>
                    </a:lnTo>
                    <a:lnTo>
                      <a:pt x="3042148" y="3071504"/>
                    </a:lnTo>
                    <a:lnTo>
                      <a:pt x="3042148" y="2963504"/>
                    </a:lnTo>
                    <a:close/>
                    <a:moveTo>
                      <a:pt x="890988" y="2963504"/>
                    </a:moveTo>
                    <a:lnTo>
                      <a:pt x="890988" y="3071504"/>
                    </a:lnTo>
                    <a:lnTo>
                      <a:pt x="1106988" y="3071504"/>
                    </a:lnTo>
                    <a:lnTo>
                      <a:pt x="1106988" y="2963504"/>
                    </a:lnTo>
                    <a:close/>
                    <a:moveTo>
                      <a:pt x="3528192" y="2954167"/>
                    </a:moveTo>
                    <a:lnTo>
                      <a:pt x="3528192" y="3062167"/>
                    </a:lnTo>
                    <a:lnTo>
                      <a:pt x="3744192" y="3062167"/>
                    </a:lnTo>
                    <a:lnTo>
                      <a:pt x="3744192" y="2954167"/>
                    </a:lnTo>
                    <a:close/>
                    <a:moveTo>
                      <a:pt x="198000" y="2954167"/>
                    </a:moveTo>
                    <a:lnTo>
                      <a:pt x="198000" y="3062167"/>
                    </a:lnTo>
                    <a:lnTo>
                      <a:pt x="414000" y="3062167"/>
                    </a:lnTo>
                    <a:lnTo>
                      <a:pt x="414000" y="2954167"/>
                    </a:lnTo>
                    <a:close/>
                    <a:moveTo>
                      <a:pt x="2070064" y="2803981"/>
                    </a:moveTo>
                    <a:lnTo>
                      <a:pt x="2070064" y="2911981"/>
                    </a:lnTo>
                    <a:lnTo>
                      <a:pt x="2286064" y="2911981"/>
                    </a:lnTo>
                    <a:lnTo>
                      <a:pt x="2286064" y="2803981"/>
                    </a:lnTo>
                    <a:close/>
                    <a:moveTo>
                      <a:pt x="1638016" y="2794644"/>
                    </a:moveTo>
                    <a:lnTo>
                      <a:pt x="1638016" y="2902644"/>
                    </a:lnTo>
                    <a:lnTo>
                      <a:pt x="1854016" y="2902644"/>
                    </a:lnTo>
                    <a:lnTo>
                      <a:pt x="1854016" y="2794644"/>
                    </a:lnTo>
                    <a:close/>
                    <a:moveTo>
                      <a:pt x="2826148" y="2720854"/>
                    </a:moveTo>
                    <a:lnTo>
                      <a:pt x="2826148" y="2828854"/>
                    </a:lnTo>
                    <a:lnTo>
                      <a:pt x="3042148" y="2828854"/>
                    </a:lnTo>
                    <a:lnTo>
                      <a:pt x="3042148" y="2720854"/>
                    </a:lnTo>
                    <a:close/>
                    <a:moveTo>
                      <a:pt x="890988" y="2720854"/>
                    </a:moveTo>
                    <a:lnTo>
                      <a:pt x="890988" y="2828854"/>
                    </a:lnTo>
                    <a:lnTo>
                      <a:pt x="1106988" y="2828854"/>
                    </a:lnTo>
                    <a:lnTo>
                      <a:pt x="1106988" y="2720854"/>
                    </a:lnTo>
                    <a:close/>
                    <a:moveTo>
                      <a:pt x="3528192" y="2711517"/>
                    </a:moveTo>
                    <a:lnTo>
                      <a:pt x="3528192" y="2819517"/>
                    </a:lnTo>
                    <a:lnTo>
                      <a:pt x="3744192" y="2819517"/>
                    </a:lnTo>
                    <a:lnTo>
                      <a:pt x="3744192" y="2711517"/>
                    </a:lnTo>
                    <a:close/>
                    <a:moveTo>
                      <a:pt x="198000" y="2711517"/>
                    </a:moveTo>
                    <a:lnTo>
                      <a:pt x="198000" y="2819517"/>
                    </a:lnTo>
                    <a:lnTo>
                      <a:pt x="414000" y="2819517"/>
                    </a:lnTo>
                    <a:lnTo>
                      <a:pt x="414000" y="2711517"/>
                    </a:lnTo>
                    <a:close/>
                    <a:moveTo>
                      <a:pt x="2070064" y="2561331"/>
                    </a:moveTo>
                    <a:lnTo>
                      <a:pt x="2070064" y="2669331"/>
                    </a:lnTo>
                    <a:lnTo>
                      <a:pt x="2286064" y="2669331"/>
                    </a:lnTo>
                    <a:lnTo>
                      <a:pt x="2286064" y="2561331"/>
                    </a:lnTo>
                    <a:close/>
                    <a:moveTo>
                      <a:pt x="1638016" y="2551994"/>
                    </a:moveTo>
                    <a:lnTo>
                      <a:pt x="1638016" y="2659994"/>
                    </a:lnTo>
                    <a:lnTo>
                      <a:pt x="1854016" y="2659994"/>
                    </a:lnTo>
                    <a:lnTo>
                      <a:pt x="1854016" y="2551994"/>
                    </a:lnTo>
                    <a:close/>
                    <a:moveTo>
                      <a:pt x="2826148" y="2478204"/>
                    </a:moveTo>
                    <a:lnTo>
                      <a:pt x="2826148" y="2586204"/>
                    </a:lnTo>
                    <a:lnTo>
                      <a:pt x="3042148" y="2586204"/>
                    </a:lnTo>
                    <a:lnTo>
                      <a:pt x="3042148" y="2478204"/>
                    </a:lnTo>
                    <a:close/>
                    <a:moveTo>
                      <a:pt x="890988" y="2478204"/>
                    </a:moveTo>
                    <a:lnTo>
                      <a:pt x="890988" y="2586204"/>
                    </a:lnTo>
                    <a:lnTo>
                      <a:pt x="1106988" y="2586204"/>
                    </a:lnTo>
                    <a:lnTo>
                      <a:pt x="1106988" y="2478204"/>
                    </a:lnTo>
                    <a:close/>
                    <a:moveTo>
                      <a:pt x="3528192" y="2468867"/>
                    </a:moveTo>
                    <a:lnTo>
                      <a:pt x="3528192" y="2576867"/>
                    </a:lnTo>
                    <a:lnTo>
                      <a:pt x="3744192" y="2576867"/>
                    </a:lnTo>
                    <a:lnTo>
                      <a:pt x="3744192" y="2468867"/>
                    </a:lnTo>
                    <a:close/>
                    <a:moveTo>
                      <a:pt x="198000" y="2468867"/>
                    </a:moveTo>
                    <a:lnTo>
                      <a:pt x="198000" y="2576867"/>
                    </a:lnTo>
                    <a:lnTo>
                      <a:pt x="414000" y="2576867"/>
                    </a:lnTo>
                    <a:lnTo>
                      <a:pt x="414000" y="2468867"/>
                    </a:lnTo>
                    <a:close/>
                    <a:moveTo>
                      <a:pt x="2070064" y="2318681"/>
                    </a:moveTo>
                    <a:lnTo>
                      <a:pt x="2070064" y="2426681"/>
                    </a:lnTo>
                    <a:lnTo>
                      <a:pt x="2286064" y="2426681"/>
                    </a:lnTo>
                    <a:lnTo>
                      <a:pt x="2286064" y="2318681"/>
                    </a:lnTo>
                    <a:close/>
                    <a:moveTo>
                      <a:pt x="1638016" y="2309344"/>
                    </a:moveTo>
                    <a:lnTo>
                      <a:pt x="1638016" y="2417344"/>
                    </a:lnTo>
                    <a:lnTo>
                      <a:pt x="1854016" y="2417344"/>
                    </a:lnTo>
                    <a:lnTo>
                      <a:pt x="1854016" y="2309344"/>
                    </a:lnTo>
                    <a:close/>
                    <a:moveTo>
                      <a:pt x="2826148" y="2235554"/>
                    </a:moveTo>
                    <a:lnTo>
                      <a:pt x="2826148" y="2343554"/>
                    </a:lnTo>
                    <a:lnTo>
                      <a:pt x="3042148" y="2343554"/>
                    </a:lnTo>
                    <a:lnTo>
                      <a:pt x="3042148" y="2235554"/>
                    </a:lnTo>
                    <a:close/>
                    <a:moveTo>
                      <a:pt x="890988" y="2235554"/>
                    </a:moveTo>
                    <a:lnTo>
                      <a:pt x="890988" y="2343554"/>
                    </a:lnTo>
                    <a:lnTo>
                      <a:pt x="1106988" y="2343554"/>
                    </a:lnTo>
                    <a:lnTo>
                      <a:pt x="1106988" y="2235554"/>
                    </a:lnTo>
                    <a:close/>
                    <a:moveTo>
                      <a:pt x="3528192" y="2226217"/>
                    </a:moveTo>
                    <a:lnTo>
                      <a:pt x="3528192" y="2334217"/>
                    </a:lnTo>
                    <a:lnTo>
                      <a:pt x="3744192" y="2334217"/>
                    </a:lnTo>
                    <a:lnTo>
                      <a:pt x="3744192" y="2226217"/>
                    </a:lnTo>
                    <a:close/>
                    <a:moveTo>
                      <a:pt x="198000" y="2226217"/>
                    </a:moveTo>
                    <a:lnTo>
                      <a:pt x="198000" y="2334217"/>
                    </a:lnTo>
                    <a:lnTo>
                      <a:pt x="414000" y="2334217"/>
                    </a:lnTo>
                    <a:lnTo>
                      <a:pt x="414000" y="2226217"/>
                    </a:lnTo>
                    <a:close/>
                    <a:moveTo>
                      <a:pt x="2070064" y="2076031"/>
                    </a:moveTo>
                    <a:lnTo>
                      <a:pt x="2070064" y="2184031"/>
                    </a:lnTo>
                    <a:lnTo>
                      <a:pt x="2286064" y="2184031"/>
                    </a:lnTo>
                    <a:lnTo>
                      <a:pt x="2286064" y="2076031"/>
                    </a:lnTo>
                    <a:close/>
                    <a:moveTo>
                      <a:pt x="1638016" y="2066694"/>
                    </a:moveTo>
                    <a:lnTo>
                      <a:pt x="1638016" y="2174694"/>
                    </a:lnTo>
                    <a:lnTo>
                      <a:pt x="1854016" y="2174694"/>
                    </a:lnTo>
                    <a:lnTo>
                      <a:pt x="1854016" y="2066694"/>
                    </a:lnTo>
                    <a:close/>
                    <a:moveTo>
                      <a:pt x="2826148" y="1992904"/>
                    </a:moveTo>
                    <a:lnTo>
                      <a:pt x="2826148" y="2100904"/>
                    </a:lnTo>
                    <a:lnTo>
                      <a:pt x="3042148" y="2100904"/>
                    </a:lnTo>
                    <a:lnTo>
                      <a:pt x="3042148" y="1992904"/>
                    </a:lnTo>
                    <a:close/>
                    <a:moveTo>
                      <a:pt x="890988" y="1992904"/>
                    </a:moveTo>
                    <a:lnTo>
                      <a:pt x="890988" y="2100904"/>
                    </a:lnTo>
                    <a:lnTo>
                      <a:pt x="1106988" y="2100904"/>
                    </a:lnTo>
                    <a:lnTo>
                      <a:pt x="1106988" y="1992904"/>
                    </a:lnTo>
                    <a:close/>
                    <a:moveTo>
                      <a:pt x="3528192" y="1983567"/>
                    </a:moveTo>
                    <a:lnTo>
                      <a:pt x="3528192" y="2091567"/>
                    </a:lnTo>
                    <a:lnTo>
                      <a:pt x="3744192" y="2091567"/>
                    </a:lnTo>
                    <a:lnTo>
                      <a:pt x="3744192" y="1983567"/>
                    </a:lnTo>
                    <a:close/>
                    <a:moveTo>
                      <a:pt x="198000" y="1983567"/>
                    </a:moveTo>
                    <a:lnTo>
                      <a:pt x="198000" y="2091567"/>
                    </a:lnTo>
                    <a:lnTo>
                      <a:pt x="414000" y="2091567"/>
                    </a:lnTo>
                    <a:lnTo>
                      <a:pt x="414000" y="1983567"/>
                    </a:lnTo>
                    <a:close/>
                    <a:moveTo>
                      <a:pt x="2070064" y="1833381"/>
                    </a:moveTo>
                    <a:lnTo>
                      <a:pt x="2070064" y="1941381"/>
                    </a:lnTo>
                    <a:lnTo>
                      <a:pt x="2286064" y="1941381"/>
                    </a:lnTo>
                    <a:lnTo>
                      <a:pt x="2286064" y="1833381"/>
                    </a:lnTo>
                    <a:close/>
                    <a:moveTo>
                      <a:pt x="1638016" y="1824044"/>
                    </a:moveTo>
                    <a:lnTo>
                      <a:pt x="1638016" y="1932044"/>
                    </a:lnTo>
                    <a:lnTo>
                      <a:pt x="1854016" y="1932044"/>
                    </a:lnTo>
                    <a:lnTo>
                      <a:pt x="1854016" y="1824044"/>
                    </a:lnTo>
                    <a:close/>
                    <a:moveTo>
                      <a:pt x="2826148" y="1750254"/>
                    </a:moveTo>
                    <a:lnTo>
                      <a:pt x="2826148" y="1858254"/>
                    </a:lnTo>
                    <a:lnTo>
                      <a:pt x="3042148" y="1858254"/>
                    </a:lnTo>
                    <a:lnTo>
                      <a:pt x="3042148" y="1750254"/>
                    </a:lnTo>
                    <a:close/>
                    <a:moveTo>
                      <a:pt x="890988" y="1750254"/>
                    </a:moveTo>
                    <a:lnTo>
                      <a:pt x="890988" y="1858254"/>
                    </a:lnTo>
                    <a:lnTo>
                      <a:pt x="1106988" y="1858254"/>
                    </a:lnTo>
                    <a:lnTo>
                      <a:pt x="1106988" y="1750254"/>
                    </a:lnTo>
                    <a:close/>
                    <a:moveTo>
                      <a:pt x="3528192" y="1740917"/>
                    </a:moveTo>
                    <a:lnTo>
                      <a:pt x="3528192" y="1848917"/>
                    </a:lnTo>
                    <a:lnTo>
                      <a:pt x="3744192" y="1848917"/>
                    </a:lnTo>
                    <a:lnTo>
                      <a:pt x="3744192" y="1740917"/>
                    </a:lnTo>
                    <a:close/>
                    <a:moveTo>
                      <a:pt x="198000" y="1740917"/>
                    </a:moveTo>
                    <a:lnTo>
                      <a:pt x="198000" y="1848917"/>
                    </a:lnTo>
                    <a:lnTo>
                      <a:pt x="414000" y="1848917"/>
                    </a:lnTo>
                    <a:lnTo>
                      <a:pt x="414000" y="1740917"/>
                    </a:lnTo>
                    <a:close/>
                    <a:moveTo>
                      <a:pt x="2070064" y="1590731"/>
                    </a:moveTo>
                    <a:lnTo>
                      <a:pt x="2070064" y="1698731"/>
                    </a:lnTo>
                    <a:lnTo>
                      <a:pt x="2286064" y="1698731"/>
                    </a:lnTo>
                    <a:lnTo>
                      <a:pt x="2286064" y="1590731"/>
                    </a:lnTo>
                    <a:close/>
                    <a:moveTo>
                      <a:pt x="1638016" y="1581394"/>
                    </a:moveTo>
                    <a:lnTo>
                      <a:pt x="1638016" y="1689394"/>
                    </a:lnTo>
                    <a:lnTo>
                      <a:pt x="1854016" y="1689394"/>
                    </a:lnTo>
                    <a:lnTo>
                      <a:pt x="1854016" y="1581394"/>
                    </a:lnTo>
                    <a:close/>
                    <a:moveTo>
                      <a:pt x="3330192" y="1507604"/>
                    </a:moveTo>
                    <a:lnTo>
                      <a:pt x="3942192" y="1507604"/>
                    </a:lnTo>
                    <a:lnTo>
                      <a:pt x="3942192" y="3931865"/>
                    </a:lnTo>
                    <a:lnTo>
                      <a:pt x="3330192" y="3931865"/>
                    </a:lnTo>
                    <a:close/>
                    <a:moveTo>
                      <a:pt x="2826148" y="1507604"/>
                    </a:moveTo>
                    <a:lnTo>
                      <a:pt x="2826148" y="1615604"/>
                    </a:lnTo>
                    <a:lnTo>
                      <a:pt x="3042148" y="1615604"/>
                    </a:lnTo>
                    <a:lnTo>
                      <a:pt x="3042148" y="1507604"/>
                    </a:lnTo>
                    <a:close/>
                    <a:moveTo>
                      <a:pt x="890988" y="1507604"/>
                    </a:moveTo>
                    <a:lnTo>
                      <a:pt x="890988" y="1615604"/>
                    </a:lnTo>
                    <a:lnTo>
                      <a:pt x="1106988" y="1615604"/>
                    </a:lnTo>
                    <a:lnTo>
                      <a:pt x="1106988" y="1507604"/>
                    </a:lnTo>
                    <a:close/>
                    <a:moveTo>
                      <a:pt x="0" y="1507604"/>
                    </a:moveTo>
                    <a:lnTo>
                      <a:pt x="612000" y="1507604"/>
                    </a:lnTo>
                    <a:lnTo>
                      <a:pt x="612000" y="3931865"/>
                    </a:lnTo>
                    <a:lnTo>
                      <a:pt x="0" y="3931865"/>
                    </a:lnTo>
                    <a:close/>
                    <a:moveTo>
                      <a:pt x="2070064" y="1348081"/>
                    </a:moveTo>
                    <a:lnTo>
                      <a:pt x="2070064" y="1456081"/>
                    </a:lnTo>
                    <a:lnTo>
                      <a:pt x="2286064" y="1456081"/>
                    </a:lnTo>
                    <a:lnTo>
                      <a:pt x="2286064" y="1348081"/>
                    </a:lnTo>
                    <a:close/>
                    <a:moveTo>
                      <a:pt x="1638016" y="1338744"/>
                    </a:moveTo>
                    <a:lnTo>
                      <a:pt x="1638016" y="1446744"/>
                    </a:lnTo>
                    <a:lnTo>
                      <a:pt x="1854016" y="1446744"/>
                    </a:lnTo>
                    <a:lnTo>
                      <a:pt x="1854016" y="1338744"/>
                    </a:lnTo>
                    <a:close/>
                    <a:moveTo>
                      <a:pt x="2628148" y="1267865"/>
                    </a:moveTo>
                    <a:lnTo>
                      <a:pt x="3240148" y="1267865"/>
                    </a:lnTo>
                    <a:lnTo>
                      <a:pt x="3240148" y="3931865"/>
                    </a:lnTo>
                    <a:lnTo>
                      <a:pt x="2628148" y="3931865"/>
                    </a:lnTo>
                    <a:close/>
                    <a:moveTo>
                      <a:pt x="692988" y="1267865"/>
                    </a:moveTo>
                    <a:lnTo>
                      <a:pt x="1304988" y="1267865"/>
                    </a:lnTo>
                    <a:lnTo>
                      <a:pt x="1304988" y="3931865"/>
                    </a:lnTo>
                    <a:lnTo>
                      <a:pt x="692988" y="3931865"/>
                    </a:lnTo>
                    <a:close/>
                    <a:moveTo>
                      <a:pt x="2070064" y="1105431"/>
                    </a:moveTo>
                    <a:lnTo>
                      <a:pt x="2070064" y="1213431"/>
                    </a:lnTo>
                    <a:lnTo>
                      <a:pt x="2286064" y="1213431"/>
                    </a:lnTo>
                    <a:lnTo>
                      <a:pt x="2286064" y="1105431"/>
                    </a:lnTo>
                    <a:close/>
                    <a:moveTo>
                      <a:pt x="1638016" y="1096094"/>
                    </a:moveTo>
                    <a:lnTo>
                      <a:pt x="1638016" y="1204094"/>
                    </a:lnTo>
                    <a:lnTo>
                      <a:pt x="1854016" y="1204094"/>
                    </a:lnTo>
                    <a:lnTo>
                      <a:pt x="1854016" y="1096094"/>
                    </a:lnTo>
                    <a:close/>
                    <a:moveTo>
                      <a:pt x="2070064" y="862781"/>
                    </a:moveTo>
                    <a:lnTo>
                      <a:pt x="2070064" y="970781"/>
                    </a:lnTo>
                    <a:lnTo>
                      <a:pt x="2286064" y="970781"/>
                    </a:lnTo>
                    <a:lnTo>
                      <a:pt x="2286064" y="862781"/>
                    </a:lnTo>
                    <a:close/>
                    <a:moveTo>
                      <a:pt x="1638016" y="853444"/>
                    </a:moveTo>
                    <a:lnTo>
                      <a:pt x="1638016" y="961444"/>
                    </a:lnTo>
                    <a:lnTo>
                      <a:pt x="1854016" y="961444"/>
                    </a:lnTo>
                    <a:lnTo>
                      <a:pt x="1854016" y="853444"/>
                    </a:lnTo>
                    <a:close/>
                    <a:moveTo>
                      <a:pt x="1883174" y="0"/>
                    </a:moveTo>
                    <a:lnTo>
                      <a:pt x="2040907" y="0"/>
                    </a:lnTo>
                    <a:lnTo>
                      <a:pt x="2040907" y="355600"/>
                    </a:lnTo>
                    <a:lnTo>
                      <a:pt x="2178064" y="355600"/>
                    </a:lnTo>
                    <a:lnTo>
                      <a:pt x="2178064" y="596007"/>
                    </a:lnTo>
                    <a:lnTo>
                      <a:pt x="2538104" y="596007"/>
                    </a:lnTo>
                    <a:lnTo>
                      <a:pt x="2538104" y="3931865"/>
                    </a:lnTo>
                    <a:lnTo>
                      <a:pt x="2142040" y="3931865"/>
                    </a:lnTo>
                    <a:lnTo>
                      <a:pt x="2142040" y="3291036"/>
                    </a:lnTo>
                    <a:lnTo>
                      <a:pt x="1782040" y="3291036"/>
                    </a:lnTo>
                    <a:lnTo>
                      <a:pt x="1782040" y="3931865"/>
                    </a:lnTo>
                    <a:lnTo>
                      <a:pt x="1385976" y="3931865"/>
                    </a:lnTo>
                    <a:lnTo>
                      <a:pt x="1385976" y="596007"/>
                    </a:lnTo>
                    <a:lnTo>
                      <a:pt x="1746016" y="596007"/>
                    </a:lnTo>
                    <a:lnTo>
                      <a:pt x="1746016" y="355600"/>
                    </a:lnTo>
                    <a:lnTo>
                      <a:pt x="1883174" y="3556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89" name="Group 88">
              <a:extLst>
                <a:ext uri="{FF2B5EF4-FFF2-40B4-BE49-F238E27FC236}">
                  <a16:creationId xmlns="" xmlns:a16="http://schemas.microsoft.com/office/drawing/2014/main" id="{0384593B-E280-4E4E-9837-FEE1BF214B8A}"/>
                </a:ext>
              </a:extLst>
            </p:cNvPr>
            <p:cNvGrpSpPr/>
            <p:nvPr/>
          </p:nvGrpSpPr>
          <p:grpSpPr>
            <a:xfrm>
              <a:off x="731770" y="1468269"/>
              <a:ext cx="2311922" cy="2311922"/>
              <a:chOff x="1510528" y="1366070"/>
              <a:chExt cx="3431329" cy="3431329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0" name="Freeform: Shape 95">
                <a:extLst>
                  <a:ext uri="{FF2B5EF4-FFF2-40B4-BE49-F238E27FC236}">
                    <a16:creationId xmlns="" xmlns:a16="http://schemas.microsoft.com/office/drawing/2014/main" id="{62244231-24A6-4107-B207-EF377815795B}"/>
                  </a:ext>
                </a:extLst>
              </p:cNvPr>
              <p:cNvSpPr/>
              <p:nvPr/>
            </p:nvSpPr>
            <p:spPr>
              <a:xfrm>
                <a:off x="1510528" y="1366070"/>
                <a:ext cx="3431329" cy="3431329"/>
              </a:xfrm>
              <a:custGeom>
                <a:avLst/>
                <a:gdLst>
                  <a:gd name="connsiteX0" fmla="*/ 3057049 w 3057525"/>
                  <a:gd name="connsiteY0" fmla="*/ 1532096 h 3057525"/>
                  <a:gd name="connsiteX1" fmla="*/ 1532096 w 3057525"/>
                  <a:gd name="connsiteY1" fmla="*/ 3057049 h 3057525"/>
                  <a:gd name="connsiteX2" fmla="*/ 7144 w 3057525"/>
                  <a:gd name="connsiteY2" fmla="*/ 1532096 h 3057525"/>
                  <a:gd name="connsiteX3" fmla="*/ 1532096 w 3057525"/>
                  <a:gd name="connsiteY3" fmla="*/ 7144 h 3057525"/>
                  <a:gd name="connsiteX4" fmla="*/ 3057049 w 3057525"/>
                  <a:gd name="connsiteY4" fmla="*/ 1532096 h 3057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7525" h="3057525">
                    <a:moveTo>
                      <a:pt x="3057049" y="1532096"/>
                    </a:moveTo>
                    <a:cubicBezTo>
                      <a:pt x="3057049" y="2374304"/>
                      <a:pt x="2374304" y="3057049"/>
                      <a:pt x="1532096" y="3057049"/>
                    </a:cubicBezTo>
                    <a:cubicBezTo>
                      <a:pt x="689888" y="3057049"/>
                      <a:pt x="7144" y="2374304"/>
                      <a:pt x="7144" y="1532096"/>
                    </a:cubicBezTo>
                    <a:cubicBezTo>
                      <a:pt x="7144" y="689888"/>
                      <a:pt x="689888" y="7144"/>
                      <a:pt x="1532096" y="7144"/>
                    </a:cubicBezTo>
                    <a:cubicBezTo>
                      <a:pt x="2374304" y="7144"/>
                      <a:pt x="3057049" y="689888"/>
                      <a:pt x="3057049" y="1532096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1" name="Freeform: Shape 96">
                <a:extLst>
                  <a:ext uri="{FF2B5EF4-FFF2-40B4-BE49-F238E27FC236}">
                    <a16:creationId xmlns="" xmlns:a16="http://schemas.microsoft.com/office/drawing/2014/main" id="{1809DE9B-E953-452A-8E6F-4F780FC505F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29854" y="1388027"/>
                <a:ext cx="3411797" cy="3337560"/>
              </a:xfrm>
              <a:custGeom>
                <a:avLst/>
                <a:gdLst>
                  <a:gd name="connsiteX0" fmla="*/ 2863236 w 3028217"/>
                  <a:gd name="connsiteY0" fmla="*/ 2049564 h 2962327"/>
                  <a:gd name="connsiteX1" fmla="*/ 2844662 w 3028217"/>
                  <a:gd name="connsiteY1" fmla="*/ 2065518 h 2962327"/>
                  <a:gd name="connsiteX2" fmla="*/ 2847519 w 3028217"/>
                  <a:gd name="connsiteY2" fmla="*/ 2116953 h 2962327"/>
                  <a:gd name="connsiteX3" fmla="*/ 2887525 w 3028217"/>
                  <a:gd name="connsiteY3" fmla="*/ 2084568 h 2962327"/>
                  <a:gd name="connsiteX4" fmla="*/ 2890382 w 3028217"/>
                  <a:gd name="connsiteY4" fmla="*/ 2078853 h 2962327"/>
                  <a:gd name="connsiteX5" fmla="*/ 2890382 w 3028217"/>
                  <a:gd name="connsiteY5" fmla="*/ 2057898 h 2962327"/>
                  <a:gd name="connsiteX6" fmla="*/ 2863236 w 3028217"/>
                  <a:gd name="connsiteY6" fmla="*/ 2049564 h 2962327"/>
                  <a:gd name="connsiteX7" fmla="*/ 2453184 w 3028217"/>
                  <a:gd name="connsiteY7" fmla="*/ 1703568 h 2962327"/>
                  <a:gd name="connsiteX8" fmla="*/ 2444611 w 3028217"/>
                  <a:gd name="connsiteY8" fmla="*/ 1714046 h 2962327"/>
                  <a:gd name="connsiteX9" fmla="*/ 2467471 w 3028217"/>
                  <a:gd name="connsiteY9" fmla="*/ 1740716 h 2962327"/>
                  <a:gd name="connsiteX10" fmla="*/ 2482711 w 3028217"/>
                  <a:gd name="connsiteY10" fmla="*/ 1728333 h 2962327"/>
                  <a:gd name="connsiteX11" fmla="*/ 2453184 w 3028217"/>
                  <a:gd name="connsiteY11" fmla="*/ 1703568 h 2962327"/>
                  <a:gd name="connsiteX12" fmla="*/ 802501 w 3028217"/>
                  <a:gd name="connsiteY12" fmla="*/ 1583553 h 2962327"/>
                  <a:gd name="connsiteX13" fmla="*/ 812026 w 3028217"/>
                  <a:gd name="connsiteY13" fmla="*/ 1589268 h 2962327"/>
                  <a:gd name="connsiteX14" fmla="*/ 802501 w 3028217"/>
                  <a:gd name="connsiteY14" fmla="*/ 1599745 h 2962327"/>
                  <a:gd name="connsiteX15" fmla="*/ 792024 w 3028217"/>
                  <a:gd name="connsiteY15" fmla="*/ 1594030 h 2962327"/>
                  <a:gd name="connsiteX16" fmla="*/ 802501 w 3028217"/>
                  <a:gd name="connsiteY16" fmla="*/ 1583553 h 2962327"/>
                  <a:gd name="connsiteX17" fmla="*/ 573901 w 3028217"/>
                  <a:gd name="connsiteY17" fmla="*/ 1577838 h 2962327"/>
                  <a:gd name="connsiteX18" fmla="*/ 592951 w 3028217"/>
                  <a:gd name="connsiteY18" fmla="*/ 1589268 h 2962327"/>
                  <a:gd name="connsiteX19" fmla="*/ 584379 w 3028217"/>
                  <a:gd name="connsiteY19" fmla="*/ 1596888 h 2962327"/>
                  <a:gd name="connsiteX20" fmla="*/ 565329 w 3028217"/>
                  <a:gd name="connsiteY20" fmla="*/ 1587363 h 2962327"/>
                  <a:gd name="connsiteX21" fmla="*/ 573901 w 3028217"/>
                  <a:gd name="connsiteY21" fmla="*/ 1577838 h 2962327"/>
                  <a:gd name="connsiteX22" fmla="*/ 698678 w 3028217"/>
                  <a:gd name="connsiteY22" fmla="*/ 1550216 h 2962327"/>
                  <a:gd name="connsiteX23" fmla="*/ 763448 w 3028217"/>
                  <a:gd name="connsiteY23" fmla="*/ 1592126 h 2962327"/>
                  <a:gd name="connsiteX24" fmla="*/ 678676 w 3028217"/>
                  <a:gd name="connsiteY24" fmla="*/ 1592126 h 2962327"/>
                  <a:gd name="connsiteX25" fmla="*/ 698678 w 3028217"/>
                  <a:gd name="connsiteY25" fmla="*/ 1550216 h 2962327"/>
                  <a:gd name="connsiteX26" fmla="*/ 492939 w 3028217"/>
                  <a:gd name="connsiteY26" fmla="*/ 1460681 h 2962327"/>
                  <a:gd name="connsiteX27" fmla="*/ 562471 w 3028217"/>
                  <a:gd name="connsiteY27" fmla="*/ 1479731 h 2962327"/>
                  <a:gd name="connsiteX28" fmla="*/ 646291 w 3028217"/>
                  <a:gd name="connsiteY28" fmla="*/ 1537833 h 2962327"/>
                  <a:gd name="connsiteX29" fmla="*/ 577711 w 3028217"/>
                  <a:gd name="connsiteY29" fmla="*/ 1525451 h 2962327"/>
                  <a:gd name="connsiteX30" fmla="*/ 527229 w 3028217"/>
                  <a:gd name="connsiteY30" fmla="*/ 1487351 h 2962327"/>
                  <a:gd name="connsiteX31" fmla="*/ 525032 w 3028217"/>
                  <a:gd name="connsiteY31" fmla="*/ 1486533 h 2962327"/>
                  <a:gd name="connsiteX32" fmla="*/ 527229 w 3028217"/>
                  <a:gd name="connsiteY32" fmla="*/ 1488303 h 2962327"/>
                  <a:gd name="connsiteX33" fmla="*/ 451029 w 3028217"/>
                  <a:gd name="connsiteY33" fmla="*/ 1494971 h 2962327"/>
                  <a:gd name="connsiteX34" fmla="*/ 492939 w 3028217"/>
                  <a:gd name="connsiteY34" fmla="*/ 1460681 h 2962327"/>
                  <a:gd name="connsiteX35" fmla="*/ 592475 w 3028217"/>
                  <a:gd name="connsiteY35" fmla="*/ 1413889 h 2962327"/>
                  <a:gd name="connsiteX36" fmla="*/ 596761 w 3028217"/>
                  <a:gd name="connsiteY36" fmla="*/ 1414961 h 2962327"/>
                  <a:gd name="connsiteX37" fmla="*/ 595809 w 3028217"/>
                  <a:gd name="connsiteY37" fmla="*/ 1447346 h 2962327"/>
                  <a:gd name="connsiteX38" fmla="*/ 588189 w 3028217"/>
                  <a:gd name="connsiteY38" fmla="*/ 1414961 h 2962327"/>
                  <a:gd name="connsiteX39" fmla="*/ 592475 w 3028217"/>
                  <a:gd name="connsiteY39" fmla="*/ 1413889 h 2962327"/>
                  <a:gd name="connsiteX40" fmla="*/ 2633206 w 3028217"/>
                  <a:gd name="connsiteY40" fmla="*/ 1174931 h 2962327"/>
                  <a:gd name="connsiteX41" fmla="*/ 2673211 w 3028217"/>
                  <a:gd name="connsiteY41" fmla="*/ 1180646 h 2962327"/>
                  <a:gd name="connsiteX42" fmla="*/ 2633206 w 3028217"/>
                  <a:gd name="connsiteY42" fmla="*/ 1174931 h 2962327"/>
                  <a:gd name="connsiteX43" fmla="*/ 2477948 w 3028217"/>
                  <a:gd name="connsiteY43" fmla="*/ 1095873 h 2962327"/>
                  <a:gd name="connsiteX44" fmla="*/ 2484616 w 3028217"/>
                  <a:gd name="connsiteY44" fmla="*/ 1110160 h 2962327"/>
                  <a:gd name="connsiteX45" fmla="*/ 2464613 w 3028217"/>
                  <a:gd name="connsiteY45" fmla="*/ 1135878 h 2962327"/>
                  <a:gd name="connsiteX46" fmla="*/ 2444611 w 3028217"/>
                  <a:gd name="connsiteY46" fmla="*/ 1144450 h 2962327"/>
                  <a:gd name="connsiteX47" fmla="*/ 2415083 w 3028217"/>
                  <a:gd name="connsiteY47" fmla="*/ 1119685 h 2962327"/>
                  <a:gd name="connsiteX48" fmla="*/ 2446516 w 3028217"/>
                  <a:gd name="connsiteY48" fmla="*/ 1114923 h 2962327"/>
                  <a:gd name="connsiteX49" fmla="*/ 2477948 w 3028217"/>
                  <a:gd name="connsiteY49" fmla="*/ 1095873 h 2962327"/>
                  <a:gd name="connsiteX50" fmla="*/ 2344599 w 3028217"/>
                  <a:gd name="connsiteY50" fmla="*/ 1039676 h 2962327"/>
                  <a:gd name="connsiteX51" fmla="*/ 2355076 w 3028217"/>
                  <a:gd name="connsiteY51" fmla="*/ 1066346 h 2962327"/>
                  <a:gd name="connsiteX52" fmla="*/ 2341741 w 3028217"/>
                  <a:gd name="connsiteY52" fmla="*/ 1092063 h 2962327"/>
                  <a:gd name="connsiteX53" fmla="*/ 2328406 w 3028217"/>
                  <a:gd name="connsiteY53" fmla="*/ 1065393 h 2962327"/>
                  <a:gd name="connsiteX54" fmla="*/ 2344599 w 3028217"/>
                  <a:gd name="connsiteY54" fmla="*/ 1039676 h 2962327"/>
                  <a:gd name="connsiteX55" fmla="*/ 699631 w 3028217"/>
                  <a:gd name="connsiteY55" fmla="*/ 966334 h 2962327"/>
                  <a:gd name="connsiteX56" fmla="*/ 616764 w 3028217"/>
                  <a:gd name="connsiteY56" fmla="*/ 992051 h 2962327"/>
                  <a:gd name="connsiteX57" fmla="*/ 699631 w 3028217"/>
                  <a:gd name="connsiteY57" fmla="*/ 966334 h 2962327"/>
                  <a:gd name="connsiteX58" fmla="*/ 2786559 w 3028217"/>
                  <a:gd name="connsiteY58" fmla="*/ 938711 h 2962327"/>
                  <a:gd name="connsiteX59" fmla="*/ 2814181 w 3028217"/>
                  <a:gd name="connsiteY59" fmla="*/ 938711 h 2962327"/>
                  <a:gd name="connsiteX60" fmla="*/ 2814181 w 3028217"/>
                  <a:gd name="connsiteY60" fmla="*/ 945378 h 2962327"/>
                  <a:gd name="connsiteX61" fmla="*/ 2786559 w 3028217"/>
                  <a:gd name="connsiteY61" fmla="*/ 938711 h 2962327"/>
                  <a:gd name="connsiteX62" fmla="*/ 737731 w 3028217"/>
                  <a:gd name="connsiteY62" fmla="*/ 935019 h 2962327"/>
                  <a:gd name="connsiteX63" fmla="*/ 702489 w 3028217"/>
                  <a:gd name="connsiteY63" fmla="*/ 951093 h 2962327"/>
                  <a:gd name="connsiteX64" fmla="*/ 770116 w 3028217"/>
                  <a:gd name="connsiteY64" fmla="*/ 936805 h 2962327"/>
                  <a:gd name="connsiteX65" fmla="*/ 737731 w 3028217"/>
                  <a:gd name="connsiteY65" fmla="*/ 935019 h 2962327"/>
                  <a:gd name="connsiteX66" fmla="*/ 619383 w 3028217"/>
                  <a:gd name="connsiteY66" fmla="*/ 880251 h 2962327"/>
                  <a:gd name="connsiteX67" fmla="*/ 608191 w 3028217"/>
                  <a:gd name="connsiteY67" fmla="*/ 882513 h 2962327"/>
                  <a:gd name="connsiteX68" fmla="*/ 541516 w 3028217"/>
                  <a:gd name="connsiteY68" fmla="*/ 968238 h 2962327"/>
                  <a:gd name="connsiteX69" fmla="*/ 558661 w 3028217"/>
                  <a:gd name="connsiteY69" fmla="*/ 975858 h 2962327"/>
                  <a:gd name="connsiteX70" fmla="*/ 578664 w 3028217"/>
                  <a:gd name="connsiteY70" fmla="*/ 949188 h 2962327"/>
                  <a:gd name="connsiteX71" fmla="*/ 623431 w 3028217"/>
                  <a:gd name="connsiteY71" fmla="*/ 890133 h 2962327"/>
                  <a:gd name="connsiteX72" fmla="*/ 619383 w 3028217"/>
                  <a:gd name="connsiteY72" fmla="*/ 880251 h 2962327"/>
                  <a:gd name="connsiteX73" fmla="*/ 659626 w 3028217"/>
                  <a:gd name="connsiteY73" fmla="*/ 872036 h 2962327"/>
                  <a:gd name="connsiteX74" fmla="*/ 647244 w 3028217"/>
                  <a:gd name="connsiteY74" fmla="*/ 879656 h 2962327"/>
                  <a:gd name="connsiteX75" fmla="*/ 657721 w 3028217"/>
                  <a:gd name="connsiteY75" fmla="*/ 950141 h 2962327"/>
                  <a:gd name="connsiteX76" fmla="*/ 683439 w 3028217"/>
                  <a:gd name="connsiteY76" fmla="*/ 913946 h 2962327"/>
                  <a:gd name="connsiteX77" fmla="*/ 711061 w 3028217"/>
                  <a:gd name="connsiteY77" fmla="*/ 910136 h 2962327"/>
                  <a:gd name="connsiteX78" fmla="*/ 709156 w 3028217"/>
                  <a:gd name="connsiteY78" fmla="*/ 891086 h 2962327"/>
                  <a:gd name="connsiteX79" fmla="*/ 659626 w 3028217"/>
                  <a:gd name="connsiteY79" fmla="*/ 872036 h 2962327"/>
                  <a:gd name="connsiteX80" fmla="*/ 620410 w 3028217"/>
                  <a:gd name="connsiteY80" fmla="*/ 803828 h 2962327"/>
                  <a:gd name="connsiteX81" fmla="*/ 603429 w 3028217"/>
                  <a:gd name="connsiteY81" fmla="*/ 807266 h 2962327"/>
                  <a:gd name="connsiteX82" fmla="*/ 532944 w 3028217"/>
                  <a:gd name="connsiteY82" fmla="*/ 841556 h 2962327"/>
                  <a:gd name="connsiteX83" fmla="*/ 541516 w 3028217"/>
                  <a:gd name="connsiteY83" fmla="*/ 855843 h 2962327"/>
                  <a:gd name="connsiteX84" fmla="*/ 602476 w 3028217"/>
                  <a:gd name="connsiteY84" fmla="*/ 859653 h 2962327"/>
                  <a:gd name="connsiteX85" fmla="*/ 652959 w 3028217"/>
                  <a:gd name="connsiteY85" fmla="*/ 835841 h 2962327"/>
                  <a:gd name="connsiteX86" fmla="*/ 620410 w 3028217"/>
                  <a:gd name="connsiteY86" fmla="*/ 803828 h 2962327"/>
                  <a:gd name="connsiteX87" fmla="*/ 2051228 w 3028217"/>
                  <a:gd name="connsiteY87" fmla="*/ 690108 h 2962327"/>
                  <a:gd name="connsiteX88" fmla="*/ 2074088 w 3028217"/>
                  <a:gd name="connsiteY88" fmla="*/ 722493 h 2962327"/>
                  <a:gd name="connsiteX89" fmla="*/ 2021701 w 3028217"/>
                  <a:gd name="connsiteY89" fmla="*/ 782500 h 2962327"/>
                  <a:gd name="connsiteX90" fmla="*/ 2000746 w 3028217"/>
                  <a:gd name="connsiteY90" fmla="*/ 772023 h 2962327"/>
                  <a:gd name="connsiteX91" fmla="*/ 2036941 w 3028217"/>
                  <a:gd name="connsiteY91" fmla="*/ 698680 h 2962327"/>
                  <a:gd name="connsiteX92" fmla="*/ 2051228 w 3028217"/>
                  <a:gd name="connsiteY92" fmla="*/ 690108 h 2962327"/>
                  <a:gd name="connsiteX93" fmla="*/ 2111236 w 3028217"/>
                  <a:gd name="connsiteY93" fmla="*/ 608669 h 2962327"/>
                  <a:gd name="connsiteX94" fmla="*/ 2113141 w 3028217"/>
                  <a:gd name="connsiteY94" fmla="*/ 623433 h 2962327"/>
                  <a:gd name="connsiteX95" fmla="*/ 2111236 w 3028217"/>
                  <a:gd name="connsiteY95" fmla="*/ 626290 h 2962327"/>
                  <a:gd name="connsiteX96" fmla="*/ 2159814 w 3028217"/>
                  <a:gd name="connsiteY96" fmla="*/ 711063 h 2962327"/>
                  <a:gd name="connsiteX97" fmla="*/ 2199819 w 3028217"/>
                  <a:gd name="connsiteY97" fmla="*/ 758688 h 2962327"/>
                  <a:gd name="connsiteX98" fmla="*/ 2176959 w 3028217"/>
                  <a:gd name="connsiteY98" fmla="*/ 800598 h 2962327"/>
                  <a:gd name="connsiteX99" fmla="*/ 2092186 w 3028217"/>
                  <a:gd name="connsiteY99" fmla="*/ 814885 h 2962327"/>
                  <a:gd name="connsiteX100" fmla="*/ 2092186 w 3028217"/>
                  <a:gd name="connsiteY100" fmla="*/ 777738 h 2962327"/>
                  <a:gd name="connsiteX101" fmla="*/ 2111236 w 3028217"/>
                  <a:gd name="connsiteY101" fmla="*/ 740590 h 2962327"/>
                  <a:gd name="connsiteX102" fmla="*/ 2110284 w 3028217"/>
                  <a:gd name="connsiteY102" fmla="*/ 710110 h 2962327"/>
                  <a:gd name="connsiteX103" fmla="*/ 2076946 w 3028217"/>
                  <a:gd name="connsiteY103" fmla="*/ 669153 h 2962327"/>
                  <a:gd name="connsiteX104" fmla="*/ 2097901 w 3028217"/>
                  <a:gd name="connsiteY104" fmla="*/ 611050 h 2962327"/>
                  <a:gd name="connsiteX105" fmla="*/ 2111236 w 3028217"/>
                  <a:gd name="connsiteY105" fmla="*/ 608669 h 2962327"/>
                  <a:gd name="connsiteX106" fmla="*/ 927279 w 3028217"/>
                  <a:gd name="connsiteY106" fmla="*/ 479605 h 2962327"/>
                  <a:gd name="connsiteX107" fmla="*/ 933946 w 3028217"/>
                  <a:gd name="connsiteY107" fmla="*/ 486273 h 2962327"/>
                  <a:gd name="connsiteX108" fmla="*/ 929184 w 3028217"/>
                  <a:gd name="connsiteY108" fmla="*/ 493893 h 2962327"/>
                  <a:gd name="connsiteX109" fmla="*/ 919659 w 3028217"/>
                  <a:gd name="connsiteY109" fmla="*/ 488178 h 2962327"/>
                  <a:gd name="connsiteX110" fmla="*/ 927279 w 3028217"/>
                  <a:gd name="connsiteY110" fmla="*/ 479605 h 2962327"/>
                  <a:gd name="connsiteX111" fmla="*/ 1938089 w 3028217"/>
                  <a:gd name="connsiteY111" fmla="*/ 417931 h 2962327"/>
                  <a:gd name="connsiteX112" fmla="*/ 1959789 w 3028217"/>
                  <a:gd name="connsiteY112" fmla="*/ 441505 h 2962327"/>
                  <a:gd name="connsiteX113" fmla="*/ 1940739 w 3028217"/>
                  <a:gd name="connsiteY113" fmla="*/ 466270 h 2962327"/>
                  <a:gd name="connsiteX114" fmla="*/ 1842631 w 3028217"/>
                  <a:gd name="connsiteY114" fmla="*/ 480558 h 2962327"/>
                  <a:gd name="connsiteX115" fmla="*/ 1832154 w 3028217"/>
                  <a:gd name="connsiteY115" fmla="*/ 458650 h 2962327"/>
                  <a:gd name="connsiteX116" fmla="*/ 1833106 w 3028217"/>
                  <a:gd name="connsiteY116" fmla="*/ 431980 h 2962327"/>
                  <a:gd name="connsiteX117" fmla="*/ 1845489 w 3028217"/>
                  <a:gd name="connsiteY117" fmla="*/ 423408 h 2962327"/>
                  <a:gd name="connsiteX118" fmla="*/ 1857871 w 3028217"/>
                  <a:gd name="connsiteY118" fmla="*/ 432933 h 2962327"/>
                  <a:gd name="connsiteX119" fmla="*/ 1926451 w 3028217"/>
                  <a:gd name="connsiteY119" fmla="*/ 418645 h 2962327"/>
                  <a:gd name="connsiteX120" fmla="*/ 1938089 w 3028217"/>
                  <a:gd name="connsiteY120" fmla="*/ 417931 h 2962327"/>
                  <a:gd name="connsiteX121" fmla="*/ 904419 w 3028217"/>
                  <a:gd name="connsiteY121" fmla="*/ 389118 h 2962327"/>
                  <a:gd name="connsiteX122" fmla="*/ 938709 w 3028217"/>
                  <a:gd name="connsiteY122" fmla="*/ 433886 h 2962327"/>
                  <a:gd name="connsiteX123" fmla="*/ 942519 w 3028217"/>
                  <a:gd name="connsiteY123" fmla="*/ 446268 h 2962327"/>
                  <a:gd name="connsiteX124" fmla="*/ 931089 w 3028217"/>
                  <a:gd name="connsiteY124" fmla="*/ 449125 h 2962327"/>
                  <a:gd name="connsiteX125" fmla="*/ 878701 w 3028217"/>
                  <a:gd name="connsiteY125" fmla="*/ 449125 h 2962327"/>
                  <a:gd name="connsiteX126" fmla="*/ 856794 w 3028217"/>
                  <a:gd name="connsiteY126" fmla="*/ 443411 h 2962327"/>
                  <a:gd name="connsiteX127" fmla="*/ 867271 w 3028217"/>
                  <a:gd name="connsiteY127" fmla="*/ 412930 h 2962327"/>
                  <a:gd name="connsiteX128" fmla="*/ 904419 w 3028217"/>
                  <a:gd name="connsiteY128" fmla="*/ 389118 h 2962327"/>
                  <a:gd name="connsiteX129" fmla="*/ 1062534 w 3028217"/>
                  <a:gd name="connsiteY129" fmla="*/ 340541 h 2962327"/>
                  <a:gd name="connsiteX130" fmla="*/ 1083489 w 3028217"/>
                  <a:gd name="connsiteY130" fmla="*/ 353876 h 2962327"/>
                  <a:gd name="connsiteX131" fmla="*/ 1053961 w 3028217"/>
                  <a:gd name="connsiteY131" fmla="*/ 360543 h 2962327"/>
                  <a:gd name="connsiteX132" fmla="*/ 1062534 w 3028217"/>
                  <a:gd name="connsiteY132" fmla="*/ 340541 h 2962327"/>
                  <a:gd name="connsiteX133" fmla="*/ 2471113 w 3028217"/>
                  <a:gd name="connsiteY133" fmla="*/ 336025 h 2962327"/>
                  <a:gd name="connsiteX134" fmla="*/ 2521763 w 3028217"/>
                  <a:gd name="connsiteY134" fmla="*/ 370068 h 2962327"/>
                  <a:gd name="connsiteX135" fmla="*/ 2848471 w 3028217"/>
                  <a:gd name="connsiteY135" fmla="*/ 785358 h 2962327"/>
                  <a:gd name="connsiteX136" fmla="*/ 2920861 w 3028217"/>
                  <a:gd name="connsiteY136" fmla="*/ 940616 h 2962327"/>
                  <a:gd name="connsiteX137" fmla="*/ 2926576 w 3028217"/>
                  <a:gd name="connsiteY137" fmla="*/ 977763 h 2962327"/>
                  <a:gd name="connsiteX138" fmla="*/ 2847518 w 3028217"/>
                  <a:gd name="connsiteY138" fmla="*/ 938711 h 2962327"/>
                  <a:gd name="connsiteX139" fmla="*/ 2864663 w 3028217"/>
                  <a:gd name="connsiteY139" fmla="*/ 890133 h 2962327"/>
                  <a:gd name="connsiteX140" fmla="*/ 2810371 w 3028217"/>
                  <a:gd name="connsiteY140" fmla="*/ 908231 h 2962327"/>
                  <a:gd name="connsiteX141" fmla="*/ 2757031 w 3028217"/>
                  <a:gd name="connsiteY141" fmla="*/ 904421 h 2962327"/>
                  <a:gd name="connsiteX142" fmla="*/ 2728456 w 3028217"/>
                  <a:gd name="connsiteY142" fmla="*/ 916803 h 2962327"/>
                  <a:gd name="connsiteX143" fmla="*/ 2707501 w 3028217"/>
                  <a:gd name="connsiteY143" fmla="*/ 971096 h 2962327"/>
                  <a:gd name="connsiteX144" fmla="*/ 2706548 w 3028217"/>
                  <a:gd name="connsiteY144" fmla="*/ 1011101 h 2962327"/>
                  <a:gd name="connsiteX145" fmla="*/ 2712263 w 3028217"/>
                  <a:gd name="connsiteY145" fmla="*/ 1044438 h 2962327"/>
                  <a:gd name="connsiteX146" fmla="*/ 2750438 w 3028217"/>
                  <a:gd name="connsiteY146" fmla="*/ 1026892 h 2962327"/>
                  <a:gd name="connsiteX147" fmla="*/ 2757317 w 3028217"/>
                  <a:gd name="connsiteY147" fmla="*/ 1029909 h 2962327"/>
                  <a:gd name="connsiteX148" fmla="*/ 2760842 w 3028217"/>
                  <a:gd name="connsiteY148" fmla="*/ 1028246 h 2962327"/>
                  <a:gd name="connsiteX149" fmla="*/ 2785607 w 3028217"/>
                  <a:gd name="connsiteY149" fmla="*/ 1010148 h 2962327"/>
                  <a:gd name="connsiteX150" fmla="*/ 2804538 w 3028217"/>
                  <a:gd name="connsiteY150" fmla="*/ 1006457 h 2962327"/>
                  <a:gd name="connsiteX151" fmla="*/ 2822755 w 3028217"/>
                  <a:gd name="connsiteY151" fmla="*/ 1009196 h 2962327"/>
                  <a:gd name="connsiteX152" fmla="*/ 2938959 w 3028217"/>
                  <a:gd name="connsiteY152" fmla="*/ 1031103 h 2962327"/>
                  <a:gd name="connsiteX153" fmla="*/ 2959915 w 3028217"/>
                  <a:gd name="connsiteY153" fmla="*/ 1058726 h 2962327"/>
                  <a:gd name="connsiteX154" fmla="*/ 3021827 w 3028217"/>
                  <a:gd name="connsiteY154" fmla="*/ 1368288 h 2962327"/>
                  <a:gd name="connsiteX155" fmla="*/ 3027542 w 3028217"/>
                  <a:gd name="connsiteY155" fmla="*/ 1562598 h 2962327"/>
                  <a:gd name="connsiteX156" fmla="*/ 3020874 w 3028217"/>
                  <a:gd name="connsiteY156" fmla="*/ 1594983 h 2962327"/>
                  <a:gd name="connsiteX157" fmla="*/ 2958009 w 3028217"/>
                  <a:gd name="connsiteY157" fmla="*/ 1512116 h 2962327"/>
                  <a:gd name="connsiteX158" fmla="*/ 2918005 w 3028217"/>
                  <a:gd name="connsiteY158" fmla="*/ 1446393 h 2962327"/>
                  <a:gd name="connsiteX159" fmla="*/ 2860855 w 3028217"/>
                  <a:gd name="connsiteY159" fmla="*/ 1371146 h 2962327"/>
                  <a:gd name="connsiteX160" fmla="*/ 2831327 w 3028217"/>
                  <a:gd name="connsiteY160" fmla="*/ 1343523 h 2962327"/>
                  <a:gd name="connsiteX161" fmla="*/ 2856092 w 3028217"/>
                  <a:gd name="connsiteY161" fmla="*/ 1380671 h 2962327"/>
                  <a:gd name="connsiteX162" fmla="*/ 2930387 w 3028217"/>
                  <a:gd name="connsiteY162" fmla="*/ 1514021 h 2962327"/>
                  <a:gd name="connsiteX163" fmla="*/ 2939912 w 3028217"/>
                  <a:gd name="connsiteY163" fmla="*/ 1546406 h 2962327"/>
                  <a:gd name="connsiteX164" fmla="*/ 2962772 w 3028217"/>
                  <a:gd name="connsiteY164" fmla="*/ 1597841 h 2962327"/>
                  <a:gd name="connsiteX165" fmla="*/ 2999919 w 3028217"/>
                  <a:gd name="connsiteY165" fmla="*/ 1683566 h 2962327"/>
                  <a:gd name="connsiteX166" fmla="*/ 3012302 w 3028217"/>
                  <a:gd name="connsiteY166" fmla="*/ 1740716 h 2962327"/>
                  <a:gd name="connsiteX167" fmla="*/ 2886572 w 3028217"/>
                  <a:gd name="connsiteY167" fmla="*/ 2158864 h 2962327"/>
                  <a:gd name="connsiteX168" fmla="*/ 2841805 w 3028217"/>
                  <a:gd name="connsiteY168" fmla="*/ 2246493 h 2962327"/>
                  <a:gd name="connsiteX169" fmla="*/ 2821802 w 3028217"/>
                  <a:gd name="connsiteY169" fmla="*/ 2266496 h 2962327"/>
                  <a:gd name="connsiteX170" fmla="*/ 2808467 w 3028217"/>
                  <a:gd name="connsiteY170" fmla="*/ 2240778 h 2962327"/>
                  <a:gd name="connsiteX171" fmla="*/ 2785607 w 3028217"/>
                  <a:gd name="connsiteY171" fmla="*/ 2172198 h 2962327"/>
                  <a:gd name="connsiteX172" fmla="*/ 2805609 w 3028217"/>
                  <a:gd name="connsiteY172" fmla="*/ 2234111 h 2962327"/>
                  <a:gd name="connsiteX173" fmla="*/ 2821802 w 3028217"/>
                  <a:gd name="connsiteY173" fmla="*/ 2273164 h 2962327"/>
                  <a:gd name="connsiteX174" fmla="*/ 2708455 w 3028217"/>
                  <a:gd name="connsiteY174" fmla="*/ 2451281 h 2962327"/>
                  <a:gd name="connsiteX175" fmla="*/ 2551292 w 3028217"/>
                  <a:gd name="connsiteY175" fmla="*/ 2622731 h 2962327"/>
                  <a:gd name="connsiteX176" fmla="*/ 2476997 w 3028217"/>
                  <a:gd name="connsiteY176" fmla="*/ 2687501 h 2962327"/>
                  <a:gd name="connsiteX177" fmla="*/ 2463662 w 3028217"/>
                  <a:gd name="connsiteY177" fmla="*/ 2655116 h 2962327"/>
                  <a:gd name="connsiteX178" fmla="*/ 2425562 w 3028217"/>
                  <a:gd name="connsiteY178" fmla="*/ 2533196 h 2962327"/>
                  <a:gd name="connsiteX179" fmla="*/ 2439849 w 3028217"/>
                  <a:gd name="connsiteY179" fmla="*/ 2375081 h 2962327"/>
                  <a:gd name="connsiteX180" fmla="*/ 2449374 w 3028217"/>
                  <a:gd name="connsiteY180" fmla="*/ 2301739 h 2962327"/>
                  <a:gd name="connsiteX181" fmla="*/ 2430324 w 3028217"/>
                  <a:gd name="connsiteY181" fmla="*/ 2210298 h 2962327"/>
                  <a:gd name="connsiteX182" fmla="*/ 2396987 w 3028217"/>
                  <a:gd name="connsiteY182" fmla="*/ 2144576 h 2962327"/>
                  <a:gd name="connsiteX183" fmla="*/ 2370317 w 3028217"/>
                  <a:gd name="connsiteY183" fmla="*/ 2012178 h 2962327"/>
                  <a:gd name="connsiteX184" fmla="*/ 2374127 w 3028217"/>
                  <a:gd name="connsiteY184" fmla="*/ 1992176 h 2962327"/>
                  <a:gd name="connsiteX185" fmla="*/ 2319834 w 3028217"/>
                  <a:gd name="connsiteY185" fmla="*/ 1944551 h 2962327"/>
                  <a:gd name="connsiteX186" fmla="*/ 2282687 w 3028217"/>
                  <a:gd name="connsiteY186" fmla="*/ 1931216 h 2962327"/>
                  <a:gd name="connsiteX187" fmla="*/ 2200772 w 3028217"/>
                  <a:gd name="connsiteY187" fmla="*/ 1905498 h 2962327"/>
                  <a:gd name="connsiteX188" fmla="*/ 2157909 w 3028217"/>
                  <a:gd name="connsiteY188" fmla="*/ 1926453 h 2962327"/>
                  <a:gd name="connsiteX189" fmla="*/ 2106474 w 3028217"/>
                  <a:gd name="connsiteY189" fmla="*/ 1931216 h 2962327"/>
                  <a:gd name="connsiteX190" fmla="*/ 2040752 w 3028217"/>
                  <a:gd name="connsiteY190" fmla="*/ 1937883 h 2962327"/>
                  <a:gd name="connsiteX191" fmla="*/ 1974077 w 3028217"/>
                  <a:gd name="connsiteY191" fmla="*/ 1924548 h 2962327"/>
                  <a:gd name="connsiteX192" fmla="*/ 1919784 w 3028217"/>
                  <a:gd name="connsiteY192" fmla="*/ 1877876 h 2962327"/>
                  <a:gd name="connsiteX193" fmla="*/ 1896924 w 3028217"/>
                  <a:gd name="connsiteY193" fmla="*/ 1849301 h 2962327"/>
                  <a:gd name="connsiteX194" fmla="*/ 1839774 w 3028217"/>
                  <a:gd name="connsiteY194" fmla="*/ 1762623 h 2962327"/>
                  <a:gd name="connsiteX195" fmla="*/ 1822629 w 3028217"/>
                  <a:gd name="connsiteY195" fmla="*/ 1676898 h 2962327"/>
                  <a:gd name="connsiteX196" fmla="*/ 1829297 w 3028217"/>
                  <a:gd name="connsiteY196" fmla="*/ 1537833 h 2962327"/>
                  <a:gd name="connsiteX197" fmla="*/ 1828344 w 3028217"/>
                  <a:gd name="connsiteY197" fmla="*/ 1514973 h 2962327"/>
                  <a:gd name="connsiteX198" fmla="*/ 1909307 w 3028217"/>
                  <a:gd name="connsiteY198" fmla="*/ 1373051 h 2962327"/>
                  <a:gd name="connsiteX199" fmla="*/ 1929309 w 3028217"/>
                  <a:gd name="connsiteY199" fmla="*/ 1361621 h 2962327"/>
                  <a:gd name="connsiteX200" fmla="*/ 1977887 w 3028217"/>
                  <a:gd name="connsiteY200" fmla="*/ 1293041 h 2962327"/>
                  <a:gd name="connsiteX201" fmla="*/ 2019797 w 3028217"/>
                  <a:gd name="connsiteY201" fmla="*/ 1227318 h 2962327"/>
                  <a:gd name="connsiteX202" fmla="*/ 2051229 w 3028217"/>
                  <a:gd name="connsiteY202" fmla="*/ 1178741 h 2962327"/>
                  <a:gd name="connsiteX203" fmla="*/ 2083614 w 3028217"/>
                  <a:gd name="connsiteY203" fmla="*/ 1172073 h 2962327"/>
                  <a:gd name="connsiteX204" fmla="*/ 2161719 w 3028217"/>
                  <a:gd name="connsiteY204" fmla="*/ 1162548 h 2962327"/>
                  <a:gd name="connsiteX205" fmla="*/ 2266494 w 3028217"/>
                  <a:gd name="connsiteY205" fmla="*/ 1136831 h 2962327"/>
                  <a:gd name="connsiteX206" fmla="*/ 2331264 w 3028217"/>
                  <a:gd name="connsiteY206" fmla="*/ 1133021 h 2962327"/>
                  <a:gd name="connsiteX207" fmla="*/ 2387462 w 3028217"/>
                  <a:gd name="connsiteY207" fmla="*/ 1197791 h 2962327"/>
                  <a:gd name="connsiteX208" fmla="*/ 2400797 w 3028217"/>
                  <a:gd name="connsiteY208" fmla="*/ 1229223 h 2962327"/>
                  <a:gd name="connsiteX209" fmla="*/ 2517002 w 3028217"/>
                  <a:gd name="connsiteY209" fmla="*/ 1283516 h 2962327"/>
                  <a:gd name="connsiteX210" fmla="*/ 2556055 w 3028217"/>
                  <a:gd name="connsiteY210" fmla="*/ 1266371 h 2962327"/>
                  <a:gd name="connsiteX211" fmla="*/ 2617967 w 3028217"/>
                  <a:gd name="connsiteY211" fmla="*/ 1241606 h 2962327"/>
                  <a:gd name="connsiteX212" fmla="*/ 2701787 w 3028217"/>
                  <a:gd name="connsiteY212" fmla="*/ 1271133 h 2962327"/>
                  <a:gd name="connsiteX213" fmla="*/ 2823707 w 3028217"/>
                  <a:gd name="connsiteY213" fmla="*/ 1270181 h 2962327"/>
                  <a:gd name="connsiteX214" fmla="*/ 2842757 w 3028217"/>
                  <a:gd name="connsiteY214" fmla="*/ 1253988 h 2962327"/>
                  <a:gd name="connsiteX215" fmla="*/ 2857997 w 3028217"/>
                  <a:gd name="connsiteY215" fmla="*/ 1191123 h 2962327"/>
                  <a:gd name="connsiteX216" fmla="*/ 2824659 w 3028217"/>
                  <a:gd name="connsiteY216" fmla="*/ 1163501 h 2962327"/>
                  <a:gd name="connsiteX217" fmla="*/ 2781797 w 3028217"/>
                  <a:gd name="connsiteY217" fmla="*/ 1153023 h 2962327"/>
                  <a:gd name="connsiteX218" fmla="*/ 2778142 w 3028217"/>
                  <a:gd name="connsiteY218" fmla="*/ 1149005 h 2962327"/>
                  <a:gd name="connsiteX219" fmla="*/ 2758579 w 3028217"/>
                  <a:gd name="connsiteY219" fmla="*/ 1157637 h 2962327"/>
                  <a:gd name="connsiteX220" fmla="*/ 2684641 w 3028217"/>
                  <a:gd name="connsiteY220" fmla="*/ 1122543 h 2962327"/>
                  <a:gd name="connsiteX221" fmla="*/ 2664638 w 3028217"/>
                  <a:gd name="connsiteY221" fmla="*/ 1083491 h 2962327"/>
                  <a:gd name="connsiteX222" fmla="*/ 2646541 w 3028217"/>
                  <a:gd name="connsiteY222" fmla="*/ 1054916 h 2962327"/>
                  <a:gd name="connsiteX223" fmla="*/ 2610346 w 3028217"/>
                  <a:gd name="connsiteY223" fmla="*/ 1080633 h 2962327"/>
                  <a:gd name="connsiteX224" fmla="*/ 2609202 w 3028217"/>
                  <a:gd name="connsiteY224" fmla="*/ 1082346 h 2962327"/>
                  <a:gd name="connsiteX225" fmla="*/ 2613204 w 3028217"/>
                  <a:gd name="connsiteY225" fmla="*/ 1086348 h 2962327"/>
                  <a:gd name="connsiteX226" fmla="*/ 2632254 w 3028217"/>
                  <a:gd name="connsiteY226" fmla="*/ 1108255 h 2962327"/>
                  <a:gd name="connsiteX227" fmla="*/ 2609394 w 3028217"/>
                  <a:gd name="connsiteY227" fmla="*/ 1145403 h 2962327"/>
                  <a:gd name="connsiteX228" fmla="*/ 2584629 w 3028217"/>
                  <a:gd name="connsiteY228" fmla="*/ 1132068 h 2962327"/>
                  <a:gd name="connsiteX229" fmla="*/ 2566055 w 3028217"/>
                  <a:gd name="connsiteY229" fmla="*/ 1095397 h 2962327"/>
                  <a:gd name="connsiteX230" fmla="*/ 2558490 w 3028217"/>
                  <a:gd name="connsiteY230" fmla="*/ 1083461 h 2962327"/>
                  <a:gd name="connsiteX231" fmla="*/ 2545576 w 3028217"/>
                  <a:gd name="connsiteY231" fmla="*/ 1071108 h 2962327"/>
                  <a:gd name="connsiteX232" fmla="*/ 2536051 w 3028217"/>
                  <a:gd name="connsiteY232" fmla="*/ 1061583 h 2962327"/>
                  <a:gd name="connsiteX233" fmla="*/ 2429371 w 3028217"/>
                  <a:gd name="connsiteY233" fmla="*/ 952046 h 2962327"/>
                  <a:gd name="connsiteX234" fmla="*/ 2417941 w 3028217"/>
                  <a:gd name="connsiteY234" fmla="*/ 944426 h 2962327"/>
                  <a:gd name="connsiteX235" fmla="*/ 2407463 w 3028217"/>
                  <a:gd name="connsiteY235" fmla="*/ 947283 h 2962327"/>
                  <a:gd name="connsiteX236" fmla="*/ 2469376 w 3028217"/>
                  <a:gd name="connsiteY236" fmla="*/ 1014911 h 2962327"/>
                  <a:gd name="connsiteX237" fmla="*/ 2509381 w 3028217"/>
                  <a:gd name="connsiteY237" fmla="*/ 1044438 h 2962327"/>
                  <a:gd name="connsiteX238" fmla="*/ 2504618 w 3028217"/>
                  <a:gd name="connsiteY238" fmla="*/ 1057773 h 2962327"/>
                  <a:gd name="connsiteX239" fmla="*/ 2488426 w 3028217"/>
                  <a:gd name="connsiteY239" fmla="*/ 1077776 h 2962327"/>
                  <a:gd name="connsiteX240" fmla="*/ 2476996 w 3028217"/>
                  <a:gd name="connsiteY240" fmla="*/ 1084443 h 2962327"/>
                  <a:gd name="connsiteX241" fmla="*/ 2356028 w 3028217"/>
                  <a:gd name="connsiteY241" fmla="*/ 985383 h 2962327"/>
                  <a:gd name="connsiteX242" fmla="*/ 2317928 w 3028217"/>
                  <a:gd name="connsiteY242" fmla="*/ 978716 h 2962327"/>
                  <a:gd name="connsiteX243" fmla="*/ 2295068 w 3028217"/>
                  <a:gd name="connsiteY243" fmla="*/ 993003 h 2962327"/>
                  <a:gd name="connsiteX244" fmla="*/ 2196008 w 3028217"/>
                  <a:gd name="connsiteY244" fmla="*/ 1057773 h 2962327"/>
                  <a:gd name="connsiteX245" fmla="*/ 2181721 w 3028217"/>
                  <a:gd name="connsiteY245" fmla="*/ 1087301 h 2962327"/>
                  <a:gd name="connsiteX246" fmla="*/ 2105521 w 3028217"/>
                  <a:gd name="connsiteY246" fmla="*/ 1157786 h 2962327"/>
                  <a:gd name="connsiteX247" fmla="*/ 2053133 w 3028217"/>
                  <a:gd name="connsiteY247" fmla="*/ 1155881 h 2962327"/>
                  <a:gd name="connsiteX248" fmla="*/ 2036941 w 3028217"/>
                  <a:gd name="connsiteY248" fmla="*/ 1136831 h 2962327"/>
                  <a:gd name="connsiteX249" fmla="*/ 2008366 w 3028217"/>
                  <a:gd name="connsiteY249" fmla="*/ 1131116 h 2962327"/>
                  <a:gd name="connsiteX250" fmla="*/ 2001698 w 3028217"/>
                  <a:gd name="connsiteY250" fmla="*/ 1074918 h 2962327"/>
                  <a:gd name="connsiteX251" fmla="*/ 2008366 w 3028217"/>
                  <a:gd name="connsiteY251" fmla="*/ 1001576 h 2962327"/>
                  <a:gd name="connsiteX252" fmla="*/ 2035988 w 3028217"/>
                  <a:gd name="connsiteY252" fmla="*/ 977763 h 2962327"/>
                  <a:gd name="connsiteX253" fmla="*/ 2107426 w 3028217"/>
                  <a:gd name="connsiteY253" fmla="*/ 983478 h 2962327"/>
                  <a:gd name="connsiteX254" fmla="*/ 2148383 w 3028217"/>
                  <a:gd name="connsiteY254" fmla="*/ 975858 h 2962327"/>
                  <a:gd name="connsiteX255" fmla="*/ 2150288 w 3028217"/>
                  <a:gd name="connsiteY255" fmla="*/ 913946 h 2962327"/>
                  <a:gd name="connsiteX256" fmla="*/ 2112188 w 3028217"/>
                  <a:gd name="connsiteY256" fmla="*/ 876798 h 2962327"/>
                  <a:gd name="connsiteX257" fmla="*/ 2096948 w 3028217"/>
                  <a:gd name="connsiteY257" fmla="*/ 862511 h 2962327"/>
                  <a:gd name="connsiteX258" fmla="*/ 2118856 w 3028217"/>
                  <a:gd name="connsiteY258" fmla="*/ 849176 h 2962327"/>
                  <a:gd name="connsiteX259" fmla="*/ 2206486 w 3028217"/>
                  <a:gd name="connsiteY259" fmla="*/ 810123 h 2962327"/>
                  <a:gd name="connsiteX260" fmla="*/ 2308403 w 3028217"/>
                  <a:gd name="connsiteY260" fmla="*/ 731066 h 2962327"/>
                  <a:gd name="connsiteX261" fmla="*/ 2321738 w 3028217"/>
                  <a:gd name="connsiteY261" fmla="*/ 708206 h 2962327"/>
                  <a:gd name="connsiteX262" fmla="*/ 2311261 w 3028217"/>
                  <a:gd name="connsiteY262" fmla="*/ 679631 h 2962327"/>
                  <a:gd name="connsiteX263" fmla="*/ 2320786 w 3028217"/>
                  <a:gd name="connsiteY263" fmla="*/ 643436 h 2962327"/>
                  <a:gd name="connsiteX264" fmla="*/ 2338883 w 3028217"/>
                  <a:gd name="connsiteY264" fmla="*/ 638673 h 2962327"/>
                  <a:gd name="connsiteX265" fmla="*/ 2343646 w 3028217"/>
                  <a:gd name="connsiteY265" fmla="*/ 675821 h 2962327"/>
                  <a:gd name="connsiteX266" fmla="*/ 2348408 w 3028217"/>
                  <a:gd name="connsiteY266" fmla="*/ 699633 h 2962327"/>
                  <a:gd name="connsiteX267" fmla="*/ 2376031 w 3028217"/>
                  <a:gd name="connsiteY267" fmla="*/ 706301 h 2962327"/>
                  <a:gd name="connsiteX268" fmla="*/ 2385556 w 3028217"/>
                  <a:gd name="connsiteY268" fmla="*/ 704396 h 2962327"/>
                  <a:gd name="connsiteX269" fmla="*/ 2454136 w 3028217"/>
                  <a:gd name="connsiteY269" fmla="*/ 698681 h 2962327"/>
                  <a:gd name="connsiteX270" fmla="*/ 2476996 w 3028217"/>
                  <a:gd name="connsiteY270" fmla="*/ 692013 h 2962327"/>
                  <a:gd name="connsiteX271" fmla="*/ 2517953 w 3028217"/>
                  <a:gd name="connsiteY271" fmla="*/ 648198 h 2962327"/>
                  <a:gd name="connsiteX272" fmla="*/ 2563673 w 3028217"/>
                  <a:gd name="connsiteY272" fmla="*/ 626291 h 2962327"/>
                  <a:gd name="connsiteX273" fmla="*/ 2554148 w 3028217"/>
                  <a:gd name="connsiteY273" fmla="*/ 585333 h 2962327"/>
                  <a:gd name="connsiteX274" fmla="*/ 2572928 w 3028217"/>
                  <a:gd name="connsiteY274" fmla="*/ 573708 h 2962327"/>
                  <a:gd name="connsiteX275" fmla="*/ 2586098 w 3028217"/>
                  <a:gd name="connsiteY275" fmla="*/ 571735 h 2962327"/>
                  <a:gd name="connsiteX276" fmla="*/ 2586726 w 3028217"/>
                  <a:gd name="connsiteY276" fmla="*/ 571671 h 2962327"/>
                  <a:gd name="connsiteX277" fmla="*/ 2624633 w 3028217"/>
                  <a:gd name="connsiteY277" fmla="*/ 568188 h 2962327"/>
                  <a:gd name="connsiteX278" fmla="*/ 2630348 w 3028217"/>
                  <a:gd name="connsiteY278" fmla="*/ 563426 h 2962327"/>
                  <a:gd name="connsiteX279" fmla="*/ 2633206 w 3028217"/>
                  <a:gd name="connsiteY279" fmla="*/ 563426 h 2962327"/>
                  <a:gd name="connsiteX280" fmla="*/ 2626538 w 3028217"/>
                  <a:gd name="connsiteY280" fmla="*/ 563426 h 2962327"/>
                  <a:gd name="connsiteX281" fmla="*/ 2593082 w 3028217"/>
                  <a:gd name="connsiteY281" fmla="*/ 570689 h 2962327"/>
                  <a:gd name="connsiteX282" fmla="*/ 2586098 w 3028217"/>
                  <a:gd name="connsiteY282" fmla="*/ 571735 h 2962327"/>
                  <a:gd name="connsiteX283" fmla="*/ 2574151 w 3028217"/>
                  <a:gd name="connsiteY283" fmla="*/ 572951 h 2962327"/>
                  <a:gd name="connsiteX284" fmla="*/ 2572928 w 3028217"/>
                  <a:gd name="connsiteY284" fmla="*/ 573708 h 2962327"/>
                  <a:gd name="connsiteX285" fmla="*/ 2558911 w 3028217"/>
                  <a:gd name="connsiteY285" fmla="*/ 575808 h 2962327"/>
                  <a:gd name="connsiteX286" fmla="*/ 2506523 w 3028217"/>
                  <a:gd name="connsiteY286" fmla="*/ 541518 h 2962327"/>
                  <a:gd name="connsiteX287" fmla="*/ 2512238 w 3028217"/>
                  <a:gd name="connsiteY287" fmla="*/ 480558 h 2962327"/>
                  <a:gd name="connsiteX288" fmla="*/ 2533193 w 3028217"/>
                  <a:gd name="connsiteY288" fmla="*/ 458651 h 2962327"/>
                  <a:gd name="connsiteX289" fmla="*/ 2534146 w 3028217"/>
                  <a:gd name="connsiteY289" fmla="*/ 440553 h 2962327"/>
                  <a:gd name="connsiteX290" fmla="*/ 2513191 w 3028217"/>
                  <a:gd name="connsiteY290" fmla="*/ 445316 h 2962327"/>
                  <a:gd name="connsiteX291" fmla="*/ 2464613 w 3028217"/>
                  <a:gd name="connsiteY291" fmla="*/ 509133 h 2962327"/>
                  <a:gd name="connsiteX292" fmla="*/ 2467471 w 3028217"/>
                  <a:gd name="connsiteY292" fmla="*/ 551996 h 2962327"/>
                  <a:gd name="connsiteX293" fmla="*/ 2468423 w 3028217"/>
                  <a:gd name="connsiteY293" fmla="*/ 597716 h 2962327"/>
                  <a:gd name="connsiteX294" fmla="*/ 2453183 w 3028217"/>
                  <a:gd name="connsiteY294" fmla="*/ 638673 h 2962327"/>
                  <a:gd name="connsiteX295" fmla="*/ 2423656 w 3028217"/>
                  <a:gd name="connsiteY295" fmla="*/ 676773 h 2962327"/>
                  <a:gd name="connsiteX296" fmla="*/ 2389366 w 3028217"/>
                  <a:gd name="connsiteY296" fmla="*/ 683441 h 2962327"/>
                  <a:gd name="connsiteX297" fmla="*/ 2383651 w 3028217"/>
                  <a:gd name="connsiteY297" fmla="*/ 659628 h 2962327"/>
                  <a:gd name="connsiteX298" fmla="*/ 2367458 w 3028217"/>
                  <a:gd name="connsiteY298" fmla="*/ 627243 h 2962327"/>
                  <a:gd name="connsiteX299" fmla="*/ 2308403 w 3028217"/>
                  <a:gd name="connsiteY299" fmla="*/ 612003 h 2962327"/>
                  <a:gd name="connsiteX300" fmla="*/ 2270303 w 3028217"/>
                  <a:gd name="connsiteY300" fmla="*/ 571046 h 2962327"/>
                  <a:gd name="connsiteX301" fmla="*/ 2260778 w 3028217"/>
                  <a:gd name="connsiteY301" fmla="*/ 543423 h 2962327"/>
                  <a:gd name="connsiteX302" fmla="*/ 2259826 w 3028217"/>
                  <a:gd name="connsiteY302" fmla="*/ 522468 h 2962327"/>
                  <a:gd name="connsiteX303" fmla="*/ 2390318 w 3028217"/>
                  <a:gd name="connsiteY303" fmla="*/ 385308 h 2962327"/>
                  <a:gd name="connsiteX304" fmla="*/ 2416988 w 3028217"/>
                  <a:gd name="connsiteY304" fmla="*/ 357686 h 2962327"/>
                  <a:gd name="connsiteX305" fmla="*/ 2417941 w 3028217"/>
                  <a:gd name="connsiteY305" fmla="*/ 351971 h 2962327"/>
                  <a:gd name="connsiteX306" fmla="*/ 2424608 w 3028217"/>
                  <a:gd name="connsiteY306" fmla="*/ 353876 h 2962327"/>
                  <a:gd name="connsiteX307" fmla="*/ 2452245 w 3028217"/>
                  <a:gd name="connsiteY307" fmla="*/ 336582 h 2962327"/>
                  <a:gd name="connsiteX308" fmla="*/ 2471113 w 3028217"/>
                  <a:gd name="connsiteY308" fmla="*/ 336025 h 2962327"/>
                  <a:gd name="connsiteX309" fmla="*/ 761544 w 3028217"/>
                  <a:gd name="connsiteY309" fmla="*/ 194808 h 2962327"/>
                  <a:gd name="connsiteX310" fmla="*/ 773926 w 3028217"/>
                  <a:gd name="connsiteY310" fmla="*/ 216716 h 2962327"/>
                  <a:gd name="connsiteX311" fmla="*/ 773926 w 3028217"/>
                  <a:gd name="connsiteY311" fmla="*/ 278628 h 2962327"/>
                  <a:gd name="connsiteX312" fmla="*/ 687249 w 3028217"/>
                  <a:gd name="connsiteY312" fmla="*/ 293868 h 2962327"/>
                  <a:gd name="connsiteX313" fmla="*/ 671056 w 3028217"/>
                  <a:gd name="connsiteY313" fmla="*/ 292916 h 2962327"/>
                  <a:gd name="connsiteX314" fmla="*/ 640576 w 3028217"/>
                  <a:gd name="connsiteY314" fmla="*/ 298631 h 2962327"/>
                  <a:gd name="connsiteX315" fmla="*/ 603429 w 3028217"/>
                  <a:gd name="connsiteY315" fmla="*/ 291011 h 2962327"/>
                  <a:gd name="connsiteX316" fmla="*/ 715824 w 3028217"/>
                  <a:gd name="connsiteY316" fmla="*/ 211953 h 2962327"/>
                  <a:gd name="connsiteX317" fmla="*/ 727254 w 3028217"/>
                  <a:gd name="connsiteY317" fmla="*/ 215763 h 2962327"/>
                  <a:gd name="connsiteX318" fmla="*/ 761544 w 3028217"/>
                  <a:gd name="connsiteY318" fmla="*/ 194808 h 2962327"/>
                  <a:gd name="connsiteX319" fmla="*/ 873343 w 3028217"/>
                  <a:gd name="connsiteY319" fmla="*/ 184331 h 2962327"/>
                  <a:gd name="connsiteX320" fmla="*/ 891083 w 3028217"/>
                  <a:gd name="connsiteY320" fmla="*/ 191951 h 2962327"/>
                  <a:gd name="connsiteX321" fmla="*/ 888226 w 3028217"/>
                  <a:gd name="connsiteY321" fmla="*/ 217668 h 2962327"/>
                  <a:gd name="connsiteX322" fmla="*/ 879241 w 3028217"/>
                  <a:gd name="connsiteY322" fmla="*/ 234820 h 2962327"/>
                  <a:gd name="connsiteX323" fmla="*/ 895370 w 3028217"/>
                  <a:gd name="connsiteY323" fmla="*/ 235036 h 2962327"/>
                  <a:gd name="connsiteX324" fmla="*/ 899656 w 3028217"/>
                  <a:gd name="connsiteY324" fmla="*/ 266246 h 2962327"/>
                  <a:gd name="connsiteX325" fmla="*/ 892988 w 3028217"/>
                  <a:gd name="connsiteY325" fmla="*/ 303393 h 2962327"/>
                  <a:gd name="connsiteX326" fmla="*/ 905371 w 3028217"/>
                  <a:gd name="connsiteY326" fmla="*/ 303393 h 2962327"/>
                  <a:gd name="connsiteX327" fmla="*/ 915848 w 3028217"/>
                  <a:gd name="connsiteY327" fmla="*/ 337683 h 2962327"/>
                  <a:gd name="connsiteX328" fmla="*/ 946328 w 3028217"/>
                  <a:gd name="connsiteY328" fmla="*/ 324348 h 2962327"/>
                  <a:gd name="connsiteX329" fmla="*/ 973409 w 3028217"/>
                  <a:gd name="connsiteY329" fmla="*/ 303804 h 2962327"/>
                  <a:gd name="connsiteX330" fmla="*/ 975260 w 3028217"/>
                  <a:gd name="connsiteY330" fmla="*/ 292796 h 2962327"/>
                  <a:gd name="connsiteX331" fmla="*/ 965378 w 3028217"/>
                  <a:gd name="connsiteY331" fmla="*/ 281485 h 2962327"/>
                  <a:gd name="connsiteX332" fmla="*/ 962521 w 3028217"/>
                  <a:gd name="connsiteY332" fmla="*/ 233860 h 2962327"/>
                  <a:gd name="connsiteX333" fmla="*/ 1013956 w 3028217"/>
                  <a:gd name="connsiteY333" fmla="*/ 203380 h 2962327"/>
                  <a:gd name="connsiteX334" fmla="*/ 1028243 w 3028217"/>
                  <a:gd name="connsiteY334" fmla="*/ 200165 h 2962327"/>
                  <a:gd name="connsiteX335" fmla="*/ 1042531 w 3028217"/>
                  <a:gd name="connsiteY335" fmla="*/ 206238 h 2962327"/>
                  <a:gd name="connsiteX336" fmla="*/ 1016813 w 3028217"/>
                  <a:gd name="connsiteY336" fmla="*/ 234813 h 2962327"/>
                  <a:gd name="connsiteX337" fmla="*/ 1075868 w 3028217"/>
                  <a:gd name="connsiteY337" fmla="*/ 204333 h 2962327"/>
                  <a:gd name="connsiteX338" fmla="*/ 1095871 w 3028217"/>
                  <a:gd name="connsiteY338" fmla="*/ 204333 h 2962327"/>
                  <a:gd name="connsiteX339" fmla="*/ 1099681 w 3028217"/>
                  <a:gd name="connsiteY339" fmla="*/ 232908 h 2962327"/>
                  <a:gd name="connsiteX340" fmla="*/ 1133971 w 3028217"/>
                  <a:gd name="connsiteY340" fmla="*/ 231003 h 2962327"/>
                  <a:gd name="connsiteX341" fmla="*/ 1151116 w 3028217"/>
                  <a:gd name="connsiteY341" fmla="*/ 238623 h 2962327"/>
                  <a:gd name="connsiteX342" fmla="*/ 1205408 w 3028217"/>
                  <a:gd name="connsiteY342" fmla="*/ 287200 h 2962327"/>
                  <a:gd name="connsiteX343" fmla="*/ 1198741 w 3028217"/>
                  <a:gd name="connsiteY343" fmla="*/ 334825 h 2962327"/>
                  <a:gd name="connsiteX344" fmla="*/ 1248271 w 3028217"/>
                  <a:gd name="connsiteY344" fmla="*/ 377688 h 2962327"/>
                  <a:gd name="connsiteX345" fmla="*/ 1246366 w 3028217"/>
                  <a:gd name="connsiteY345" fmla="*/ 402453 h 2962327"/>
                  <a:gd name="connsiteX346" fmla="*/ 1187311 w 3028217"/>
                  <a:gd name="connsiteY346" fmla="*/ 402453 h 2962327"/>
                  <a:gd name="connsiteX347" fmla="*/ 1171118 w 3028217"/>
                  <a:gd name="connsiteY347" fmla="*/ 396738 h 2962327"/>
                  <a:gd name="connsiteX348" fmla="*/ 1171118 w 3028217"/>
                  <a:gd name="connsiteY348" fmla="*/ 431028 h 2962327"/>
                  <a:gd name="connsiteX349" fmla="*/ 1151116 w 3028217"/>
                  <a:gd name="connsiteY349" fmla="*/ 479605 h 2962327"/>
                  <a:gd name="connsiteX350" fmla="*/ 1136828 w 3028217"/>
                  <a:gd name="connsiteY350" fmla="*/ 476748 h 2962327"/>
                  <a:gd name="connsiteX351" fmla="*/ 1136828 w 3028217"/>
                  <a:gd name="connsiteY351" fmla="*/ 487225 h 2962327"/>
                  <a:gd name="connsiteX352" fmla="*/ 1118731 w 3028217"/>
                  <a:gd name="connsiteY352" fmla="*/ 497703 h 2962327"/>
                  <a:gd name="connsiteX353" fmla="*/ 1066343 w 3028217"/>
                  <a:gd name="connsiteY353" fmla="*/ 455793 h 2962327"/>
                  <a:gd name="connsiteX354" fmla="*/ 1016813 w 3028217"/>
                  <a:gd name="connsiteY354" fmla="*/ 433885 h 2962327"/>
                  <a:gd name="connsiteX355" fmla="*/ 996811 w 3028217"/>
                  <a:gd name="connsiteY355" fmla="*/ 428170 h 2962327"/>
                  <a:gd name="connsiteX356" fmla="*/ 1013003 w 3028217"/>
                  <a:gd name="connsiteY356" fmla="*/ 411978 h 2962327"/>
                  <a:gd name="connsiteX357" fmla="*/ 1109206 w 3028217"/>
                  <a:gd name="connsiteY357" fmla="*/ 369115 h 2962327"/>
                  <a:gd name="connsiteX358" fmla="*/ 1089203 w 3028217"/>
                  <a:gd name="connsiteY358" fmla="*/ 307203 h 2962327"/>
                  <a:gd name="connsiteX359" fmla="*/ 1077773 w 3028217"/>
                  <a:gd name="connsiteY359" fmla="*/ 291010 h 2962327"/>
                  <a:gd name="connsiteX360" fmla="*/ 1016813 w 3028217"/>
                  <a:gd name="connsiteY360" fmla="*/ 292915 h 2962327"/>
                  <a:gd name="connsiteX361" fmla="*/ 1007169 w 3028217"/>
                  <a:gd name="connsiteY361" fmla="*/ 296011 h 2962327"/>
                  <a:gd name="connsiteX362" fmla="*/ 1007866 w 3028217"/>
                  <a:gd name="connsiteY362" fmla="*/ 302667 h 2962327"/>
                  <a:gd name="connsiteX363" fmla="*/ 1009193 w 3028217"/>
                  <a:gd name="connsiteY363" fmla="*/ 303393 h 2962327"/>
                  <a:gd name="connsiteX364" fmla="*/ 962521 w 3028217"/>
                  <a:gd name="connsiteY364" fmla="*/ 370068 h 2962327"/>
                  <a:gd name="connsiteX365" fmla="*/ 905371 w 3028217"/>
                  <a:gd name="connsiteY365" fmla="*/ 371973 h 2962327"/>
                  <a:gd name="connsiteX366" fmla="*/ 868223 w 3028217"/>
                  <a:gd name="connsiteY366" fmla="*/ 410073 h 2962327"/>
                  <a:gd name="connsiteX367" fmla="*/ 836791 w 3028217"/>
                  <a:gd name="connsiteY367" fmla="*/ 426266 h 2962327"/>
                  <a:gd name="connsiteX368" fmla="*/ 816788 w 3028217"/>
                  <a:gd name="connsiteY368" fmla="*/ 424361 h 2962327"/>
                  <a:gd name="connsiteX369" fmla="*/ 677723 w 3028217"/>
                  <a:gd name="connsiteY369" fmla="*/ 507228 h 2962327"/>
                  <a:gd name="connsiteX370" fmla="*/ 668198 w 3028217"/>
                  <a:gd name="connsiteY370" fmla="*/ 553901 h 2962327"/>
                  <a:gd name="connsiteX371" fmla="*/ 662483 w 3028217"/>
                  <a:gd name="connsiteY371" fmla="*/ 586286 h 2962327"/>
                  <a:gd name="connsiteX372" fmla="*/ 716776 w 3028217"/>
                  <a:gd name="connsiteY372" fmla="*/ 612956 h 2962327"/>
                  <a:gd name="connsiteX373" fmla="*/ 771068 w 3028217"/>
                  <a:gd name="connsiteY373" fmla="*/ 645341 h 2962327"/>
                  <a:gd name="connsiteX374" fmla="*/ 782498 w 3028217"/>
                  <a:gd name="connsiteY374" fmla="*/ 667248 h 2962327"/>
                  <a:gd name="connsiteX375" fmla="*/ 772973 w 3028217"/>
                  <a:gd name="connsiteY375" fmla="*/ 726303 h 2962327"/>
                  <a:gd name="connsiteX376" fmla="*/ 805358 w 3028217"/>
                  <a:gd name="connsiteY376" fmla="*/ 736781 h 2962327"/>
                  <a:gd name="connsiteX377" fmla="*/ 828218 w 3028217"/>
                  <a:gd name="connsiteY377" fmla="*/ 689156 h 2962327"/>
                  <a:gd name="connsiteX378" fmla="*/ 858698 w 3028217"/>
                  <a:gd name="connsiteY378" fmla="*/ 652961 h 2962327"/>
                  <a:gd name="connsiteX379" fmla="*/ 901561 w 3028217"/>
                  <a:gd name="connsiteY379" fmla="*/ 573903 h 2962327"/>
                  <a:gd name="connsiteX380" fmla="*/ 904418 w 3028217"/>
                  <a:gd name="connsiteY380" fmla="*/ 561521 h 2962327"/>
                  <a:gd name="connsiteX381" fmla="*/ 953948 w 3028217"/>
                  <a:gd name="connsiteY381" fmla="*/ 491988 h 2962327"/>
                  <a:gd name="connsiteX382" fmla="*/ 968236 w 3028217"/>
                  <a:gd name="connsiteY382" fmla="*/ 478653 h 2962327"/>
                  <a:gd name="connsiteX383" fmla="*/ 1049198 w 3028217"/>
                  <a:gd name="connsiteY383" fmla="*/ 512943 h 2962327"/>
                  <a:gd name="connsiteX384" fmla="*/ 1063486 w 3028217"/>
                  <a:gd name="connsiteY384" fmla="*/ 539613 h 2962327"/>
                  <a:gd name="connsiteX385" fmla="*/ 1067296 w 3028217"/>
                  <a:gd name="connsiteY385" fmla="*/ 583428 h 2962327"/>
                  <a:gd name="connsiteX386" fmla="*/ 1112063 w 3028217"/>
                  <a:gd name="connsiteY386" fmla="*/ 568188 h 2962327"/>
                  <a:gd name="connsiteX387" fmla="*/ 1146353 w 3028217"/>
                  <a:gd name="connsiteY387" fmla="*/ 580571 h 2962327"/>
                  <a:gd name="connsiteX388" fmla="*/ 1151116 w 3028217"/>
                  <a:gd name="connsiteY388" fmla="*/ 616766 h 2962327"/>
                  <a:gd name="connsiteX389" fmla="*/ 1193026 w 3028217"/>
                  <a:gd name="connsiteY389" fmla="*/ 684393 h 2962327"/>
                  <a:gd name="connsiteX390" fmla="*/ 1182905 w 3028217"/>
                  <a:gd name="connsiteY390" fmla="*/ 697847 h 2962327"/>
                  <a:gd name="connsiteX391" fmla="*/ 1179024 w 3028217"/>
                  <a:gd name="connsiteY391" fmla="*/ 699159 h 2962327"/>
                  <a:gd name="connsiteX392" fmla="*/ 1177845 w 3028217"/>
                  <a:gd name="connsiteY392" fmla="*/ 699023 h 2962327"/>
                  <a:gd name="connsiteX393" fmla="*/ 1166356 w 3028217"/>
                  <a:gd name="connsiteY393" fmla="*/ 703443 h 2962327"/>
                  <a:gd name="connsiteX394" fmla="*/ 1179024 w 3028217"/>
                  <a:gd name="connsiteY394" fmla="*/ 699159 h 2962327"/>
                  <a:gd name="connsiteX395" fmla="*/ 1188263 w 3028217"/>
                  <a:gd name="connsiteY395" fmla="*/ 700229 h 2962327"/>
                  <a:gd name="connsiteX396" fmla="*/ 1207313 w 3028217"/>
                  <a:gd name="connsiteY396" fmla="*/ 712016 h 2962327"/>
                  <a:gd name="connsiteX397" fmla="*/ 1205051 w 3028217"/>
                  <a:gd name="connsiteY397" fmla="*/ 754402 h 2962327"/>
                  <a:gd name="connsiteX398" fmla="*/ 1180854 w 3028217"/>
                  <a:gd name="connsiteY398" fmla="*/ 787924 h 2962327"/>
                  <a:gd name="connsiteX399" fmla="*/ 1187073 w 3028217"/>
                  <a:gd name="connsiteY399" fmla="*/ 807504 h 2962327"/>
                  <a:gd name="connsiteX400" fmla="*/ 1206361 w 3028217"/>
                  <a:gd name="connsiteY400" fmla="*/ 814886 h 2962327"/>
                  <a:gd name="connsiteX401" fmla="*/ 1213981 w 3028217"/>
                  <a:gd name="connsiteY401" fmla="*/ 828221 h 2962327"/>
                  <a:gd name="connsiteX402" fmla="*/ 1172071 w 3028217"/>
                  <a:gd name="connsiteY402" fmla="*/ 862511 h 2962327"/>
                  <a:gd name="connsiteX403" fmla="*/ 1115874 w 3028217"/>
                  <a:gd name="connsiteY403" fmla="*/ 854891 h 2962327"/>
                  <a:gd name="connsiteX404" fmla="*/ 1148259 w 3028217"/>
                  <a:gd name="connsiteY404" fmla="*/ 807266 h 2962327"/>
                  <a:gd name="connsiteX405" fmla="*/ 1173024 w 3028217"/>
                  <a:gd name="connsiteY405" fmla="*/ 780596 h 2962327"/>
                  <a:gd name="connsiteX406" fmla="*/ 1173125 w 3028217"/>
                  <a:gd name="connsiteY406" fmla="*/ 780684 h 2962327"/>
                  <a:gd name="connsiteX407" fmla="*/ 1174333 w 3028217"/>
                  <a:gd name="connsiteY407" fmla="*/ 770475 h 2962327"/>
                  <a:gd name="connsiteX408" fmla="*/ 1163498 w 3028217"/>
                  <a:gd name="connsiteY408" fmla="*/ 767261 h 2962327"/>
                  <a:gd name="connsiteX409" fmla="*/ 1124446 w 3028217"/>
                  <a:gd name="connsiteY409" fmla="*/ 787263 h 2962327"/>
                  <a:gd name="connsiteX410" fmla="*/ 1043483 w 3028217"/>
                  <a:gd name="connsiteY410" fmla="*/ 789168 h 2962327"/>
                  <a:gd name="connsiteX411" fmla="*/ 993953 w 3028217"/>
                  <a:gd name="connsiteY411" fmla="*/ 794883 h 2962327"/>
                  <a:gd name="connsiteX412" fmla="*/ 959663 w 3028217"/>
                  <a:gd name="connsiteY412" fmla="*/ 814886 h 2962327"/>
                  <a:gd name="connsiteX413" fmla="*/ 929183 w 3028217"/>
                  <a:gd name="connsiteY413" fmla="*/ 839651 h 2962327"/>
                  <a:gd name="connsiteX414" fmla="*/ 925100 w 3028217"/>
                  <a:gd name="connsiteY414" fmla="*/ 843462 h 2962327"/>
                  <a:gd name="connsiteX415" fmla="*/ 915848 w 3028217"/>
                  <a:gd name="connsiteY415" fmla="*/ 851081 h 2962327"/>
                  <a:gd name="connsiteX416" fmla="*/ 912991 w 3028217"/>
                  <a:gd name="connsiteY416" fmla="*/ 851081 h 2962327"/>
                  <a:gd name="connsiteX417" fmla="*/ 914896 w 3028217"/>
                  <a:gd name="connsiteY417" fmla="*/ 852986 h 2962327"/>
                  <a:gd name="connsiteX418" fmla="*/ 925100 w 3028217"/>
                  <a:gd name="connsiteY418" fmla="*/ 843462 h 2962327"/>
                  <a:gd name="connsiteX419" fmla="*/ 932041 w 3028217"/>
                  <a:gd name="connsiteY419" fmla="*/ 837746 h 2962327"/>
                  <a:gd name="connsiteX420" fmla="*/ 972998 w 3028217"/>
                  <a:gd name="connsiteY420" fmla="*/ 820601 h 2962327"/>
                  <a:gd name="connsiteX421" fmla="*/ 992048 w 3028217"/>
                  <a:gd name="connsiteY421" fmla="*/ 814886 h 2962327"/>
                  <a:gd name="connsiteX422" fmla="*/ 1023481 w 3028217"/>
                  <a:gd name="connsiteY422" fmla="*/ 819648 h 2962327"/>
                  <a:gd name="connsiteX423" fmla="*/ 1005383 w 3028217"/>
                  <a:gd name="connsiteY423" fmla="*/ 842508 h 2962327"/>
                  <a:gd name="connsiteX424" fmla="*/ 1006336 w 3028217"/>
                  <a:gd name="connsiteY424" fmla="*/ 854891 h 2962327"/>
                  <a:gd name="connsiteX425" fmla="*/ 1005383 w 3028217"/>
                  <a:gd name="connsiteY425" fmla="*/ 889181 h 2962327"/>
                  <a:gd name="connsiteX426" fmla="*/ 984428 w 3028217"/>
                  <a:gd name="connsiteY426" fmla="*/ 910136 h 2962327"/>
                  <a:gd name="connsiteX427" fmla="*/ 952043 w 3028217"/>
                  <a:gd name="connsiteY427" fmla="*/ 916803 h 2962327"/>
                  <a:gd name="connsiteX428" fmla="*/ 899656 w 3028217"/>
                  <a:gd name="connsiteY428" fmla="*/ 938711 h 2962327"/>
                  <a:gd name="connsiteX429" fmla="*/ 855841 w 3028217"/>
                  <a:gd name="connsiteY429" fmla="*/ 985383 h 2962327"/>
                  <a:gd name="connsiteX430" fmla="*/ 831076 w 3028217"/>
                  <a:gd name="connsiteY430" fmla="*/ 1003481 h 2962327"/>
                  <a:gd name="connsiteX431" fmla="*/ 738683 w 3028217"/>
                  <a:gd name="connsiteY431" fmla="*/ 1081586 h 2962327"/>
                  <a:gd name="connsiteX432" fmla="*/ 711061 w 3028217"/>
                  <a:gd name="connsiteY432" fmla="*/ 1115876 h 2962327"/>
                  <a:gd name="connsiteX433" fmla="*/ 666293 w 3028217"/>
                  <a:gd name="connsiteY433" fmla="*/ 1175883 h 2962327"/>
                  <a:gd name="connsiteX434" fmla="*/ 585331 w 3028217"/>
                  <a:gd name="connsiteY434" fmla="*/ 1230176 h 2962327"/>
                  <a:gd name="connsiteX435" fmla="*/ 559613 w 3028217"/>
                  <a:gd name="connsiteY435" fmla="*/ 1297803 h 2962327"/>
                  <a:gd name="connsiteX436" fmla="*/ 557708 w 3028217"/>
                  <a:gd name="connsiteY436" fmla="*/ 1386386 h 2962327"/>
                  <a:gd name="connsiteX437" fmla="*/ 542468 w 3028217"/>
                  <a:gd name="connsiteY437" fmla="*/ 1407341 h 2962327"/>
                  <a:gd name="connsiteX438" fmla="*/ 528181 w 3028217"/>
                  <a:gd name="connsiteY438" fmla="*/ 1387338 h 2962327"/>
                  <a:gd name="connsiteX439" fmla="*/ 519608 w 3028217"/>
                  <a:gd name="connsiteY439" fmla="*/ 1320663 h 2962327"/>
                  <a:gd name="connsiteX440" fmla="*/ 488176 w 3028217"/>
                  <a:gd name="connsiteY440" fmla="*/ 1283516 h 2962327"/>
                  <a:gd name="connsiteX441" fmla="*/ 429121 w 3028217"/>
                  <a:gd name="connsiteY441" fmla="*/ 1267323 h 2962327"/>
                  <a:gd name="connsiteX442" fmla="*/ 409118 w 3028217"/>
                  <a:gd name="connsiteY442" fmla="*/ 1268276 h 2962327"/>
                  <a:gd name="connsiteX443" fmla="*/ 336728 w 3028217"/>
                  <a:gd name="connsiteY443" fmla="*/ 1284468 h 2962327"/>
                  <a:gd name="connsiteX444" fmla="*/ 215761 w 3028217"/>
                  <a:gd name="connsiteY444" fmla="*/ 1373051 h 2962327"/>
                  <a:gd name="connsiteX445" fmla="*/ 189091 w 3028217"/>
                  <a:gd name="connsiteY445" fmla="*/ 1441631 h 2962327"/>
                  <a:gd name="connsiteX446" fmla="*/ 196711 w 3028217"/>
                  <a:gd name="connsiteY446" fmla="*/ 1544501 h 2962327"/>
                  <a:gd name="connsiteX447" fmla="*/ 244336 w 3028217"/>
                  <a:gd name="connsiteY447" fmla="*/ 1573076 h 2962327"/>
                  <a:gd name="connsiteX448" fmla="*/ 320536 w 3028217"/>
                  <a:gd name="connsiteY448" fmla="*/ 1514973 h 2962327"/>
                  <a:gd name="connsiteX449" fmla="*/ 387211 w 3028217"/>
                  <a:gd name="connsiteY449" fmla="*/ 1494971 h 2962327"/>
                  <a:gd name="connsiteX450" fmla="*/ 389116 w 3028217"/>
                  <a:gd name="connsiteY450" fmla="*/ 1515926 h 2962327"/>
                  <a:gd name="connsiteX451" fmla="*/ 340538 w 3028217"/>
                  <a:gd name="connsiteY451" fmla="*/ 1624511 h 2962327"/>
                  <a:gd name="connsiteX452" fmla="*/ 354826 w 3028217"/>
                  <a:gd name="connsiteY452" fmla="*/ 1644513 h 2962327"/>
                  <a:gd name="connsiteX453" fmla="*/ 410071 w 3028217"/>
                  <a:gd name="connsiteY453" fmla="*/ 1645466 h 2962327"/>
                  <a:gd name="connsiteX454" fmla="*/ 439598 w 3028217"/>
                  <a:gd name="connsiteY454" fmla="*/ 1687376 h 2962327"/>
                  <a:gd name="connsiteX455" fmla="*/ 426263 w 3028217"/>
                  <a:gd name="connsiteY455" fmla="*/ 1743573 h 2962327"/>
                  <a:gd name="connsiteX456" fmla="*/ 450076 w 3028217"/>
                  <a:gd name="connsiteY456" fmla="*/ 1813106 h 2962327"/>
                  <a:gd name="connsiteX457" fmla="*/ 499606 w 3028217"/>
                  <a:gd name="connsiteY457" fmla="*/ 1812153 h 2962327"/>
                  <a:gd name="connsiteX458" fmla="*/ 536753 w 3028217"/>
                  <a:gd name="connsiteY458" fmla="*/ 1818821 h 2962327"/>
                  <a:gd name="connsiteX459" fmla="*/ 577711 w 3028217"/>
                  <a:gd name="connsiteY459" fmla="*/ 1813106 h 2962327"/>
                  <a:gd name="connsiteX460" fmla="*/ 661531 w 3028217"/>
                  <a:gd name="connsiteY460" fmla="*/ 1754051 h 2962327"/>
                  <a:gd name="connsiteX461" fmla="*/ 672008 w 3028217"/>
                  <a:gd name="connsiteY461" fmla="*/ 1763576 h 2962327"/>
                  <a:gd name="connsiteX462" fmla="*/ 695821 w 3028217"/>
                  <a:gd name="connsiteY462" fmla="*/ 1768338 h 2962327"/>
                  <a:gd name="connsiteX463" fmla="*/ 741541 w 3028217"/>
                  <a:gd name="connsiteY463" fmla="*/ 1772148 h 2962327"/>
                  <a:gd name="connsiteX464" fmla="*/ 832028 w 3028217"/>
                  <a:gd name="connsiteY464" fmla="*/ 1788341 h 2962327"/>
                  <a:gd name="connsiteX465" fmla="*/ 865366 w 3028217"/>
                  <a:gd name="connsiteY465" fmla="*/ 1796913 h 2962327"/>
                  <a:gd name="connsiteX466" fmla="*/ 910133 w 3028217"/>
                  <a:gd name="connsiteY466" fmla="*/ 1838823 h 2962327"/>
                  <a:gd name="connsiteX467" fmla="*/ 1047293 w 3028217"/>
                  <a:gd name="connsiteY467" fmla="*/ 1918833 h 2962327"/>
                  <a:gd name="connsiteX468" fmla="*/ 1116826 w 3028217"/>
                  <a:gd name="connsiteY468" fmla="*/ 2036943 h 2962327"/>
                  <a:gd name="connsiteX469" fmla="*/ 1106348 w 3028217"/>
                  <a:gd name="connsiteY469" fmla="*/ 2056946 h 2962327"/>
                  <a:gd name="connsiteX470" fmla="*/ 1104443 w 3028217"/>
                  <a:gd name="connsiteY470" fmla="*/ 2099808 h 2962327"/>
                  <a:gd name="connsiteX471" fmla="*/ 1124446 w 3028217"/>
                  <a:gd name="connsiteY471" fmla="*/ 2102666 h 2962327"/>
                  <a:gd name="connsiteX472" fmla="*/ 1193026 w 3028217"/>
                  <a:gd name="connsiteY472" fmla="*/ 2077901 h 2962327"/>
                  <a:gd name="connsiteX473" fmla="*/ 1280656 w 3028217"/>
                  <a:gd name="connsiteY473" fmla="*/ 2123621 h 2962327"/>
                  <a:gd name="connsiteX474" fmla="*/ 1387336 w 3028217"/>
                  <a:gd name="connsiteY474" fmla="*/ 2172198 h 2962327"/>
                  <a:gd name="connsiteX475" fmla="*/ 1434008 w 3028217"/>
                  <a:gd name="connsiteY475" fmla="*/ 2199821 h 2962327"/>
                  <a:gd name="connsiteX476" fmla="*/ 1430198 w 3028217"/>
                  <a:gd name="connsiteY476" fmla="*/ 2282688 h 2962327"/>
                  <a:gd name="connsiteX477" fmla="*/ 1370191 w 3028217"/>
                  <a:gd name="connsiteY477" fmla="*/ 2373176 h 2962327"/>
                  <a:gd name="connsiteX478" fmla="*/ 1358761 w 3028217"/>
                  <a:gd name="connsiteY478" fmla="*/ 2423658 h 2962327"/>
                  <a:gd name="connsiteX479" fmla="*/ 1327328 w 3028217"/>
                  <a:gd name="connsiteY479" fmla="*/ 2600823 h 2962327"/>
                  <a:gd name="connsiteX480" fmla="*/ 1293991 w 3028217"/>
                  <a:gd name="connsiteY480" fmla="*/ 2626541 h 2962327"/>
                  <a:gd name="connsiteX481" fmla="*/ 1218743 w 3028217"/>
                  <a:gd name="connsiteY481" fmla="*/ 2661783 h 2962327"/>
                  <a:gd name="connsiteX482" fmla="*/ 1193026 w 3028217"/>
                  <a:gd name="connsiteY482" fmla="*/ 2710361 h 2962327"/>
                  <a:gd name="connsiteX483" fmla="*/ 1164451 w 3028217"/>
                  <a:gd name="connsiteY483" fmla="*/ 2832281 h 2962327"/>
                  <a:gd name="connsiteX484" fmla="*/ 1122541 w 3028217"/>
                  <a:gd name="connsiteY484" fmla="*/ 2910386 h 2962327"/>
                  <a:gd name="connsiteX485" fmla="*/ 1095871 w 3028217"/>
                  <a:gd name="connsiteY485" fmla="*/ 2929436 h 2962327"/>
                  <a:gd name="connsiteX486" fmla="*/ 1061581 w 3028217"/>
                  <a:gd name="connsiteY486" fmla="*/ 2922768 h 2962327"/>
                  <a:gd name="connsiteX487" fmla="*/ 1047293 w 3028217"/>
                  <a:gd name="connsiteY487" fmla="*/ 2929436 h 2962327"/>
                  <a:gd name="connsiteX488" fmla="*/ 1061581 w 3028217"/>
                  <a:gd name="connsiteY488" fmla="*/ 2956106 h 2962327"/>
                  <a:gd name="connsiteX489" fmla="*/ 1040626 w 3028217"/>
                  <a:gd name="connsiteY489" fmla="*/ 2959916 h 2962327"/>
                  <a:gd name="connsiteX490" fmla="*/ 783451 w 3028217"/>
                  <a:gd name="connsiteY490" fmla="*/ 2850378 h 2962327"/>
                  <a:gd name="connsiteX491" fmla="*/ 752971 w 3028217"/>
                  <a:gd name="connsiteY491" fmla="*/ 2805611 h 2962327"/>
                  <a:gd name="connsiteX492" fmla="*/ 737731 w 3028217"/>
                  <a:gd name="connsiteY492" fmla="*/ 2765606 h 2962327"/>
                  <a:gd name="connsiteX493" fmla="*/ 721538 w 3028217"/>
                  <a:gd name="connsiteY493" fmla="*/ 2564628 h 2962327"/>
                  <a:gd name="connsiteX494" fmla="*/ 670103 w 3028217"/>
                  <a:gd name="connsiteY494" fmla="*/ 2492238 h 2962327"/>
                  <a:gd name="connsiteX495" fmla="*/ 539611 w 3028217"/>
                  <a:gd name="connsiteY495" fmla="*/ 2337933 h 2962327"/>
                  <a:gd name="connsiteX496" fmla="*/ 473888 w 3028217"/>
                  <a:gd name="connsiteY496" fmla="*/ 2221728 h 2962327"/>
                  <a:gd name="connsiteX497" fmla="*/ 468173 w 3028217"/>
                  <a:gd name="connsiteY497" fmla="*/ 2148386 h 2962327"/>
                  <a:gd name="connsiteX498" fmla="*/ 471983 w 3028217"/>
                  <a:gd name="connsiteY498" fmla="*/ 2122668 h 2962327"/>
                  <a:gd name="connsiteX499" fmla="*/ 493891 w 3028217"/>
                  <a:gd name="connsiteY499" fmla="*/ 2021703 h 2962327"/>
                  <a:gd name="connsiteX500" fmla="*/ 538658 w 3028217"/>
                  <a:gd name="connsiteY500" fmla="*/ 1907403 h 2962327"/>
                  <a:gd name="connsiteX501" fmla="*/ 524371 w 3028217"/>
                  <a:gd name="connsiteY501" fmla="*/ 1854063 h 2962327"/>
                  <a:gd name="connsiteX502" fmla="*/ 499606 w 3028217"/>
                  <a:gd name="connsiteY502" fmla="*/ 1853111 h 2962327"/>
                  <a:gd name="connsiteX503" fmla="*/ 459601 w 3028217"/>
                  <a:gd name="connsiteY503" fmla="*/ 1860731 h 2962327"/>
                  <a:gd name="connsiteX504" fmla="*/ 408166 w 3028217"/>
                  <a:gd name="connsiteY504" fmla="*/ 1827393 h 2962327"/>
                  <a:gd name="connsiteX505" fmla="*/ 354826 w 3028217"/>
                  <a:gd name="connsiteY505" fmla="*/ 1742621 h 2962327"/>
                  <a:gd name="connsiteX506" fmla="*/ 322441 w 3028217"/>
                  <a:gd name="connsiteY506" fmla="*/ 1715951 h 2962327"/>
                  <a:gd name="connsiteX507" fmla="*/ 234811 w 3028217"/>
                  <a:gd name="connsiteY507" fmla="*/ 1658801 h 2962327"/>
                  <a:gd name="connsiteX508" fmla="*/ 206236 w 3028217"/>
                  <a:gd name="connsiteY508" fmla="*/ 1644513 h 2962327"/>
                  <a:gd name="connsiteX509" fmla="*/ 116701 w 3028217"/>
                  <a:gd name="connsiteY509" fmla="*/ 1622606 h 2962327"/>
                  <a:gd name="connsiteX510" fmla="*/ 28118 w 3028217"/>
                  <a:gd name="connsiteY510" fmla="*/ 1557836 h 2962327"/>
                  <a:gd name="connsiteX511" fmla="*/ 12878 w 3028217"/>
                  <a:gd name="connsiteY511" fmla="*/ 1499733 h 2962327"/>
                  <a:gd name="connsiteX512" fmla="*/ 10021 w 3028217"/>
                  <a:gd name="connsiteY512" fmla="*/ 1446393 h 2962327"/>
                  <a:gd name="connsiteX513" fmla="*/ 5258 w 3028217"/>
                  <a:gd name="connsiteY513" fmla="*/ 1410198 h 2962327"/>
                  <a:gd name="connsiteX514" fmla="*/ 45263 w 3028217"/>
                  <a:gd name="connsiteY514" fmla="*/ 1105398 h 2962327"/>
                  <a:gd name="connsiteX515" fmla="*/ 304343 w 3028217"/>
                  <a:gd name="connsiteY515" fmla="*/ 581523 h 2962327"/>
                  <a:gd name="connsiteX516" fmla="*/ 548183 w 3028217"/>
                  <a:gd name="connsiteY516" fmla="*/ 329111 h 2962327"/>
                  <a:gd name="connsiteX517" fmla="*/ 617716 w 3028217"/>
                  <a:gd name="connsiteY517" fmla="*/ 317681 h 2962327"/>
                  <a:gd name="connsiteX518" fmla="*/ 631051 w 3028217"/>
                  <a:gd name="connsiteY518" fmla="*/ 309108 h 2962327"/>
                  <a:gd name="connsiteX519" fmla="*/ 692011 w 3028217"/>
                  <a:gd name="connsiteY519" fmla="*/ 299583 h 2962327"/>
                  <a:gd name="connsiteX520" fmla="*/ 756781 w 3028217"/>
                  <a:gd name="connsiteY520" fmla="*/ 316728 h 2962327"/>
                  <a:gd name="connsiteX521" fmla="*/ 780593 w 3028217"/>
                  <a:gd name="connsiteY521" fmla="*/ 315776 h 2962327"/>
                  <a:gd name="connsiteX522" fmla="*/ 797738 w 3028217"/>
                  <a:gd name="connsiteY522" fmla="*/ 314823 h 2962327"/>
                  <a:gd name="connsiteX523" fmla="*/ 831076 w 3028217"/>
                  <a:gd name="connsiteY523" fmla="*/ 316728 h 2962327"/>
                  <a:gd name="connsiteX524" fmla="*/ 841553 w 3028217"/>
                  <a:gd name="connsiteY524" fmla="*/ 277676 h 2962327"/>
                  <a:gd name="connsiteX525" fmla="*/ 852031 w 3028217"/>
                  <a:gd name="connsiteY525" fmla="*/ 259578 h 2962327"/>
                  <a:gd name="connsiteX526" fmla="*/ 867152 w 3028217"/>
                  <a:gd name="connsiteY526" fmla="*/ 248624 h 2962327"/>
                  <a:gd name="connsiteX527" fmla="*/ 876026 w 3028217"/>
                  <a:gd name="connsiteY527" fmla="*/ 238011 h 2962327"/>
                  <a:gd name="connsiteX528" fmla="*/ 858921 w 3028217"/>
                  <a:gd name="connsiteY528" fmla="*/ 241392 h 2962327"/>
                  <a:gd name="connsiteX529" fmla="*/ 821551 w 3028217"/>
                  <a:gd name="connsiteY529" fmla="*/ 210048 h 2962327"/>
                  <a:gd name="connsiteX530" fmla="*/ 857746 w 3028217"/>
                  <a:gd name="connsiteY530" fmla="*/ 190998 h 2962327"/>
                  <a:gd name="connsiteX531" fmla="*/ 873343 w 3028217"/>
                  <a:gd name="connsiteY531" fmla="*/ 184331 h 2962327"/>
                  <a:gd name="connsiteX532" fmla="*/ 798215 w 3028217"/>
                  <a:gd name="connsiteY532" fmla="*/ 181949 h 2962327"/>
                  <a:gd name="connsiteX533" fmla="*/ 805359 w 3028217"/>
                  <a:gd name="connsiteY533" fmla="*/ 187188 h 2962327"/>
                  <a:gd name="connsiteX534" fmla="*/ 795834 w 3028217"/>
                  <a:gd name="connsiteY534" fmla="*/ 196713 h 2962327"/>
                  <a:gd name="connsiteX535" fmla="*/ 788214 w 3028217"/>
                  <a:gd name="connsiteY535" fmla="*/ 182426 h 2962327"/>
                  <a:gd name="connsiteX536" fmla="*/ 798215 w 3028217"/>
                  <a:gd name="connsiteY536" fmla="*/ 181949 h 2962327"/>
                  <a:gd name="connsiteX537" fmla="*/ 938708 w 3028217"/>
                  <a:gd name="connsiteY537" fmla="*/ 121466 h 2962327"/>
                  <a:gd name="connsiteX538" fmla="*/ 952043 w 3028217"/>
                  <a:gd name="connsiteY538" fmla="*/ 141468 h 2962327"/>
                  <a:gd name="connsiteX539" fmla="*/ 951037 w 3028217"/>
                  <a:gd name="connsiteY539" fmla="*/ 142501 h 2962327"/>
                  <a:gd name="connsiteX540" fmla="*/ 953949 w 3028217"/>
                  <a:gd name="connsiteY540" fmla="*/ 140516 h 2962327"/>
                  <a:gd name="connsiteX541" fmla="*/ 952996 w 3028217"/>
                  <a:gd name="connsiteY541" fmla="*/ 148136 h 2962327"/>
                  <a:gd name="connsiteX542" fmla="*/ 952996 w 3028217"/>
                  <a:gd name="connsiteY542" fmla="*/ 169091 h 2962327"/>
                  <a:gd name="connsiteX543" fmla="*/ 944424 w 3028217"/>
                  <a:gd name="connsiteY543" fmla="*/ 159804 h 2962327"/>
                  <a:gd name="connsiteX544" fmla="*/ 933131 w 3028217"/>
                  <a:gd name="connsiteY544" fmla="*/ 154863 h 2962327"/>
                  <a:gd name="connsiteX545" fmla="*/ 931088 w 3028217"/>
                  <a:gd name="connsiteY545" fmla="*/ 155756 h 2962327"/>
                  <a:gd name="connsiteX546" fmla="*/ 930136 w 3028217"/>
                  <a:gd name="connsiteY546" fmla="*/ 155756 h 2962327"/>
                  <a:gd name="connsiteX547" fmla="*/ 918706 w 3028217"/>
                  <a:gd name="connsiteY547" fmla="*/ 144326 h 2962327"/>
                  <a:gd name="connsiteX548" fmla="*/ 931088 w 3028217"/>
                  <a:gd name="connsiteY548" fmla="*/ 122418 h 2962327"/>
                  <a:gd name="connsiteX549" fmla="*/ 938708 w 3028217"/>
                  <a:gd name="connsiteY549" fmla="*/ 121466 h 2962327"/>
                  <a:gd name="connsiteX550" fmla="*/ 925373 w 3028217"/>
                  <a:gd name="connsiteY550" fmla="*/ 107178 h 2962327"/>
                  <a:gd name="connsiteX551" fmla="*/ 938708 w 3028217"/>
                  <a:gd name="connsiteY551" fmla="*/ 121465 h 2962327"/>
                  <a:gd name="connsiteX552" fmla="*/ 935851 w 3028217"/>
                  <a:gd name="connsiteY552" fmla="*/ 121465 h 2962327"/>
                  <a:gd name="connsiteX553" fmla="*/ 932993 w 3028217"/>
                  <a:gd name="connsiteY553" fmla="*/ 121465 h 2962327"/>
                  <a:gd name="connsiteX554" fmla="*/ 901561 w 3028217"/>
                  <a:gd name="connsiteY554" fmla="*/ 123370 h 2962327"/>
                  <a:gd name="connsiteX555" fmla="*/ 925373 w 3028217"/>
                  <a:gd name="connsiteY555" fmla="*/ 107178 h 2962327"/>
                  <a:gd name="connsiteX556" fmla="*/ 1021576 w 3028217"/>
                  <a:gd name="connsiteY556" fmla="*/ 71936 h 2962327"/>
                  <a:gd name="connsiteX557" fmla="*/ 1031101 w 3028217"/>
                  <a:gd name="connsiteY557" fmla="*/ 97653 h 2962327"/>
                  <a:gd name="connsiteX558" fmla="*/ 1000621 w 3028217"/>
                  <a:gd name="connsiteY558" fmla="*/ 92891 h 2962327"/>
                  <a:gd name="connsiteX559" fmla="*/ 1007288 w 3028217"/>
                  <a:gd name="connsiteY559" fmla="*/ 79556 h 2962327"/>
                  <a:gd name="connsiteX560" fmla="*/ 1021576 w 3028217"/>
                  <a:gd name="connsiteY560" fmla="*/ 71936 h 2962327"/>
                  <a:gd name="connsiteX561" fmla="*/ 1113849 w 3028217"/>
                  <a:gd name="connsiteY561" fmla="*/ 40265 h 2962327"/>
                  <a:gd name="connsiteX562" fmla="*/ 1159689 w 3028217"/>
                  <a:gd name="connsiteY562" fmla="*/ 51933 h 2962327"/>
                  <a:gd name="connsiteX563" fmla="*/ 1151116 w 3028217"/>
                  <a:gd name="connsiteY563" fmla="*/ 84318 h 2962327"/>
                  <a:gd name="connsiteX564" fmla="*/ 1111111 w 3028217"/>
                  <a:gd name="connsiteY564" fmla="*/ 92891 h 2962327"/>
                  <a:gd name="connsiteX565" fmla="*/ 1070153 w 3028217"/>
                  <a:gd name="connsiteY565" fmla="*/ 58601 h 2962327"/>
                  <a:gd name="connsiteX566" fmla="*/ 1113849 w 3028217"/>
                  <a:gd name="connsiteY566" fmla="*/ 40265 h 2962327"/>
                  <a:gd name="connsiteX567" fmla="*/ 1400760 w 3028217"/>
                  <a:gd name="connsiteY567" fmla="*/ 96 h 2962327"/>
                  <a:gd name="connsiteX568" fmla="*/ 1476871 w 3028217"/>
                  <a:gd name="connsiteY568" fmla="*/ 5260 h 2962327"/>
                  <a:gd name="connsiteX569" fmla="*/ 1611174 w 3028217"/>
                  <a:gd name="connsiteY569" fmla="*/ 9070 h 2962327"/>
                  <a:gd name="connsiteX570" fmla="*/ 1619746 w 3028217"/>
                  <a:gd name="connsiteY570" fmla="*/ 17643 h 2962327"/>
                  <a:gd name="connsiteX571" fmla="*/ 1646416 w 3028217"/>
                  <a:gd name="connsiteY571" fmla="*/ 28120 h 2962327"/>
                  <a:gd name="connsiteX572" fmla="*/ 1667371 w 3028217"/>
                  <a:gd name="connsiteY572" fmla="*/ 31930 h 2962327"/>
                  <a:gd name="connsiteX573" fmla="*/ 1742261 w 3028217"/>
                  <a:gd name="connsiteY573" fmla="*/ 11690 h 2962327"/>
                  <a:gd name="connsiteX574" fmla="*/ 1820723 w 3028217"/>
                  <a:gd name="connsiteY574" fmla="*/ 30025 h 2962327"/>
                  <a:gd name="connsiteX575" fmla="*/ 1901686 w 3028217"/>
                  <a:gd name="connsiteY575" fmla="*/ 45265 h 2962327"/>
                  <a:gd name="connsiteX576" fmla="*/ 1894066 w 3028217"/>
                  <a:gd name="connsiteY576" fmla="*/ 69078 h 2962327"/>
                  <a:gd name="connsiteX577" fmla="*/ 1955978 w 3028217"/>
                  <a:gd name="connsiteY577" fmla="*/ 55743 h 2962327"/>
                  <a:gd name="connsiteX578" fmla="*/ 1954073 w 3028217"/>
                  <a:gd name="connsiteY578" fmla="*/ 71935 h 2962327"/>
                  <a:gd name="connsiteX579" fmla="*/ 1935976 w 3028217"/>
                  <a:gd name="connsiteY579" fmla="*/ 103368 h 2962327"/>
                  <a:gd name="connsiteX580" fmla="*/ 1949311 w 3028217"/>
                  <a:gd name="connsiteY580" fmla="*/ 161470 h 2962327"/>
                  <a:gd name="connsiteX581" fmla="*/ 1894066 w 3028217"/>
                  <a:gd name="connsiteY581" fmla="*/ 171948 h 2962327"/>
                  <a:gd name="connsiteX582" fmla="*/ 1913116 w 3028217"/>
                  <a:gd name="connsiteY582" fmla="*/ 183378 h 2962327"/>
                  <a:gd name="connsiteX583" fmla="*/ 1907401 w 3028217"/>
                  <a:gd name="connsiteY583" fmla="*/ 196713 h 2962327"/>
                  <a:gd name="connsiteX584" fmla="*/ 1873111 w 3028217"/>
                  <a:gd name="connsiteY584" fmla="*/ 245290 h 2962327"/>
                  <a:gd name="connsiteX585" fmla="*/ 1866443 w 3028217"/>
                  <a:gd name="connsiteY585" fmla="*/ 267198 h 2962327"/>
                  <a:gd name="connsiteX586" fmla="*/ 1851203 w 3028217"/>
                  <a:gd name="connsiteY586" fmla="*/ 270055 h 2962327"/>
                  <a:gd name="connsiteX587" fmla="*/ 1866443 w 3028217"/>
                  <a:gd name="connsiteY587" fmla="*/ 313870 h 2962327"/>
                  <a:gd name="connsiteX588" fmla="*/ 1843583 w 3028217"/>
                  <a:gd name="connsiteY588" fmla="*/ 319585 h 2962327"/>
                  <a:gd name="connsiteX589" fmla="*/ 1819771 w 3028217"/>
                  <a:gd name="connsiteY589" fmla="*/ 300535 h 2962327"/>
                  <a:gd name="connsiteX590" fmla="*/ 1788338 w 3028217"/>
                  <a:gd name="connsiteY590" fmla="*/ 313870 h 2962327"/>
                  <a:gd name="connsiteX591" fmla="*/ 1800721 w 3028217"/>
                  <a:gd name="connsiteY591" fmla="*/ 315775 h 2962327"/>
                  <a:gd name="connsiteX592" fmla="*/ 1823581 w 3028217"/>
                  <a:gd name="connsiteY592" fmla="*/ 314823 h 2962327"/>
                  <a:gd name="connsiteX593" fmla="*/ 1833106 w 3028217"/>
                  <a:gd name="connsiteY593" fmla="*/ 317680 h 2962327"/>
                  <a:gd name="connsiteX594" fmla="*/ 1838821 w 3028217"/>
                  <a:gd name="connsiteY594" fmla="*/ 334825 h 2962327"/>
                  <a:gd name="connsiteX595" fmla="*/ 1715948 w 3028217"/>
                  <a:gd name="connsiteY595" fmla="*/ 370068 h 2962327"/>
                  <a:gd name="connsiteX596" fmla="*/ 1691183 w 3028217"/>
                  <a:gd name="connsiteY596" fmla="*/ 379593 h 2962327"/>
                  <a:gd name="connsiteX597" fmla="*/ 1586408 w 3028217"/>
                  <a:gd name="connsiteY597" fmla="*/ 430075 h 2962327"/>
                  <a:gd name="connsiteX598" fmla="*/ 1542593 w 3028217"/>
                  <a:gd name="connsiteY598" fmla="*/ 468175 h 2962327"/>
                  <a:gd name="connsiteX599" fmla="*/ 1480681 w 3028217"/>
                  <a:gd name="connsiteY599" fmla="*/ 555805 h 2962327"/>
                  <a:gd name="connsiteX600" fmla="*/ 1462583 w 3028217"/>
                  <a:gd name="connsiteY600" fmla="*/ 562473 h 2962327"/>
                  <a:gd name="connsiteX601" fmla="*/ 1385431 w 3028217"/>
                  <a:gd name="connsiteY601" fmla="*/ 462460 h 2962327"/>
                  <a:gd name="connsiteX602" fmla="*/ 1379716 w 3028217"/>
                  <a:gd name="connsiteY602" fmla="*/ 398643 h 2962327"/>
                  <a:gd name="connsiteX603" fmla="*/ 1441628 w 3028217"/>
                  <a:gd name="connsiteY603" fmla="*/ 335778 h 2962327"/>
                  <a:gd name="connsiteX604" fmla="*/ 1449248 w 3028217"/>
                  <a:gd name="connsiteY604" fmla="*/ 321490 h 2962327"/>
                  <a:gd name="connsiteX605" fmla="*/ 1461631 w 3028217"/>
                  <a:gd name="connsiteY605" fmla="*/ 300535 h 2962327"/>
                  <a:gd name="connsiteX606" fmla="*/ 1412101 w 3028217"/>
                  <a:gd name="connsiteY606" fmla="*/ 280533 h 2962327"/>
                  <a:gd name="connsiteX607" fmla="*/ 1434961 w 3028217"/>
                  <a:gd name="connsiteY607" fmla="*/ 215763 h 2962327"/>
                  <a:gd name="connsiteX608" fmla="*/ 1371143 w 3028217"/>
                  <a:gd name="connsiteY608" fmla="*/ 160518 h 2962327"/>
                  <a:gd name="connsiteX609" fmla="*/ 1331138 w 3028217"/>
                  <a:gd name="connsiteY609" fmla="*/ 162423 h 2962327"/>
                  <a:gd name="connsiteX610" fmla="*/ 1303516 w 3028217"/>
                  <a:gd name="connsiteY610" fmla="*/ 150040 h 2962327"/>
                  <a:gd name="connsiteX611" fmla="*/ 1313993 w 3028217"/>
                  <a:gd name="connsiteY611" fmla="*/ 130038 h 2962327"/>
                  <a:gd name="connsiteX612" fmla="*/ 1313041 w 3028217"/>
                  <a:gd name="connsiteY612" fmla="*/ 121465 h 2962327"/>
                  <a:gd name="connsiteX613" fmla="*/ 1323518 w 3028217"/>
                  <a:gd name="connsiteY613" fmla="*/ 96700 h 2962327"/>
                  <a:gd name="connsiteX614" fmla="*/ 1387336 w 3028217"/>
                  <a:gd name="connsiteY614" fmla="*/ 88128 h 2962327"/>
                  <a:gd name="connsiteX615" fmla="*/ 1394003 w 3028217"/>
                  <a:gd name="connsiteY615" fmla="*/ 68125 h 2962327"/>
                  <a:gd name="connsiteX616" fmla="*/ 1445438 w 3028217"/>
                  <a:gd name="connsiteY616" fmla="*/ 41455 h 2962327"/>
                  <a:gd name="connsiteX617" fmla="*/ 1471104 w 3028217"/>
                  <a:gd name="connsiteY617" fmla="*/ 35589 h 2962327"/>
                  <a:gd name="connsiteX618" fmla="*/ 1469608 w 3028217"/>
                  <a:gd name="connsiteY618" fmla="*/ 35026 h 2962327"/>
                  <a:gd name="connsiteX619" fmla="*/ 1456869 w 3028217"/>
                  <a:gd name="connsiteY619" fmla="*/ 34788 h 2962327"/>
                  <a:gd name="connsiteX620" fmla="*/ 1365429 w 3028217"/>
                  <a:gd name="connsiteY620" fmla="*/ 60505 h 2962327"/>
                  <a:gd name="connsiteX621" fmla="*/ 1208266 w 3028217"/>
                  <a:gd name="connsiteY621" fmla="*/ 122418 h 2962327"/>
                  <a:gd name="connsiteX622" fmla="*/ 1175881 w 3028217"/>
                  <a:gd name="connsiteY622" fmla="*/ 122418 h 2962327"/>
                  <a:gd name="connsiteX623" fmla="*/ 1187311 w 3028217"/>
                  <a:gd name="connsiteY623" fmla="*/ 142420 h 2962327"/>
                  <a:gd name="connsiteX624" fmla="*/ 1180644 w 3028217"/>
                  <a:gd name="connsiteY624" fmla="*/ 149088 h 2962327"/>
                  <a:gd name="connsiteX625" fmla="*/ 1158647 w 3028217"/>
                  <a:gd name="connsiteY625" fmla="*/ 153642 h 2962327"/>
                  <a:gd name="connsiteX626" fmla="*/ 1143520 w 3028217"/>
                  <a:gd name="connsiteY626" fmla="*/ 152466 h 2962327"/>
                  <a:gd name="connsiteX627" fmla="*/ 1148259 w 3028217"/>
                  <a:gd name="connsiteY627" fmla="*/ 153731 h 2962327"/>
                  <a:gd name="connsiteX628" fmla="*/ 1152069 w 3028217"/>
                  <a:gd name="connsiteY628" fmla="*/ 175758 h 2962327"/>
                  <a:gd name="connsiteX629" fmla="*/ 1029196 w 3028217"/>
                  <a:gd name="connsiteY629" fmla="*/ 182425 h 2962327"/>
                  <a:gd name="connsiteX630" fmla="*/ 1006336 w 3028217"/>
                  <a:gd name="connsiteY630" fmla="*/ 148135 h 2962327"/>
                  <a:gd name="connsiteX631" fmla="*/ 995859 w 3028217"/>
                  <a:gd name="connsiteY631" fmla="*/ 134800 h 2962327"/>
                  <a:gd name="connsiteX632" fmla="*/ 987286 w 3028217"/>
                  <a:gd name="connsiteY632" fmla="*/ 114798 h 2962327"/>
                  <a:gd name="connsiteX633" fmla="*/ 1049199 w 3028217"/>
                  <a:gd name="connsiteY633" fmla="*/ 134800 h 2962327"/>
                  <a:gd name="connsiteX634" fmla="*/ 1064439 w 3028217"/>
                  <a:gd name="connsiteY634" fmla="*/ 149088 h 2962327"/>
                  <a:gd name="connsiteX635" fmla="*/ 1095871 w 3028217"/>
                  <a:gd name="connsiteY635" fmla="*/ 149326 h 2962327"/>
                  <a:gd name="connsiteX636" fmla="*/ 1106484 w 3028217"/>
                  <a:gd name="connsiteY636" fmla="*/ 148924 h 2962327"/>
                  <a:gd name="connsiteX637" fmla="*/ 1093014 w 3028217"/>
                  <a:gd name="connsiteY637" fmla="*/ 149088 h 2962327"/>
                  <a:gd name="connsiteX638" fmla="*/ 1062534 w 3028217"/>
                  <a:gd name="connsiteY638" fmla="*/ 131943 h 2962327"/>
                  <a:gd name="connsiteX639" fmla="*/ 1133971 w 3028217"/>
                  <a:gd name="connsiteY639" fmla="*/ 110988 h 2962327"/>
                  <a:gd name="connsiteX640" fmla="*/ 1158736 w 3028217"/>
                  <a:gd name="connsiteY640" fmla="*/ 88128 h 2962327"/>
                  <a:gd name="connsiteX641" fmla="*/ 1173024 w 3028217"/>
                  <a:gd name="connsiteY641" fmla="*/ 73840 h 2962327"/>
                  <a:gd name="connsiteX642" fmla="*/ 1214934 w 3028217"/>
                  <a:gd name="connsiteY642" fmla="*/ 54790 h 2962327"/>
                  <a:gd name="connsiteX643" fmla="*/ 1275894 w 3028217"/>
                  <a:gd name="connsiteY643" fmla="*/ 44313 h 2962327"/>
                  <a:gd name="connsiteX644" fmla="*/ 1211124 w 3028217"/>
                  <a:gd name="connsiteY644" fmla="*/ 51933 h 2962327"/>
                  <a:gd name="connsiteX645" fmla="*/ 1174929 w 3028217"/>
                  <a:gd name="connsiteY645" fmla="*/ 39550 h 2962327"/>
                  <a:gd name="connsiteX646" fmla="*/ 1174929 w 3028217"/>
                  <a:gd name="connsiteY646" fmla="*/ 26215 h 2962327"/>
                  <a:gd name="connsiteX647" fmla="*/ 1400760 w 3028217"/>
                  <a:gd name="connsiteY647" fmla="*/ 96 h 2962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</a:cxnLst>
                <a:rect l="l" t="t" r="r" b="b"/>
                <a:pathLst>
                  <a:path w="3028217" h="2962327">
                    <a:moveTo>
                      <a:pt x="2863236" y="2049564"/>
                    </a:moveTo>
                    <a:cubicBezTo>
                      <a:pt x="2854902" y="2049564"/>
                      <a:pt x="2847996" y="2053612"/>
                      <a:pt x="2844662" y="2065518"/>
                    </a:cubicBezTo>
                    <a:cubicBezTo>
                      <a:pt x="2840852" y="2080758"/>
                      <a:pt x="2821802" y="2104571"/>
                      <a:pt x="2847519" y="2116953"/>
                    </a:cubicBezTo>
                    <a:cubicBezTo>
                      <a:pt x="2878000" y="2131241"/>
                      <a:pt x="2877047" y="2098856"/>
                      <a:pt x="2887525" y="2084568"/>
                    </a:cubicBezTo>
                    <a:cubicBezTo>
                      <a:pt x="2888477" y="2083616"/>
                      <a:pt x="2889430" y="2080758"/>
                      <a:pt x="2890382" y="2078853"/>
                    </a:cubicBezTo>
                    <a:cubicBezTo>
                      <a:pt x="2895144" y="2071233"/>
                      <a:pt x="2896097" y="2064566"/>
                      <a:pt x="2890382" y="2057898"/>
                    </a:cubicBezTo>
                    <a:cubicBezTo>
                      <a:pt x="2881334" y="2053612"/>
                      <a:pt x="2871571" y="2049564"/>
                      <a:pt x="2863236" y="2049564"/>
                    </a:cubicBezTo>
                    <a:close/>
                    <a:moveTo>
                      <a:pt x="2453184" y="1703568"/>
                    </a:moveTo>
                    <a:cubicBezTo>
                      <a:pt x="2446516" y="1700711"/>
                      <a:pt x="2442706" y="1708331"/>
                      <a:pt x="2444611" y="1714046"/>
                    </a:cubicBezTo>
                    <a:cubicBezTo>
                      <a:pt x="2448421" y="1725476"/>
                      <a:pt x="2452231" y="1738811"/>
                      <a:pt x="2467471" y="1740716"/>
                    </a:cubicBezTo>
                    <a:cubicBezTo>
                      <a:pt x="2475091" y="1741668"/>
                      <a:pt x="2480806" y="1736906"/>
                      <a:pt x="2482711" y="1728333"/>
                    </a:cubicBezTo>
                    <a:cubicBezTo>
                      <a:pt x="2473186" y="1720713"/>
                      <a:pt x="2463661" y="1710236"/>
                      <a:pt x="2453184" y="1703568"/>
                    </a:cubicBezTo>
                    <a:close/>
                    <a:moveTo>
                      <a:pt x="802501" y="1583553"/>
                    </a:moveTo>
                    <a:cubicBezTo>
                      <a:pt x="805359" y="1585458"/>
                      <a:pt x="811074" y="1586410"/>
                      <a:pt x="812026" y="1589268"/>
                    </a:cubicBezTo>
                    <a:cubicBezTo>
                      <a:pt x="814884" y="1596888"/>
                      <a:pt x="807264" y="1597840"/>
                      <a:pt x="802501" y="1599745"/>
                    </a:cubicBezTo>
                    <a:cubicBezTo>
                      <a:pt x="797739" y="1601650"/>
                      <a:pt x="792976" y="1598793"/>
                      <a:pt x="792024" y="1594030"/>
                    </a:cubicBezTo>
                    <a:cubicBezTo>
                      <a:pt x="788214" y="1586410"/>
                      <a:pt x="794881" y="1585458"/>
                      <a:pt x="802501" y="1583553"/>
                    </a:cubicBezTo>
                    <a:close/>
                    <a:moveTo>
                      <a:pt x="573901" y="1577838"/>
                    </a:moveTo>
                    <a:cubicBezTo>
                      <a:pt x="581521" y="1579743"/>
                      <a:pt x="588189" y="1582600"/>
                      <a:pt x="592951" y="1589268"/>
                    </a:cubicBezTo>
                    <a:cubicBezTo>
                      <a:pt x="592951" y="1594982"/>
                      <a:pt x="589141" y="1596888"/>
                      <a:pt x="584379" y="1596888"/>
                    </a:cubicBezTo>
                    <a:cubicBezTo>
                      <a:pt x="575806" y="1597840"/>
                      <a:pt x="568186" y="1595935"/>
                      <a:pt x="565329" y="1587363"/>
                    </a:cubicBezTo>
                    <a:cubicBezTo>
                      <a:pt x="562471" y="1580695"/>
                      <a:pt x="568186" y="1576885"/>
                      <a:pt x="573901" y="1577838"/>
                    </a:cubicBezTo>
                    <a:close/>
                    <a:moveTo>
                      <a:pt x="698678" y="1550216"/>
                    </a:moveTo>
                    <a:cubicBezTo>
                      <a:pt x="729158" y="1545453"/>
                      <a:pt x="746303" y="1560693"/>
                      <a:pt x="763448" y="1592126"/>
                    </a:cubicBezTo>
                    <a:cubicBezTo>
                      <a:pt x="731063" y="1576886"/>
                      <a:pt x="706298" y="1611176"/>
                      <a:pt x="678676" y="1592126"/>
                    </a:cubicBezTo>
                    <a:cubicBezTo>
                      <a:pt x="675818" y="1573076"/>
                      <a:pt x="667246" y="1551168"/>
                      <a:pt x="698678" y="1550216"/>
                    </a:cubicBezTo>
                    <a:close/>
                    <a:moveTo>
                      <a:pt x="492939" y="1460681"/>
                    </a:moveTo>
                    <a:cubicBezTo>
                      <a:pt x="518656" y="1456871"/>
                      <a:pt x="541516" y="1464491"/>
                      <a:pt x="562471" y="1479731"/>
                    </a:cubicBezTo>
                    <a:cubicBezTo>
                      <a:pt x="590094" y="1499733"/>
                      <a:pt x="618669" y="1515926"/>
                      <a:pt x="646291" y="1537833"/>
                    </a:cubicBezTo>
                    <a:cubicBezTo>
                      <a:pt x="620574" y="1545453"/>
                      <a:pt x="593904" y="1560693"/>
                      <a:pt x="577711" y="1525451"/>
                    </a:cubicBezTo>
                    <a:cubicBezTo>
                      <a:pt x="567234" y="1503543"/>
                      <a:pt x="541516" y="1503543"/>
                      <a:pt x="527229" y="1487351"/>
                    </a:cubicBezTo>
                    <a:lnTo>
                      <a:pt x="525032" y="1486533"/>
                    </a:lnTo>
                    <a:lnTo>
                      <a:pt x="527229" y="1488303"/>
                    </a:lnTo>
                    <a:cubicBezTo>
                      <a:pt x="502464" y="1486398"/>
                      <a:pt x="475794" y="1465443"/>
                      <a:pt x="451029" y="1494971"/>
                    </a:cubicBezTo>
                    <a:cubicBezTo>
                      <a:pt x="453886" y="1467348"/>
                      <a:pt x="471984" y="1461633"/>
                      <a:pt x="492939" y="1460681"/>
                    </a:cubicBezTo>
                    <a:close/>
                    <a:moveTo>
                      <a:pt x="592475" y="1413889"/>
                    </a:moveTo>
                    <a:cubicBezTo>
                      <a:pt x="594380" y="1414008"/>
                      <a:pt x="596285" y="1414485"/>
                      <a:pt x="596761" y="1414961"/>
                    </a:cubicBezTo>
                    <a:cubicBezTo>
                      <a:pt x="605334" y="1423533"/>
                      <a:pt x="603428" y="1433058"/>
                      <a:pt x="595809" y="1447346"/>
                    </a:cubicBezTo>
                    <a:cubicBezTo>
                      <a:pt x="589141" y="1434011"/>
                      <a:pt x="579616" y="1426391"/>
                      <a:pt x="588189" y="1414961"/>
                    </a:cubicBezTo>
                    <a:cubicBezTo>
                      <a:pt x="588665" y="1414009"/>
                      <a:pt x="590570" y="1413770"/>
                      <a:pt x="592475" y="1413889"/>
                    </a:cubicBezTo>
                    <a:close/>
                    <a:moveTo>
                      <a:pt x="2633206" y="1174931"/>
                    </a:moveTo>
                    <a:cubicBezTo>
                      <a:pt x="2646541" y="1176836"/>
                      <a:pt x="2659876" y="1178741"/>
                      <a:pt x="2673211" y="1180646"/>
                    </a:cubicBezTo>
                    <a:cubicBezTo>
                      <a:pt x="2657018" y="1197791"/>
                      <a:pt x="2645588" y="1186361"/>
                      <a:pt x="2633206" y="1174931"/>
                    </a:cubicBezTo>
                    <a:close/>
                    <a:moveTo>
                      <a:pt x="2477948" y="1095873"/>
                    </a:moveTo>
                    <a:cubicBezTo>
                      <a:pt x="2477948" y="1101588"/>
                      <a:pt x="2478901" y="1106350"/>
                      <a:pt x="2484616" y="1110160"/>
                    </a:cubicBezTo>
                    <a:cubicBezTo>
                      <a:pt x="2478901" y="1119685"/>
                      <a:pt x="2464613" y="1121590"/>
                      <a:pt x="2464613" y="1135878"/>
                    </a:cubicBezTo>
                    <a:cubicBezTo>
                      <a:pt x="2464613" y="1153023"/>
                      <a:pt x="2454136" y="1151118"/>
                      <a:pt x="2444611" y="1144450"/>
                    </a:cubicBezTo>
                    <a:cubicBezTo>
                      <a:pt x="2434133" y="1136830"/>
                      <a:pt x="2413178" y="1133020"/>
                      <a:pt x="2415083" y="1119685"/>
                    </a:cubicBezTo>
                    <a:cubicBezTo>
                      <a:pt x="2417941" y="1101588"/>
                      <a:pt x="2436038" y="1116828"/>
                      <a:pt x="2446516" y="1114923"/>
                    </a:cubicBezTo>
                    <a:cubicBezTo>
                      <a:pt x="2458898" y="1112065"/>
                      <a:pt x="2470329" y="1106350"/>
                      <a:pt x="2477948" y="1095873"/>
                    </a:cubicBezTo>
                    <a:close/>
                    <a:moveTo>
                      <a:pt x="2344599" y="1039676"/>
                    </a:moveTo>
                    <a:cubicBezTo>
                      <a:pt x="2358886" y="1039676"/>
                      <a:pt x="2352219" y="1056821"/>
                      <a:pt x="2355076" y="1066346"/>
                    </a:cubicBezTo>
                    <a:cubicBezTo>
                      <a:pt x="2354124" y="1077776"/>
                      <a:pt x="2356981" y="1093016"/>
                      <a:pt x="2341741" y="1092063"/>
                    </a:cubicBezTo>
                    <a:cubicBezTo>
                      <a:pt x="2328406" y="1091111"/>
                      <a:pt x="2329359" y="1075871"/>
                      <a:pt x="2328406" y="1065393"/>
                    </a:cubicBezTo>
                    <a:cubicBezTo>
                      <a:pt x="2327454" y="1053011"/>
                      <a:pt x="2331264" y="1039676"/>
                      <a:pt x="2344599" y="1039676"/>
                    </a:cubicBezTo>
                    <a:close/>
                    <a:moveTo>
                      <a:pt x="699631" y="966334"/>
                    </a:moveTo>
                    <a:cubicBezTo>
                      <a:pt x="671056" y="960619"/>
                      <a:pt x="648196" y="971096"/>
                      <a:pt x="616764" y="992051"/>
                    </a:cubicBezTo>
                    <a:cubicBezTo>
                      <a:pt x="652959" y="990146"/>
                      <a:pt x="677724" y="983478"/>
                      <a:pt x="699631" y="966334"/>
                    </a:cubicBezTo>
                    <a:close/>
                    <a:moveTo>
                      <a:pt x="2786559" y="938711"/>
                    </a:moveTo>
                    <a:cubicBezTo>
                      <a:pt x="2796084" y="944426"/>
                      <a:pt x="2804656" y="939663"/>
                      <a:pt x="2814181" y="938711"/>
                    </a:cubicBezTo>
                    <a:cubicBezTo>
                      <a:pt x="2814181" y="940616"/>
                      <a:pt x="2814181" y="943473"/>
                      <a:pt x="2814181" y="945378"/>
                    </a:cubicBezTo>
                    <a:cubicBezTo>
                      <a:pt x="2803704" y="949188"/>
                      <a:pt x="2791321" y="959666"/>
                      <a:pt x="2786559" y="938711"/>
                    </a:cubicBezTo>
                    <a:close/>
                    <a:moveTo>
                      <a:pt x="737731" y="935019"/>
                    </a:moveTo>
                    <a:cubicBezTo>
                      <a:pt x="726540" y="936091"/>
                      <a:pt x="714872" y="940139"/>
                      <a:pt x="702489" y="951093"/>
                    </a:cubicBezTo>
                    <a:cubicBezTo>
                      <a:pt x="731064" y="951093"/>
                      <a:pt x="753924" y="958713"/>
                      <a:pt x="770116" y="936805"/>
                    </a:cubicBezTo>
                    <a:cubicBezTo>
                      <a:pt x="759639" y="935853"/>
                      <a:pt x="748923" y="933948"/>
                      <a:pt x="737731" y="935019"/>
                    </a:cubicBezTo>
                    <a:close/>
                    <a:moveTo>
                      <a:pt x="619383" y="880251"/>
                    </a:moveTo>
                    <a:cubicBezTo>
                      <a:pt x="616526" y="879417"/>
                      <a:pt x="612477" y="880608"/>
                      <a:pt x="608191" y="882513"/>
                    </a:cubicBezTo>
                    <a:cubicBezTo>
                      <a:pt x="589141" y="887276"/>
                      <a:pt x="539611" y="951093"/>
                      <a:pt x="541516" y="968238"/>
                    </a:cubicBezTo>
                    <a:cubicBezTo>
                      <a:pt x="543421" y="979668"/>
                      <a:pt x="550089" y="980621"/>
                      <a:pt x="558661" y="975858"/>
                    </a:cubicBezTo>
                    <a:cubicBezTo>
                      <a:pt x="569139" y="970143"/>
                      <a:pt x="576759" y="960618"/>
                      <a:pt x="578664" y="949188"/>
                    </a:cubicBezTo>
                    <a:cubicBezTo>
                      <a:pt x="582474" y="920613"/>
                      <a:pt x="601524" y="904421"/>
                      <a:pt x="623431" y="890133"/>
                    </a:cubicBezTo>
                    <a:cubicBezTo>
                      <a:pt x="623907" y="883942"/>
                      <a:pt x="622241" y="881084"/>
                      <a:pt x="619383" y="880251"/>
                    </a:cubicBezTo>
                    <a:close/>
                    <a:moveTo>
                      <a:pt x="659626" y="872036"/>
                    </a:moveTo>
                    <a:cubicBezTo>
                      <a:pt x="653911" y="870131"/>
                      <a:pt x="645339" y="876798"/>
                      <a:pt x="647244" y="879656"/>
                    </a:cubicBezTo>
                    <a:cubicBezTo>
                      <a:pt x="657721" y="901563"/>
                      <a:pt x="632956" y="928233"/>
                      <a:pt x="657721" y="950141"/>
                    </a:cubicBezTo>
                    <a:cubicBezTo>
                      <a:pt x="667246" y="936806"/>
                      <a:pt x="676771" y="926328"/>
                      <a:pt x="683439" y="913946"/>
                    </a:cubicBezTo>
                    <a:cubicBezTo>
                      <a:pt x="691059" y="897753"/>
                      <a:pt x="704394" y="924423"/>
                      <a:pt x="711061" y="910136"/>
                    </a:cubicBezTo>
                    <a:cubicBezTo>
                      <a:pt x="713919" y="903468"/>
                      <a:pt x="713919" y="896801"/>
                      <a:pt x="709156" y="891086"/>
                    </a:cubicBezTo>
                    <a:cubicBezTo>
                      <a:pt x="696774" y="875846"/>
                      <a:pt x="676771" y="876798"/>
                      <a:pt x="659626" y="872036"/>
                    </a:cubicBezTo>
                    <a:close/>
                    <a:moveTo>
                      <a:pt x="620410" y="803828"/>
                    </a:moveTo>
                    <a:cubicBezTo>
                      <a:pt x="614918" y="803575"/>
                      <a:pt x="609144" y="804646"/>
                      <a:pt x="603429" y="807266"/>
                    </a:cubicBezTo>
                    <a:cubicBezTo>
                      <a:pt x="579616" y="817743"/>
                      <a:pt x="555804" y="830126"/>
                      <a:pt x="532944" y="841556"/>
                    </a:cubicBezTo>
                    <a:cubicBezTo>
                      <a:pt x="530086" y="850128"/>
                      <a:pt x="536754" y="852033"/>
                      <a:pt x="541516" y="855843"/>
                    </a:cubicBezTo>
                    <a:cubicBezTo>
                      <a:pt x="561519" y="852986"/>
                      <a:pt x="579616" y="838698"/>
                      <a:pt x="602476" y="859653"/>
                    </a:cubicBezTo>
                    <a:cubicBezTo>
                      <a:pt x="617716" y="874893"/>
                      <a:pt x="654864" y="853938"/>
                      <a:pt x="652959" y="835841"/>
                    </a:cubicBezTo>
                    <a:cubicBezTo>
                      <a:pt x="650815" y="817267"/>
                      <a:pt x="636885" y="804587"/>
                      <a:pt x="620410" y="803828"/>
                    </a:cubicBezTo>
                    <a:close/>
                    <a:moveTo>
                      <a:pt x="2051228" y="690108"/>
                    </a:moveTo>
                    <a:cubicBezTo>
                      <a:pt x="2066468" y="695823"/>
                      <a:pt x="2079803" y="697728"/>
                      <a:pt x="2074088" y="722493"/>
                    </a:cubicBezTo>
                    <a:cubicBezTo>
                      <a:pt x="2066468" y="753925"/>
                      <a:pt x="2053133" y="773928"/>
                      <a:pt x="2021701" y="782500"/>
                    </a:cubicBezTo>
                    <a:cubicBezTo>
                      <a:pt x="2009318" y="785358"/>
                      <a:pt x="1997888" y="785358"/>
                      <a:pt x="2000746" y="772023"/>
                    </a:cubicBezTo>
                    <a:cubicBezTo>
                      <a:pt x="2006461" y="745353"/>
                      <a:pt x="2008366" y="714873"/>
                      <a:pt x="2036941" y="698680"/>
                    </a:cubicBezTo>
                    <a:cubicBezTo>
                      <a:pt x="2040751" y="694870"/>
                      <a:pt x="2045513" y="692965"/>
                      <a:pt x="2051228" y="690108"/>
                    </a:cubicBezTo>
                    <a:close/>
                    <a:moveTo>
                      <a:pt x="2111236" y="608669"/>
                    </a:moveTo>
                    <a:cubicBezTo>
                      <a:pt x="2115046" y="609621"/>
                      <a:pt x="2116951" y="613431"/>
                      <a:pt x="2113141" y="623433"/>
                    </a:cubicBezTo>
                    <a:cubicBezTo>
                      <a:pt x="2113141" y="624385"/>
                      <a:pt x="2112189" y="625338"/>
                      <a:pt x="2111236" y="626290"/>
                    </a:cubicBezTo>
                    <a:cubicBezTo>
                      <a:pt x="2147431" y="643435"/>
                      <a:pt x="2126476" y="692013"/>
                      <a:pt x="2159814" y="711063"/>
                    </a:cubicBezTo>
                    <a:cubicBezTo>
                      <a:pt x="2178864" y="721540"/>
                      <a:pt x="2174101" y="752020"/>
                      <a:pt x="2199819" y="758688"/>
                    </a:cubicBezTo>
                    <a:cubicBezTo>
                      <a:pt x="2206486" y="760593"/>
                      <a:pt x="2189341" y="798693"/>
                      <a:pt x="2176959" y="800598"/>
                    </a:cubicBezTo>
                    <a:cubicBezTo>
                      <a:pt x="2149336" y="805360"/>
                      <a:pt x="2120761" y="810123"/>
                      <a:pt x="2092186" y="814885"/>
                    </a:cubicBezTo>
                    <a:cubicBezTo>
                      <a:pt x="2089329" y="799645"/>
                      <a:pt x="2128381" y="789168"/>
                      <a:pt x="2092186" y="777738"/>
                    </a:cubicBezTo>
                    <a:cubicBezTo>
                      <a:pt x="2098854" y="765355"/>
                      <a:pt x="2098854" y="749163"/>
                      <a:pt x="2111236" y="740590"/>
                    </a:cubicBezTo>
                    <a:cubicBezTo>
                      <a:pt x="2127429" y="729160"/>
                      <a:pt x="2118856" y="712015"/>
                      <a:pt x="2110284" y="710110"/>
                    </a:cubicBezTo>
                    <a:cubicBezTo>
                      <a:pt x="2086471" y="705348"/>
                      <a:pt x="2087424" y="682488"/>
                      <a:pt x="2076946" y="669153"/>
                    </a:cubicBezTo>
                    <a:cubicBezTo>
                      <a:pt x="2062659" y="651055"/>
                      <a:pt x="2076946" y="617718"/>
                      <a:pt x="2097901" y="611050"/>
                    </a:cubicBezTo>
                    <a:cubicBezTo>
                      <a:pt x="2101711" y="609621"/>
                      <a:pt x="2107426" y="607716"/>
                      <a:pt x="2111236" y="608669"/>
                    </a:cubicBezTo>
                    <a:close/>
                    <a:moveTo>
                      <a:pt x="927279" y="479605"/>
                    </a:moveTo>
                    <a:cubicBezTo>
                      <a:pt x="932041" y="477700"/>
                      <a:pt x="935851" y="480558"/>
                      <a:pt x="933946" y="486273"/>
                    </a:cubicBezTo>
                    <a:cubicBezTo>
                      <a:pt x="932041" y="490083"/>
                      <a:pt x="929184" y="492941"/>
                      <a:pt x="929184" y="493893"/>
                    </a:cubicBezTo>
                    <a:cubicBezTo>
                      <a:pt x="919659" y="493893"/>
                      <a:pt x="917754" y="491035"/>
                      <a:pt x="919659" y="488178"/>
                    </a:cubicBezTo>
                    <a:cubicBezTo>
                      <a:pt x="921564" y="484368"/>
                      <a:pt x="924421" y="480558"/>
                      <a:pt x="927279" y="479605"/>
                    </a:cubicBezTo>
                    <a:close/>
                    <a:moveTo>
                      <a:pt x="1938089" y="417931"/>
                    </a:moveTo>
                    <a:cubicBezTo>
                      <a:pt x="1948537" y="420431"/>
                      <a:pt x="1955503" y="431504"/>
                      <a:pt x="1959789" y="441505"/>
                    </a:cubicBezTo>
                    <a:cubicBezTo>
                      <a:pt x="1967409" y="457698"/>
                      <a:pt x="1952169" y="461508"/>
                      <a:pt x="1940739" y="466270"/>
                    </a:cubicBezTo>
                    <a:cubicBezTo>
                      <a:pt x="1909306" y="478653"/>
                      <a:pt x="1880731" y="501513"/>
                      <a:pt x="1842631" y="480558"/>
                    </a:cubicBezTo>
                    <a:cubicBezTo>
                      <a:pt x="1829296" y="472938"/>
                      <a:pt x="1832154" y="467223"/>
                      <a:pt x="1832154" y="458650"/>
                    </a:cubicBezTo>
                    <a:cubicBezTo>
                      <a:pt x="1828344" y="450078"/>
                      <a:pt x="1835964" y="442458"/>
                      <a:pt x="1833106" y="431980"/>
                    </a:cubicBezTo>
                    <a:cubicBezTo>
                      <a:pt x="1828344" y="420550"/>
                      <a:pt x="1835011" y="416740"/>
                      <a:pt x="1845489" y="423408"/>
                    </a:cubicBezTo>
                    <a:cubicBezTo>
                      <a:pt x="1847394" y="430075"/>
                      <a:pt x="1849299" y="439600"/>
                      <a:pt x="1857871" y="432933"/>
                    </a:cubicBezTo>
                    <a:cubicBezTo>
                      <a:pt x="1878826" y="418645"/>
                      <a:pt x="1903591" y="426265"/>
                      <a:pt x="1926451" y="418645"/>
                    </a:cubicBezTo>
                    <a:cubicBezTo>
                      <a:pt x="1930737" y="417216"/>
                      <a:pt x="1934607" y="417097"/>
                      <a:pt x="1938089" y="417931"/>
                    </a:cubicBezTo>
                    <a:close/>
                    <a:moveTo>
                      <a:pt x="904419" y="389118"/>
                    </a:moveTo>
                    <a:cubicBezTo>
                      <a:pt x="915849" y="404358"/>
                      <a:pt x="928231" y="418646"/>
                      <a:pt x="938709" y="433886"/>
                    </a:cubicBezTo>
                    <a:cubicBezTo>
                      <a:pt x="940614" y="436743"/>
                      <a:pt x="940614" y="441505"/>
                      <a:pt x="942519" y="446268"/>
                    </a:cubicBezTo>
                    <a:cubicBezTo>
                      <a:pt x="938709" y="447221"/>
                      <a:pt x="932041" y="450078"/>
                      <a:pt x="931089" y="449125"/>
                    </a:cubicBezTo>
                    <a:cubicBezTo>
                      <a:pt x="912991" y="426266"/>
                      <a:pt x="896799" y="440553"/>
                      <a:pt x="878701" y="449125"/>
                    </a:cubicBezTo>
                    <a:cubicBezTo>
                      <a:pt x="871081" y="452936"/>
                      <a:pt x="863461" y="446268"/>
                      <a:pt x="856794" y="443411"/>
                    </a:cubicBezTo>
                    <a:cubicBezTo>
                      <a:pt x="835839" y="424361"/>
                      <a:pt x="864414" y="422455"/>
                      <a:pt x="867271" y="412930"/>
                    </a:cubicBezTo>
                    <a:cubicBezTo>
                      <a:pt x="878701" y="402453"/>
                      <a:pt x="887274" y="388166"/>
                      <a:pt x="904419" y="389118"/>
                    </a:cubicBezTo>
                    <a:close/>
                    <a:moveTo>
                      <a:pt x="1062534" y="340541"/>
                    </a:moveTo>
                    <a:cubicBezTo>
                      <a:pt x="1073011" y="340541"/>
                      <a:pt x="1082536" y="340541"/>
                      <a:pt x="1083489" y="353876"/>
                    </a:cubicBezTo>
                    <a:cubicBezTo>
                      <a:pt x="1073964" y="356733"/>
                      <a:pt x="1066344" y="373878"/>
                      <a:pt x="1053961" y="360543"/>
                    </a:cubicBezTo>
                    <a:cubicBezTo>
                      <a:pt x="1045389" y="351018"/>
                      <a:pt x="1054914" y="345303"/>
                      <a:pt x="1062534" y="340541"/>
                    </a:cubicBezTo>
                    <a:close/>
                    <a:moveTo>
                      <a:pt x="2471113" y="336025"/>
                    </a:moveTo>
                    <a:cubicBezTo>
                      <a:pt x="2489315" y="339763"/>
                      <a:pt x="2505689" y="355066"/>
                      <a:pt x="2521763" y="370068"/>
                    </a:cubicBezTo>
                    <a:cubicBezTo>
                      <a:pt x="2652256" y="491988"/>
                      <a:pt x="2764651" y="627243"/>
                      <a:pt x="2848471" y="785358"/>
                    </a:cubicBezTo>
                    <a:cubicBezTo>
                      <a:pt x="2875141" y="835841"/>
                      <a:pt x="2898953" y="887276"/>
                      <a:pt x="2920861" y="940616"/>
                    </a:cubicBezTo>
                    <a:cubicBezTo>
                      <a:pt x="2925623" y="952046"/>
                      <a:pt x="2938006" y="963476"/>
                      <a:pt x="2926576" y="977763"/>
                    </a:cubicBezTo>
                    <a:cubicBezTo>
                      <a:pt x="2893238" y="978716"/>
                      <a:pt x="2872283" y="955856"/>
                      <a:pt x="2847518" y="938711"/>
                    </a:cubicBezTo>
                    <a:cubicBezTo>
                      <a:pt x="2844661" y="919661"/>
                      <a:pt x="2858948" y="906326"/>
                      <a:pt x="2864663" y="890133"/>
                    </a:cubicBezTo>
                    <a:cubicBezTo>
                      <a:pt x="2846566" y="892991"/>
                      <a:pt x="2829421" y="903468"/>
                      <a:pt x="2810371" y="908231"/>
                    </a:cubicBezTo>
                    <a:cubicBezTo>
                      <a:pt x="2792273" y="911088"/>
                      <a:pt x="2774176" y="912041"/>
                      <a:pt x="2757031" y="904421"/>
                    </a:cubicBezTo>
                    <a:cubicBezTo>
                      <a:pt x="2741791" y="897753"/>
                      <a:pt x="2733218" y="902516"/>
                      <a:pt x="2728456" y="916803"/>
                    </a:cubicBezTo>
                    <a:cubicBezTo>
                      <a:pt x="2724646" y="935853"/>
                      <a:pt x="2713216" y="952998"/>
                      <a:pt x="2707501" y="971096"/>
                    </a:cubicBezTo>
                    <a:cubicBezTo>
                      <a:pt x="2702738" y="984431"/>
                      <a:pt x="2699881" y="997766"/>
                      <a:pt x="2706548" y="1011101"/>
                    </a:cubicBezTo>
                    <a:cubicBezTo>
                      <a:pt x="2712263" y="1021578"/>
                      <a:pt x="2722741" y="1031103"/>
                      <a:pt x="2712263" y="1044438"/>
                    </a:cubicBezTo>
                    <a:cubicBezTo>
                      <a:pt x="2722979" y="1032294"/>
                      <a:pt x="2735302" y="1023900"/>
                      <a:pt x="2750438" y="1026892"/>
                    </a:cubicBezTo>
                    <a:lnTo>
                      <a:pt x="2757317" y="1029909"/>
                    </a:lnTo>
                    <a:lnTo>
                      <a:pt x="2760842" y="1028246"/>
                    </a:lnTo>
                    <a:cubicBezTo>
                      <a:pt x="2768462" y="1021578"/>
                      <a:pt x="2775130" y="1013006"/>
                      <a:pt x="2785607" y="1010148"/>
                    </a:cubicBezTo>
                    <a:cubicBezTo>
                      <a:pt x="2791798" y="1008243"/>
                      <a:pt x="2798228" y="1006814"/>
                      <a:pt x="2804538" y="1006457"/>
                    </a:cubicBezTo>
                    <a:cubicBezTo>
                      <a:pt x="2810848" y="1006100"/>
                      <a:pt x="2817040" y="1006814"/>
                      <a:pt x="2822755" y="1009196"/>
                    </a:cubicBezTo>
                    <a:cubicBezTo>
                      <a:pt x="2859902" y="1023483"/>
                      <a:pt x="2898955" y="1027293"/>
                      <a:pt x="2938959" y="1031103"/>
                    </a:cubicBezTo>
                    <a:cubicBezTo>
                      <a:pt x="2955152" y="1033008"/>
                      <a:pt x="2957057" y="1047296"/>
                      <a:pt x="2959915" y="1058726"/>
                    </a:cubicBezTo>
                    <a:cubicBezTo>
                      <a:pt x="2990394" y="1159691"/>
                      <a:pt x="3010397" y="1262561"/>
                      <a:pt x="3021827" y="1368288"/>
                    </a:cubicBezTo>
                    <a:cubicBezTo>
                      <a:pt x="3029447" y="1433058"/>
                      <a:pt x="3025637" y="1497828"/>
                      <a:pt x="3027542" y="1562598"/>
                    </a:cubicBezTo>
                    <a:cubicBezTo>
                      <a:pt x="3027542" y="1573076"/>
                      <a:pt x="3031352" y="1585458"/>
                      <a:pt x="3020874" y="1594983"/>
                    </a:cubicBezTo>
                    <a:cubicBezTo>
                      <a:pt x="2992299" y="1573076"/>
                      <a:pt x="2963724" y="1551168"/>
                      <a:pt x="2958009" y="1512116"/>
                    </a:cubicBezTo>
                    <a:cubicBezTo>
                      <a:pt x="2954199" y="1483541"/>
                      <a:pt x="2933244" y="1467348"/>
                      <a:pt x="2918005" y="1446393"/>
                    </a:cubicBezTo>
                    <a:cubicBezTo>
                      <a:pt x="2898955" y="1421628"/>
                      <a:pt x="2888477" y="1390196"/>
                      <a:pt x="2860855" y="1371146"/>
                    </a:cubicBezTo>
                    <a:cubicBezTo>
                      <a:pt x="2846567" y="1368288"/>
                      <a:pt x="2836089" y="1359716"/>
                      <a:pt x="2831327" y="1343523"/>
                    </a:cubicBezTo>
                    <a:cubicBezTo>
                      <a:pt x="2835137" y="1360668"/>
                      <a:pt x="2849424" y="1368288"/>
                      <a:pt x="2856092" y="1380671"/>
                    </a:cubicBezTo>
                    <a:cubicBezTo>
                      <a:pt x="2882762" y="1424486"/>
                      <a:pt x="2896097" y="1474968"/>
                      <a:pt x="2930387" y="1514021"/>
                    </a:cubicBezTo>
                    <a:cubicBezTo>
                      <a:pt x="2938007" y="1522593"/>
                      <a:pt x="2938959" y="1534976"/>
                      <a:pt x="2939912" y="1546406"/>
                    </a:cubicBezTo>
                    <a:cubicBezTo>
                      <a:pt x="2941817" y="1566408"/>
                      <a:pt x="2950390" y="1582601"/>
                      <a:pt x="2962772" y="1597841"/>
                    </a:cubicBezTo>
                    <a:cubicBezTo>
                      <a:pt x="2983727" y="1622606"/>
                      <a:pt x="2993252" y="1652133"/>
                      <a:pt x="2999919" y="1683566"/>
                    </a:cubicBezTo>
                    <a:cubicBezTo>
                      <a:pt x="3023732" y="1698806"/>
                      <a:pt x="3015159" y="1721666"/>
                      <a:pt x="3012302" y="1740716"/>
                    </a:cubicBezTo>
                    <a:cubicBezTo>
                      <a:pt x="2988490" y="1885496"/>
                      <a:pt x="2951342" y="2026466"/>
                      <a:pt x="2886572" y="2158864"/>
                    </a:cubicBezTo>
                    <a:cubicBezTo>
                      <a:pt x="2872284" y="2188391"/>
                      <a:pt x="2858949" y="2218871"/>
                      <a:pt x="2841805" y="2246493"/>
                    </a:cubicBezTo>
                    <a:cubicBezTo>
                      <a:pt x="2837042" y="2255066"/>
                      <a:pt x="2835137" y="2266496"/>
                      <a:pt x="2821802" y="2266496"/>
                    </a:cubicBezTo>
                    <a:cubicBezTo>
                      <a:pt x="2812277" y="2260781"/>
                      <a:pt x="2812277" y="2249351"/>
                      <a:pt x="2808467" y="2240778"/>
                    </a:cubicBezTo>
                    <a:cubicBezTo>
                      <a:pt x="2794180" y="2222681"/>
                      <a:pt x="2796084" y="2198868"/>
                      <a:pt x="2785607" y="2172198"/>
                    </a:cubicBezTo>
                    <a:cubicBezTo>
                      <a:pt x="2795132" y="2196011"/>
                      <a:pt x="2791322" y="2217918"/>
                      <a:pt x="2805609" y="2234111"/>
                    </a:cubicBezTo>
                    <a:cubicBezTo>
                      <a:pt x="2812277" y="2246493"/>
                      <a:pt x="2811324" y="2261733"/>
                      <a:pt x="2821802" y="2273164"/>
                    </a:cubicBezTo>
                    <a:cubicBezTo>
                      <a:pt x="2795132" y="2339839"/>
                      <a:pt x="2750364" y="2394131"/>
                      <a:pt x="2708455" y="2451281"/>
                    </a:cubicBezTo>
                    <a:cubicBezTo>
                      <a:pt x="2661782" y="2514146"/>
                      <a:pt x="2606537" y="2568439"/>
                      <a:pt x="2551292" y="2622731"/>
                    </a:cubicBezTo>
                    <a:cubicBezTo>
                      <a:pt x="2527480" y="2646543"/>
                      <a:pt x="2502714" y="2666546"/>
                      <a:pt x="2476997" y="2687501"/>
                    </a:cubicBezTo>
                    <a:cubicBezTo>
                      <a:pt x="2465567" y="2677976"/>
                      <a:pt x="2476997" y="2661783"/>
                      <a:pt x="2463662" y="2655116"/>
                    </a:cubicBezTo>
                    <a:cubicBezTo>
                      <a:pt x="2469377" y="2608443"/>
                      <a:pt x="2446517" y="2570343"/>
                      <a:pt x="2425562" y="2533196"/>
                    </a:cubicBezTo>
                    <a:cubicBezTo>
                      <a:pt x="2392224" y="2475093"/>
                      <a:pt x="2414132" y="2424611"/>
                      <a:pt x="2439849" y="2375081"/>
                    </a:cubicBezTo>
                    <a:cubicBezTo>
                      <a:pt x="2453184" y="2349364"/>
                      <a:pt x="2458899" y="2330314"/>
                      <a:pt x="2449374" y="2301739"/>
                    </a:cubicBezTo>
                    <a:cubicBezTo>
                      <a:pt x="2439849" y="2272211"/>
                      <a:pt x="2442707" y="2240778"/>
                      <a:pt x="2430324" y="2210298"/>
                    </a:cubicBezTo>
                    <a:cubicBezTo>
                      <a:pt x="2420799" y="2187439"/>
                      <a:pt x="2416989" y="2160768"/>
                      <a:pt x="2396987" y="2144576"/>
                    </a:cubicBezTo>
                    <a:cubicBezTo>
                      <a:pt x="2352219" y="2107428"/>
                      <a:pt x="2357934" y="2060756"/>
                      <a:pt x="2370317" y="2012178"/>
                    </a:cubicBezTo>
                    <a:cubicBezTo>
                      <a:pt x="2372222" y="2005511"/>
                      <a:pt x="2374127" y="1998843"/>
                      <a:pt x="2374127" y="1992176"/>
                    </a:cubicBezTo>
                    <a:cubicBezTo>
                      <a:pt x="2376984" y="1954076"/>
                      <a:pt x="2356982" y="1935978"/>
                      <a:pt x="2319834" y="1944551"/>
                    </a:cubicBezTo>
                    <a:cubicBezTo>
                      <a:pt x="2303642" y="1948361"/>
                      <a:pt x="2292212" y="1948361"/>
                      <a:pt x="2282687" y="1931216"/>
                    </a:cubicBezTo>
                    <a:cubicBezTo>
                      <a:pt x="2263637" y="1897878"/>
                      <a:pt x="2235062" y="1889306"/>
                      <a:pt x="2200772" y="1905498"/>
                    </a:cubicBezTo>
                    <a:cubicBezTo>
                      <a:pt x="2186484" y="1912166"/>
                      <a:pt x="2171244" y="1918833"/>
                      <a:pt x="2157909" y="1926453"/>
                    </a:cubicBezTo>
                    <a:cubicBezTo>
                      <a:pt x="2140764" y="1935978"/>
                      <a:pt x="2124572" y="1938836"/>
                      <a:pt x="2106474" y="1931216"/>
                    </a:cubicBezTo>
                    <a:cubicBezTo>
                      <a:pt x="2083614" y="1921691"/>
                      <a:pt x="2059802" y="1925501"/>
                      <a:pt x="2040752" y="1937883"/>
                    </a:cubicBezTo>
                    <a:cubicBezTo>
                      <a:pt x="2012177" y="1956933"/>
                      <a:pt x="1991222" y="1941693"/>
                      <a:pt x="1974077" y="1924548"/>
                    </a:cubicBezTo>
                    <a:cubicBezTo>
                      <a:pt x="1956932" y="1907403"/>
                      <a:pt x="1938834" y="1892163"/>
                      <a:pt x="1919784" y="1877876"/>
                    </a:cubicBezTo>
                    <a:cubicBezTo>
                      <a:pt x="1909307" y="1870256"/>
                      <a:pt x="1899782" y="1861683"/>
                      <a:pt x="1896924" y="1849301"/>
                    </a:cubicBezTo>
                    <a:cubicBezTo>
                      <a:pt x="1889304" y="1812153"/>
                      <a:pt x="1862634" y="1789293"/>
                      <a:pt x="1839774" y="1762623"/>
                    </a:cubicBezTo>
                    <a:cubicBezTo>
                      <a:pt x="1827392" y="1748336"/>
                      <a:pt x="1815962" y="1694043"/>
                      <a:pt x="1822629" y="1676898"/>
                    </a:cubicBezTo>
                    <a:cubicBezTo>
                      <a:pt x="1840727" y="1632131"/>
                      <a:pt x="1846442" y="1585458"/>
                      <a:pt x="1829297" y="1537833"/>
                    </a:cubicBezTo>
                    <a:cubicBezTo>
                      <a:pt x="1826439" y="1530213"/>
                      <a:pt x="1823582" y="1522593"/>
                      <a:pt x="1828344" y="1514973"/>
                    </a:cubicBezTo>
                    <a:cubicBezTo>
                      <a:pt x="1854062" y="1466396"/>
                      <a:pt x="1875017" y="1416866"/>
                      <a:pt x="1909307" y="1373051"/>
                    </a:cubicBezTo>
                    <a:cubicBezTo>
                      <a:pt x="1915022" y="1366383"/>
                      <a:pt x="1923594" y="1365431"/>
                      <a:pt x="1929309" y="1361621"/>
                    </a:cubicBezTo>
                    <a:cubicBezTo>
                      <a:pt x="1954074" y="1345428"/>
                      <a:pt x="1976934" y="1330188"/>
                      <a:pt x="1977887" y="1293041"/>
                    </a:cubicBezTo>
                    <a:cubicBezTo>
                      <a:pt x="1978839" y="1267323"/>
                      <a:pt x="1992174" y="1239701"/>
                      <a:pt x="2019797" y="1227318"/>
                    </a:cubicBezTo>
                    <a:cubicBezTo>
                      <a:pt x="2040752" y="1217793"/>
                      <a:pt x="2050277" y="1201601"/>
                      <a:pt x="2051229" y="1178741"/>
                    </a:cubicBezTo>
                    <a:cubicBezTo>
                      <a:pt x="2058849" y="1162548"/>
                      <a:pt x="2071232" y="1167311"/>
                      <a:pt x="2083614" y="1172073"/>
                    </a:cubicBezTo>
                    <a:cubicBezTo>
                      <a:pt x="2111237" y="1181598"/>
                      <a:pt x="2136002" y="1178741"/>
                      <a:pt x="2161719" y="1162548"/>
                    </a:cubicBezTo>
                    <a:cubicBezTo>
                      <a:pt x="2193152" y="1142546"/>
                      <a:pt x="2229347" y="1134926"/>
                      <a:pt x="2266494" y="1136831"/>
                    </a:cubicBezTo>
                    <a:cubicBezTo>
                      <a:pt x="2288402" y="1137783"/>
                      <a:pt x="2310309" y="1137783"/>
                      <a:pt x="2331264" y="1133021"/>
                    </a:cubicBezTo>
                    <a:cubicBezTo>
                      <a:pt x="2370317" y="1123496"/>
                      <a:pt x="2397939" y="1138736"/>
                      <a:pt x="2387462" y="1197791"/>
                    </a:cubicBezTo>
                    <a:cubicBezTo>
                      <a:pt x="2384604" y="1213983"/>
                      <a:pt x="2384604" y="1228271"/>
                      <a:pt x="2400797" y="1229223"/>
                    </a:cubicBezTo>
                    <a:cubicBezTo>
                      <a:pt x="2447469" y="1231128"/>
                      <a:pt x="2477949" y="1266371"/>
                      <a:pt x="2517002" y="1283516"/>
                    </a:cubicBezTo>
                    <a:cubicBezTo>
                      <a:pt x="2538909" y="1293041"/>
                      <a:pt x="2550339" y="1296851"/>
                      <a:pt x="2556055" y="1266371"/>
                    </a:cubicBezTo>
                    <a:cubicBezTo>
                      <a:pt x="2561769" y="1236843"/>
                      <a:pt x="2589392" y="1227318"/>
                      <a:pt x="2617967" y="1241606"/>
                    </a:cubicBezTo>
                    <a:cubicBezTo>
                      <a:pt x="2644637" y="1254941"/>
                      <a:pt x="2673212" y="1262561"/>
                      <a:pt x="2701787" y="1271133"/>
                    </a:cubicBezTo>
                    <a:cubicBezTo>
                      <a:pt x="2743697" y="1283516"/>
                      <a:pt x="2782749" y="1259703"/>
                      <a:pt x="2823707" y="1270181"/>
                    </a:cubicBezTo>
                    <a:cubicBezTo>
                      <a:pt x="2833232" y="1272086"/>
                      <a:pt x="2840852" y="1262561"/>
                      <a:pt x="2842757" y="1253988"/>
                    </a:cubicBezTo>
                    <a:cubicBezTo>
                      <a:pt x="2847519" y="1233033"/>
                      <a:pt x="2856092" y="1212078"/>
                      <a:pt x="2857997" y="1191123"/>
                    </a:cubicBezTo>
                    <a:cubicBezTo>
                      <a:pt x="2861807" y="1157786"/>
                      <a:pt x="2857044" y="1154928"/>
                      <a:pt x="2824659" y="1163501"/>
                    </a:cubicBezTo>
                    <a:cubicBezTo>
                      <a:pt x="2807514" y="1168263"/>
                      <a:pt x="2793227" y="1167311"/>
                      <a:pt x="2781797" y="1153023"/>
                    </a:cubicBezTo>
                    <a:lnTo>
                      <a:pt x="2778142" y="1149005"/>
                    </a:lnTo>
                    <a:lnTo>
                      <a:pt x="2758579" y="1157637"/>
                    </a:lnTo>
                    <a:cubicBezTo>
                      <a:pt x="2730182" y="1164691"/>
                      <a:pt x="2706072" y="1153261"/>
                      <a:pt x="2684641" y="1122543"/>
                    </a:cubicBezTo>
                    <a:cubicBezTo>
                      <a:pt x="2676068" y="1110161"/>
                      <a:pt x="2672258" y="1095873"/>
                      <a:pt x="2664638" y="1083491"/>
                    </a:cubicBezTo>
                    <a:cubicBezTo>
                      <a:pt x="2658923" y="1073966"/>
                      <a:pt x="2664638" y="1054916"/>
                      <a:pt x="2646541" y="1054916"/>
                    </a:cubicBezTo>
                    <a:cubicBezTo>
                      <a:pt x="2631301" y="1055868"/>
                      <a:pt x="2616061" y="1061583"/>
                      <a:pt x="2610346" y="1080633"/>
                    </a:cubicBezTo>
                    <a:lnTo>
                      <a:pt x="2609202" y="1082346"/>
                    </a:lnTo>
                    <a:lnTo>
                      <a:pt x="2613204" y="1086348"/>
                    </a:lnTo>
                    <a:cubicBezTo>
                      <a:pt x="2619871" y="1093968"/>
                      <a:pt x="2626539" y="1101588"/>
                      <a:pt x="2632254" y="1108255"/>
                    </a:cubicBezTo>
                    <a:cubicBezTo>
                      <a:pt x="2619871" y="1117780"/>
                      <a:pt x="2617014" y="1133020"/>
                      <a:pt x="2609394" y="1145403"/>
                    </a:cubicBezTo>
                    <a:cubicBezTo>
                      <a:pt x="2602726" y="1154928"/>
                      <a:pt x="2586534" y="1142545"/>
                      <a:pt x="2584629" y="1132068"/>
                    </a:cubicBezTo>
                    <a:cubicBezTo>
                      <a:pt x="2581771" y="1117780"/>
                      <a:pt x="2574151" y="1106350"/>
                      <a:pt x="2566055" y="1095397"/>
                    </a:cubicBezTo>
                    <a:lnTo>
                      <a:pt x="2558490" y="1083461"/>
                    </a:lnTo>
                    <a:lnTo>
                      <a:pt x="2545576" y="1071108"/>
                    </a:lnTo>
                    <a:cubicBezTo>
                      <a:pt x="2541766" y="1068251"/>
                      <a:pt x="2537003" y="1065393"/>
                      <a:pt x="2536051" y="1061583"/>
                    </a:cubicBezTo>
                    <a:cubicBezTo>
                      <a:pt x="2522716" y="1003481"/>
                      <a:pt x="2462708" y="991098"/>
                      <a:pt x="2429371" y="952046"/>
                    </a:cubicBezTo>
                    <a:cubicBezTo>
                      <a:pt x="2426513" y="949188"/>
                      <a:pt x="2421751" y="947283"/>
                      <a:pt x="2417941" y="944426"/>
                    </a:cubicBezTo>
                    <a:cubicBezTo>
                      <a:pt x="2416036" y="943473"/>
                      <a:pt x="2413178" y="943473"/>
                      <a:pt x="2407463" y="947283"/>
                    </a:cubicBezTo>
                    <a:cubicBezTo>
                      <a:pt x="2425561" y="973001"/>
                      <a:pt x="2440801" y="998718"/>
                      <a:pt x="2469376" y="1014911"/>
                    </a:cubicBezTo>
                    <a:cubicBezTo>
                      <a:pt x="2483663" y="1023483"/>
                      <a:pt x="2500808" y="1028246"/>
                      <a:pt x="2509381" y="1044438"/>
                    </a:cubicBezTo>
                    <a:cubicBezTo>
                      <a:pt x="2510333" y="1049201"/>
                      <a:pt x="2508428" y="1053963"/>
                      <a:pt x="2504618" y="1057773"/>
                    </a:cubicBezTo>
                    <a:cubicBezTo>
                      <a:pt x="2500808" y="1066346"/>
                      <a:pt x="2479853" y="1059678"/>
                      <a:pt x="2488426" y="1077776"/>
                    </a:cubicBezTo>
                    <a:cubicBezTo>
                      <a:pt x="2485568" y="1082538"/>
                      <a:pt x="2481758" y="1084443"/>
                      <a:pt x="2476996" y="1084443"/>
                    </a:cubicBezTo>
                    <a:cubicBezTo>
                      <a:pt x="2437943" y="1050153"/>
                      <a:pt x="2385556" y="1032056"/>
                      <a:pt x="2356028" y="985383"/>
                    </a:cubicBezTo>
                    <a:cubicBezTo>
                      <a:pt x="2346503" y="970143"/>
                      <a:pt x="2333168" y="968238"/>
                      <a:pt x="2317928" y="978716"/>
                    </a:cubicBezTo>
                    <a:cubicBezTo>
                      <a:pt x="2310308" y="984431"/>
                      <a:pt x="2301736" y="994908"/>
                      <a:pt x="2295068" y="993003"/>
                    </a:cubicBezTo>
                    <a:cubicBezTo>
                      <a:pt x="2237918" y="978716"/>
                      <a:pt x="2232203" y="1040628"/>
                      <a:pt x="2196008" y="1057773"/>
                    </a:cubicBezTo>
                    <a:cubicBezTo>
                      <a:pt x="2185531" y="1062536"/>
                      <a:pt x="2183626" y="1075871"/>
                      <a:pt x="2181721" y="1087301"/>
                    </a:cubicBezTo>
                    <a:cubicBezTo>
                      <a:pt x="2172196" y="1130163"/>
                      <a:pt x="2149336" y="1152071"/>
                      <a:pt x="2105521" y="1157786"/>
                    </a:cubicBezTo>
                    <a:cubicBezTo>
                      <a:pt x="2088376" y="1159691"/>
                      <a:pt x="2069326" y="1179693"/>
                      <a:pt x="2053133" y="1155881"/>
                    </a:cubicBezTo>
                    <a:cubicBezTo>
                      <a:pt x="2052181" y="1145403"/>
                      <a:pt x="2048371" y="1137783"/>
                      <a:pt x="2036941" y="1136831"/>
                    </a:cubicBezTo>
                    <a:cubicBezTo>
                      <a:pt x="2026463" y="1135878"/>
                      <a:pt x="2010271" y="1148261"/>
                      <a:pt x="2008366" y="1131116"/>
                    </a:cubicBezTo>
                    <a:cubicBezTo>
                      <a:pt x="2005508" y="1113018"/>
                      <a:pt x="1993126" y="1094921"/>
                      <a:pt x="2001698" y="1074918"/>
                    </a:cubicBezTo>
                    <a:cubicBezTo>
                      <a:pt x="2011223" y="1051106"/>
                      <a:pt x="2015986" y="1027293"/>
                      <a:pt x="2008366" y="1001576"/>
                    </a:cubicBezTo>
                    <a:cubicBezTo>
                      <a:pt x="2002651" y="979668"/>
                      <a:pt x="2021701" y="978716"/>
                      <a:pt x="2035988" y="977763"/>
                    </a:cubicBezTo>
                    <a:cubicBezTo>
                      <a:pt x="2059801" y="974906"/>
                      <a:pt x="2083613" y="981573"/>
                      <a:pt x="2107426" y="983478"/>
                    </a:cubicBezTo>
                    <a:cubicBezTo>
                      <a:pt x="2120761" y="984431"/>
                      <a:pt x="2139811" y="992051"/>
                      <a:pt x="2148383" y="975858"/>
                    </a:cubicBezTo>
                    <a:cubicBezTo>
                      <a:pt x="2157908" y="956808"/>
                      <a:pt x="2162671" y="934901"/>
                      <a:pt x="2150288" y="913946"/>
                    </a:cubicBezTo>
                    <a:cubicBezTo>
                      <a:pt x="2140763" y="897753"/>
                      <a:pt x="2131238" y="882513"/>
                      <a:pt x="2112188" y="876798"/>
                    </a:cubicBezTo>
                    <a:cubicBezTo>
                      <a:pt x="2105521" y="874893"/>
                      <a:pt x="2094091" y="873941"/>
                      <a:pt x="2096948" y="862511"/>
                    </a:cubicBezTo>
                    <a:cubicBezTo>
                      <a:pt x="2098853" y="852033"/>
                      <a:pt x="2109331" y="852033"/>
                      <a:pt x="2118856" y="849176"/>
                    </a:cubicBezTo>
                    <a:cubicBezTo>
                      <a:pt x="2149336" y="838698"/>
                      <a:pt x="2177911" y="830126"/>
                      <a:pt x="2206486" y="810123"/>
                    </a:cubicBezTo>
                    <a:cubicBezTo>
                      <a:pt x="2241728" y="785358"/>
                      <a:pt x="2258873" y="735828"/>
                      <a:pt x="2308403" y="731066"/>
                    </a:cubicBezTo>
                    <a:cubicBezTo>
                      <a:pt x="2322691" y="729161"/>
                      <a:pt x="2323643" y="718683"/>
                      <a:pt x="2321738" y="708206"/>
                    </a:cubicBezTo>
                    <a:cubicBezTo>
                      <a:pt x="2319833" y="698681"/>
                      <a:pt x="2314118" y="689156"/>
                      <a:pt x="2311261" y="679631"/>
                    </a:cubicBezTo>
                    <a:cubicBezTo>
                      <a:pt x="2307451" y="666296"/>
                      <a:pt x="2305546" y="652008"/>
                      <a:pt x="2320786" y="643436"/>
                    </a:cubicBezTo>
                    <a:cubicBezTo>
                      <a:pt x="2326501" y="640578"/>
                      <a:pt x="2334121" y="632958"/>
                      <a:pt x="2338883" y="638673"/>
                    </a:cubicBezTo>
                    <a:cubicBezTo>
                      <a:pt x="2346503" y="649151"/>
                      <a:pt x="2353171" y="662486"/>
                      <a:pt x="2343646" y="675821"/>
                    </a:cubicBezTo>
                    <a:cubicBezTo>
                      <a:pt x="2337931" y="685346"/>
                      <a:pt x="2342693" y="692966"/>
                      <a:pt x="2348408" y="699633"/>
                    </a:cubicBezTo>
                    <a:cubicBezTo>
                      <a:pt x="2356028" y="708206"/>
                      <a:pt x="2364601" y="711063"/>
                      <a:pt x="2376031" y="706301"/>
                    </a:cubicBezTo>
                    <a:cubicBezTo>
                      <a:pt x="2378888" y="705348"/>
                      <a:pt x="2381746" y="704396"/>
                      <a:pt x="2385556" y="704396"/>
                    </a:cubicBezTo>
                    <a:cubicBezTo>
                      <a:pt x="2409368" y="712968"/>
                      <a:pt x="2432228" y="712016"/>
                      <a:pt x="2454136" y="698681"/>
                    </a:cubicBezTo>
                    <a:cubicBezTo>
                      <a:pt x="2460803" y="694871"/>
                      <a:pt x="2469376" y="692966"/>
                      <a:pt x="2476996" y="692013"/>
                    </a:cubicBezTo>
                    <a:cubicBezTo>
                      <a:pt x="2517001" y="689156"/>
                      <a:pt x="2517001" y="689156"/>
                      <a:pt x="2517953" y="648198"/>
                    </a:cubicBezTo>
                    <a:cubicBezTo>
                      <a:pt x="2525573" y="626291"/>
                      <a:pt x="2540813" y="618671"/>
                      <a:pt x="2563673" y="626291"/>
                    </a:cubicBezTo>
                    <a:cubicBezTo>
                      <a:pt x="2558911" y="610098"/>
                      <a:pt x="2545576" y="599621"/>
                      <a:pt x="2554148" y="585333"/>
                    </a:cubicBezTo>
                    <a:lnTo>
                      <a:pt x="2572928" y="573708"/>
                    </a:lnTo>
                    <a:lnTo>
                      <a:pt x="2586098" y="571735"/>
                    </a:lnTo>
                    <a:lnTo>
                      <a:pt x="2586726" y="571671"/>
                    </a:lnTo>
                    <a:cubicBezTo>
                      <a:pt x="2599630" y="572653"/>
                      <a:pt x="2613203" y="578189"/>
                      <a:pt x="2624633" y="568188"/>
                    </a:cubicBezTo>
                    <a:cubicBezTo>
                      <a:pt x="2626538" y="566283"/>
                      <a:pt x="2628443" y="565331"/>
                      <a:pt x="2630348" y="563426"/>
                    </a:cubicBezTo>
                    <a:cubicBezTo>
                      <a:pt x="2634158" y="561521"/>
                      <a:pt x="2634158" y="568188"/>
                      <a:pt x="2633206" y="563426"/>
                    </a:cubicBezTo>
                    <a:cubicBezTo>
                      <a:pt x="2632253" y="557711"/>
                      <a:pt x="2629396" y="564378"/>
                      <a:pt x="2626538" y="563426"/>
                    </a:cubicBezTo>
                    <a:cubicBezTo>
                      <a:pt x="2615584" y="567236"/>
                      <a:pt x="2604392" y="569141"/>
                      <a:pt x="2593082" y="570689"/>
                    </a:cubicBezTo>
                    <a:lnTo>
                      <a:pt x="2586098" y="571735"/>
                    </a:lnTo>
                    <a:lnTo>
                      <a:pt x="2574151" y="572951"/>
                    </a:lnTo>
                    <a:lnTo>
                      <a:pt x="2572928" y="573708"/>
                    </a:lnTo>
                    <a:lnTo>
                      <a:pt x="2558911" y="575808"/>
                    </a:lnTo>
                    <a:cubicBezTo>
                      <a:pt x="2533193" y="580571"/>
                      <a:pt x="2516048" y="563426"/>
                      <a:pt x="2506523" y="541518"/>
                    </a:cubicBezTo>
                    <a:cubicBezTo>
                      <a:pt x="2496998" y="519611"/>
                      <a:pt x="2487473" y="498656"/>
                      <a:pt x="2512238" y="480558"/>
                    </a:cubicBezTo>
                    <a:cubicBezTo>
                      <a:pt x="2520811" y="474843"/>
                      <a:pt x="2527478" y="467223"/>
                      <a:pt x="2533193" y="458651"/>
                    </a:cubicBezTo>
                    <a:cubicBezTo>
                      <a:pt x="2537003" y="452936"/>
                      <a:pt x="2541766" y="446268"/>
                      <a:pt x="2534146" y="440553"/>
                    </a:cubicBezTo>
                    <a:cubicBezTo>
                      <a:pt x="2526526" y="434838"/>
                      <a:pt x="2515096" y="437696"/>
                      <a:pt x="2513191" y="445316"/>
                    </a:cubicBezTo>
                    <a:cubicBezTo>
                      <a:pt x="2506523" y="474843"/>
                      <a:pt x="2482711" y="489131"/>
                      <a:pt x="2464613" y="509133"/>
                    </a:cubicBezTo>
                    <a:cubicBezTo>
                      <a:pt x="2452231" y="523421"/>
                      <a:pt x="2455088" y="538661"/>
                      <a:pt x="2467471" y="551996"/>
                    </a:cubicBezTo>
                    <a:cubicBezTo>
                      <a:pt x="2481758" y="567236"/>
                      <a:pt x="2481758" y="582476"/>
                      <a:pt x="2468423" y="597716"/>
                    </a:cubicBezTo>
                    <a:cubicBezTo>
                      <a:pt x="2457946" y="610098"/>
                      <a:pt x="2455088" y="623433"/>
                      <a:pt x="2453183" y="638673"/>
                    </a:cubicBezTo>
                    <a:cubicBezTo>
                      <a:pt x="2451278" y="657723"/>
                      <a:pt x="2442706" y="671058"/>
                      <a:pt x="2423656" y="676773"/>
                    </a:cubicBezTo>
                    <a:cubicBezTo>
                      <a:pt x="2413178" y="682488"/>
                      <a:pt x="2402701" y="690108"/>
                      <a:pt x="2389366" y="683441"/>
                    </a:cubicBezTo>
                    <a:cubicBezTo>
                      <a:pt x="2381746" y="676773"/>
                      <a:pt x="2376983" y="670106"/>
                      <a:pt x="2383651" y="659628"/>
                    </a:cubicBezTo>
                    <a:cubicBezTo>
                      <a:pt x="2377936" y="649151"/>
                      <a:pt x="2372221" y="638673"/>
                      <a:pt x="2367458" y="627243"/>
                    </a:cubicBezTo>
                    <a:cubicBezTo>
                      <a:pt x="2348408" y="585333"/>
                      <a:pt x="2348408" y="584381"/>
                      <a:pt x="2308403" y="612003"/>
                    </a:cubicBezTo>
                    <a:cubicBezTo>
                      <a:pt x="2273161" y="616766"/>
                      <a:pt x="2265541" y="608193"/>
                      <a:pt x="2270303" y="571046"/>
                    </a:cubicBezTo>
                    <a:cubicBezTo>
                      <a:pt x="2271256" y="560568"/>
                      <a:pt x="2287448" y="545328"/>
                      <a:pt x="2260778" y="543423"/>
                    </a:cubicBezTo>
                    <a:cubicBezTo>
                      <a:pt x="2255063" y="542471"/>
                      <a:pt x="2255063" y="530088"/>
                      <a:pt x="2259826" y="522468"/>
                    </a:cubicBezTo>
                    <a:cubicBezTo>
                      <a:pt x="2313166" y="486273"/>
                      <a:pt x="2361743" y="445316"/>
                      <a:pt x="2390318" y="385308"/>
                    </a:cubicBezTo>
                    <a:cubicBezTo>
                      <a:pt x="2396986" y="372926"/>
                      <a:pt x="2403653" y="362448"/>
                      <a:pt x="2416988" y="357686"/>
                    </a:cubicBezTo>
                    <a:cubicBezTo>
                      <a:pt x="2416988" y="355781"/>
                      <a:pt x="2416988" y="353876"/>
                      <a:pt x="2417941" y="351971"/>
                    </a:cubicBezTo>
                    <a:cubicBezTo>
                      <a:pt x="2419846" y="352923"/>
                      <a:pt x="2423656" y="354828"/>
                      <a:pt x="2424608" y="353876"/>
                    </a:cubicBezTo>
                    <a:cubicBezTo>
                      <a:pt x="2434371" y="344351"/>
                      <a:pt x="2443539" y="338934"/>
                      <a:pt x="2452245" y="336582"/>
                    </a:cubicBezTo>
                    <a:cubicBezTo>
                      <a:pt x="2458775" y="334818"/>
                      <a:pt x="2465045" y="334779"/>
                      <a:pt x="2471113" y="336025"/>
                    </a:cubicBezTo>
                    <a:close/>
                    <a:moveTo>
                      <a:pt x="761544" y="194808"/>
                    </a:moveTo>
                    <a:cubicBezTo>
                      <a:pt x="773926" y="196713"/>
                      <a:pt x="774879" y="206238"/>
                      <a:pt x="773926" y="216716"/>
                    </a:cubicBezTo>
                    <a:cubicBezTo>
                      <a:pt x="755829" y="237671"/>
                      <a:pt x="760591" y="257673"/>
                      <a:pt x="773926" y="278628"/>
                    </a:cubicBezTo>
                    <a:cubicBezTo>
                      <a:pt x="748209" y="302441"/>
                      <a:pt x="720586" y="315776"/>
                      <a:pt x="687249" y="293868"/>
                    </a:cubicBezTo>
                    <a:cubicBezTo>
                      <a:pt x="682486" y="291011"/>
                      <a:pt x="675819" y="292916"/>
                      <a:pt x="671056" y="292916"/>
                    </a:cubicBezTo>
                    <a:cubicBezTo>
                      <a:pt x="660579" y="294821"/>
                      <a:pt x="650101" y="296726"/>
                      <a:pt x="640576" y="298631"/>
                    </a:cubicBezTo>
                    <a:cubicBezTo>
                      <a:pt x="627241" y="300536"/>
                      <a:pt x="613906" y="302441"/>
                      <a:pt x="603429" y="291011"/>
                    </a:cubicBezTo>
                    <a:cubicBezTo>
                      <a:pt x="636766" y="258626"/>
                      <a:pt x="678676" y="239576"/>
                      <a:pt x="715824" y="211953"/>
                    </a:cubicBezTo>
                    <a:cubicBezTo>
                      <a:pt x="719634" y="209096"/>
                      <a:pt x="724396" y="211953"/>
                      <a:pt x="727254" y="215763"/>
                    </a:cubicBezTo>
                    <a:cubicBezTo>
                      <a:pt x="746304" y="220526"/>
                      <a:pt x="741541" y="187188"/>
                      <a:pt x="761544" y="194808"/>
                    </a:cubicBezTo>
                    <a:close/>
                    <a:moveTo>
                      <a:pt x="873343" y="184331"/>
                    </a:moveTo>
                    <a:cubicBezTo>
                      <a:pt x="879653" y="185283"/>
                      <a:pt x="886320" y="188617"/>
                      <a:pt x="891083" y="191951"/>
                    </a:cubicBezTo>
                    <a:cubicBezTo>
                      <a:pt x="904418" y="200523"/>
                      <a:pt x="892988" y="209096"/>
                      <a:pt x="888226" y="217668"/>
                    </a:cubicBezTo>
                    <a:lnTo>
                      <a:pt x="879241" y="234820"/>
                    </a:lnTo>
                    <a:lnTo>
                      <a:pt x="895370" y="235036"/>
                    </a:lnTo>
                    <a:cubicBezTo>
                      <a:pt x="907514" y="238206"/>
                      <a:pt x="906800" y="249815"/>
                      <a:pt x="899656" y="266246"/>
                    </a:cubicBezTo>
                    <a:cubicBezTo>
                      <a:pt x="894893" y="277676"/>
                      <a:pt x="884416" y="289106"/>
                      <a:pt x="892988" y="303393"/>
                    </a:cubicBezTo>
                    <a:cubicBezTo>
                      <a:pt x="897751" y="310061"/>
                      <a:pt x="901561" y="309108"/>
                      <a:pt x="905371" y="303393"/>
                    </a:cubicBezTo>
                    <a:cubicBezTo>
                      <a:pt x="923468" y="307203"/>
                      <a:pt x="923468" y="307203"/>
                      <a:pt x="915848" y="337683"/>
                    </a:cubicBezTo>
                    <a:cubicBezTo>
                      <a:pt x="926326" y="330063"/>
                      <a:pt x="936803" y="329111"/>
                      <a:pt x="946328" y="324348"/>
                    </a:cubicBezTo>
                    <a:lnTo>
                      <a:pt x="973409" y="303804"/>
                    </a:lnTo>
                    <a:lnTo>
                      <a:pt x="975260" y="292796"/>
                    </a:lnTo>
                    <a:cubicBezTo>
                      <a:pt x="974903" y="288629"/>
                      <a:pt x="972522" y="284819"/>
                      <a:pt x="965378" y="281485"/>
                    </a:cubicBezTo>
                    <a:cubicBezTo>
                      <a:pt x="944423" y="270055"/>
                      <a:pt x="942518" y="249100"/>
                      <a:pt x="962521" y="233860"/>
                    </a:cubicBezTo>
                    <a:cubicBezTo>
                      <a:pt x="977761" y="221478"/>
                      <a:pt x="993953" y="208143"/>
                      <a:pt x="1013956" y="203380"/>
                    </a:cubicBezTo>
                    <a:cubicBezTo>
                      <a:pt x="1018718" y="201475"/>
                      <a:pt x="1023481" y="200046"/>
                      <a:pt x="1028243" y="200165"/>
                    </a:cubicBezTo>
                    <a:cubicBezTo>
                      <a:pt x="1033006" y="200284"/>
                      <a:pt x="1037768" y="201951"/>
                      <a:pt x="1042531" y="206238"/>
                    </a:cubicBezTo>
                    <a:cubicBezTo>
                      <a:pt x="1037768" y="220525"/>
                      <a:pt x="1018718" y="221478"/>
                      <a:pt x="1016813" y="234813"/>
                    </a:cubicBezTo>
                    <a:cubicBezTo>
                      <a:pt x="1029196" y="212905"/>
                      <a:pt x="1052056" y="208143"/>
                      <a:pt x="1075868" y="204333"/>
                    </a:cubicBezTo>
                    <a:cubicBezTo>
                      <a:pt x="1082536" y="204333"/>
                      <a:pt x="1089203" y="204333"/>
                      <a:pt x="1095871" y="204333"/>
                    </a:cubicBezTo>
                    <a:cubicBezTo>
                      <a:pt x="1106348" y="211953"/>
                      <a:pt x="1099681" y="223383"/>
                      <a:pt x="1099681" y="232908"/>
                    </a:cubicBezTo>
                    <a:cubicBezTo>
                      <a:pt x="1112063" y="235765"/>
                      <a:pt x="1123493" y="229098"/>
                      <a:pt x="1133971" y="231003"/>
                    </a:cubicBezTo>
                    <a:cubicBezTo>
                      <a:pt x="1140638" y="231003"/>
                      <a:pt x="1146353" y="233860"/>
                      <a:pt x="1151116" y="238623"/>
                    </a:cubicBezTo>
                    <a:cubicBezTo>
                      <a:pt x="1162546" y="262435"/>
                      <a:pt x="1192073" y="265293"/>
                      <a:pt x="1205408" y="287200"/>
                    </a:cubicBezTo>
                    <a:cubicBezTo>
                      <a:pt x="1219696" y="305298"/>
                      <a:pt x="1210171" y="320538"/>
                      <a:pt x="1198741" y="334825"/>
                    </a:cubicBezTo>
                    <a:cubicBezTo>
                      <a:pt x="1205408" y="359590"/>
                      <a:pt x="1234936" y="358638"/>
                      <a:pt x="1248271" y="377688"/>
                    </a:cubicBezTo>
                    <a:cubicBezTo>
                      <a:pt x="1257796" y="391023"/>
                      <a:pt x="1257796" y="393880"/>
                      <a:pt x="1246366" y="402453"/>
                    </a:cubicBezTo>
                    <a:cubicBezTo>
                      <a:pt x="1226363" y="415788"/>
                      <a:pt x="1207313" y="445315"/>
                      <a:pt x="1187311" y="402453"/>
                    </a:cubicBezTo>
                    <a:cubicBezTo>
                      <a:pt x="1184453" y="396738"/>
                      <a:pt x="1176833" y="390070"/>
                      <a:pt x="1171118" y="396738"/>
                    </a:cubicBezTo>
                    <a:cubicBezTo>
                      <a:pt x="1161593" y="407215"/>
                      <a:pt x="1163498" y="418645"/>
                      <a:pt x="1171118" y="431028"/>
                    </a:cubicBezTo>
                    <a:cubicBezTo>
                      <a:pt x="1186358" y="457698"/>
                      <a:pt x="1180643" y="471033"/>
                      <a:pt x="1151116" y="479605"/>
                    </a:cubicBezTo>
                    <a:cubicBezTo>
                      <a:pt x="1147306" y="475795"/>
                      <a:pt x="1141591" y="474843"/>
                      <a:pt x="1136828" y="476748"/>
                    </a:cubicBezTo>
                    <a:cubicBezTo>
                      <a:pt x="1132066" y="478653"/>
                      <a:pt x="1134923" y="483415"/>
                      <a:pt x="1136828" y="487225"/>
                    </a:cubicBezTo>
                    <a:cubicBezTo>
                      <a:pt x="1135876" y="500560"/>
                      <a:pt x="1128256" y="503418"/>
                      <a:pt x="1118731" y="497703"/>
                    </a:cubicBezTo>
                    <a:cubicBezTo>
                      <a:pt x="1098728" y="487225"/>
                      <a:pt x="1074916" y="482463"/>
                      <a:pt x="1066343" y="455793"/>
                    </a:cubicBezTo>
                    <a:cubicBezTo>
                      <a:pt x="1058723" y="432933"/>
                      <a:pt x="1039673" y="427218"/>
                      <a:pt x="1016813" y="433885"/>
                    </a:cubicBezTo>
                    <a:cubicBezTo>
                      <a:pt x="1008241" y="436743"/>
                      <a:pt x="999668" y="438648"/>
                      <a:pt x="996811" y="428170"/>
                    </a:cubicBezTo>
                    <a:cubicBezTo>
                      <a:pt x="993001" y="415788"/>
                      <a:pt x="1007288" y="411025"/>
                      <a:pt x="1013003" y="411978"/>
                    </a:cubicBezTo>
                    <a:cubicBezTo>
                      <a:pt x="1055866" y="420550"/>
                      <a:pt x="1078726" y="386260"/>
                      <a:pt x="1109206" y="369115"/>
                    </a:cubicBezTo>
                    <a:cubicBezTo>
                      <a:pt x="1117778" y="343398"/>
                      <a:pt x="1089203" y="330063"/>
                      <a:pt x="1089203" y="307203"/>
                    </a:cubicBezTo>
                    <a:cubicBezTo>
                      <a:pt x="1085393" y="301488"/>
                      <a:pt x="1081583" y="296725"/>
                      <a:pt x="1077773" y="291010"/>
                    </a:cubicBezTo>
                    <a:cubicBezTo>
                      <a:pt x="1057771" y="307203"/>
                      <a:pt x="1036816" y="290058"/>
                      <a:pt x="1016813" y="292915"/>
                    </a:cubicBezTo>
                    <a:cubicBezTo>
                      <a:pt x="1012050" y="293391"/>
                      <a:pt x="1008717" y="294106"/>
                      <a:pt x="1007169" y="296011"/>
                    </a:cubicBezTo>
                    <a:lnTo>
                      <a:pt x="1007866" y="302667"/>
                    </a:lnTo>
                    <a:lnTo>
                      <a:pt x="1009193" y="303393"/>
                    </a:lnTo>
                    <a:cubicBezTo>
                      <a:pt x="1013003" y="324348"/>
                      <a:pt x="986333" y="363401"/>
                      <a:pt x="962521" y="370068"/>
                    </a:cubicBezTo>
                    <a:cubicBezTo>
                      <a:pt x="943471" y="375783"/>
                      <a:pt x="924421" y="377688"/>
                      <a:pt x="905371" y="371973"/>
                    </a:cubicBezTo>
                    <a:cubicBezTo>
                      <a:pt x="896798" y="389118"/>
                      <a:pt x="879653" y="396738"/>
                      <a:pt x="868223" y="410073"/>
                    </a:cubicBezTo>
                    <a:cubicBezTo>
                      <a:pt x="859651" y="419598"/>
                      <a:pt x="849173" y="424361"/>
                      <a:pt x="836791" y="426266"/>
                    </a:cubicBezTo>
                    <a:cubicBezTo>
                      <a:pt x="830123" y="425313"/>
                      <a:pt x="820598" y="421503"/>
                      <a:pt x="816788" y="424361"/>
                    </a:cubicBezTo>
                    <a:cubicBezTo>
                      <a:pt x="772973" y="455793"/>
                      <a:pt x="714871" y="464366"/>
                      <a:pt x="677723" y="507228"/>
                    </a:cubicBezTo>
                    <a:cubicBezTo>
                      <a:pt x="667246" y="519611"/>
                      <a:pt x="646291" y="531993"/>
                      <a:pt x="668198" y="553901"/>
                    </a:cubicBezTo>
                    <a:cubicBezTo>
                      <a:pt x="672961" y="558663"/>
                      <a:pt x="665341" y="574856"/>
                      <a:pt x="662483" y="586286"/>
                    </a:cubicBezTo>
                    <a:cubicBezTo>
                      <a:pt x="685343" y="585333"/>
                      <a:pt x="702488" y="596763"/>
                      <a:pt x="716776" y="612956"/>
                    </a:cubicBezTo>
                    <a:cubicBezTo>
                      <a:pt x="731063" y="630101"/>
                      <a:pt x="747256" y="644388"/>
                      <a:pt x="771068" y="645341"/>
                    </a:cubicBezTo>
                    <a:cubicBezTo>
                      <a:pt x="789166" y="646293"/>
                      <a:pt x="788213" y="653913"/>
                      <a:pt x="782498" y="667248"/>
                    </a:cubicBezTo>
                    <a:cubicBezTo>
                      <a:pt x="774878" y="685346"/>
                      <a:pt x="766306" y="702491"/>
                      <a:pt x="772973" y="726303"/>
                    </a:cubicBezTo>
                    <a:cubicBezTo>
                      <a:pt x="779641" y="752973"/>
                      <a:pt x="789166" y="747258"/>
                      <a:pt x="805358" y="736781"/>
                    </a:cubicBezTo>
                    <a:cubicBezTo>
                      <a:pt x="823456" y="725351"/>
                      <a:pt x="826313" y="706301"/>
                      <a:pt x="828218" y="689156"/>
                    </a:cubicBezTo>
                    <a:cubicBezTo>
                      <a:pt x="831076" y="669153"/>
                      <a:pt x="841553" y="660581"/>
                      <a:pt x="858698" y="652961"/>
                    </a:cubicBezTo>
                    <a:cubicBezTo>
                      <a:pt x="901561" y="638673"/>
                      <a:pt x="911086" y="619623"/>
                      <a:pt x="901561" y="573903"/>
                    </a:cubicBezTo>
                    <a:cubicBezTo>
                      <a:pt x="900608" y="569141"/>
                      <a:pt x="899656" y="563426"/>
                      <a:pt x="904418" y="561521"/>
                    </a:cubicBezTo>
                    <a:cubicBezTo>
                      <a:pt x="937756" y="550091"/>
                      <a:pt x="937756" y="514848"/>
                      <a:pt x="953948" y="491988"/>
                    </a:cubicBezTo>
                    <a:cubicBezTo>
                      <a:pt x="957758" y="486273"/>
                      <a:pt x="961568" y="480558"/>
                      <a:pt x="968236" y="478653"/>
                    </a:cubicBezTo>
                    <a:cubicBezTo>
                      <a:pt x="991096" y="471986"/>
                      <a:pt x="1037768" y="491036"/>
                      <a:pt x="1049198" y="512943"/>
                    </a:cubicBezTo>
                    <a:cubicBezTo>
                      <a:pt x="1061581" y="517706"/>
                      <a:pt x="1074916" y="522468"/>
                      <a:pt x="1063486" y="539613"/>
                    </a:cubicBezTo>
                    <a:cubicBezTo>
                      <a:pt x="1048246" y="555806"/>
                      <a:pt x="1052056" y="572951"/>
                      <a:pt x="1067296" y="583428"/>
                    </a:cubicBezTo>
                    <a:cubicBezTo>
                      <a:pt x="1084441" y="593906"/>
                      <a:pt x="1099681" y="578666"/>
                      <a:pt x="1112063" y="568188"/>
                    </a:cubicBezTo>
                    <a:cubicBezTo>
                      <a:pt x="1139686" y="545328"/>
                      <a:pt x="1138733" y="544376"/>
                      <a:pt x="1146353" y="580571"/>
                    </a:cubicBezTo>
                    <a:cubicBezTo>
                      <a:pt x="1149211" y="592953"/>
                      <a:pt x="1154926" y="606288"/>
                      <a:pt x="1151116" y="616766"/>
                    </a:cubicBezTo>
                    <a:cubicBezTo>
                      <a:pt x="1138733" y="656771"/>
                      <a:pt x="1163498" y="672011"/>
                      <a:pt x="1193026" y="684393"/>
                    </a:cubicBezTo>
                    <a:cubicBezTo>
                      <a:pt x="1193026" y="693918"/>
                      <a:pt x="1188501" y="696537"/>
                      <a:pt x="1182905" y="697847"/>
                    </a:cubicBezTo>
                    <a:lnTo>
                      <a:pt x="1179024" y="699159"/>
                    </a:lnTo>
                    <a:lnTo>
                      <a:pt x="1177845" y="699023"/>
                    </a:lnTo>
                    <a:cubicBezTo>
                      <a:pt x="1174214" y="699455"/>
                      <a:pt x="1170404" y="700824"/>
                      <a:pt x="1166356" y="703443"/>
                    </a:cubicBezTo>
                    <a:lnTo>
                      <a:pt x="1179024" y="699159"/>
                    </a:lnTo>
                    <a:lnTo>
                      <a:pt x="1188263" y="700229"/>
                    </a:lnTo>
                    <a:cubicBezTo>
                      <a:pt x="1194931" y="702491"/>
                      <a:pt x="1201122" y="707253"/>
                      <a:pt x="1207313" y="712016"/>
                    </a:cubicBezTo>
                    <a:cubicBezTo>
                      <a:pt x="1210647" y="727732"/>
                      <a:pt x="1209694" y="741781"/>
                      <a:pt x="1205051" y="754402"/>
                    </a:cubicBezTo>
                    <a:lnTo>
                      <a:pt x="1180854" y="787924"/>
                    </a:lnTo>
                    <a:lnTo>
                      <a:pt x="1187073" y="807504"/>
                    </a:lnTo>
                    <a:cubicBezTo>
                      <a:pt x="1190883" y="812504"/>
                      <a:pt x="1196836" y="815362"/>
                      <a:pt x="1206361" y="814886"/>
                    </a:cubicBezTo>
                    <a:cubicBezTo>
                      <a:pt x="1214934" y="814886"/>
                      <a:pt x="1223506" y="816791"/>
                      <a:pt x="1213981" y="828221"/>
                    </a:cubicBezTo>
                    <a:cubicBezTo>
                      <a:pt x="1208266" y="850128"/>
                      <a:pt x="1205409" y="874893"/>
                      <a:pt x="1172071" y="862511"/>
                    </a:cubicBezTo>
                    <a:cubicBezTo>
                      <a:pt x="1153021" y="859653"/>
                      <a:pt x="1123494" y="872036"/>
                      <a:pt x="1115874" y="854891"/>
                    </a:cubicBezTo>
                    <a:cubicBezTo>
                      <a:pt x="1109206" y="839651"/>
                      <a:pt x="1133971" y="821553"/>
                      <a:pt x="1148259" y="807266"/>
                    </a:cubicBezTo>
                    <a:cubicBezTo>
                      <a:pt x="1157784" y="799646"/>
                      <a:pt x="1159689" y="785358"/>
                      <a:pt x="1173024" y="780596"/>
                    </a:cubicBezTo>
                    <a:lnTo>
                      <a:pt x="1173125" y="780684"/>
                    </a:lnTo>
                    <a:lnTo>
                      <a:pt x="1174333" y="770475"/>
                    </a:lnTo>
                    <a:cubicBezTo>
                      <a:pt x="1173023" y="767975"/>
                      <a:pt x="1169689" y="766784"/>
                      <a:pt x="1163498" y="767261"/>
                    </a:cubicBezTo>
                    <a:cubicBezTo>
                      <a:pt x="1147306" y="769166"/>
                      <a:pt x="1137781" y="780596"/>
                      <a:pt x="1124446" y="787263"/>
                    </a:cubicBezTo>
                    <a:cubicBezTo>
                      <a:pt x="1097776" y="793931"/>
                      <a:pt x="1070153" y="791073"/>
                      <a:pt x="1043483" y="789168"/>
                    </a:cubicBezTo>
                    <a:cubicBezTo>
                      <a:pt x="1026338" y="788216"/>
                      <a:pt x="1010146" y="786311"/>
                      <a:pt x="993953" y="794883"/>
                    </a:cubicBezTo>
                    <a:cubicBezTo>
                      <a:pt x="987286" y="810123"/>
                      <a:pt x="971093" y="808218"/>
                      <a:pt x="959663" y="814886"/>
                    </a:cubicBezTo>
                    <a:cubicBezTo>
                      <a:pt x="951091" y="825363"/>
                      <a:pt x="939661" y="831078"/>
                      <a:pt x="929183" y="839651"/>
                    </a:cubicBezTo>
                    <a:lnTo>
                      <a:pt x="925100" y="843462"/>
                    </a:lnTo>
                    <a:lnTo>
                      <a:pt x="915848" y="851081"/>
                    </a:lnTo>
                    <a:cubicBezTo>
                      <a:pt x="915848" y="851081"/>
                      <a:pt x="912991" y="851081"/>
                      <a:pt x="912991" y="851081"/>
                    </a:cubicBezTo>
                    <a:cubicBezTo>
                      <a:pt x="912991" y="851081"/>
                      <a:pt x="914896" y="852986"/>
                      <a:pt x="914896" y="852986"/>
                    </a:cubicBezTo>
                    <a:lnTo>
                      <a:pt x="925100" y="843462"/>
                    </a:lnTo>
                    <a:lnTo>
                      <a:pt x="932041" y="837746"/>
                    </a:lnTo>
                    <a:cubicBezTo>
                      <a:pt x="942518" y="824411"/>
                      <a:pt x="959663" y="826316"/>
                      <a:pt x="972998" y="820601"/>
                    </a:cubicBezTo>
                    <a:cubicBezTo>
                      <a:pt x="979666" y="818696"/>
                      <a:pt x="986333" y="814886"/>
                      <a:pt x="992048" y="814886"/>
                    </a:cubicBezTo>
                    <a:cubicBezTo>
                      <a:pt x="1003478" y="813933"/>
                      <a:pt x="1017766" y="809171"/>
                      <a:pt x="1023481" y="819648"/>
                    </a:cubicBezTo>
                    <a:cubicBezTo>
                      <a:pt x="1032053" y="834888"/>
                      <a:pt x="1013003" y="835841"/>
                      <a:pt x="1005383" y="842508"/>
                    </a:cubicBezTo>
                    <a:cubicBezTo>
                      <a:pt x="1003478" y="844413"/>
                      <a:pt x="1005383" y="851081"/>
                      <a:pt x="1006336" y="854891"/>
                    </a:cubicBezTo>
                    <a:cubicBezTo>
                      <a:pt x="997763" y="866321"/>
                      <a:pt x="1011098" y="877751"/>
                      <a:pt x="1005383" y="889181"/>
                    </a:cubicBezTo>
                    <a:cubicBezTo>
                      <a:pt x="1001573" y="899658"/>
                      <a:pt x="992048" y="903468"/>
                      <a:pt x="984428" y="910136"/>
                    </a:cubicBezTo>
                    <a:cubicBezTo>
                      <a:pt x="974903" y="918708"/>
                      <a:pt x="961568" y="909183"/>
                      <a:pt x="952043" y="916803"/>
                    </a:cubicBezTo>
                    <a:cubicBezTo>
                      <a:pt x="937756" y="931091"/>
                      <a:pt x="916801" y="932043"/>
                      <a:pt x="899656" y="938711"/>
                    </a:cubicBezTo>
                    <a:cubicBezTo>
                      <a:pt x="876796" y="947283"/>
                      <a:pt x="858698" y="959666"/>
                      <a:pt x="855841" y="985383"/>
                    </a:cubicBezTo>
                    <a:cubicBezTo>
                      <a:pt x="853936" y="1001576"/>
                      <a:pt x="839648" y="1003481"/>
                      <a:pt x="831076" y="1003481"/>
                    </a:cubicBezTo>
                    <a:cubicBezTo>
                      <a:pt x="779641" y="1006338"/>
                      <a:pt x="763448" y="1048248"/>
                      <a:pt x="738683" y="1081586"/>
                    </a:cubicBezTo>
                    <a:cubicBezTo>
                      <a:pt x="708203" y="1076823"/>
                      <a:pt x="712013" y="1097778"/>
                      <a:pt x="711061" y="1115876"/>
                    </a:cubicBezTo>
                    <a:cubicBezTo>
                      <a:pt x="707251" y="1144451"/>
                      <a:pt x="692011" y="1163501"/>
                      <a:pt x="666293" y="1175883"/>
                    </a:cubicBezTo>
                    <a:cubicBezTo>
                      <a:pt x="636766" y="1191123"/>
                      <a:pt x="610096" y="1209221"/>
                      <a:pt x="585331" y="1230176"/>
                    </a:cubicBezTo>
                    <a:cubicBezTo>
                      <a:pt x="565328" y="1247320"/>
                      <a:pt x="557708" y="1270181"/>
                      <a:pt x="559613" y="1297803"/>
                    </a:cubicBezTo>
                    <a:cubicBezTo>
                      <a:pt x="561518" y="1327331"/>
                      <a:pt x="564376" y="1356858"/>
                      <a:pt x="557708" y="1386386"/>
                    </a:cubicBezTo>
                    <a:cubicBezTo>
                      <a:pt x="555803" y="1394958"/>
                      <a:pt x="551993" y="1406388"/>
                      <a:pt x="542468" y="1407341"/>
                    </a:cubicBezTo>
                    <a:cubicBezTo>
                      <a:pt x="530086" y="1409246"/>
                      <a:pt x="531038" y="1394958"/>
                      <a:pt x="528181" y="1387338"/>
                    </a:cubicBezTo>
                    <a:cubicBezTo>
                      <a:pt x="522466" y="1365431"/>
                      <a:pt x="516751" y="1344476"/>
                      <a:pt x="519608" y="1320663"/>
                    </a:cubicBezTo>
                    <a:cubicBezTo>
                      <a:pt x="521513" y="1300661"/>
                      <a:pt x="522466" y="1280658"/>
                      <a:pt x="488176" y="1283516"/>
                    </a:cubicBezTo>
                    <a:cubicBezTo>
                      <a:pt x="470078" y="1285421"/>
                      <a:pt x="452933" y="1262561"/>
                      <a:pt x="429121" y="1267323"/>
                    </a:cubicBezTo>
                    <a:cubicBezTo>
                      <a:pt x="422453" y="1268276"/>
                      <a:pt x="411023" y="1265418"/>
                      <a:pt x="409118" y="1268276"/>
                    </a:cubicBezTo>
                    <a:cubicBezTo>
                      <a:pt x="391973" y="1307328"/>
                      <a:pt x="364351" y="1288278"/>
                      <a:pt x="336728" y="1284468"/>
                    </a:cubicBezTo>
                    <a:cubicBezTo>
                      <a:pt x="279578" y="1275896"/>
                      <a:pt x="228143" y="1315901"/>
                      <a:pt x="215761" y="1373051"/>
                    </a:cubicBezTo>
                    <a:cubicBezTo>
                      <a:pt x="210998" y="1396863"/>
                      <a:pt x="193853" y="1415913"/>
                      <a:pt x="189091" y="1441631"/>
                    </a:cubicBezTo>
                    <a:cubicBezTo>
                      <a:pt x="182423" y="1476873"/>
                      <a:pt x="183376" y="1511163"/>
                      <a:pt x="196711" y="1544501"/>
                    </a:cubicBezTo>
                    <a:cubicBezTo>
                      <a:pt x="204331" y="1564503"/>
                      <a:pt x="219571" y="1574028"/>
                      <a:pt x="244336" y="1573076"/>
                    </a:cubicBezTo>
                    <a:cubicBezTo>
                      <a:pt x="284341" y="1571171"/>
                      <a:pt x="310058" y="1555931"/>
                      <a:pt x="320536" y="1514973"/>
                    </a:cubicBezTo>
                    <a:cubicBezTo>
                      <a:pt x="324346" y="1500686"/>
                      <a:pt x="374828" y="1487351"/>
                      <a:pt x="387211" y="1494971"/>
                    </a:cubicBezTo>
                    <a:cubicBezTo>
                      <a:pt x="396736" y="1500686"/>
                      <a:pt x="392926" y="1507353"/>
                      <a:pt x="389116" y="1515926"/>
                    </a:cubicBezTo>
                    <a:cubicBezTo>
                      <a:pt x="372923" y="1552121"/>
                      <a:pt x="358636" y="1589268"/>
                      <a:pt x="340538" y="1624511"/>
                    </a:cubicBezTo>
                    <a:cubicBezTo>
                      <a:pt x="329108" y="1646418"/>
                      <a:pt x="340538" y="1644513"/>
                      <a:pt x="354826" y="1644513"/>
                    </a:cubicBezTo>
                    <a:cubicBezTo>
                      <a:pt x="372923" y="1644513"/>
                      <a:pt x="391973" y="1642608"/>
                      <a:pt x="410071" y="1645466"/>
                    </a:cubicBezTo>
                    <a:cubicBezTo>
                      <a:pt x="432931" y="1649276"/>
                      <a:pt x="449123" y="1658801"/>
                      <a:pt x="439598" y="1687376"/>
                    </a:cubicBezTo>
                    <a:cubicBezTo>
                      <a:pt x="433883" y="1705473"/>
                      <a:pt x="432931" y="1725476"/>
                      <a:pt x="426263" y="1743573"/>
                    </a:cubicBezTo>
                    <a:cubicBezTo>
                      <a:pt x="414833" y="1774053"/>
                      <a:pt x="432931" y="1793103"/>
                      <a:pt x="450076" y="1813106"/>
                    </a:cubicBezTo>
                    <a:cubicBezTo>
                      <a:pt x="466268" y="1832156"/>
                      <a:pt x="483413" y="1819773"/>
                      <a:pt x="499606" y="1812153"/>
                    </a:cubicBezTo>
                    <a:cubicBezTo>
                      <a:pt x="512941" y="1806438"/>
                      <a:pt x="528181" y="1806438"/>
                      <a:pt x="536753" y="1818821"/>
                    </a:cubicBezTo>
                    <a:cubicBezTo>
                      <a:pt x="554851" y="1843586"/>
                      <a:pt x="571996" y="1829298"/>
                      <a:pt x="577711" y="1813106"/>
                    </a:cubicBezTo>
                    <a:cubicBezTo>
                      <a:pt x="591998" y="1771196"/>
                      <a:pt x="630098" y="1768338"/>
                      <a:pt x="661531" y="1754051"/>
                    </a:cubicBezTo>
                    <a:cubicBezTo>
                      <a:pt x="671056" y="1754051"/>
                      <a:pt x="673913" y="1755956"/>
                      <a:pt x="672008" y="1763576"/>
                    </a:cubicBezTo>
                    <a:cubicBezTo>
                      <a:pt x="676771" y="1783578"/>
                      <a:pt x="689153" y="1777863"/>
                      <a:pt x="695821" y="1768338"/>
                    </a:cubicBezTo>
                    <a:cubicBezTo>
                      <a:pt x="713918" y="1745478"/>
                      <a:pt x="729158" y="1761671"/>
                      <a:pt x="741541" y="1772148"/>
                    </a:cubicBezTo>
                    <a:cubicBezTo>
                      <a:pt x="769163" y="1795008"/>
                      <a:pt x="799643" y="1798818"/>
                      <a:pt x="832028" y="1788341"/>
                    </a:cubicBezTo>
                    <a:cubicBezTo>
                      <a:pt x="845363" y="1783578"/>
                      <a:pt x="854888" y="1779768"/>
                      <a:pt x="865366" y="1796913"/>
                    </a:cubicBezTo>
                    <a:cubicBezTo>
                      <a:pt x="875843" y="1814058"/>
                      <a:pt x="896798" y="1823583"/>
                      <a:pt x="910133" y="1838823"/>
                    </a:cubicBezTo>
                    <a:cubicBezTo>
                      <a:pt x="947281" y="1881686"/>
                      <a:pt x="990143" y="1906451"/>
                      <a:pt x="1047293" y="1918833"/>
                    </a:cubicBezTo>
                    <a:cubicBezTo>
                      <a:pt x="1093966" y="1928358"/>
                      <a:pt x="1124446" y="1995986"/>
                      <a:pt x="1116826" y="2036943"/>
                    </a:cubicBezTo>
                    <a:cubicBezTo>
                      <a:pt x="1113968" y="2044563"/>
                      <a:pt x="1111111" y="2051231"/>
                      <a:pt x="1106348" y="2056946"/>
                    </a:cubicBezTo>
                    <a:cubicBezTo>
                      <a:pt x="1092061" y="2071233"/>
                      <a:pt x="1112063" y="2086473"/>
                      <a:pt x="1104443" y="2099808"/>
                    </a:cubicBezTo>
                    <a:cubicBezTo>
                      <a:pt x="1110158" y="2107428"/>
                      <a:pt x="1117778" y="2102666"/>
                      <a:pt x="1124446" y="2102666"/>
                    </a:cubicBezTo>
                    <a:cubicBezTo>
                      <a:pt x="1147306" y="2095046"/>
                      <a:pt x="1161593" y="2062661"/>
                      <a:pt x="1193026" y="2077901"/>
                    </a:cubicBezTo>
                    <a:cubicBezTo>
                      <a:pt x="1225411" y="2087426"/>
                      <a:pt x="1244461" y="2125526"/>
                      <a:pt x="1280656" y="2123621"/>
                    </a:cubicBezTo>
                    <a:cubicBezTo>
                      <a:pt x="1325423" y="2121716"/>
                      <a:pt x="1360666" y="2136956"/>
                      <a:pt x="1387336" y="2172198"/>
                    </a:cubicBezTo>
                    <a:cubicBezTo>
                      <a:pt x="1398766" y="2187438"/>
                      <a:pt x="1427341" y="2172198"/>
                      <a:pt x="1434008" y="2199821"/>
                    </a:cubicBezTo>
                    <a:cubicBezTo>
                      <a:pt x="1440676" y="2228396"/>
                      <a:pt x="1444486" y="2256018"/>
                      <a:pt x="1430198" y="2282688"/>
                    </a:cubicBezTo>
                    <a:cubicBezTo>
                      <a:pt x="1413053" y="2315073"/>
                      <a:pt x="1388288" y="2341743"/>
                      <a:pt x="1370191" y="2373176"/>
                    </a:cubicBezTo>
                    <a:cubicBezTo>
                      <a:pt x="1359713" y="2391273"/>
                      <a:pt x="1356856" y="2406513"/>
                      <a:pt x="1358761" y="2423658"/>
                    </a:cubicBezTo>
                    <a:cubicBezTo>
                      <a:pt x="1366381" y="2486523"/>
                      <a:pt x="1352093" y="2544626"/>
                      <a:pt x="1327328" y="2600823"/>
                    </a:cubicBezTo>
                    <a:cubicBezTo>
                      <a:pt x="1321613" y="2612253"/>
                      <a:pt x="1313041" y="2629398"/>
                      <a:pt x="1293991" y="2626541"/>
                    </a:cubicBezTo>
                    <a:cubicBezTo>
                      <a:pt x="1261606" y="2622731"/>
                      <a:pt x="1241603" y="2647496"/>
                      <a:pt x="1218743" y="2661783"/>
                    </a:cubicBezTo>
                    <a:cubicBezTo>
                      <a:pt x="1203503" y="2671308"/>
                      <a:pt x="1187311" y="2690358"/>
                      <a:pt x="1193026" y="2710361"/>
                    </a:cubicBezTo>
                    <a:cubicBezTo>
                      <a:pt x="1205408" y="2757033"/>
                      <a:pt x="1178738" y="2793228"/>
                      <a:pt x="1164451" y="2832281"/>
                    </a:cubicBezTo>
                    <a:cubicBezTo>
                      <a:pt x="1154926" y="2859903"/>
                      <a:pt x="1136828" y="2884668"/>
                      <a:pt x="1122541" y="2910386"/>
                    </a:cubicBezTo>
                    <a:cubicBezTo>
                      <a:pt x="1116826" y="2920863"/>
                      <a:pt x="1109206" y="2929436"/>
                      <a:pt x="1095871" y="2929436"/>
                    </a:cubicBezTo>
                    <a:cubicBezTo>
                      <a:pt x="1085393" y="2920863"/>
                      <a:pt x="1072058" y="2930388"/>
                      <a:pt x="1061581" y="2922768"/>
                    </a:cubicBezTo>
                    <a:cubicBezTo>
                      <a:pt x="1053961" y="2919911"/>
                      <a:pt x="1044436" y="2911338"/>
                      <a:pt x="1047293" y="2929436"/>
                    </a:cubicBezTo>
                    <a:cubicBezTo>
                      <a:pt x="1052056" y="2938961"/>
                      <a:pt x="1062533" y="2944676"/>
                      <a:pt x="1061581" y="2956106"/>
                    </a:cubicBezTo>
                    <a:cubicBezTo>
                      <a:pt x="1055866" y="2964678"/>
                      <a:pt x="1048246" y="2962773"/>
                      <a:pt x="1040626" y="2959916"/>
                    </a:cubicBezTo>
                    <a:cubicBezTo>
                      <a:pt x="952043" y="2929436"/>
                      <a:pt x="865366" y="2895146"/>
                      <a:pt x="783451" y="2850378"/>
                    </a:cubicBezTo>
                    <a:cubicBezTo>
                      <a:pt x="762496" y="2838948"/>
                      <a:pt x="762496" y="2820851"/>
                      <a:pt x="752971" y="2805611"/>
                    </a:cubicBezTo>
                    <a:cubicBezTo>
                      <a:pt x="730111" y="2799896"/>
                      <a:pt x="738683" y="2779893"/>
                      <a:pt x="737731" y="2765606"/>
                    </a:cubicBezTo>
                    <a:cubicBezTo>
                      <a:pt x="736778" y="2697978"/>
                      <a:pt x="732968" y="2631303"/>
                      <a:pt x="721538" y="2564628"/>
                    </a:cubicBezTo>
                    <a:cubicBezTo>
                      <a:pt x="715823" y="2532243"/>
                      <a:pt x="700583" y="2503668"/>
                      <a:pt x="670103" y="2492238"/>
                    </a:cubicBezTo>
                    <a:cubicBezTo>
                      <a:pt x="596761" y="2464616"/>
                      <a:pt x="568186" y="2400798"/>
                      <a:pt x="539611" y="2337933"/>
                    </a:cubicBezTo>
                    <a:cubicBezTo>
                      <a:pt x="520561" y="2296976"/>
                      <a:pt x="502463" y="2256971"/>
                      <a:pt x="473888" y="2221728"/>
                    </a:cubicBezTo>
                    <a:cubicBezTo>
                      <a:pt x="456743" y="2200773"/>
                      <a:pt x="450076" y="2174103"/>
                      <a:pt x="468173" y="2148386"/>
                    </a:cubicBezTo>
                    <a:cubicBezTo>
                      <a:pt x="473888" y="2140766"/>
                      <a:pt x="477698" y="2133146"/>
                      <a:pt x="471983" y="2122668"/>
                    </a:cubicBezTo>
                    <a:cubicBezTo>
                      <a:pt x="452933" y="2083616"/>
                      <a:pt x="471983" y="2052183"/>
                      <a:pt x="493891" y="2021703"/>
                    </a:cubicBezTo>
                    <a:cubicBezTo>
                      <a:pt x="518656" y="1987413"/>
                      <a:pt x="546278" y="1955028"/>
                      <a:pt x="538658" y="1907403"/>
                    </a:cubicBezTo>
                    <a:cubicBezTo>
                      <a:pt x="535801" y="1889306"/>
                      <a:pt x="531991" y="1871208"/>
                      <a:pt x="524371" y="1854063"/>
                    </a:cubicBezTo>
                    <a:cubicBezTo>
                      <a:pt x="517703" y="1837871"/>
                      <a:pt x="507226" y="1834061"/>
                      <a:pt x="499606" y="1853111"/>
                    </a:cubicBezTo>
                    <a:cubicBezTo>
                      <a:pt x="489128" y="1876923"/>
                      <a:pt x="475793" y="1875018"/>
                      <a:pt x="459601" y="1860731"/>
                    </a:cubicBezTo>
                    <a:cubicBezTo>
                      <a:pt x="443408" y="1847396"/>
                      <a:pt x="425311" y="1838823"/>
                      <a:pt x="408166" y="1827393"/>
                    </a:cubicBezTo>
                    <a:cubicBezTo>
                      <a:pt x="375781" y="1806438"/>
                      <a:pt x="371971" y="1771196"/>
                      <a:pt x="354826" y="1742621"/>
                    </a:cubicBezTo>
                    <a:cubicBezTo>
                      <a:pt x="346253" y="1729286"/>
                      <a:pt x="337681" y="1720713"/>
                      <a:pt x="322441" y="1715951"/>
                    </a:cubicBezTo>
                    <a:cubicBezTo>
                      <a:pt x="289103" y="1705473"/>
                      <a:pt x="255766" y="1691186"/>
                      <a:pt x="234811" y="1658801"/>
                    </a:cubicBezTo>
                    <a:cubicBezTo>
                      <a:pt x="228143" y="1649276"/>
                      <a:pt x="218618" y="1639751"/>
                      <a:pt x="206236" y="1644513"/>
                    </a:cubicBezTo>
                    <a:cubicBezTo>
                      <a:pt x="170993" y="1656896"/>
                      <a:pt x="143371" y="1639751"/>
                      <a:pt x="116701" y="1622606"/>
                    </a:cubicBezTo>
                    <a:cubicBezTo>
                      <a:pt x="85268" y="1603556"/>
                      <a:pt x="54788" y="1583553"/>
                      <a:pt x="28118" y="1557836"/>
                    </a:cubicBezTo>
                    <a:cubicBezTo>
                      <a:pt x="11926" y="1541643"/>
                      <a:pt x="1448" y="1523546"/>
                      <a:pt x="12878" y="1499733"/>
                    </a:cubicBezTo>
                    <a:cubicBezTo>
                      <a:pt x="20498" y="1482588"/>
                      <a:pt x="16688" y="1463538"/>
                      <a:pt x="10021" y="1446393"/>
                    </a:cubicBezTo>
                    <a:cubicBezTo>
                      <a:pt x="6211" y="1434963"/>
                      <a:pt x="-1409" y="1423533"/>
                      <a:pt x="5258" y="1410198"/>
                    </a:cubicBezTo>
                    <a:cubicBezTo>
                      <a:pt x="-12839" y="1304471"/>
                      <a:pt x="19546" y="1205411"/>
                      <a:pt x="45263" y="1105398"/>
                    </a:cubicBezTo>
                    <a:cubicBezTo>
                      <a:pt x="94793" y="912993"/>
                      <a:pt x="185281" y="739638"/>
                      <a:pt x="304343" y="581523"/>
                    </a:cubicBezTo>
                    <a:cubicBezTo>
                      <a:pt x="374828" y="487226"/>
                      <a:pt x="458648" y="405311"/>
                      <a:pt x="548183" y="329111"/>
                    </a:cubicBezTo>
                    <a:cubicBezTo>
                      <a:pt x="568186" y="311966"/>
                      <a:pt x="591046" y="303393"/>
                      <a:pt x="617716" y="317681"/>
                    </a:cubicBezTo>
                    <a:cubicBezTo>
                      <a:pt x="628193" y="324348"/>
                      <a:pt x="628193" y="314823"/>
                      <a:pt x="631051" y="309108"/>
                    </a:cubicBezTo>
                    <a:cubicBezTo>
                      <a:pt x="652006" y="308156"/>
                      <a:pt x="669151" y="289106"/>
                      <a:pt x="692011" y="299583"/>
                    </a:cubicBezTo>
                    <a:cubicBezTo>
                      <a:pt x="712013" y="311966"/>
                      <a:pt x="732968" y="317681"/>
                      <a:pt x="756781" y="316728"/>
                    </a:cubicBezTo>
                    <a:cubicBezTo>
                      <a:pt x="764401" y="317681"/>
                      <a:pt x="772973" y="320538"/>
                      <a:pt x="780593" y="315776"/>
                    </a:cubicBezTo>
                    <a:cubicBezTo>
                      <a:pt x="786308" y="312918"/>
                      <a:pt x="792023" y="311966"/>
                      <a:pt x="797738" y="314823"/>
                    </a:cubicBezTo>
                    <a:cubicBezTo>
                      <a:pt x="808216" y="327206"/>
                      <a:pt x="819646" y="321491"/>
                      <a:pt x="831076" y="316728"/>
                    </a:cubicBezTo>
                    <a:cubicBezTo>
                      <a:pt x="837743" y="304346"/>
                      <a:pt x="858698" y="297678"/>
                      <a:pt x="841553" y="277676"/>
                    </a:cubicBezTo>
                    <a:cubicBezTo>
                      <a:pt x="834886" y="270056"/>
                      <a:pt x="846316" y="263388"/>
                      <a:pt x="852031" y="259578"/>
                    </a:cubicBezTo>
                    <a:cubicBezTo>
                      <a:pt x="857269" y="255768"/>
                      <a:pt x="862508" y="252434"/>
                      <a:pt x="867152" y="248624"/>
                    </a:cubicBezTo>
                    <a:lnTo>
                      <a:pt x="876026" y="238011"/>
                    </a:lnTo>
                    <a:lnTo>
                      <a:pt x="858921" y="241392"/>
                    </a:lnTo>
                    <a:cubicBezTo>
                      <a:pt x="840303" y="244874"/>
                      <a:pt x="823694" y="244338"/>
                      <a:pt x="821551" y="210048"/>
                    </a:cubicBezTo>
                    <a:cubicBezTo>
                      <a:pt x="833933" y="208143"/>
                      <a:pt x="848221" y="208143"/>
                      <a:pt x="857746" y="190998"/>
                    </a:cubicBezTo>
                    <a:cubicBezTo>
                      <a:pt x="861079" y="184807"/>
                      <a:pt x="867032" y="183378"/>
                      <a:pt x="873343" y="184331"/>
                    </a:cubicBezTo>
                    <a:close/>
                    <a:moveTo>
                      <a:pt x="798215" y="181949"/>
                    </a:moveTo>
                    <a:cubicBezTo>
                      <a:pt x="801310" y="182187"/>
                      <a:pt x="803930" y="183378"/>
                      <a:pt x="805359" y="187188"/>
                    </a:cubicBezTo>
                    <a:cubicBezTo>
                      <a:pt x="808216" y="194808"/>
                      <a:pt x="800596" y="194808"/>
                      <a:pt x="795834" y="196713"/>
                    </a:cubicBezTo>
                    <a:cubicBezTo>
                      <a:pt x="790119" y="193856"/>
                      <a:pt x="788214" y="189093"/>
                      <a:pt x="788214" y="182426"/>
                    </a:cubicBezTo>
                    <a:cubicBezTo>
                      <a:pt x="791547" y="182426"/>
                      <a:pt x="795119" y="181711"/>
                      <a:pt x="798215" y="181949"/>
                    </a:cubicBezTo>
                    <a:close/>
                    <a:moveTo>
                      <a:pt x="938708" y="121466"/>
                    </a:moveTo>
                    <a:cubicBezTo>
                      <a:pt x="943471" y="128133"/>
                      <a:pt x="953948" y="130038"/>
                      <a:pt x="952043" y="141468"/>
                    </a:cubicBezTo>
                    <a:lnTo>
                      <a:pt x="951037" y="142501"/>
                    </a:lnTo>
                    <a:lnTo>
                      <a:pt x="953949" y="140516"/>
                    </a:lnTo>
                    <a:cubicBezTo>
                      <a:pt x="952996" y="143373"/>
                      <a:pt x="952996" y="146231"/>
                      <a:pt x="952996" y="148136"/>
                    </a:cubicBezTo>
                    <a:cubicBezTo>
                      <a:pt x="952996" y="154803"/>
                      <a:pt x="952996" y="161471"/>
                      <a:pt x="952996" y="169091"/>
                    </a:cubicBezTo>
                    <a:cubicBezTo>
                      <a:pt x="949662" y="166709"/>
                      <a:pt x="947281" y="162899"/>
                      <a:pt x="944424" y="159804"/>
                    </a:cubicBezTo>
                    <a:lnTo>
                      <a:pt x="933131" y="154863"/>
                    </a:lnTo>
                    <a:lnTo>
                      <a:pt x="931088" y="155756"/>
                    </a:lnTo>
                    <a:cubicBezTo>
                      <a:pt x="931088" y="155756"/>
                      <a:pt x="930136" y="155756"/>
                      <a:pt x="930136" y="155756"/>
                    </a:cubicBezTo>
                    <a:cubicBezTo>
                      <a:pt x="925373" y="152898"/>
                      <a:pt x="906323" y="162423"/>
                      <a:pt x="918706" y="144326"/>
                    </a:cubicBezTo>
                    <a:cubicBezTo>
                      <a:pt x="923468" y="137658"/>
                      <a:pt x="931088" y="131943"/>
                      <a:pt x="931088" y="122418"/>
                    </a:cubicBezTo>
                    <a:cubicBezTo>
                      <a:pt x="934898" y="118608"/>
                      <a:pt x="936803" y="118608"/>
                      <a:pt x="938708" y="121466"/>
                    </a:cubicBezTo>
                    <a:close/>
                    <a:moveTo>
                      <a:pt x="925373" y="107178"/>
                    </a:moveTo>
                    <a:cubicBezTo>
                      <a:pt x="930136" y="111940"/>
                      <a:pt x="934898" y="116703"/>
                      <a:pt x="938708" y="121465"/>
                    </a:cubicBezTo>
                    <a:lnTo>
                      <a:pt x="935851" y="121465"/>
                    </a:lnTo>
                    <a:cubicBezTo>
                      <a:pt x="935851" y="121465"/>
                      <a:pt x="932993" y="121465"/>
                      <a:pt x="932993" y="121465"/>
                    </a:cubicBezTo>
                    <a:cubicBezTo>
                      <a:pt x="923468" y="125275"/>
                      <a:pt x="912991" y="131943"/>
                      <a:pt x="901561" y="123370"/>
                    </a:cubicBezTo>
                    <a:cubicBezTo>
                      <a:pt x="904418" y="109083"/>
                      <a:pt x="915848" y="109083"/>
                      <a:pt x="925373" y="107178"/>
                    </a:cubicBezTo>
                    <a:close/>
                    <a:moveTo>
                      <a:pt x="1021576" y="71936"/>
                    </a:moveTo>
                    <a:cubicBezTo>
                      <a:pt x="1037768" y="75746"/>
                      <a:pt x="1038721" y="87176"/>
                      <a:pt x="1031101" y="97653"/>
                    </a:cubicBezTo>
                    <a:cubicBezTo>
                      <a:pt x="1019671" y="115751"/>
                      <a:pt x="1011098" y="95748"/>
                      <a:pt x="1000621" y="92891"/>
                    </a:cubicBezTo>
                    <a:cubicBezTo>
                      <a:pt x="1002526" y="88128"/>
                      <a:pt x="1005383" y="83366"/>
                      <a:pt x="1007288" y="79556"/>
                    </a:cubicBezTo>
                    <a:cubicBezTo>
                      <a:pt x="1012051" y="76698"/>
                      <a:pt x="1016813" y="74793"/>
                      <a:pt x="1021576" y="71936"/>
                    </a:cubicBezTo>
                    <a:close/>
                    <a:moveTo>
                      <a:pt x="1113849" y="40265"/>
                    </a:moveTo>
                    <a:cubicBezTo>
                      <a:pt x="1128732" y="39074"/>
                      <a:pt x="1143972" y="42885"/>
                      <a:pt x="1159689" y="51933"/>
                    </a:cubicBezTo>
                    <a:cubicBezTo>
                      <a:pt x="1175881" y="68126"/>
                      <a:pt x="1166356" y="76698"/>
                      <a:pt x="1151116" y="84318"/>
                    </a:cubicBezTo>
                    <a:cubicBezTo>
                      <a:pt x="1137781" y="90986"/>
                      <a:pt x="1123494" y="86223"/>
                      <a:pt x="1111111" y="92891"/>
                    </a:cubicBezTo>
                    <a:cubicBezTo>
                      <a:pt x="1083489" y="98606"/>
                      <a:pt x="1067296" y="90033"/>
                      <a:pt x="1070153" y="58601"/>
                    </a:cubicBezTo>
                    <a:cubicBezTo>
                      <a:pt x="1084441" y="47647"/>
                      <a:pt x="1098967" y="41456"/>
                      <a:pt x="1113849" y="40265"/>
                    </a:cubicBezTo>
                    <a:close/>
                    <a:moveTo>
                      <a:pt x="1400760" y="96"/>
                    </a:moveTo>
                    <a:cubicBezTo>
                      <a:pt x="1426031" y="498"/>
                      <a:pt x="1451392" y="2164"/>
                      <a:pt x="1476871" y="5260"/>
                    </a:cubicBezTo>
                    <a:cubicBezTo>
                      <a:pt x="1521639" y="13833"/>
                      <a:pt x="1566406" y="14785"/>
                      <a:pt x="1611174" y="9070"/>
                    </a:cubicBezTo>
                    <a:cubicBezTo>
                      <a:pt x="1614984" y="7165"/>
                      <a:pt x="1619746" y="9070"/>
                      <a:pt x="1619746" y="17643"/>
                    </a:cubicBezTo>
                    <a:cubicBezTo>
                      <a:pt x="1631176" y="13833"/>
                      <a:pt x="1639748" y="20500"/>
                      <a:pt x="1646416" y="28120"/>
                    </a:cubicBezTo>
                    <a:cubicBezTo>
                      <a:pt x="1652131" y="36693"/>
                      <a:pt x="1659751" y="35740"/>
                      <a:pt x="1667371" y="31930"/>
                    </a:cubicBezTo>
                    <a:cubicBezTo>
                      <a:pt x="1693088" y="18119"/>
                      <a:pt x="1717377" y="11690"/>
                      <a:pt x="1742261" y="11690"/>
                    </a:cubicBezTo>
                    <a:cubicBezTo>
                      <a:pt x="1767145" y="11690"/>
                      <a:pt x="1792624" y="18119"/>
                      <a:pt x="1820723" y="30025"/>
                    </a:cubicBezTo>
                    <a:cubicBezTo>
                      <a:pt x="1845488" y="40503"/>
                      <a:pt x="1874063" y="40503"/>
                      <a:pt x="1901686" y="45265"/>
                    </a:cubicBezTo>
                    <a:cubicBezTo>
                      <a:pt x="1905496" y="54790"/>
                      <a:pt x="1888351" y="56695"/>
                      <a:pt x="1894066" y="69078"/>
                    </a:cubicBezTo>
                    <a:cubicBezTo>
                      <a:pt x="1913116" y="57648"/>
                      <a:pt x="1934071" y="52885"/>
                      <a:pt x="1955978" y="55743"/>
                    </a:cubicBezTo>
                    <a:cubicBezTo>
                      <a:pt x="1961693" y="62410"/>
                      <a:pt x="1959788" y="69078"/>
                      <a:pt x="1954073" y="71935"/>
                    </a:cubicBezTo>
                    <a:cubicBezTo>
                      <a:pt x="1939786" y="78603"/>
                      <a:pt x="1939786" y="91938"/>
                      <a:pt x="1935976" y="103368"/>
                    </a:cubicBezTo>
                    <a:cubicBezTo>
                      <a:pt x="1904543" y="124323"/>
                      <a:pt x="1914068" y="142420"/>
                      <a:pt x="1949311" y="161470"/>
                    </a:cubicBezTo>
                    <a:cubicBezTo>
                      <a:pt x="1923593" y="162423"/>
                      <a:pt x="1905496" y="153850"/>
                      <a:pt x="1894066" y="171948"/>
                    </a:cubicBezTo>
                    <a:cubicBezTo>
                      <a:pt x="1899781" y="177663"/>
                      <a:pt x="1909306" y="175758"/>
                      <a:pt x="1913116" y="183378"/>
                    </a:cubicBezTo>
                    <a:cubicBezTo>
                      <a:pt x="1917878" y="187188"/>
                      <a:pt x="1922641" y="195760"/>
                      <a:pt x="1907401" y="196713"/>
                    </a:cubicBezTo>
                    <a:cubicBezTo>
                      <a:pt x="1907401" y="221478"/>
                      <a:pt x="1903591" y="242433"/>
                      <a:pt x="1873111" y="245290"/>
                    </a:cubicBezTo>
                    <a:cubicBezTo>
                      <a:pt x="1842631" y="244338"/>
                      <a:pt x="1879778" y="263388"/>
                      <a:pt x="1866443" y="267198"/>
                    </a:cubicBezTo>
                    <a:cubicBezTo>
                      <a:pt x="1860728" y="271008"/>
                      <a:pt x="1855013" y="271960"/>
                      <a:pt x="1851203" y="270055"/>
                    </a:cubicBezTo>
                    <a:cubicBezTo>
                      <a:pt x="1860728" y="280533"/>
                      <a:pt x="1876921" y="291963"/>
                      <a:pt x="1866443" y="313870"/>
                    </a:cubicBezTo>
                    <a:cubicBezTo>
                      <a:pt x="1859776" y="319585"/>
                      <a:pt x="1852156" y="321490"/>
                      <a:pt x="1843583" y="319585"/>
                    </a:cubicBezTo>
                    <a:cubicBezTo>
                      <a:pt x="1833106" y="315775"/>
                      <a:pt x="1827391" y="307203"/>
                      <a:pt x="1819771" y="300535"/>
                    </a:cubicBezTo>
                    <a:cubicBezTo>
                      <a:pt x="1811198" y="310060"/>
                      <a:pt x="1800721" y="314823"/>
                      <a:pt x="1788338" y="313870"/>
                    </a:cubicBezTo>
                    <a:cubicBezTo>
                      <a:pt x="1791196" y="322443"/>
                      <a:pt x="1796911" y="313870"/>
                      <a:pt x="1800721" y="315775"/>
                    </a:cubicBezTo>
                    <a:cubicBezTo>
                      <a:pt x="1808341" y="314823"/>
                      <a:pt x="1815961" y="312918"/>
                      <a:pt x="1823581" y="314823"/>
                    </a:cubicBezTo>
                    <a:cubicBezTo>
                      <a:pt x="1826438" y="315775"/>
                      <a:pt x="1830248" y="316728"/>
                      <a:pt x="1833106" y="317680"/>
                    </a:cubicBezTo>
                    <a:cubicBezTo>
                      <a:pt x="1838821" y="322443"/>
                      <a:pt x="1842631" y="327205"/>
                      <a:pt x="1838821" y="334825"/>
                    </a:cubicBezTo>
                    <a:cubicBezTo>
                      <a:pt x="1800721" y="354828"/>
                      <a:pt x="1760716" y="371020"/>
                      <a:pt x="1715948" y="370068"/>
                    </a:cubicBezTo>
                    <a:cubicBezTo>
                      <a:pt x="1707376" y="370068"/>
                      <a:pt x="1695946" y="372925"/>
                      <a:pt x="1691183" y="379593"/>
                    </a:cubicBezTo>
                    <a:cubicBezTo>
                      <a:pt x="1662608" y="411025"/>
                      <a:pt x="1627366" y="425313"/>
                      <a:pt x="1586408" y="430075"/>
                    </a:cubicBezTo>
                    <a:cubicBezTo>
                      <a:pt x="1564501" y="432933"/>
                      <a:pt x="1554976" y="450078"/>
                      <a:pt x="1542593" y="468175"/>
                    </a:cubicBezTo>
                    <a:cubicBezTo>
                      <a:pt x="1522591" y="497703"/>
                      <a:pt x="1501636" y="527230"/>
                      <a:pt x="1480681" y="555805"/>
                    </a:cubicBezTo>
                    <a:cubicBezTo>
                      <a:pt x="1475918" y="562473"/>
                      <a:pt x="1469251" y="562473"/>
                      <a:pt x="1462583" y="562473"/>
                    </a:cubicBezTo>
                    <a:cubicBezTo>
                      <a:pt x="1419721" y="558663"/>
                      <a:pt x="1380668" y="507228"/>
                      <a:pt x="1385431" y="462460"/>
                    </a:cubicBezTo>
                    <a:cubicBezTo>
                      <a:pt x="1388288" y="441505"/>
                      <a:pt x="1374001" y="421503"/>
                      <a:pt x="1379716" y="398643"/>
                    </a:cubicBezTo>
                    <a:cubicBezTo>
                      <a:pt x="1387336" y="363400"/>
                      <a:pt x="1418768" y="354828"/>
                      <a:pt x="1441628" y="335778"/>
                    </a:cubicBezTo>
                    <a:cubicBezTo>
                      <a:pt x="1443533" y="331015"/>
                      <a:pt x="1445438" y="325300"/>
                      <a:pt x="1449248" y="321490"/>
                    </a:cubicBezTo>
                    <a:cubicBezTo>
                      <a:pt x="1454011" y="314823"/>
                      <a:pt x="1454963" y="306250"/>
                      <a:pt x="1461631" y="300535"/>
                    </a:cubicBezTo>
                    <a:cubicBezTo>
                      <a:pt x="1451153" y="280533"/>
                      <a:pt x="1439723" y="265293"/>
                      <a:pt x="1412101" y="280533"/>
                    </a:cubicBezTo>
                    <a:cubicBezTo>
                      <a:pt x="1425436" y="259578"/>
                      <a:pt x="1438771" y="241480"/>
                      <a:pt x="1434961" y="215763"/>
                    </a:cubicBezTo>
                    <a:cubicBezTo>
                      <a:pt x="1430198" y="178615"/>
                      <a:pt x="1409243" y="158613"/>
                      <a:pt x="1371143" y="160518"/>
                    </a:cubicBezTo>
                    <a:cubicBezTo>
                      <a:pt x="1357808" y="161470"/>
                      <a:pt x="1343521" y="159565"/>
                      <a:pt x="1331138" y="162423"/>
                    </a:cubicBezTo>
                    <a:cubicBezTo>
                      <a:pt x="1317803" y="165280"/>
                      <a:pt x="1310183" y="161470"/>
                      <a:pt x="1303516" y="150040"/>
                    </a:cubicBezTo>
                    <a:cubicBezTo>
                      <a:pt x="1296848" y="136705"/>
                      <a:pt x="1300658" y="131943"/>
                      <a:pt x="1313993" y="130038"/>
                    </a:cubicBezTo>
                    <a:cubicBezTo>
                      <a:pt x="1321613" y="129085"/>
                      <a:pt x="1316851" y="124323"/>
                      <a:pt x="1313041" y="121465"/>
                    </a:cubicBezTo>
                    <a:cubicBezTo>
                      <a:pt x="1283513" y="99558"/>
                      <a:pt x="1311136" y="99558"/>
                      <a:pt x="1323518" y="96700"/>
                    </a:cubicBezTo>
                    <a:cubicBezTo>
                      <a:pt x="1344473" y="92890"/>
                      <a:pt x="1365428" y="88128"/>
                      <a:pt x="1387336" y="88128"/>
                    </a:cubicBezTo>
                    <a:cubicBezTo>
                      <a:pt x="1399718" y="88128"/>
                      <a:pt x="1414006" y="81460"/>
                      <a:pt x="1394003" y="68125"/>
                    </a:cubicBezTo>
                    <a:cubicBezTo>
                      <a:pt x="1402576" y="42408"/>
                      <a:pt x="1427341" y="49075"/>
                      <a:pt x="1445438" y="41455"/>
                    </a:cubicBezTo>
                    <a:lnTo>
                      <a:pt x="1471104" y="35589"/>
                    </a:lnTo>
                    <a:lnTo>
                      <a:pt x="1469608" y="35026"/>
                    </a:lnTo>
                    <a:cubicBezTo>
                      <a:pt x="1465441" y="34550"/>
                      <a:pt x="1461155" y="34788"/>
                      <a:pt x="1456869" y="34788"/>
                    </a:cubicBezTo>
                    <a:cubicBezTo>
                      <a:pt x="1424484" y="38598"/>
                      <a:pt x="1396861" y="56695"/>
                      <a:pt x="1365429" y="60505"/>
                    </a:cubicBezTo>
                    <a:cubicBezTo>
                      <a:pt x="1307326" y="66220"/>
                      <a:pt x="1264464" y="112893"/>
                      <a:pt x="1208266" y="122418"/>
                    </a:cubicBezTo>
                    <a:cubicBezTo>
                      <a:pt x="1196836" y="130038"/>
                      <a:pt x="1186359" y="129085"/>
                      <a:pt x="1175881" y="122418"/>
                    </a:cubicBezTo>
                    <a:cubicBezTo>
                      <a:pt x="1178739" y="129085"/>
                      <a:pt x="1197789" y="127180"/>
                      <a:pt x="1187311" y="142420"/>
                    </a:cubicBezTo>
                    <a:cubicBezTo>
                      <a:pt x="1185406" y="144325"/>
                      <a:pt x="1182549" y="146230"/>
                      <a:pt x="1180644" y="149088"/>
                    </a:cubicBezTo>
                    <a:cubicBezTo>
                      <a:pt x="1173262" y="152183"/>
                      <a:pt x="1165939" y="153434"/>
                      <a:pt x="1158647" y="153642"/>
                    </a:cubicBezTo>
                    <a:lnTo>
                      <a:pt x="1143520" y="152466"/>
                    </a:lnTo>
                    <a:lnTo>
                      <a:pt x="1148259" y="153731"/>
                    </a:lnTo>
                    <a:cubicBezTo>
                      <a:pt x="1153498" y="157422"/>
                      <a:pt x="1155879" y="163851"/>
                      <a:pt x="1152069" y="175758"/>
                    </a:cubicBezTo>
                    <a:cubicBezTo>
                      <a:pt x="1112064" y="198618"/>
                      <a:pt x="1069201" y="175758"/>
                      <a:pt x="1029196" y="182425"/>
                    </a:cubicBezTo>
                    <a:cubicBezTo>
                      <a:pt x="1020624" y="171948"/>
                      <a:pt x="980619" y="182425"/>
                      <a:pt x="1006336" y="148135"/>
                    </a:cubicBezTo>
                    <a:cubicBezTo>
                      <a:pt x="1011099" y="141468"/>
                      <a:pt x="1003479" y="136705"/>
                      <a:pt x="995859" y="134800"/>
                    </a:cubicBezTo>
                    <a:cubicBezTo>
                      <a:pt x="984429" y="131943"/>
                      <a:pt x="981571" y="125275"/>
                      <a:pt x="987286" y="114798"/>
                    </a:cubicBezTo>
                    <a:cubicBezTo>
                      <a:pt x="1010146" y="115750"/>
                      <a:pt x="1027291" y="130990"/>
                      <a:pt x="1049199" y="134800"/>
                    </a:cubicBezTo>
                    <a:cubicBezTo>
                      <a:pt x="1053009" y="140515"/>
                      <a:pt x="1055866" y="147183"/>
                      <a:pt x="1064439" y="149088"/>
                    </a:cubicBezTo>
                    <a:cubicBezTo>
                      <a:pt x="1074916" y="150993"/>
                      <a:pt x="1085394" y="150278"/>
                      <a:pt x="1095871" y="149326"/>
                    </a:cubicBezTo>
                    <a:lnTo>
                      <a:pt x="1106484" y="148924"/>
                    </a:lnTo>
                    <a:lnTo>
                      <a:pt x="1093014" y="149088"/>
                    </a:lnTo>
                    <a:cubicBezTo>
                      <a:pt x="1081584" y="144325"/>
                      <a:pt x="1067296" y="146230"/>
                      <a:pt x="1062534" y="131943"/>
                    </a:cubicBezTo>
                    <a:cubicBezTo>
                      <a:pt x="1083489" y="115750"/>
                      <a:pt x="1102539" y="93843"/>
                      <a:pt x="1133971" y="110988"/>
                    </a:cubicBezTo>
                    <a:cubicBezTo>
                      <a:pt x="1150164" y="112893"/>
                      <a:pt x="1147306" y="91938"/>
                      <a:pt x="1158736" y="88128"/>
                    </a:cubicBezTo>
                    <a:cubicBezTo>
                      <a:pt x="1164451" y="84318"/>
                      <a:pt x="1172071" y="81460"/>
                      <a:pt x="1173024" y="73840"/>
                    </a:cubicBezTo>
                    <a:cubicBezTo>
                      <a:pt x="1176834" y="44313"/>
                      <a:pt x="1193979" y="46218"/>
                      <a:pt x="1214934" y="54790"/>
                    </a:cubicBezTo>
                    <a:cubicBezTo>
                      <a:pt x="1234936" y="51933"/>
                      <a:pt x="1254939" y="44313"/>
                      <a:pt x="1275894" y="44313"/>
                    </a:cubicBezTo>
                    <a:cubicBezTo>
                      <a:pt x="1253986" y="44313"/>
                      <a:pt x="1233031" y="51933"/>
                      <a:pt x="1211124" y="51933"/>
                    </a:cubicBezTo>
                    <a:cubicBezTo>
                      <a:pt x="1199694" y="46218"/>
                      <a:pt x="1184454" y="50028"/>
                      <a:pt x="1174929" y="39550"/>
                    </a:cubicBezTo>
                    <a:cubicBezTo>
                      <a:pt x="1174929" y="34788"/>
                      <a:pt x="1174929" y="30978"/>
                      <a:pt x="1174929" y="26215"/>
                    </a:cubicBezTo>
                    <a:cubicBezTo>
                      <a:pt x="1249938" y="9070"/>
                      <a:pt x="1324947" y="-1110"/>
                      <a:pt x="1400760" y="96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127" name="그룹 7">
            <a:extLst>
              <a:ext uri="{FF2B5EF4-FFF2-40B4-BE49-F238E27FC236}">
                <a16:creationId xmlns="" xmlns:a16="http://schemas.microsoft.com/office/drawing/2014/main" id="{C3DD1D2B-342C-4859-BCA5-864DDA2EE20E}"/>
              </a:ext>
            </a:extLst>
          </p:cNvPr>
          <p:cNvGrpSpPr/>
          <p:nvPr/>
        </p:nvGrpSpPr>
        <p:grpSpPr>
          <a:xfrm>
            <a:off x="3066863" y="445710"/>
            <a:ext cx="5473539" cy="627700"/>
            <a:chOff x="933685" y="1815665"/>
            <a:chExt cx="6573115" cy="972000"/>
          </a:xfrm>
        </p:grpSpPr>
        <p:sp>
          <p:nvSpPr>
            <p:cNvPr id="128" name="Rectangle 2">
              <a:extLst>
                <a:ext uri="{FF2B5EF4-FFF2-40B4-BE49-F238E27FC236}">
                  <a16:creationId xmlns="" xmlns:a16="http://schemas.microsoft.com/office/drawing/2014/main" id="{FBBDF61F-1C1A-4EE9-80A4-43A0E19D9697}"/>
                </a:ext>
              </a:extLst>
            </p:cNvPr>
            <p:cNvSpPr/>
            <p:nvPr/>
          </p:nvSpPr>
          <p:spPr>
            <a:xfrm>
              <a:off x="2291056" y="1815665"/>
              <a:ext cx="5215744" cy="972000"/>
            </a:xfrm>
            <a:custGeom>
              <a:avLst/>
              <a:gdLst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396000 w 6460280"/>
                <a:gd name="connsiteY4" fmla="*/ 396000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396000 w 6460280"/>
                <a:gd name="connsiteY4" fmla="*/ 396000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35550 w 6460280"/>
                <a:gd name="connsiteY4" fmla="*/ 405313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54427 w 6460280"/>
                <a:gd name="connsiteY4" fmla="*/ 405313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68584 w 6460280"/>
                <a:gd name="connsiteY4" fmla="*/ 414627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3303 w 6460280"/>
                <a:gd name="connsiteY4" fmla="*/ 402209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3303 w 6460280"/>
                <a:gd name="connsiteY4" fmla="*/ 386687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63865 w 6460280"/>
                <a:gd name="connsiteY4" fmla="*/ 392896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8022 w 6460280"/>
                <a:gd name="connsiteY4" fmla="*/ 402210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8022 w 6460280"/>
                <a:gd name="connsiteY4" fmla="*/ 392896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8022 w 6460280"/>
                <a:gd name="connsiteY4" fmla="*/ 396001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68584 w 6460280"/>
                <a:gd name="connsiteY4" fmla="*/ 396001 h 792000"/>
                <a:gd name="connsiteX5" fmla="*/ 0 w 6460280"/>
                <a:gd name="connsiteY5" fmla="*/ 0 h 79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280" h="792000">
                  <a:moveTo>
                    <a:pt x="0" y="0"/>
                  </a:moveTo>
                  <a:lnTo>
                    <a:pt x="6460280" y="0"/>
                  </a:lnTo>
                  <a:lnTo>
                    <a:pt x="6460280" y="792000"/>
                  </a:lnTo>
                  <a:lnTo>
                    <a:pt x="0" y="792000"/>
                  </a:lnTo>
                  <a:lnTo>
                    <a:pt x="268584" y="3960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2700" smtClean="0">
                  <a:solidFill>
                    <a:schemeClr val="tx1"/>
                  </a:solidFill>
                  <a:latin typeface="Rockwell" panose="02060603020205020403" pitchFamily="18" charset="0"/>
                </a:rPr>
                <a:t>Sejarah dan Definisi</a:t>
              </a:r>
              <a:endParaRPr lang="ko-KR" altLang="en-US" sz="2700" dirty="0">
                <a:solidFill>
                  <a:schemeClr val="tx1"/>
                </a:solidFill>
                <a:latin typeface="Rockwell" panose="02060603020205020403" pitchFamily="18" charset="0"/>
              </a:endParaRPr>
            </a:p>
          </p:txBody>
        </p:sp>
        <p:sp>
          <p:nvSpPr>
            <p:cNvPr id="129" name="Pentagon 26">
              <a:extLst>
                <a:ext uri="{FF2B5EF4-FFF2-40B4-BE49-F238E27FC236}">
                  <a16:creationId xmlns="" xmlns:a16="http://schemas.microsoft.com/office/drawing/2014/main" id="{3B43676B-B2CD-4489-9847-F0F479AD34F2}"/>
                </a:ext>
              </a:extLst>
            </p:cNvPr>
            <p:cNvSpPr/>
            <p:nvPr/>
          </p:nvSpPr>
          <p:spPr>
            <a:xfrm>
              <a:off x="933685" y="1815665"/>
              <a:ext cx="1441222" cy="972000"/>
            </a:xfrm>
            <a:prstGeom prst="homePlate">
              <a:avLst>
                <a:gd name="adj" fmla="val 22388"/>
              </a:avLst>
            </a:prstGeom>
            <a:solidFill>
              <a:schemeClr val="accent1"/>
            </a:solidFill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="" xmlns:a16="http://schemas.microsoft.com/office/drawing/2014/main" id="{E8E38D23-CB58-4350-9FDD-842E3C5BF1C9}"/>
                </a:ext>
              </a:extLst>
            </p:cNvPr>
            <p:cNvSpPr/>
            <p:nvPr/>
          </p:nvSpPr>
          <p:spPr>
            <a:xfrm>
              <a:off x="991160" y="1815665"/>
              <a:ext cx="18000" cy="972000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="" xmlns:a16="http://schemas.microsoft.com/office/drawing/2014/main" id="{0705B748-016B-43D5-89C2-8AA907F0AB67}"/>
                </a:ext>
              </a:extLst>
            </p:cNvPr>
            <p:cNvSpPr/>
            <p:nvPr/>
          </p:nvSpPr>
          <p:spPr>
            <a:xfrm>
              <a:off x="1114936" y="1815665"/>
              <a:ext cx="18000" cy="972000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32" name="그룹 7">
            <a:extLst>
              <a:ext uri="{FF2B5EF4-FFF2-40B4-BE49-F238E27FC236}">
                <a16:creationId xmlns="" xmlns:a16="http://schemas.microsoft.com/office/drawing/2014/main" id="{C3DD1D2B-342C-4859-BCA5-864DDA2EE20E}"/>
              </a:ext>
            </a:extLst>
          </p:cNvPr>
          <p:cNvGrpSpPr/>
          <p:nvPr/>
        </p:nvGrpSpPr>
        <p:grpSpPr>
          <a:xfrm>
            <a:off x="3066863" y="1383142"/>
            <a:ext cx="5473539" cy="627700"/>
            <a:chOff x="933685" y="1815665"/>
            <a:chExt cx="6573115" cy="972000"/>
          </a:xfrm>
        </p:grpSpPr>
        <p:sp>
          <p:nvSpPr>
            <p:cNvPr id="133" name="Rectangle 2">
              <a:extLst>
                <a:ext uri="{FF2B5EF4-FFF2-40B4-BE49-F238E27FC236}">
                  <a16:creationId xmlns="" xmlns:a16="http://schemas.microsoft.com/office/drawing/2014/main" id="{FBBDF61F-1C1A-4EE9-80A4-43A0E19D9697}"/>
                </a:ext>
              </a:extLst>
            </p:cNvPr>
            <p:cNvSpPr/>
            <p:nvPr/>
          </p:nvSpPr>
          <p:spPr>
            <a:xfrm>
              <a:off x="2291056" y="1815665"/>
              <a:ext cx="5215744" cy="972000"/>
            </a:xfrm>
            <a:custGeom>
              <a:avLst/>
              <a:gdLst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396000 w 6460280"/>
                <a:gd name="connsiteY4" fmla="*/ 396000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396000 w 6460280"/>
                <a:gd name="connsiteY4" fmla="*/ 396000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35550 w 6460280"/>
                <a:gd name="connsiteY4" fmla="*/ 405313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54427 w 6460280"/>
                <a:gd name="connsiteY4" fmla="*/ 405313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68584 w 6460280"/>
                <a:gd name="connsiteY4" fmla="*/ 414627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3303 w 6460280"/>
                <a:gd name="connsiteY4" fmla="*/ 402209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3303 w 6460280"/>
                <a:gd name="connsiteY4" fmla="*/ 386687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63865 w 6460280"/>
                <a:gd name="connsiteY4" fmla="*/ 392896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8022 w 6460280"/>
                <a:gd name="connsiteY4" fmla="*/ 402210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8022 w 6460280"/>
                <a:gd name="connsiteY4" fmla="*/ 392896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8022 w 6460280"/>
                <a:gd name="connsiteY4" fmla="*/ 396001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68584 w 6460280"/>
                <a:gd name="connsiteY4" fmla="*/ 396001 h 792000"/>
                <a:gd name="connsiteX5" fmla="*/ 0 w 6460280"/>
                <a:gd name="connsiteY5" fmla="*/ 0 h 79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280" h="792000">
                  <a:moveTo>
                    <a:pt x="0" y="0"/>
                  </a:moveTo>
                  <a:lnTo>
                    <a:pt x="6460280" y="0"/>
                  </a:lnTo>
                  <a:lnTo>
                    <a:pt x="6460280" y="792000"/>
                  </a:lnTo>
                  <a:lnTo>
                    <a:pt x="0" y="792000"/>
                  </a:lnTo>
                  <a:lnTo>
                    <a:pt x="268584" y="3960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2700" smtClean="0">
                  <a:solidFill>
                    <a:schemeClr val="tx1"/>
                  </a:solidFill>
                  <a:latin typeface="Rockwell" panose="02060603020205020403" pitchFamily="18" charset="0"/>
                </a:rPr>
                <a:t>Paradigma</a:t>
              </a:r>
              <a:endParaRPr lang="ko-KR" altLang="en-US" sz="2700" dirty="0">
                <a:solidFill>
                  <a:schemeClr val="tx1"/>
                </a:solidFill>
                <a:latin typeface="Rockwell" panose="02060603020205020403" pitchFamily="18" charset="0"/>
              </a:endParaRPr>
            </a:p>
          </p:txBody>
        </p:sp>
        <p:sp>
          <p:nvSpPr>
            <p:cNvPr id="134" name="Pentagon 26">
              <a:extLst>
                <a:ext uri="{FF2B5EF4-FFF2-40B4-BE49-F238E27FC236}">
                  <a16:creationId xmlns="" xmlns:a16="http://schemas.microsoft.com/office/drawing/2014/main" id="{3B43676B-B2CD-4489-9847-F0F479AD34F2}"/>
                </a:ext>
              </a:extLst>
            </p:cNvPr>
            <p:cNvSpPr/>
            <p:nvPr/>
          </p:nvSpPr>
          <p:spPr>
            <a:xfrm>
              <a:off x="933685" y="1815665"/>
              <a:ext cx="1441222" cy="972000"/>
            </a:xfrm>
            <a:prstGeom prst="homePlate">
              <a:avLst>
                <a:gd name="adj" fmla="val 22388"/>
              </a:avLst>
            </a:prstGeom>
            <a:solidFill>
              <a:schemeClr val="accent1"/>
            </a:solidFill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="" xmlns:a16="http://schemas.microsoft.com/office/drawing/2014/main" id="{E8E38D23-CB58-4350-9FDD-842E3C5BF1C9}"/>
                </a:ext>
              </a:extLst>
            </p:cNvPr>
            <p:cNvSpPr/>
            <p:nvPr/>
          </p:nvSpPr>
          <p:spPr>
            <a:xfrm>
              <a:off x="991160" y="1815665"/>
              <a:ext cx="18000" cy="972000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="" xmlns:a16="http://schemas.microsoft.com/office/drawing/2014/main" id="{0705B748-016B-43D5-89C2-8AA907F0AB67}"/>
                </a:ext>
              </a:extLst>
            </p:cNvPr>
            <p:cNvSpPr/>
            <p:nvPr/>
          </p:nvSpPr>
          <p:spPr>
            <a:xfrm>
              <a:off x="1114936" y="1815665"/>
              <a:ext cx="18000" cy="972000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37" name="그룹 7">
            <a:extLst>
              <a:ext uri="{FF2B5EF4-FFF2-40B4-BE49-F238E27FC236}">
                <a16:creationId xmlns="" xmlns:a16="http://schemas.microsoft.com/office/drawing/2014/main" id="{C3DD1D2B-342C-4859-BCA5-864DDA2EE20E}"/>
              </a:ext>
            </a:extLst>
          </p:cNvPr>
          <p:cNvGrpSpPr/>
          <p:nvPr/>
        </p:nvGrpSpPr>
        <p:grpSpPr>
          <a:xfrm>
            <a:off x="3043669" y="2320574"/>
            <a:ext cx="5473539" cy="627700"/>
            <a:chOff x="933685" y="1815665"/>
            <a:chExt cx="6573115" cy="972000"/>
          </a:xfrm>
        </p:grpSpPr>
        <p:sp>
          <p:nvSpPr>
            <p:cNvPr id="138" name="Rectangle 2">
              <a:extLst>
                <a:ext uri="{FF2B5EF4-FFF2-40B4-BE49-F238E27FC236}">
                  <a16:creationId xmlns="" xmlns:a16="http://schemas.microsoft.com/office/drawing/2014/main" id="{FBBDF61F-1C1A-4EE9-80A4-43A0E19D9697}"/>
                </a:ext>
              </a:extLst>
            </p:cNvPr>
            <p:cNvSpPr/>
            <p:nvPr/>
          </p:nvSpPr>
          <p:spPr>
            <a:xfrm>
              <a:off x="2291056" y="1815665"/>
              <a:ext cx="5215744" cy="972000"/>
            </a:xfrm>
            <a:custGeom>
              <a:avLst/>
              <a:gdLst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396000 w 6460280"/>
                <a:gd name="connsiteY4" fmla="*/ 396000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396000 w 6460280"/>
                <a:gd name="connsiteY4" fmla="*/ 396000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35550 w 6460280"/>
                <a:gd name="connsiteY4" fmla="*/ 405313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54427 w 6460280"/>
                <a:gd name="connsiteY4" fmla="*/ 405313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68584 w 6460280"/>
                <a:gd name="connsiteY4" fmla="*/ 414627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3303 w 6460280"/>
                <a:gd name="connsiteY4" fmla="*/ 402209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3303 w 6460280"/>
                <a:gd name="connsiteY4" fmla="*/ 386687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63865 w 6460280"/>
                <a:gd name="connsiteY4" fmla="*/ 392896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8022 w 6460280"/>
                <a:gd name="connsiteY4" fmla="*/ 402210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8022 w 6460280"/>
                <a:gd name="connsiteY4" fmla="*/ 392896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8022 w 6460280"/>
                <a:gd name="connsiteY4" fmla="*/ 396001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68584 w 6460280"/>
                <a:gd name="connsiteY4" fmla="*/ 396001 h 792000"/>
                <a:gd name="connsiteX5" fmla="*/ 0 w 6460280"/>
                <a:gd name="connsiteY5" fmla="*/ 0 h 79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280" h="792000">
                  <a:moveTo>
                    <a:pt x="0" y="0"/>
                  </a:moveTo>
                  <a:lnTo>
                    <a:pt x="6460280" y="0"/>
                  </a:lnTo>
                  <a:lnTo>
                    <a:pt x="6460280" y="792000"/>
                  </a:lnTo>
                  <a:lnTo>
                    <a:pt x="0" y="792000"/>
                  </a:lnTo>
                  <a:lnTo>
                    <a:pt x="268584" y="3960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2700" smtClean="0">
                  <a:solidFill>
                    <a:schemeClr val="tx1"/>
                  </a:solidFill>
                  <a:latin typeface="Rockwell" panose="02060603020205020403" pitchFamily="18" charset="0"/>
                </a:rPr>
                <a:t>Model Referensi</a:t>
              </a:r>
              <a:endParaRPr lang="ko-KR" altLang="en-US" sz="2700" dirty="0">
                <a:solidFill>
                  <a:schemeClr val="tx1"/>
                </a:solidFill>
                <a:latin typeface="Rockwell" panose="02060603020205020403" pitchFamily="18" charset="0"/>
              </a:endParaRPr>
            </a:p>
          </p:txBody>
        </p:sp>
        <p:sp>
          <p:nvSpPr>
            <p:cNvPr id="139" name="Pentagon 26">
              <a:extLst>
                <a:ext uri="{FF2B5EF4-FFF2-40B4-BE49-F238E27FC236}">
                  <a16:creationId xmlns="" xmlns:a16="http://schemas.microsoft.com/office/drawing/2014/main" id="{3B43676B-B2CD-4489-9847-F0F479AD34F2}"/>
                </a:ext>
              </a:extLst>
            </p:cNvPr>
            <p:cNvSpPr/>
            <p:nvPr/>
          </p:nvSpPr>
          <p:spPr>
            <a:xfrm>
              <a:off x="933685" y="1815665"/>
              <a:ext cx="1441222" cy="972000"/>
            </a:xfrm>
            <a:prstGeom prst="homePlate">
              <a:avLst>
                <a:gd name="adj" fmla="val 22388"/>
              </a:avLst>
            </a:prstGeom>
            <a:solidFill>
              <a:schemeClr val="accent1"/>
            </a:solidFill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="" xmlns:a16="http://schemas.microsoft.com/office/drawing/2014/main" id="{E8E38D23-CB58-4350-9FDD-842E3C5BF1C9}"/>
                </a:ext>
              </a:extLst>
            </p:cNvPr>
            <p:cNvSpPr/>
            <p:nvPr/>
          </p:nvSpPr>
          <p:spPr>
            <a:xfrm>
              <a:off x="991160" y="1815665"/>
              <a:ext cx="18000" cy="972000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="" xmlns:a16="http://schemas.microsoft.com/office/drawing/2014/main" id="{0705B748-016B-43D5-89C2-8AA907F0AB67}"/>
                </a:ext>
              </a:extLst>
            </p:cNvPr>
            <p:cNvSpPr/>
            <p:nvPr/>
          </p:nvSpPr>
          <p:spPr>
            <a:xfrm>
              <a:off x="1114936" y="1815665"/>
              <a:ext cx="18000" cy="972000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42" name="그룹 7">
            <a:extLst>
              <a:ext uri="{FF2B5EF4-FFF2-40B4-BE49-F238E27FC236}">
                <a16:creationId xmlns="" xmlns:a16="http://schemas.microsoft.com/office/drawing/2014/main" id="{C3DD1D2B-342C-4859-BCA5-864DDA2EE20E}"/>
              </a:ext>
            </a:extLst>
          </p:cNvPr>
          <p:cNvGrpSpPr/>
          <p:nvPr/>
        </p:nvGrpSpPr>
        <p:grpSpPr>
          <a:xfrm>
            <a:off x="3043669" y="3253767"/>
            <a:ext cx="5473539" cy="627700"/>
            <a:chOff x="933685" y="1815665"/>
            <a:chExt cx="6573115" cy="972000"/>
          </a:xfrm>
        </p:grpSpPr>
        <p:sp>
          <p:nvSpPr>
            <p:cNvPr id="143" name="Rectangle 2">
              <a:extLst>
                <a:ext uri="{FF2B5EF4-FFF2-40B4-BE49-F238E27FC236}">
                  <a16:creationId xmlns="" xmlns:a16="http://schemas.microsoft.com/office/drawing/2014/main" id="{FBBDF61F-1C1A-4EE9-80A4-43A0E19D9697}"/>
                </a:ext>
              </a:extLst>
            </p:cNvPr>
            <p:cNvSpPr/>
            <p:nvPr/>
          </p:nvSpPr>
          <p:spPr>
            <a:xfrm>
              <a:off x="2291056" y="1815665"/>
              <a:ext cx="5215744" cy="972000"/>
            </a:xfrm>
            <a:custGeom>
              <a:avLst/>
              <a:gdLst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396000 w 6460280"/>
                <a:gd name="connsiteY4" fmla="*/ 396000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396000 w 6460280"/>
                <a:gd name="connsiteY4" fmla="*/ 396000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35550 w 6460280"/>
                <a:gd name="connsiteY4" fmla="*/ 405313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54427 w 6460280"/>
                <a:gd name="connsiteY4" fmla="*/ 405313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68584 w 6460280"/>
                <a:gd name="connsiteY4" fmla="*/ 414627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3303 w 6460280"/>
                <a:gd name="connsiteY4" fmla="*/ 402209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3303 w 6460280"/>
                <a:gd name="connsiteY4" fmla="*/ 386687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63865 w 6460280"/>
                <a:gd name="connsiteY4" fmla="*/ 392896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8022 w 6460280"/>
                <a:gd name="connsiteY4" fmla="*/ 402210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8022 w 6460280"/>
                <a:gd name="connsiteY4" fmla="*/ 392896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8022 w 6460280"/>
                <a:gd name="connsiteY4" fmla="*/ 396001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68584 w 6460280"/>
                <a:gd name="connsiteY4" fmla="*/ 396001 h 792000"/>
                <a:gd name="connsiteX5" fmla="*/ 0 w 6460280"/>
                <a:gd name="connsiteY5" fmla="*/ 0 h 79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280" h="792000">
                  <a:moveTo>
                    <a:pt x="0" y="0"/>
                  </a:moveTo>
                  <a:lnTo>
                    <a:pt x="6460280" y="0"/>
                  </a:lnTo>
                  <a:lnTo>
                    <a:pt x="6460280" y="792000"/>
                  </a:lnTo>
                  <a:lnTo>
                    <a:pt x="0" y="792000"/>
                  </a:lnTo>
                  <a:lnTo>
                    <a:pt x="268584" y="3960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2700" smtClean="0">
                  <a:solidFill>
                    <a:schemeClr val="tx1"/>
                  </a:solidFill>
                  <a:latin typeface="Rockwell" panose="02060603020205020403" pitchFamily="18" charset="0"/>
                </a:rPr>
                <a:t>Kebutuhan</a:t>
              </a:r>
              <a:endParaRPr lang="ko-KR" altLang="en-US" sz="2700" dirty="0">
                <a:solidFill>
                  <a:schemeClr val="tx1"/>
                </a:solidFill>
                <a:latin typeface="Rockwell" panose="02060603020205020403" pitchFamily="18" charset="0"/>
              </a:endParaRPr>
            </a:p>
          </p:txBody>
        </p:sp>
        <p:sp>
          <p:nvSpPr>
            <p:cNvPr id="144" name="Pentagon 26">
              <a:extLst>
                <a:ext uri="{FF2B5EF4-FFF2-40B4-BE49-F238E27FC236}">
                  <a16:creationId xmlns="" xmlns:a16="http://schemas.microsoft.com/office/drawing/2014/main" id="{3B43676B-B2CD-4489-9847-F0F479AD34F2}"/>
                </a:ext>
              </a:extLst>
            </p:cNvPr>
            <p:cNvSpPr/>
            <p:nvPr/>
          </p:nvSpPr>
          <p:spPr>
            <a:xfrm>
              <a:off x="933685" y="1815665"/>
              <a:ext cx="1441222" cy="972000"/>
            </a:xfrm>
            <a:prstGeom prst="homePlate">
              <a:avLst>
                <a:gd name="adj" fmla="val 22388"/>
              </a:avLst>
            </a:prstGeom>
            <a:solidFill>
              <a:schemeClr val="accent1"/>
            </a:solidFill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="" xmlns:a16="http://schemas.microsoft.com/office/drawing/2014/main" id="{E8E38D23-CB58-4350-9FDD-842E3C5BF1C9}"/>
                </a:ext>
              </a:extLst>
            </p:cNvPr>
            <p:cNvSpPr/>
            <p:nvPr/>
          </p:nvSpPr>
          <p:spPr>
            <a:xfrm>
              <a:off x="991160" y="1815665"/>
              <a:ext cx="18000" cy="972000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="" xmlns:a16="http://schemas.microsoft.com/office/drawing/2014/main" id="{0705B748-016B-43D5-89C2-8AA907F0AB67}"/>
                </a:ext>
              </a:extLst>
            </p:cNvPr>
            <p:cNvSpPr/>
            <p:nvPr/>
          </p:nvSpPr>
          <p:spPr>
            <a:xfrm>
              <a:off x="1114936" y="1815665"/>
              <a:ext cx="18000" cy="972000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53" name="그룹 7">
            <a:extLst>
              <a:ext uri="{FF2B5EF4-FFF2-40B4-BE49-F238E27FC236}">
                <a16:creationId xmlns="" xmlns:a16="http://schemas.microsoft.com/office/drawing/2014/main" id="{C3DD1D2B-342C-4859-BCA5-864DDA2EE20E}"/>
              </a:ext>
            </a:extLst>
          </p:cNvPr>
          <p:cNvGrpSpPr/>
          <p:nvPr/>
        </p:nvGrpSpPr>
        <p:grpSpPr>
          <a:xfrm>
            <a:off x="3043669" y="4173922"/>
            <a:ext cx="5473539" cy="627700"/>
            <a:chOff x="933685" y="1815665"/>
            <a:chExt cx="6573115" cy="972000"/>
          </a:xfrm>
        </p:grpSpPr>
        <p:sp>
          <p:nvSpPr>
            <p:cNvPr id="154" name="Rectangle 2">
              <a:extLst>
                <a:ext uri="{FF2B5EF4-FFF2-40B4-BE49-F238E27FC236}">
                  <a16:creationId xmlns="" xmlns:a16="http://schemas.microsoft.com/office/drawing/2014/main" id="{FBBDF61F-1C1A-4EE9-80A4-43A0E19D9697}"/>
                </a:ext>
              </a:extLst>
            </p:cNvPr>
            <p:cNvSpPr/>
            <p:nvPr/>
          </p:nvSpPr>
          <p:spPr>
            <a:xfrm>
              <a:off x="2291056" y="1815665"/>
              <a:ext cx="5215744" cy="972000"/>
            </a:xfrm>
            <a:custGeom>
              <a:avLst/>
              <a:gdLst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396000 w 6460280"/>
                <a:gd name="connsiteY4" fmla="*/ 396000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396000 w 6460280"/>
                <a:gd name="connsiteY4" fmla="*/ 396000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35550 w 6460280"/>
                <a:gd name="connsiteY4" fmla="*/ 405313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54427 w 6460280"/>
                <a:gd name="connsiteY4" fmla="*/ 405313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68584 w 6460280"/>
                <a:gd name="connsiteY4" fmla="*/ 414627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3303 w 6460280"/>
                <a:gd name="connsiteY4" fmla="*/ 402209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3303 w 6460280"/>
                <a:gd name="connsiteY4" fmla="*/ 386687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63865 w 6460280"/>
                <a:gd name="connsiteY4" fmla="*/ 392896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8022 w 6460280"/>
                <a:gd name="connsiteY4" fmla="*/ 402210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8022 w 6460280"/>
                <a:gd name="connsiteY4" fmla="*/ 392896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8022 w 6460280"/>
                <a:gd name="connsiteY4" fmla="*/ 396001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68584 w 6460280"/>
                <a:gd name="connsiteY4" fmla="*/ 396001 h 792000"/>
                <a:gd name="connsiteX5" fmla="*/ 0 w 6460280"/>
                <a:gd name="connsiteY5" fmla="*/ 0 h 79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280" h="792000">
                  <a:moveTo>
                    <a:pt x="0" y="0"/>
                  </a:moveTo>
                  <a:lnTo>
                    <a:pt x="6460280" y="0"/>
                  </a:lnTo>
                  <a:lnTo>
                    <a:pt x="6460280" y="792000"/>
                  </a:lnTo>
                  <a:lnTo>
                    <a:pt x="0" y="792000"/>
                  </a:lnTo>
                  <a:lnTo>
                    <a:pt x="268584" y="3960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2700" smtClean="0">
                  <a:solidFill>
                    <a:schemeClr val="tx1"/>
                  </a:solidFill>
                  <a:latin typeface="Rockwell" panose="02060603020205020403" pitchFamily="18" charset="0"/>
                </a:rPr>
                <a:t>Aplikasi dan Manfaat</a:t>
              </a:r>
              <a:endParaRPr lang="ko-KR" altLang="en-US" sz="2700" dirty="0">
                <a:solidFill>
                  <a:schemeClr val="tx1"/>
                </a:solidFill>
                <a:latin typeface="Rockwell" panose="02060603020205020403" pitchFamily="18" charset="0"/>
              </a:endParaRPr>
            </a:p>
          </p:txBody>
        </p:sp>
        <p:sp>
          <p:nvSpPr>
            <p:cNvPr id="155" name="Pentagon 26">
              <a:extLst>
                <a:ext uri="{FF2B5EF4-FFF2-40B4-BE49-F238E27FC236}">
                  <a16:creationId xmlns="" xmlns:a16="http://schemas.microsoft.com/office/drawing/2014/main" id="{3B43676B-B2CD-4489-9847-F0F479AD34F2}"/>
                </a:ext>
              </a:extLst>
            </p:cNvPr>
            <p:cNvSpPr/>
            <p:nvPr/>
          </p:nvSpPr>
          <p:spPr>
            <a:xfrm>
              <a:off x="933685" y="1815665"/>
              <a:ext cx="1441222" cy="972000"/>
            </a:xfrm>
            <a:prstGeom prst="homePlate">
              <a:avLst>
                <a:gd name="adj" fmla="val 22388"/>
              </a:avLst>
            </a:prstGeom>
            <a:solidFill>
              <a:schemeClr val="accent1"/>
            </a:solidFill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="" xmlns:a16="http://schemas.microsoft.com/office/drawing/2014/main" id="{E8E38D23-CB58-4350-9FDD-842E3C5BF1C9}"/>
                </a:ext>
              </a:extLst>
            </p:cNvPr>
            <p:cNvSpPr/>
            <p:nvPr/>
          </p:nvSpPr>
          <p:spPr>
            <a:xfrm>
              <a:off x="991160" y="1815665"/>
              <a:ext cx="18000" cy="972000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="" xmlns:a16="http://schemas.microsoft.com/office/drawing/2014/main" id="{0705B748-016B-43D5-89C2-8AA907F0AB67}"/>
                </a:ext>
              </a:extLst>
            </p:cNvPr>
            <p:cNvSpPr/>
            <p:nvPr/>
          </p:nvSpPr>
          <p:spPr>
            <a:xfrm>
              <a:off x="1114936" y="1815665"/>
              <a:ext cx="18000" cy="972000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4317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07819" y="653972"/>
            <a:ext cx="1649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2400" smtClean="0">
                <a:solidFill>
                  <a:srgbClr val="589EA5"/>
                </a:solidFill>
                <a:latin typeface="Unica One" panose="020B0604020202020204" charset="0"/>
              </a:rPr>
              <a:t>Sejarah IoT</a:t>
            </a:r>
            <a:endParaRPr lang="en-US" sz="2400">
              <a:solidFill>
                <a:srgbClr val="589EA5"/>
              </a:solidFill>
              <a:latin typeface="Unica One" panose="020B0604020202020204" charset="0"/>
            </a:endParaRPr>
          </a:p>
        </p:txBody>
      </p:sp>
      <p:cxnSp>
        <p:nvCxnSpPr>
          <p:cNvPr id="142" name="Straight Connector 141">
            <a:extLst>
              <a:ext uri="{FF2B5EF4-FFF2-40B4-BE49-F238E27FC236}">
                <a16:creationId xmlns="" xmlns:a16="http://schemas.microsoft.com/office/drawing/2014/main" id="{236F66F2-BC4D-4941-B44D-B95954E6879A}"/>
              </a:ext>
            </a:extLst>
          </p:cNvPr>
          <p:cNvCxnSpPr>
            <a:cxnSpLocks/>
          </p:cNvCxnSpPr>
          <p:nvPr/>
        </p:nvCxnSpPr>
        <p:spPr>
          <a:xfrm>
            <a:off x="4179064" y="6397"/>
            <a:ext cx="0" cy="5137103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Oval 142">
            <a:extLst>
              <a:ext uri="{FF2B5EF4-FFF2-40B4-BE49-F238E27FC236}">
                <a16:creationId xmlns="" xmlns:a16="http://schemas.microsoft.com/office/drawing/2014/main" id="{408849F5-B9A5-4367-A534-2AC253F1B5F7}"/>
              </a:ext>
            </a:extLst>
          </p:cNvPr>
          <p:cNvSpPr/>
          <p:nvPr/>
        </p:nvSpPr>
        <p:spPr>
          <a:xfrm>
            <a:off x="4119929" y="2725480"/>
            <a:ext cx="108012" cy="1080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 dirty="0"/>
          </a:p>
        </p:txBody>
      </p:sp>
      <p:sp>
        <p:nvSpPr>
          <p:cNvPr id="144" name="Oval 143">
            <a:extLst>
              <a:ext uri="{FF2B5EF4-FFF2-40B4-BE49-F238E27FC236}">
                <a16:creationId xmlns="" xmlns:a16="http://schemas.microsoft.com/office/drawing/2014/main" id="{E754E78F-C9E2-4B33-B462-AE3F63E0572E}"/>
              </a:ext>
            </a:extLst>
          </p:cNvPr>
          <p:cNvSpPr/>
          <p:nvPr/>
        </p:nvSpPr>
        <p:spPr>
          <a:xfrm>
            <a:off x="4119929" y="3457240"/>
            <a:ext cx="108012" cy="10801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 dirty="0"/>
          </a:p>
        </p:txBody>
      </p:sp>
      <p:sp>
        <p:nvSpPr>
          <p:cNvPr id="145" name="Oval 144">
            <a:extLst>
              <a:ext uri="{FF2B5EF4-FFF2-40B4-BE49-F238E27FC236}">
                <a16:creationId xmlns="" xmlns:a16="http://schemas.microsoft.com/office/drawing/2014/main" id="{3AE3B362-E247-4767-9ABC-186AEA2B54C0}"/>
              </a:ext>
            </a:extLst>
          </p:cNvPr>
          <p:cNvSpPr/>
          <p:nvPr/>
        </p:nvSpPr>
        <p:spPr>
          <a:xfrm>
            <a:off x="4119929" y="4189000"/>
            <a:ext cx="108012" cy="1080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 dirty="0"/>
          </a:p>
        </p:txBody>
      </p:sp>
      <p:sp>
        <p:nvSpPr>
          <p:cNvPr id="146" name="Pentagon 9">
            <a:extLst>
              <a:ext uri="{FF2B5EF4-FFF2-40B4-BE49-F238E27FC236}">
                <a16:creationId xmlns="" xmlns:a16="http://schemas.microsoft.com/office/drawing/2014/main" id="{16A964ED-3CF4-4584-8A80-67E3B9F00342}"/>
              </a:ext>
            </a:extLst>
          </p:cNvPr>
          <p:cNvSpPr/>
          <p:nvPr/>
        </p:nvSpPr>
        <p:spPr>
          <a:xfrm>
            <a:off x="2985803" y="2597749"/>
            <a:ext cx="1057842" cy="363474"/>
          </a:xfrm>
          <a:prstGeom prst="homePlat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 dirty="0"/>
          </a:p>
        </p:txBody>
      </p:sp>
      <p:sp>
        <p:nvSpPr>
          <p:cNvPr id="147" name="TextBox 146">
            <a:extLst>
              <a:ext uri="{FF2B5EF4-FFF2-40B4-BE49-F238E27FC236}">
                <a16:creationId xmlns="" xmlns:a16="http://schemas.microsoft.com/office/drawing/2014/main" id="{DA772DF0-4EFE-4EDB-A0C5-9A036DFEFA88}"/>
              </a:ext>
            </a:extLst>
          </p:cNvPr>
          <p:cNvSpPr txBox="1"/>
          <p:nvPr/>
        </p:nvSpPr>
        <p:spPr>
          <a:xfrm>
            <a:off x="3093815" y="2629445"/>
            <a:ext cx="63978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500" b="1" smtClean="0">
                <a:solidFill>
                  <a:srgbClr val="589EA5"/>
                </a:solidFill>
                <a:cs typeface="Arial" pitchFamily="34" charset="0"/>
              </a:rPr>
              <a:t>2008</a:t>
            </a:r>
            <a:endParaRPr lang="ko-KR" altLang="en-US" sz="1500" b="1" dirty="0">
              <a:solidFill>
                <a:srgbClr val="589EA5"/>
              </a:solidFill>
              <a:cs typeface="Arial" pitchFamily="34" charset="0"/>
            </a:endParaRPr>
          </a:p>
        </p:txBody>
      </p:sp>
      <p:sp>
        <p:nvSpPr>
          <p:cNvPr id="148" name="Pentagon 11">
            <a:extLst>
              <a:ext uri="{FF2B5EF4-FFF2-40B4-BE49-F238E27FC236}">
                <a16:creationId xmlns="" xmlns:a16="http://schemas.microsoft.com/office/drawing/2014/main" id="{F4797709-D835-4CB3-8E9B-74BB5172BAB0}"/>
              </a:ext>
            </a:extLst>
          </p:cNvPr>
          <p:cNvSpPr/>
          <p:nvPr/>
        </p:nvSpPr>
        <p:spPr>
          <a:xfrm>
            <a:off x="2985803" y="3329509"/>
            <a:ext cx="1057842" cy="363474"/>
          </a:xfrm>
          <a:prstGeom prst="homePlate">
            <a:avLst/>
          </a:prstGeom>
          <a:ln>
            <a:solidFill>
              <a:srgbClr val="29556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2025" dirty="0">
              <a:solidFill>
                <a:srgbClr val="07A398"/>
              </a:solidFill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="" xmlns:a16="http://schemas.microsoft.com/office/drawing/2014/main" id="{3A039387-38F7-4AD1-BF36-9BD9D1D2B4FD}"/>
              </a:ext>
            </a:extLst>
          </p:cNvPr>
          <p:cNvSpPr txBox="1"/>
          <p:nvPr/>
        </p:nvSpPr>
        <p:spPr>
          <a:xfrm>
            <a:off x="3104206" y="3350814"/>
            <a:ext cx="63978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500" b="1" smtClean="0">
                <a:solidFill>
                  <a:srgbClr val="589EA5"/>
                </a:solidFill>
                <a:cs typeface="Arial" pitchFamily="34" charset="0"/>
              </a:rPr>
              <a:t>2011</a:t>
            </a:r>
            <a:endParaRPr lang="ko-KR" altLang="en-US" sz="1500" b="1" dirty="0">
              <a:solidFill>
                <a:srgbClr val="589EA5"/>
              </a:solidFill>
              <a:cs typeface="Arial" pitchFamily="34" charset="0"/>
            </a:endParaRPr>
          </a:p>
        </p:txBody>
      </p:sp>
      <p:sp>
        <p:nvSpPr>
          <p:cNvPr id="150" name="Pentagon 13">
            <a:extLst>
              <a:ext uri="{FF2B5EF4-FFF2-40B4-BE49-F238E27FC236}">
                <a16:creationId xmlns="" xmlns:a16="http://schemas.microsoft.com/office/drawing/2014/main" id="{4FF476B8-375A-43FB-AA74-8B322C2561FA}"/>
              </a:ext>
            </a:extLst>
          </p:cNvPr>
          <p:cNvSpPr/>
          <p:nvPr/>
        </p:nvSpPr>
        <p:spPr>
          <a:xfrm>
            <a:off x="2985803" y="4061269"/>
            <a:ext cx="1057842" cy="363474"/>
          </a:xfrm>
          <a:prstGeom prst="homePlat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 dirty="0"/>
          </a:p>
        </p:txBody>
      </p:sp>
      <p:sp>
        <p:nvSpPr>
          <p:cNvPr id="151" name="TextBox 150">
            <a:extLst>
              <a:ext uri="{FF2B5EF4-FFF2-40B4-BE49-F238E27FC236}">
                <a16:creationId xmlns="" xmlns:a16="http://schemas.microsoft.com/office/drawing/2014/main" id="{635AAFCD-BBA3-45FC-88AC-6235BA95AE7C}"/>
              </a:ext>
            </a:extLst>
          </p:cNvPr>
          <p:cNvSpPr txBox="1"/>
          <p:nvPr/>
        </p:nvSpPr>
        <p:spPr>
          <a:xfrm>
            <a:off x="3093815" y="4092965"/>
            <a:ext cx="63978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500" b="1" smtClean="0">
                <a:solidFill>
                  <a:srgbClr val="589EA5"/>
                </a:solidFill>
                <a:cs typeface="Arial" pitchFamily="34" charset="0"/>
              </a:rPr>
              <a:t>2015</a:t>
            </a:r>
            <a:endParaRPr lang="ko-KR" altLang="en-US" sz="1500" b="1" dirty="0">
              <a:solidFill>
                <a:srgbClr val="589EA5"/>
              </a:solidFill>
              <a:cs typeface="Arial" pitchFamily="34" charset="0"/>
            </a:endParaRPr>
          </a:p>
        </p:txBody>
      </p:sp>
      <p:grpSp>
        <p:nvGrpSpPr>
          <p:cNvPr id="152" name="Group 151">
            <a:extLst>
              <a:ext uri="{FF2B5EF4-FFF2-40B4-BE49-F238E27FC236}">
                <a16:creationId xmlns="" xmlns:a16="http://schemas.microsoft.com/office/drawing/2014/main" id="{34764CDD-F06F-4D22-91B6-DCECAF3DE0E6}"/>
              </a:ext>
            </a:extLst>
          </p:cNvPr>
          <p:cNvGrpSpPr/>
          <p:nvPr/>
        </p:nvGrpSpPr>
        <p:grpSpPr>
          <a:xfrm>
            <a:off x="4390355" y="2494781"/>
            <a:ext cx="4334807" cy="592500"/>
            <a:chOff x="-475010" y="1042169"/>
            <a:chExt cx="3859356" cy="789999"/>
          </a:xfrm>
        </p:grpSpPr>
        <p:sp>
          <p:nvSpPr>
            <p:cNvPr id="153" name="TextBox 152">
              <a:extLst>
                <a:ext uri="{FF2B5EF4-FFF2-40B4-BE49-F238E27FC236}">
                  <a16:creationId xmlns="" xmlns:a16="http://schemas.microsoft.com/office/drawing/2014/main" id="{5C4E8E05-3AD2-438B-8A53-9510F37BF822}"/>
                </a:ext>
              </a:extLst>
            </p:cNvPr>
            <p:cNvSpPr txBox="1"/>
            <p:nvPr/>
          </p:nvSpPr>
          <p:spPr>
            <a:xfrm>
              <a:off x="-475010" y="1042169"/>
              <a:ext cx="3859356" cy="30777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900" b="1" smtClean="0">
                  <a:solidFill>
                    <a:schemeClr val="bg1"/>
                  </a:solidFill>
                  <a:latin typeface="Rockwell" panose="02060603020205020403" pitchFamily="18" charset="0"/>
                  <a:cs typeface="Arial" pitchFamily="34" charset="0"/>
                </a:rPr>
                <a:t>Internet Protocol (IP)</a:t>
              </a:r>
              <a:endParaRPr lang="ko-KR" altLang="en-US" sz="900" b="1" dirty="0">
                <a:solidFill>
                  <a:schemeClr val="bg1"/>
                </a:solidFill>
                <a:latin typeface="Rockwell" panose="02060603020205020403" pitchFamily="18" charset="0"/>
                <a:cs typeface="Arial" pitchFamily="34" charset="0"/>
              </a:endParaRPr>
            </a:p>
          </p:txBody>
        </p:sp>
        <p:sp>
          <p:nvSpPr>
            <p:cNvPr id="154" name="TextBox 153">
              <a:extLst>
                <a:ext uri="{FF2B5EF4-FFF2-40B4-BE49-F238E27FC236}">
                  <a16:creationId xmlns="" xmlns:a16="http://schemas.microsoft.com/office/drawing/2014/main" id="{4A297662-52A4-4DA7-BC65-40154A5C7DB8}"/>
                </a:ext>
              </a:extLst>
            </p:cNvPr>
            <p:cNvSpPr txBox="1"/>
            <p:nvPr/>
          </p:nvSpPr>
          <p:spPr>
            <a:xfrm>
              <a:off x="-475010" y="1339726"/>
              <a:ext cx="3859356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smtClean="0">
                  <a:solidFill>
                    <a:schemeClr val="bg1"/>
                  </a:solidFill>
                  <a:latin typeface="Rockwell" panose="02060603020205020403" pitchFamily="18" charset="0"/>
                  <a:cs typeface="Arial" pitchFamily="34" charset="0"/>
                </a:rPr>
                <a:t>Dimulainya </a:t>
              </a:r>
              <a:r>
                <a:rPr lang="en-US" altLang="ko-KR" sz="900">
                  <a:solidFill>
                    <a:schemeClr val="bg1"/>
                  </a:solidFill>
                  <a:latin typeface="Rockwell" panose="02060603020205020403" pitchFamily="18" charset="0"/>
                  <a:cs typeface="Arial" pitchFamily="34" charset="0"/>
                </a:rPr>
                <a:t>penggunaan Internet Protocol (IP) dalam jaringan smart objects tahun 2008</a:t>
              </a:r>
              <a:endParaRPr lang="en-US" altLang="ko-KR" sz="900" dirty="0">
                <a:solidFill>
                  <a:schemeClr val="bg1"/>
                </a:solidFill>
                <a:latin typeface="Rockwell" panose="02060603020205020403" pitchFamily="18" charset="0"/>
                <a:cs typeface="Arial" pitchFamily="34" charset="0"/>
              </a:endParaRPr>
            </a:p>
          </p:txBody>
        </p:sp>
      </p:grpSp>
      <p:sp>
        <p:nvSpPr>
          <p:cNvPr id="161" name="Oval 4">
            <a:extLst>
              <a:ext uri="{FF2B5EF4-FFF2-40B4-BE49-F238E27FC236}">
                <a16:creationId xmlns="" xmlns:a16="http://schemas.microsoft.com/office/drawing/2014/main" id="{607179A8-3BB9-4B8C-B3B5-760E37E0D3FF}"/>
              </a:ext>
            </a:extLst>
          </p:cNvPr>
          <p:cNvSpPr/>
          <p:nvPr/>
        </p:nvSpPr>
        <p:spPr>
          <a:xfrm>
            <a:off x="4119929" y="1993720"/>
            <a:ext cx="108012" cy="10801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 dirty="0"/>
          </a:p>
        </p:txBody>
      </p:sp>
      <p:sp>
        <p:nvSpPr>
          <p:cNvPr id="162" name="Pentagon 9">
            <a:extLst>
              <a:ext uri="{FF2B5EF4-FFF2-40B4-BE49-F238E27FC236}">
                <a16:creationId xmlns="" xmlns:a16="http://schemas.microsoft.com/office/drawing/2014/main" id="{2B8003E0-13C2-4D81-9731-98CCAD4260A7}"/>
              </a:ext>
            </a:extLst>
          </p:cNvPr>
          <p:cNvSpPr/>
          <p:nvPr/>
        </p:nvSpPr>
        <p:spPr>
          <a:xfrm>
            <a:off x="2985803" y="1865989"/>
            <a:ext cx="1057842" cy="363474"/>
          </a:xfrm>
          <a:prstGeom prst="homePlat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 dirty="0"/>
          </a:p>
        </p:txBody>
      </p:sp>
      <p:sp>
        <p:nvSpPr>
          <p:cNvPr id="163" name="TextBox 162">
            <a:extLst>
              <a:ext uri="{FF2B5EF4-FFF2-40B4-BE49-F238E27FC236}">
                <a16:creationId xmlns="" xmlns:a16="http://schemas.microsoft.com/office/drawing/2014/main" id="{5E04F901-47E1-4F03-A3E3-B4211357380A}"/>
              </a:ext>
            </a:extLst>
          </p:cNvPr>
          <p:cNvSpPr txBox="1"/>
          <p:nvPr/>
        </p:nvSpPr>
        <p:spPr>
          <a:xfrm>
            <a:off x="3093815" y="1897685"/>
            <a:ext cx="63978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500" b="1" smtClean="0">
                <a:solidFill>
                  <a:schemeClr val="accent1"/>
                </a:solidFill>
                <a:cs typeface="Arial" pitchFamily="34" charset="0"/>
              </a:rPr>
              <a:t>1999</a:t>
            </a:r>
            <a:endParaRPr lang="ko-KR" altLang="en-US" sz="15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164" name="Group 19">
            <a:extLst>
              <a:ext uri="{FF2B5EF4-FFF2-40B4-BE49-F238E27FC236}">
                <a16:creationId xmlns="" xmlns:a16="http://schemas.microsoft.com/office/drawing/2014/main" id="{2F7F96C3-7AEE-4BC0-B07F-D795709C0D99}"/>
              </a:ext>
            </a:extLst>
          </p:cNvPr>
          <p:cNvGrpSpPr/>
          <p:nvPr/>
        </p:nvGrpSpPr>
        <p:grpSpPr>
          <a:xfrm>
            <a:off x="4390355" y="1763019"/>
            <a:ext cx="4334807" cy="668653"/>
            <a:chOff x="-475010" y="1042169"/>
            <a:chExt cx="3859356" cy="891536"/>
          </a:xfrm>
        </p:grpSpPr>
        <p:sp>
          <p:nvSpPr>
            <p:cNvPr id="165" name="TextBox 164">
              <a:extLst>
                <a:ext uri="{FF2B5EF4-FFF2-40B4-BE49-F238E27FC236}">
                  <a16:creationId xmlns="" xmlns:a16="http://schemas.microsoft.com/office/drawing/2014/main" id="{CE352248-E3F2-482C-919F-CDF9ACA91BA3}"/>
                </a:ext>
              </a:extLst>
            </p:cNvPr>
            <p:cNvSpPr txBox="1"/>
            <p:nvPr/>
          </p:nvSpPr>
          <p:spPr>
            <a:xfrm>
              <a:off x="-475010" y="1042169"/>
              <a:ext cx="3859356" cy="30777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900" b="1" smtClean="0">
                  <a:solidFill>
                    <a:schemeClr val="bg1"/>
                  </a:solidFill>
                  <a:latin typeface="Rockwell" panose="02060603020205020403" pitchFamily="18" charset="0"/>
                  <a:cs typeface="Arial" pitchFamily="34" charset="0"/>
                </a:rPr>
                <a:t>Peluncuran RFID oleh Kevin Ashton</a:t>
              </a:r>
              <a:endParaRPr lang="ko-KR" altLang="en-US" sz="900" b="1" dirty="0">
                <a:solidFill>
                  <a:schemeClr val="bg1"/>
                </a:solidFill>
                <a:latin typeface="Rockwell" panose="02060603020205020403" pitchFamily="18" charset="0"/>
                <a:cs typeface="Arial" pitchFamily="34" charset="0"/>
              </a:endParaRPr>
            </a:p>
          </p:txBody>
        </p:sp>
        <p:sp>
          <p:nvSpPr>
            <p:cNvPr id="166" name="TextBox 165">
              <a:extLst>
                <a:ext uri="{FF2B5EF4-FFF2-40B4-BE49-F238E27FC236}">
                  <a16:creationId xmlns="" xmlns:a16="http://schemas.microsoft.com/office/drawing/2014/main" id="{1FB35455-A76A-4E20-B268-44FED123AEBB}"/>
                </a:ext>
              </a:extLst>
            </p:cNvPr>
            <p:cNvSpPr txBox="1"/>
            <p:nvPr/>
          </p:nvSpPr>
          <p:spPr>
            <a:xfrm>
              <a:off x="-475010" y="1256598"/>
              <a:ext cx="3859356" cy="677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>
                  <a:solidFill>
                    <a:schemeClr val="bg1"/>
                  </a:solidFill>
                  <a:latin typeface="Rockwell" panose="02060603020205020403" pitchFamily="18" charset="0"/>
                  <a:cs typeface="Arial" pitchFamily="34" charset="0"/>
                </a:rPr>
                <a:t>Istilah Internet of Things (IoT) diperkenalkan oleh Kevin Ashton ketika presentasi Proctor &amp; Gamble pada tahun 1999 mengikuti peluncuran teknologi RFID </a:t>
              </a:r>
              <a:endParaRPr lang="en-US" altLang="ko-KR" sz="900" dirty="0">
                <a:solidFill>
                  <a:schemeClr val="bg1"/>
                </a:solidFill>
                <a:latin typeface="Rockwell" panose="02060603020205020403" pitchFamily="18" charset="0"/>
                <a:cs typeface="Arial" pitchFamily="34" charset="0"/>
              </a:endParaRPr>
            </a:p>
          </p:txBody>
        </p:sp>
      </p:grpSp>
      <p:grpSp>
        <p:nvGrpSpPr>
          <p:cNvPr id="167" name="Group 19">
            <a:extLst>
              <a:ext uri="{FF2B5EF4-FFF2-40B4-BE49-F238E27FC236}">
                <a16:creationId xmlns="" xmlns:a16="http://schemas.microsoft.com/office/drawing/2014/main" id="{2F7F96C3-7AEE-4BC0-B07F-D795709C0D99}"/>
              </a:ext>
            </a:extLst>
          </p:cNvPr>
          <p:cNvGrpSpPr/>
          <p:nvPr/>
        </p:nvGrpSpPr>
        <p:grpSpPr>
          <a:xfrm>
            <a:off x="4390355" y="3250377"/>
            <a:ext cx="4334807" cy="530154"/>
            <a:chOff x="-475010" y="1042169"/>
            <a:chExt cx="3859356" cy="706871"/>
          </a:xfrm>
        </p:grpSpPr>
        <p:sp>
          <p:nvSpPr>
            <p:cNvPr id="168" name="TextBox 167">
              <a:extLst>
                <a:ext uri="{FF2B5EF4-FFF2-40B4-BE49-F238E27FC236}">
                  <a16:creationId xmlns="" xmlns:a16="http://schemas.microsoft.com/office/drawing/2014/main" id="{CE352248-E3F2-482C-919F-CDF9ACA91BA3}"/>
                </a:ext>
              </a:extLst>
            </p:cNvPr>
            <p:cNvSpPr txBox="1"/>
            <p:nvPr/>
          </p:nvSpPr>
          <p:spPr>
            <a:xfrm>
              <a:off x="-475010" y="1042169"/>
              <a:ext cx="3859356" cy="30777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900" b="1" smtClean="0">
                  <a:solidFill>
                    <a:schemeClr val="bg1"/>
                  </a:solidFill>
                  <a:latin typeface="Rockwell" panose="02060603020205020403" pitchFamily="18" charset="0"/>
                  <a:cs typeface="Arial" pitchFamily="34" charset="0"/>
                </a:rPr>
                <a:t>Internet Protocol v6 (IPv6)</a:t>
              </a:r>
              <a:endParaRPr lang="ko-KR" altLang="en-US" sz="900" b="1" dirty="0">
                <a:solidFill>
                  <a:schemeClr val="bg1"/>
                </a:solidFill>
                <a:latin typeface="Rockwell" panose="02060603020205020403" pitchFamily="18" charset="0"/>
                <a:cs typeface="Arial" pitchFamily="34" charset="0"/>
              </a:endParaRPr>
            </a:p>
          </p:txBody>
        </p:sp>
        <p:sp>
          <p:nvSpPr>
            <p:cNvPr id="169" name="TextBox 168">
              <a:extLst>
                <a:ext uri="{FF2B5EF4-FFF2-40B4-BE49-F238E27FC236}">
                  <a16:creationId xmlns="" xmlns:a16="http://schemas.microsoft.com/office/drawing/2014/main" id="{1FB35455-A76A-4E20-B268-44FED123AEBB}"/>
                </a:ext>
              </a:extLst>
            </p:cNvPr>
            <p:cNvSpPr txBox="1"/>
            <p:nvPr/>
          </p:nvSpPr>
          <p:spPr>
            <a:xfrm>
              <a:off x="-475010" y="1256598"/>
              <a:ext cx="3859356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smtClean="0">
                  <a:solidFill>
                    <a:schemeClr val="bg1"/>
                  </a:solidFill>
                  <a:latin typeface="Rockwell" panose="02060603020205020403" pitchFamily="18" charset="0"/>
                  <a:cs typeface="Arial" pitchFamily="34" charset="0"/>
                </a:rPr>
                <a:t>Penggunaan IPv6 </a:t>
              </a:r>
              <a:r>
                <a:rPr lang="en-US" altLang="ko-KR" sz="900">
                  <a:solidFill>
                    <a:schemeClr val="bg1"/>
                  </a:solidFill>
                  <a:latin typeface="Rockwell" panose="02060603020205020403" pitchFamily="18" charset="0"/>
                  <a:cs typeface="Arial" pitchFamily="34" charset="0"/>
                </a:rPr>
                <a:t>di tahun 2011 </a:t>
              </a:r>
              <a:r>
                <a:rPr lang="en-US" altLang="ko-KR" sz="900" smtClean="0">
                  <a:solidFill>
                    <a:schemeClr val="bg1"/>
                  </a:solidFill>
                  <a:latin typeface="Rockwell" panose="02060603020205020403" pitchFamily="18" charset="0"/>
                  <a:cs typeface="Arial" pitchFamily="34" charset="0"/>
                </a:rPr>
                <a:t>memberikan </a:t>
              </a:r>
              <a:r>
                <a:rPr lang="en-US" altLang="ko-KR" sz="900">
                  <a:solidFill>
                    <a:schemeClr val="bg1"/>
                  </a:solidFill>
                  <a:latin typeface="Rockwell" panose="02060603020205020403" pitchFamily="18" charset="0"/>
                  <a:cs typeface="Arial" pitchFamily="34" charset="0"/>
                </a:rPr>
                <a:t>informasi identitas dan lokasi sebuah perangkat dalam jaringan internet</a:t>
              </a:r>
              <a:endParaRPr lang="en-US" altLang="ko-KR" sz="900" dirty="0">
                <a:solidFill>
                  <a:schemeClr val="bg1"/>
                </a:solidFill>
                <a:latin typeface="Rockwell" panose="02060603020205020403" pitchFamily="18" charset="0"/>
                <a:cs typeface="Arial" pitchFamily="34" charset="0"/>
              </a:endParaRPr>
            </a:p>
          </p:txBody>
        </p:sp>
      </p:grpSp>
      <p:grpSp>
        <p:nvGrpSpPr>
          <p:cNvPr id="171" name="Group 19">
            <a:extLst>
              <a:ext uri="{FF2B5EF4-FFF2-40B4-BE49-F238E27FC236}">
                <a16:creationId xmlns="" xmlns:a16="http://schemas.microsoft.com/office/drawing/2014/main" id="{2F7F96C3-7AEE-4BC0-B07F-D795709C0D99}"/>
              </a:ext>
            </a:extLst>
          </p:cNvPr>
          <p:cNvGrpSpPr/>
          <p:nvPr/>
        </p:nvGrpSpPr>
        <p:grpSpPr>
          <a:xfrm>
            <a:off x="4381971" y="3977929"/>
            <a:ext cx="4334807" cy="668653"/>
            <a:chOff x="-475010" y="1042169"/>
            <a:chExt cx="3859356" cy="891536"/>
          </a:xfrm>
        </p:grpSpPr>
        <p:sp>
          <p:nvSpPr>
            <p:cNvPr id="172" name="TextBox 171">
              <a:extLst>
                <a:ext uri="{FF2B5EF4-FFF2-40B4-BE49-F238E27FC236}">
                  <a16:creationId xmlns="" xmlns:a16="http://schemas.microsoft.com/office/drawing/2014/main" id="{CE352248-E3F2-482C-919F-CDF9ACA91BA3}"/>
                </a:ext>
              </a:extLst>
            </p:cNvPr>
            <p:cNvSpPr txBox="1"/>
            <p:nvPr/>
          </p:nvSpPr>
          <p:spPr>
            <a:xfrm>
              <a:off x="-475010" y="1042169"/>
              <a:ext cx="3859356" cy="30777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900" b="1" smtClean="0">
                  <a:solidFill>
                    <a:schemeClr val="bg1"/>
                  </a:solidFill>
                  <a:latin typeface="Rockwell" panose="02060603020205020403" pitchFamily="18" charset="0"/>
                  <a:cs typeface="Arial" pitchFamily="34" charset="0"/>
                </a:rPr>
                <a:t>Smart City</a:t>
              </a:r>
              <a:endParaRPr lang="ko-KR" altLang="en-US" sz="900" b="1" dirty="0">
                <a:solidFill>
                  <a:schemeClr val="bg1"/>
                </a:solidFill>
                <a:latin typeface="Rockwell" panose="02060603020205020403" pitchFamily="18" charset="0"/>
                <a:cs typeface="Arial" pitchFamily="34" charset="0"/>
              </a:endParaRPr>
            </a:p>
          </p:txBody>
        </p:sp>
        <p:sp>
          <p:nvSpPr>
            <p:cNvPr id="173" name="TextBox 172">
              <a:extLst>
                <a:ext uri="{FF2B5EF4-FFF2-40B4-BE49-F238E27FC236}">
                  <a16:creationId xmlns="" xmlns:a16="http://schemas.microsoft.com/office/drawing/2014/main" id="{1FB35455-A76A-4E20-B268-44FED123AEBB}"/>
                </a:ext>
              </a:extLst>
            </p:cNvPr>
            <p:cNvSpPr txBox="1"/>
            <p:nvPr/>
          </p:nvSpPr>
          <p:spPr>
            <a:xfrm>
              <a:off x="-475010" y="1256598"/>
              <a:ext cx="3859356" cy="677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>
                  <a:solidFill>
                    <a:schemeClr val="bg1"/>
                  </a:solidFill>
                  <a:latin typeface="Rockwell" panose="02060603020205020403" pitchFamily="18" charset="0"/>
                  <a:cs typeface="Arial" pitchFamily="34" charset="0"/>
                </a:rPr>
                <a:t>Dengan pesatnya perkembangan ini, IoT diprediksi akan segera mendominasi dunia. Sebab teknologi ini secara drastis mengubah bagaimana cara bisnis dijalankan, cara hidup dijalani, dan cara masyarakat berfungsi secara umum</a:t>
              </a:r>
              <a:endParaRPr lang="en-US" altLang="ko-KR" sz="900" dirty="0">
                <a:solidFill>
                  <a:schemeClr val="bg1"/>
                </a:solidFill>
                <a:latin typeface="Rockwell" panose="02060603020205020403" pitchFamily="18" charset="0"/>
                <a:cs typeface="Arial" pitchFamily="34" charset="0"/>
              </a:endParaRPr>
            </a:p>
          </p:txBody>
        </p:sp>
      </p:grpSp>
      <p:sp>
        <p:nvSpPr>
          <p:cNvPr id="180" name="Oval 4">
            <a:extLst>
              <a:ext uri="{FF2B5EF4-FFF2-40B4-BE49-F238E27FC236}">
                <a16:creationId xmlns="" xmlns:a16="http://schemas.microsoft.com/office/drawing/2014/main" id="{607179A8-3BB9-4B8C-B3B5-760E37E0D3FF}"/>
              </a:ext>
            </a:extLst>
          </p:cNvPr>
          <p:cNvSpPr/>
          <p:nvPr/>
        </p:nvSpPr>
        <p:spPr>
          <a:xfrm>
            <a:off x="4121936" y="1179677"/>
            <a:ext cx="108012" cy="10801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 dirty="0"/>
          </a:p>
        </p:txBody>
      </p:sp>
      <p:sp>
        <p:nvSpPr>
          <p:cNvPr id="181" name="Pentagon 9">
            <a:extLst>
              <a:ext uri="{FF2B5EF4-FFF2-40B4-BE49-F238E27FC236}">
                <a16:creationId xmlns="" xmlns:a16="http://schemas.microsoft.com/office/drawing/2014/main" id="{2B8003E0-13C2-4D81-9731-98CCAD4260A7}"/>
              </a:ext>
            </a:extLst>
          </p:cNvPr>
          <p:cNvSpPr/>
          <p:nvPr/>
        </p:nvSpPr>
        <p:spPr>
          <a:xfrm>
            <a:off x="2977419" y="1051946"/>
            <a:ext cx="1057842" cy="363474"/>
          </a:xfrm>
          <a:prstGeom prst="homePlat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 dirty="0"/>
          </a:p>
        </p:txBody>
      </p:sp>
      <p:sp>
        <p:nvSpPr>
          <p:cNvPr id="182" name="TextBox 181">
            <a:extLst>
              <a:ext uri="{FF2B5EF4-FFF2-40B4-BE49-F238E27FC236}">
                <a16:creationId xmlns="" xmlns:a16="http://schemas.microsoft.com/office/drawing/2014/main" id="{5E04F901-47E1-4F03-A3E3-B4211357380A}"/>
              </a:ext>
            </a:extLst>
          </p:cNvPr>
          <p:cNvSpPr txBox="1"/>
          <p:nvPr/>
        </p:nvSpPr>
        <p:spPr>
          <a:xfrm>
            <a:off x="2901135" y="1072100"/>
            <a:ext cx="109363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500" b="1" smtClean="0">
                <a:solidFill>
                  <a:schemeClr val="accent1"/>
                </a:solidFill>
                <a:cs typeface="Arial" pitchFamily="34" charset="0"/>
              </a:rPr>
              <a:t>1980an</a:t>
            </a:r>
            <a:endParaRPr lang="ko-KR" altLang="en-US" sz="15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183" name="Group 19">
            <a:extLst>
              <a:ext uri="{FF2B5EF4-FFF2-40B4-BE49-F238E27FC236}">
                <a16:creationId xmlns="" xmlns:a16="http://schemas.microsoft.com/office/drawing/2014/main" id="{2F7F96C3-7AEE-4BC0-B07F-D795709C0D99}"/>
              </a:ext>
            </a:extLst>
          </p:cNvPr>
          <p:cNvGrpSpPr/>
          <p:nvPr/>
        </p:nvGrpSpPr>
        <p:grpSpPr>
          <a:xfrm>
            <a:off x="4381971" y="931681"/>
            <a:ext cx="4343191" cy="811179"/>
            <a:chOff x="-475010" y="949836"/>
            <a:chExt cx="3866820" cy="1081570"/>
          </a:xfrm>
        </p:grpSpPr>
        <p:sp>
          <p:nvSpPr>
            <p:cNvPr id="184" name="TextBox 183">
              <a:extLst>
                <a:ext uri="{FF2B5EF4-FFF2-40B4-BE49-F238E27FC236}">
                  <a16:creationId xmlns="" xmlns:a16="http://schemas.microsoft.com/office/drawing/2014/main" id="{CE352248-E3F2-482C-919F-CDF9ACA91BA3}"/>
                </a:ext>
              </a:extLst>
            </p:cNvPr>
            <p:cNvSpPr txBox="1"/>
            <p:nvPr/>
          </p:nvSpPr>
          <p:spPr>
            <a:xfrm>
              <a:off x="-475010" y="949836"/>
              <a:ext cx="3859356" cy="49244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900" b="1" smtClean="0">
                  <a:solidFill>
                    <a:schemeClr val="bg1"/>
                  </a:solidFill>
                  <a:latin typeface="Rockwell" panose="02060603020205020403" pitchFamily="18" charset="0"/>
                  <a:cs typeface="Arial" pitchFamily="34" charset="0"/>
                </a:rPr>
                <a:t>Munculnya ide </a:t>
              </a:r>
              <a:r>
                <a:rPr lang="en-US" altLang="ko-KR" sz="900" b="1">
                  <a:solidFill>
                    <a:schemeClr val="bg1"/>
                  </a:solidFill>
                  <a:latin typeface="Rockwell" panose="02060603020205020403" pitchFamily="18" charset="0"/>
                  <a:cs typeface="Arial" pitchFamily="34" charset="0"/>
                </a:rPr>
                <a:t>untuk menambahkan sensor dan kecerdasan ke objek dasar</a:t>
              </a:r>
              <a:endParaRPr lang="ko-KR" altLang="en-US" sz="900" b="1" dirty="0">
                <a:solidFill>
                  <a:schemeClr val="bg1"/>
                </a:solidFill>
                <a:latin typeface="Rockwell" panose="02060603020205020403" pitchFamily="18" charset="0"/>
                <a:cs typeface="Arial" pitchFamily="34" charset="0"/>
              </a:endParaRPr>
            </a:p>
          </p:txBody>
        </p:sp>
        <p:sp>
          <p:nvSpPr>
            <p:cNvPr id="185" name="TextBox 184">
              <a:extLst>
                <a:ext uri="{FF2B5EF4-FFF2-40B4-BE49-F238E27FC236}">
                  <a16:creationId xmlns="" xmlns:a16="http://schemas.microsoft.com/office/drawing/2014/main" id="{1FB35455-A76A-4E20-B268-44FED123AEBB}"/>
                </a:ext>
              </a:extLst>
            </p:cNvPr>
            <p:cNvSpPr txBox="1"/>
            <p:nvPr/>
          </p:nvSpPr>
          <p:spPr>
            <a:xfrm>
              <a:off x="-467546" y="1354299"/>
              <a:ext cx="3859356" cy="677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smtClean="0">
                  <a:solidFill>
                    <a:schemeClr val="bg1"/>
                  </a:solidFill>
                  <a:latin typeface="Rockwell" panose="02060603020205020403" pitchFamily="18" charset="0"/>
                  <a:cs typeface="Arial" pitchFamily="34" charset="0"/>
                </a:rPr>
                <a:t>Kemajuannya </a:t>
              </a:r>
              <a:r>
                <a:rPr lang="en-US" altLang="ko-KR" sz="900">
                  <a:solidFill>
                    <a:schemeClr val="bg1"/>
                  </a:solidFill>
                  <a:latin typeface="Rockwell" panose="02060603020205020403" pitchFamily="18" charset="0"/>
                  <a:cs typeface="Arial" pitchFamily="34" charset="0"/>
                </a:rPr>
                <a:t>terbilang lambat karena teknologi yang belum </a:t>
              </a:r>
              <a:r>
                <a:rPr lang="en-US" altLang="ko-KR" sz="900" smtClean="0">
                  <a:solidFill>
                    <a:schemeClr val="bg1"/>
                  </a:solidFill>
                  <a:latin typeface="Rockwell" panose="02060603020205020403" pitchFamily="18" charset="0"/>
                  <a:cs typeface="Arial" pitchFamily="34" charset="0"/>
                </a:rPr>
                <a:t>siap. Pada </a:t>
              </a:r>
              <a:r>
                <a:rPr lang="en-US" altLang="ko-KR" sz="900">
                  <a:solidFill>
                    <a:schemeClr val="bg1"/>
                  </a:solidFill>
                  <a:latin typeface="Rockwell" panose="02060603020205020403" pitchFamily="18" charset="0"/>
                  <a:cs typeface="Arial" pitchFamily="34" charset="0"/>
                </a:rPr>
                <a:t>masa itu, chip terlalu besar dan tebal dan tidak ada cara objek untuk berkomunikasi secara efektif.</a:t>
              </a:r>
              <a:endParaRPr lang="en-US" altLang="ko-KR" sz="900" dirty="0">
                <a:solidFill>
                  <a:schemeClr val="bg1"/>
                </a:solidFill>
                <a:latin typeface="Rockwell" panose="02060603020205020403" pitchFamily="18" charset="0"/>
                <a:cs typeface="Arial" pitchFamily="34" charset="0"/>
              </a:endParaRPr>
            </a:p>
          </p:txBody>
        </p:sp>
      </p:grpSp>
      <p:pic>
        <p:nvPicPr>
          <p:cNvPr id="186" name="Google Shape;232;p30"/>
          <p:cNvPicPr preferRelativeResize="0"/>
          <p:nvPr/>
        </p:nvPicPr>
        <p:blipFill rotWithShape="1">
          <a:blip r:embed="rId3">
            <a:alphaModFix/>
          </a:blip>
          <a:srcRect r="7252"/>
          <a:stretch/>
        </p:blipFill>
        <p:spPr>
          <a:xfrm>
            <a:off x="-257100" y="1993720"/>
            <a:ext cx="2932853" cy="37155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913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07819" y="653972"/>
            <a:ext cx="16321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2400" smtClean="0">
                <a:solidFill>
                  <a:srgbClr val="589EA5"/>
                </a:solidFill>
                <a:latin typeface="Unica One" panose="020B0604020202020204" charset="0"/>
              </a:rPr>
              <a:t>Definisi IoT</a:t>
            </a:r>
            <a:endParaRPr lang="en-US" sz="2400">
              <a:solidFill>
                <a:srgbClr val="589EA5"/>
              </a:solidFill>
              <a:latin typeface="Unica One" panose="020B060402020202020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DF9AF75-7154-4843-91D4-00A95463BF98}"/>
              </a:ext>
            </a:extLst>
          </p:cNvPr>
          <p:cNvSpPr txBox="1"/>
          <p:nvPr/>
        </p:nvSpPr>
        <p:spPr>
          <a:xfrm>
            <a:off x="1222983" y="1829261"/>
            <a:ext cx="4463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>
                <a:solidFill>
                  <a:schemeClr val="bg1"/>
                </a:solidFill>
                <a:latin typeface="Rockwell" panose="02060603020205020403" pitchFamily="18" charset="0"/>
              </a:rPr>
              <a:t>S</a:t>
            </a:r>
            <a:r>
              <a:rPr lang="en-US" sz="1200" smtClean="0">
                <a:solidFill>
                  <a:schemeClr val="bg1"/>
                </a:solidFill>
                <a:latin typeface="Rockwell" panose="02060603020205020403" pitchFamily="18" charset="0"/>
              </a:rPr>
              <a:t>ebuah </a:t>
            </a:r>
            <a:r>
              <a:rPr lang="en-US" sz="1200">
                <a:solidFill>
                  <a:schemeClr val="bg1"/>
                </a:solidFill>
                <a:latin typeface="Rockwell" panose="02060603020205020403" pitchFamily="18" charset="0"/>
              </a:rPr>
              <a:t>penemuan yang mampu menyelesaikan</a:t>
            </a:r>
            <a:br>
              <a:rPr lang="en-US" sz="1200">
                <a:solidFill>
                  <a:schemeClr val="bg1"/>
                </a:solidFill>
                <a:latin typeface="Rockwell" panose="02060603020205020403" pitchFamily="18" charset="0"/>
              </a:rPr>
            </a:br>
            <a:r>
              <a:rPr lang="en-US" sz="1200">
                <a:solidFill>
                  <a:schemeClr val="bg1"/>
                </a:solidFill>
                <a:latin typeface="Rockwell" panose="02060603020205020403" pitchFamily="18" charset="0"/>
              </a:rPr>
              <a:t>permasalahan yang ada melalui penggabungan teknologi dan dampak sosial </a:t>
            </a:r>
            <a:endParaRPr lang="en-US" altLang="ko-KR" sz="1200" dirty="0">
              <a:solidFill>
                <a:schemeClr val="bg1"/>
              </a:solidFill>
              <a:latin typeface="Rockwell" panose="02060603020205020403" pitchFamily="18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611210" y="1345918"/>
            <a:ext cx="425908" cy="349147"/>
            <a:chOff x="4728417" y="1089327"/>
            <a:chExt cx="648072" cy="443458"/>
          </a:xfrm>
        </p:grpSpPr>
        <p:sp>
          <p:nvSpPr>
            <p:cNvPr id="118" name="Rounded Rectangular Callout 47">
              <a:extLst>
                <a:ext uri="{FF2B5EF4-FFF2-40B4-BE49-F238E27FC236}">
                  <a16:creationId xmlns="" xmlns:a16="http://schemas.microsoft.com/office/drawing/2014/main" id="{0F8847A2-D397-40DB-8037-717E880DA16D}"/>
                </a:ext>
              </a:extLst>
            </p:cNvPr>
            <p:cNvSpPr/>
            <p:nvPr/>
          </p:nvSpPr>
          <p:spPr>
            <a:xfrm flipH="1">
              <a:off x="4728417" y="1089327"/>
              <a:ext cx="648072" cy="443458"/>
            </a:xfrm>
            <a:prstGeom prst="wedgeRoundRectCallout">
              <a:avLst>
                <a:gd name="adj1" fmla="val 49715"/>
                <a:gd name="adj2" fmla="val 100036"/>
                <a:gd name="adj3" fmla="val 1666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9" name="Rounded Rectangle 5">
              <a:extLst>
                <a:ext uri="{FF2B5EF4-FFF2-40B4-BE49-F238E27FC236}">
                  <a16:creationId xmlns="" xmlns:a16="http://schemas.microsoft.com/office/drawing/2014/main" id="{25EF2CB3-68DD-4CC9-87A1-E21A387A9154}"/>
                </a:ext>
              </a:extLst>
            </p:cNvPr>
            <p:cNvSpPr/>
            <p:nvPr/>
          </p:nvSpPr>
          <p:spPr>
            <a:xfrm flipH="1">
              <a:off x="4859065" y="1182897"/>
              <a:ext cx="332679" cy="274440"/>
            </a:xfrm>
            <a:custGeom>
              <a:avLst/>
              <a:gdLst>
                <a:gd name="connsiteX0" fmla="*/ 1384251 w 3217557"/>
                <a:gd name="connsiteY0" fmla="*/ 661544 h 2702049"/>
                <a:gd name="connsiteX1" fmla="*/ 1574067 w 3217557"/>
                <a:gd name="connsiteY1" fmla="*/ 851360 h 2702049"/>
                <a:gd name="connsiteX2" fmla="*/ 1384251 w 3217557"/>
                <a:gd name="connsiteY2" fmla="*/ 1041176 h 2702049"/>
                <a:gd name="connsiteX3" fmla="*/ 1194435 w 3217557"/>
                <a:gd name="connsiteY3" fmla="*/ 851360 h 2702049"/>
                <a:gd name="connsiteX4" fmla="*/ 1384251 w 3217557"/>
                <a:gd name="connsiteY4" fmla="*/ 661544 h 2702049"/>
                <a:gd name="connsiteX5" fmla="*/ 1993421 w 3217557"/>
                <a:gd name="connsiteY5" fmla="*/ 661544 h 2702049"/>
                <a:gd name="connsiteX6" fmla="*/ 2183237 w 3217557"/>
                <a:gd name="connsiteY6" fmla="*/ 851360 h 2702049"/>
                <a:gd name="connsiteX7" fmla="*/ 1993421 w 3217557"/>
                <a:gd name="connsiteY7" fmla="*/ 1041176 h 2702049"/>
                <a:gd name="connsiteX8" fmla="*/ 1803605 w 3217557"/>
                <a:gd name="connsiteY8" fmla="*/ 851360 h 2702049"/>
                <a:gd name="connsiteX9" fmla="*/ 1993421 w 3217557"/>
                <a:gd name="connsiteY9" fmla="*/ 661544 h 2702049"/>
                <a:gd name="connsiteX10" fmla="*/ 2602591 w 3217557"/>
                <a:gd name="connsiteY10" fmla="*/ 661544 h 2702049"/>
                <a:gd name="connsiteX11" fmla="*/ 2792407 w 3217557"/>
                <a:gd name="connsiteY11" fmla="*/ 851360 h 2702049"/>
                <a:gd name="connsiteX12" fmla="*/ 2602591 w 3217557"/>
                <a:gd name="connsiteY12" fmla="*/ 1041176 h 2702049"/>
                <a:gd name="connsiteX13" fmla="*/ 2412775 w 3217557"/>
                <a:gd name="connsiteY13" fmla="*/ 851360 h 2702049"/>
                <a:gd name="connsiteX14" fmla="*/ 2602591 w 3217557"/>
                <a:gd name="connsiteY14" fmla="*/ 661544 h 2702049"/>
                <a:gd name="connsiteX15" fmla="*/ 677114 w 3217557"/>
                <a:gd name="connsiteY15" fmla="*/ 569491 h 2702049"/>
                <a:gd name="connsiteX16" fmla="*/ 330916 w 3217557"/>
                <a:gd name="connsiteY16" fmla="*/ 569491 h 2702049"/>
                <a:gd name="connsiteX17" fmla="*/ 0 w 3217557"/>
                <a:gd name="connsiteY17" fmla="*/ 900407 h 2702049"/>
                <a:gd name="connsiteX18" fmla="*/ 0 w 3217557"/>
                <a:gd name="connsiteY18" fmla="*/ 1952009 h 2702049"/>
                <a:gd name="connsiteX19" fmla="*/ 330916 w 3217557"/>
                <a:gd name="connsiteY19" fmla="*/ 2282925 h 2702049"/>
                <a:gd name="connsiteX20" fmla="*/ 711670 w 3217557"/>
                <a:gd name="connsiteY20" fmla="*/ 2282925 h 2702049"/>
                <a:gd name="connsiteX21" fmla="*/ 15770 w 3217557"/>
                <a:gd name="connsiteY21" fmla="*/ 2702049 h 2702049"/>
                <a:gd name="connsiteX22" fmla="*/ 1294529 w 3217557"/>
                <a:gd name="connsiteY22" fmla="*/ 2282925 h 2702049"/>
                <a:gd name="connsiteX23" fmla="*/ 2117356 w 3217557"/>
                <a:gd name="connsiteY23" fmla="*/ 2282925 h 2702049"/>
                <a:gd name="connsiteX24" fmla="*/ 2418395 w 3217557"/>
                <a:gd name="connsiteY24" fmla="*/ 2087951 h 2702049"/>
                <a:gd name="connsiteX25" fmla="*/ 1830857 w 3217557"/>
                <a:gd name="connsiteY25" fmla="*/ 1799347 h 2702049"/>
                <a:gd name="connsiteX26" fmla="*/ 1008030 w 3217557"/>
                <a:gd name="connsiteY26" fmla="*/ 1799347 h 2702049"/>
                <a:gd name="connsiteX27" fmla="*/ 677114 w 3217557"/>
                <a:gd name="connsiteY27" fmla="*/ 1468431 h 2702049"/>
                <a:gd name="connsiteX28" fmla="*/ 677114 w 3217557"/>
                <a:gd name="connsiteY28" fmla="*/ 569491 h 2702049"/>
                <a:gd name="connsiteX29" fmla="*/ 2886641 w 3217557"/>
                <a:gd name="connsiteY29" fmla="*/ 0 h 2702049"/>
                <a:gd name="connsiteX30" fmla="*/ 1100201 w 3217557"/>
                <a:gd name="connsiteY30" fmla="*/ 0 h 2702049"/>
                <a:gd name="connsiteX31" fmla="*/ 769285 w 3217557"/>
                <a:gd name="connsiteY31" fmla="*/ 330916 h 2702049"/>
                <a:gd name="connsiteX32" fmla="*/ 769285 w 3217557"/>
                <a:gd name="connsiteY32" fmla="*/ 1382518 h 2702049"/>
                <a:gd name="connsiteX33" fmla="*/ 1100201 w 3217557"/>
                <a:gd name="connsiteY33" fmla="*/ 1713434 h 2702049"/>
                <a:gd name="connsiteX34" fmla="*/ 1923028 w 3217557"/>
                <a:gd name="connsiteY34" fmla="*/ 1713434 h 2702049"/>
                <a:gd name="connsiteX35" fmla="*/ 3078958 w 3217557"/>
                <a:gd name="connsiteY35" fmla="*/ 2077967 h 2702049"/>
                <a:gd name="connsiteX36" fmla="*/ 2505887 w 3217557"/>
                <a:gd name="connsiteY36" fmla="*/ 1713434 h 2702049"/>
                <a:gd name="connsiteX37" fmla="*/ 2886641 w 3217557"/>
                <a:gd name="connsiteY37" fmla="*/ 1713434 h 2702049"/>
                <a:gd name="connsiteX38" fmla="*/ 3217557 w 3217557"/>
                <a:gd name="connsiteY38" fmla="*/ 1382518 h 2702049"/>
                <a:gd name="connsiteX39" fmla="*/ 3217557 w 3217557"/>
                <a:gd name="connsiteY39" fmla="*/ 330916 h 2702049"/>
                <a:gd name="connsiteX40" fmla="*/ 2886641 w 3217557"/>
                <a:gd name="connsiteY40" fmla="*/ 0 h 2702049"/>
                <a:gd name="connsiteX0" fmla="*/ 1384251 w 3217557"/>
                <a:gd name="connsiteY0" fmla="*/ 661544 h 2702049"/>
                <a:gd name="connsiteX1" fmla="*/ 1574067 w 3217557"/>
                <a:gd name="connsiteY1" fmla="*/ 851360 h 2702049"/>
                <a:gd name="connsiteX2" fmla="*/ 1384251 w 3217557"/>
                <a:gd name="connsiteY2" fmla="*/ 1041176 h 2702049"/>
                <a:gd name="connsiteX3" fmla="*/ 1194435 w 3217557"/>
                <a:gd name="connsiteY3" fmla="*/ 851360 h 2702049"/>
                <a:gd name="connsiteX4" fmla="*/ 1384251 w 3217557"/>
                <a:gd name="connsiteY4" fmla="*/ 661544 h 2702049"/>
                <a:gd name="connsiteX5" fmla="*/ 1993421 w 3217557"/>
                <a:gd name="connsiteY5" fmla="*/ 661544 h 2702049"/>
                <a:gd name="connsiteX6" fmla="*/ 2183237 w 3217557"/>
                <a:gd name="connsiteY6" fmla="*/ 851360 h 2702049"/>
                <a:gd name="connsiteX7" fmla="*/ 1993421 w 3217557"/>
                <a:gd name="connsiteY7" fmla="*/ 1041176 h 2702049"/>
                <a:gd name="connsiteX8" fmla="*/ 1803605 w 3217557"/>
                <a:gd name="connsiteY8" fmla="*/ 851360 h 2702049"/>
                <a:gd name="connsiteX9" fmla="*/ 1993421 w 3217557"/>
                <a:gd name="connsiteY9" fmla="*/ 661544 h 2702049"/>
                <a:gd name="connsiteX10" fmla="*/ 2602591 w 3217557"/>
                <a:gd name="connsiteY10" fmla="*/ 661544 h 2702049"/>
                <a:gd name="connsiteX11" fmla="*/ 2792407 w 3217557"/>
                <a:gd name="connsiteY11" fmla="*/ 851360 h 2702049"/>
                <a:gd name="connsiteX12" fmla="*/ 2602591 w 3217557"/>
                <a:gd name="connsiteY12" fmla="*/ 1041176 h 2702049"/>
                <a:gd name="connsiteX13" fmla="*/ 2412775 w 3217557"/>
                <a:gd name="connsiteY13" fmla="*/ 851360 h 2702049"/>
                <a:gd name="connsiteX14" fmla="*/ 2602591 w 3217557"/>
                <a:gd name="connsiteY14" fmla="*/ 661544 h 2702049"/>
                <a:gd name="connsiteX15" fmla="*/ 677114 w 3217557"/>
                <a:gd name="connsiteY15" fmla="*/ 569491 h 2702049"/>
                <a:gd name="connsiteX16" fmla="*/ 330916 w 3217557"/>
                <a:gd name="connsiteY16" fmla="*/ 569491 h 2702049"/>
                <a:gd name="connsiteX17" fmla="*/ 0 w 3217557"/>
                <a:gd name="connsiteY17" fmla="*/ 900407 h 2702049"/>
                <a:gd name="connsiteX18" fmla="*/ 0 w 3217557"/>
                <a:gd name="connsiteY18" fmla="*/ 1952009 h 2702049"/>
                <a:gd name="connsiteX19" fmla="*/ 330916 w 3217557"/>
                <a:gd name="connsiteY19" fmla="*/ 2282925 h 2702049"/>
                <a:gd name="connsiteX20" fmla="*/ 711670 w 3217557"/>
                <a:gd name="connsiteY20" fmla="*/ 2282925 h 2702049"/>
                <a:gd name="connsiteX21" fmla="*/ 15770 w 3217557"/>
                <a:gd name="connsiteY21" fmla="*/ 2702049 h 2702049"/>
                <a:gd name="connsiteX22" fmla="*/ 1294529 w 3217557"/>
                <a:gd name="connsiteY22" fmla="*/ 2282925 h 2702049"/>
                <a:gd name="connsiteX23" fmla="*/ 2117356 w 3217557"/>
                <a:gd name="connsiteY23" fmla="*/ 2282925 h 2702049"/>
                <a:gd name="connsiteX24" fmla="*/ 2418395 w 3217557"/>
                <a:gd name="connsiteY24" fmla="*/ 2087951 h 2702049"/>
                <a:gd name="connsiteX25" fmla="*/ 1830857 w 3217557"/>
                <a:gd name="connsiteY25" fmla="*/ 1799347 h 2702049"/>
                <a:gd name="connsiteX26" fmla="*/ 1008030 w 3217557"/>
                <a:gd name="connsiteY26" fmla="*/ 1799347 h 2702049"/>
                <a:gd name="connsiteX27" fmla="*/ 677114 w 3217557"/>
                <a:gd name="connsiteY27" fmla="*/ 1468431 h 2702049"/>
                <a:gd name="connsiteX28" fmla="*/ 677114 w 3217557"/>
                <a:gd name="connsiteY28" fmla="*/ 569491 h 2702049"/>
                <a:gd name="connsiteX29" fmla="*/ 2886641 w 3217557"/>
                <a:gd name="connsiteY29" fmla="*/ 0 h 2702049"/>
                <a:gd name="connsiteX30" fmla="*/ 1100201 w 3217557"/>
                <a:gd name="connsiteY30" fmla="*/ 0 h 2702049"/>
                <a:gd name="connsiteX31" fmla="*/ 769285 w 3217557"/>
                <a:gd name="connsiteY31" fmla="*/ 330916 h 2702049"/>
                <a:gd name="connsiteX32" fmla="*/ 769285 w 3217557"/>
                <a:gd name="connsiteY32" fmla="*/ 1382518 h 2702049"/>
                <a:gd name="connsiteX33" fmla="*/ 1100201 w 3217557"/>
                <a:gd name="connsiteY33" fmla="*/ 1713434 h 2702049"/>
                <a:gd name="connsiteX34" fmla="*/ 1923028 w 3217557"/>
                <a:gd name="connsiteY34" fmla="*/ 1713434 h 2702049"/>
                <a:gd name="connsiteX35" fmla="*/ 3078958 w 3217557"/>
                <a:gd name="connsiteY35" fmla="*/ 2077967 h 2702049"/>
                <a:gd name="connsiteX36" fmla="*/ 2505887 w 3217557"/>
                <a:gd name="connsiteY36" fmla="*/ 1713434 h 2702049"/>
                <a:gd name="connsiteX37" fmla="*/ 2886641 w 3217557"/>
                <a:gd name="connsiteY37" fmla="*/ 1713434 h 2702049"/>
                <a:gd name="connsiteX38" fmla="*/ 3217557 w 3217557"/>
                <a:gd name="connsiteY38" fmla="*/ 1382518 h 2702049"/>
                <a:gd name="connsiteX39" fmla="*/ 3217557 w 3217557"/>
                <a:gd name="connsiteY39" fmla="*/ 330916 h 2702049"/>
                <a:gd name="connsiteX40" fmla="*/ 2886641 w 3217557"/>
                <a:gd name="connsiteY40" fmla="*/ 0 h 2702049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217557" h="2654282">
                  <a:moveTo>
                    <a:pt x="1384251" y="661544"/>
                  </a:moveTo>
                  <a:cubicBezTo>
                    <a:pt x="1489083" y="661544"/>
                    <a:pt x="1574067" y="746528"/>
                    <a:pt x="1574067" y="851360"/>
                  </a:cubicBezTo>
                  <a:cubicBezTo>
                    <a:pt x="1574067" y="956192"/>
                    <a:pt x="1489083" y="1041176"/>
                    <a:pt x="1384251" y="1041176"/>
                  </a:cubicBezTo>
                  <a:cubicBezTo>
                    <a:pt x="1279419" y="1041176"/>
                    <a:pt x="1194435" y="956192"/>
                    <a:pt x="1194435" y="851360"/>
                  </a:cubicBezTo>
                  <a:cubicBezTo>
                    <a:pt x="1194435" y="746528"/>
                    <a:pt x="1279419" y="661544"/>
                    <a:pt x="1384251" y="661544"/>
                  </a:cubicBezTo>
                  <a:close/>
                  <a:moveTo>
                    <a:pt x="1993421" y="661544"/>
                  </a:moveTo>
                  <a:cubicBezTo>
                    <a:pt x="2098253" y="661544"/>
                    <a:pt x="2183237" y="746528"/>
                    <a:pt x="2183237" y="851360"/>
                  </a:cubicBezTo>
                  <a:cubicBezTo>
                    <a:pt x="2183237" y="956192"/>
                    <a:pt x="2098253" y="1041176"/>
                    <a:pt x="1993421" y="1041176"/>
                  </a:cubicBezTo>
                  <a:cubicBezTo>
                    <a:pt x="1888589" y="1041176"/>
                    <a:pt x="1803605" y="956192"/>
                    <a:pt x="1803605" y="851360"/>
                  </a:cubicBezTo>
                  <a:cubicBezTo>
                    <a:pt x="1803605" y="746528"/>
                    <a:pt x="1888589" y="661544"/>
                    <a:pt x="1993421" y="661544"/>
                  </a:cubicBezTo>
                  <a:close/>
                  <a:moveTo>
                    <a:pt x="2602591" y="661544"/>
                  </a:moveTo>
                  <a:cubicBezTo>
                    <a:pt x="2707423" y="661544"/>
                    <a:pt x="2792407" y="746528"/>
                    <a:pt x="2792407" y="851360"/>
                  </a:cubicBezTo>
                  <a:cubicBezTo>
                    <a:pt x="2792407" y="956192"/>
                    <a:pt x="2707423" y="1041176"/>
                    <a:pt x="2602591" y="1041176"/>
                  </a:cubicBezTo>
                  <a:cubicBezTo>
                    <a:pt x="2497759" y="1041176"/>
                    <a:pt x="2412775" y="956192"/>
                    <a:pt x="2412775" y="851360"/>
                  </a:cubicBezTo>
                  <a:cubicBezTo>
                    <a:pt x="2412775" y="746528"/>
                    <a:pt x="2497759" y="661544"/>
                    <a:pt x="2602591" y="661544"/>
                  </a:cubicBezTo>
                  <a:close/>
                  <a:moveTo>
                    <a:pt x="677114" y="569491"/>
                  </a:moveTo>
                  <a:lnTo>
                    <a:pt x="330916" y="569491"/>
                  </a:lnTo>
                  <a:cubicBezTo>
                    <a:pt x="148156" y="569491"/>
                    <a:pt x="0" y="717647"/>
                    <a:pt x="0" y="900407"/>
                  </a:cubicBezTo>
                  <a:lnTo>
                    <a:pt x="0" y="1952009"/>
                  </a:lnTo>
                  <a:cubicBezTo>
                    <a:pt x="0" y="2134769"/>
                    <a:pt x="148156" y="2282925"/>
                    <a:pt x="330916" y="2282925"/>
                  </a:cubicBezTo>
                  <a:lnTo>
                    <a:pt x="711670" y="2282925"/>
                  </a:lnTo>
                  <a:cubicBezTo>
                    <a:pt x="639726" y="2394386"/>
                    <a:pt x="647101" y="2475544"/>
                    <a:pt x="275077" y="2654282"/>
                  </a:cubicBezTo>
                  <a:cubicBezTo>
                    <a:pt x="900998" y="2583693"/>
                    <a:pt x="998412" y="2552618"/>
                    <a:pt x="1294529" y="2282925"/>
                  </a:cubicBezTo>
                  <a:lnTo>
                    <a:pt x="2117356" y="2282925"/>
                  </a:lnTo>
                  <a:cubicBezTo>
                    <a:pt x="2251554" y="2282925"/>
                    <a:pt x="2367095" y="2203043"/>
                    <a:pt x="2418395" y="2087951"/>
                  </a:cubicBezTo>
                  <a:cubicBezTo>
                    <a:pt x="2205538" y="2022975"/>
                    <a:pt x="2032941" y="1932583"/>
                    <a:pt x="1830857" y="1799347"/>
                  </a:cubicBezTo>
                  <a:lnTo>
                    <a:pt x="1008030" y="1799347"/>
                  </a:lnTo>
                  <a:cubicBezTo>
                    <a:pt x="825270" y="1799347"/>
                    <a:pt x="677114" y="1651191"/>
                    <a:pt x="677114" y="1468431"/>
                  </a:cubicBezTo>
                  <a:lnTo>
                    <a:pt x="677114" y="569491"/>
                  </a:lnTo>
                  <a:close/>
                  <a:moveTo>
                    <a:pt x="2886641" y="0"/>
                  </a:moveTo>
                  <a:lnTo>
                    <a:pt x="1100201" y="0"/>
                  </a:lnTo>
                  <a:cubicBezTo>
                    <a:pt x="917441" y="0"/>
                    <a:pt x="769285" y="148156"/>
                    <a:pt x="769285" y="330916"/>
                  </a:cubicBezTo>
                  <a:lnTo>
                    <a:pt x="769285" y="1382518"/>
                  </a:lnTo>
                  <a:cubicBezTo>
                    <a:pt x="769285" y="1565278"/>
                    <a:pt x="917441" y="1713434"/>
                    <a:pt x="1100201" y="1713434"/>
                  </a:cubicBezTo>
                  <a:lnTo>
                    <a:pt x="1923028" y="1713434"/>
                  </a:lnTo>
                  <a:cubicBezTo>
                    <a:pt x="2301032" y="1962656"/>
                    <a:pt x="2453037" y="2007378"/>
                    <a:pt x="3078958" y="2077967"/>
                  </a:cubicBezTo>
                  <a:cubicBezTo>
                    <a:pt x="2713759" y="1878758"/>
                    <a:pt x="2673367" y="1899957"/>
                    <a:pt x="2505887" y="1713434"/>
                  </a:cubicBezTo>
                  <a:lnTo>
                    <a:pt x="2886641" y="1713434"/>
                  </a:lnTo>
                  <a:cubicBezTo>
                    <a:pt x="3069401" y="1713434"/>
                    <a:pt x="3217557" y="1565278"/>
                    <a:pt x="3217557" y="1382518"/>
                  </a:cubicBezTo>
                  <a:lnTo>
                    <a:pt x="3217557" y="330916"/>
                  </a:lnTo>
                  <a:cubicBezTo>
                    <a:pt x="3217557" y="148156"/>
                    <a:pt x="3069401" y="0"/>
                    <a:pt x="288664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806659" y="3478077"/>
            <a:ext cx="48794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smtClean="0">
                <a:solidFill>
                  <a:schemeClr val="bg1"/>
                </a:solidFill>
                <a:latin typeface="Rockwell" panose="02060603020205020403" pitchFamily="18" charset="0"/>
              </a:rPr>
              <a:t>Sensor-sensor </a:t>
            </a:r>
            <a:r>
              <a:rPr lang="en-US" sz="1200">
                <a:solidFill>
                  <a:schemeClr val="bg1"/>
                </a:solidFill>
                <a:latin typeface="Rockwell" panose="02060603020205020403" pitchFamily="18" charset="0"/>
              </a:rPr>
              <a:t>yang terhubung ke internet </a:t>
            </a:r>
            <a:r>
              <a:rPr lang="en-US" sz="1200" smtClean="0">
                <a:solidFill>
                  <a:schemeClr val="bg1"/>
                </a:solidFill>
                <a:latin typeface="Rockwell" panose="02060603020205020403" pitchFamily="18" charset="0"/>
              </a:rPr>
              <a:t>dan berperilaku </a:t>
            </a:r>
            <a:r>
              <a:rPr lang="en-US" sz="1200">
                <a:solidFill>
                  <a:schemeClr val="bg1"/>
                </a:solidFill>
                <a:latin typeface="Rockwell" panose="02060603020205020403" pitchFamily="18" charset="0"/>
              </a:rPr>
              <a:t>seperti internet dengan membuat koneksi-koneksi terbuka setiap saat, </a:t>
            </a:r>
            <a:r>
              <a:rPr lang="en-US" sz="1200" smtClean="0">
                <a:solidFill>
                  <a:schemeClr val="bg1"/>
                </a:solidFill>
                <a:latin typeface="Rockwell" panose="02060603020205020403" pitchFamily="18" charset="0"/>
              </a:rPr>
              <a:t>serta berbagi </a:t>
            </a:r>
            <a:r>
              <a:rPr lang="en-US" sz="1200">
                <a:solidFill>
                  <a:schemeClr val="bg1"/>
                </a:solidFill>
                <a:latin typeface="Rockwell" panose="02060603020205020403" pitchFamily="18" charset="0"/>
              </a:rPr>
              <a:t>data secara bebas dan m</a:t>
            </a:r>
            <a:r>
              <a:rPr lang="en-US" sz="1200" smtClean="0">
                <a:solidFill>
                  <a:schemeClr val="bg1"/>
                </a:solidFill>
                <a:latin typeface="Rockwell" panose="02060603020205020403" pitchFamily="18" charset="0"/>
              </a:rPr>
              <a:t>emungkinkan </a:t>
            </a:r>
            <a:r>
              <a:rPr lang="en-US" sz="1200">
                <a:solidFill>
                  <a:schemeClr val="bg1"/>
                </a:solidFill>
                <a:latin typeface="Rockwell" panose="02060603020205020403" pitchFamily="18" charset="0"/>
              </a:rPr>
              <a:t>aplikasi-aplikasi yang tidak </a:t>
            </a:r>
            <a:r>
              <a:rPr lang="en-US" sz="1200" smtClean="0">
                <a:solidFill>
                  <a:schemeClr val="bg1"/>
                </a:solidFill>
                <a:latin typeface="Rockwell" panose="02060603020205020403" pitchFamily="18" charset="0"/>
              </a:rPr>
              <a:t>terduga, sehingga </a:t>
            </a:r>
            <a:r>
              <a:rPr lang="en-US" sz="1200">
                <a:solidFill>
                  <a:schemeClr val="bg1"/>
                </a:solidFill>
                <a:latin typeface="Rockwell" panose="02060603020205020403" pitchFamily="18" charset="0"/>
              </a:rPr>
              <a:t>komputer-komputer dapat memahami dunia di sekitar mereka dan </a:t>
            </a:r>
            <a:r>
              <a:rPr lang="en-US" sz="1200" smtClean="0">
                <a:solidFill>
                  <a:schemeClr val="bg1"/>
                </a:solidFill>
                <a:latin typeface="Rockwell" panose="02060603020205020403" pitchFamily="18" charset="0"/>
              </a:rPr>
              <a:t>menjadi bagian </a:t>
            </a:r>
            <a:r>
              <a:rPr lang="en-US" sz="1200">
                <a:solidFill>
                  <a:schemeClr val="bg1"/>
                </a:solidFill>
                <a:latin typeface="Rockwell" panose="02060603020205020403" pitchFamily="18" charset="0"/>
              </a:rPr>
              <a:t>dari kehidupan manusia </a:t>
            </a:r>
          </a:p>
        </p:txBody>
      </p:sp>
      <p:pic>
        <p:nvPicPr>
          <p:cNvPr id="123" name="Google Shape;208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154856" y="1777275"/>
            <a:ext cx="3720837" cy="38795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0" name="Group 119"/>
          <p:cNvGrpSpPr/>
          <p:nvPr/>
        </p:nvGrpSpPr>
        <p:grpSpPr>
          <a:xfrm flipH="1">
            <a:off x="539851" y="3050963"/>
            <a:ext cx="384628" cy="296035"/>
            <a:chOff x="4728417" y="1089327"/>
            <a:chExt cx="648072" cy="443458"/>
          </a:xfrm>
        </p:grpSpPr>
        <p:sp>
          <p:nvSpPr>
            <p:cNvPr id="121" name="Rounded Rectangular Callout 47">
              <a:extLst>
                <a:ext uri="{FF2B5EF4-FFF2-40B4-BE49-F238E27FC236}">
                  <a16:creationId xmlns="" xmlns:a16="http://schemas.microsoft.com/office/drawing/2014/main" id="{0F8847A2-D397-40DB-8037-717E880DA16D}"/>
                </a:ext>
              </a:extLst>
            </p:cNvPr>
            <p:cNvSpPr/>
            <p:nvPr/>
          </p:nvSpPr>
          <p:spPr>
            <a:xfrm flipH="1">
              <a:off x="4728417" y="1089327"/>
              <a:ext cx="648072" cy="443458"/>
            </a:xfrm>
            <a:prstGeom prst="wedgeRoundRectCallout">
              <a:avLst>
                <a:gd name="adj1" fmla="val 49715"/>
                <a:gd name="adj2" fmla="val 100036"/>
                <a:gd name="adj3" fmla="val 1666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22" name="Rounded Rectangle 5">
              <a:extLst>
                <a:ext uri="{FF2B5EF4-FFF2-40B4-BE49-F238E27FC236}">
                  <a16:creationId xmlns="" xmlns:a16="http://schemas.microsoft.com/office/drawing/2014/main" id="{25EF2CB3-68DD-4CC9-87A1-E21A387A9154}"/>
                </a:ext>
              </a:extLst>
            </p:cNvPr>
            <p:cNvSpPr/>
            <p:nvPr/>
          </p:nvSpPr>
          <p:spPr>
            <a:xfrm>
              <a:off x="4840687" y="1184099"/>
              <a:ext cx="431087" cy="274440"/>
            </a:xfrm>
            <a:custGeom>
              <a:avLst/>
              <a:gdLst>
                <a:gd name="connsiteX0" fmla="*/ 1384251 w 3217557"/>
                <a:gd name="connsiteY0" fmla="*/ 661544 h 2702049"/>
                <a:gd name="connsiteX1" fmla="*/ 1574067 w 3217557"/>
                <a:gd name="connsiteY1" fmla="*/ 851360 h 2702049"/>
                <a:gd name="connsiteX2" fmla="*/ 1384251 w 3217557"/>
                <a:gd name="connsiteY2" fmla="*/ 1041176 h 2702049"/>
                <a:gd name="connsiteX3" fmla="*/ 1194435 w 3217557"/>
                <a:gd name="connsiteY3" fmla="*/ 851360 h 2702049"/>
                <a:gd name="connsiteX4" fmla="*/ 1384251 w 3217557"/>
                <a:gd name="connsiteY4" fmla="*/ 661544 h 2702049"/>
                <a:gd name="connsiteX5" fmla="*/ 1993421 w 3217557"/>
                <a:gd name="connsiteY5" fmla="*/ 661544 h 2702049"/>
                <a:gd name="connsiteX6" fmla="*/ 2183237 w 3217557"/>
                <a:gd name="connsiteY6" fmla="*/ 851360 h 2702049"/>
                <a:gd name="connsiteX7" fmla="*/ 1993421 w 3217557"/>
                <a:gd name="connsiteY7" fmla="*/ 1041176 h 2702049"/>
                <a:gd name="connsiteX8" fmla="*/ 1803605 w 3217557"/>
                <a:gd name="connsiteY8" fmla="*/ 851360 h 2702049"/>
                <a:gd name="connsiteX9" fmla="*/ 1993421 w 3217557"/>
                <a:gd name="connsiteY9" fmla="*/ 661544 h 2702049"/>
                <a:gd name="connsiteX10" fmla="*/ 2602591 w 3217557"/>
                <a:gd name="connsiteY10" fmla="*/ 661544 h 2702049"/>
                <a:gd name="connsiteX11" fmla="*/ 2792407 w 3217557"/>
                <a:gd name="connsiteY11" fmla="*/ 851360 h 2702049"/>
                <a:gd name="connsiteX12" fmla="*/ 2602591 w 3217557"/>
                <a:gd name="connsiteY12" fmla="*/ 1041176 h 2702049"/>
                <a:gd name="connsiteX13" fmla="*/ 2412775 w 3217557"/>
                <a:gd name="connsiteY13" fmla="*/ 851360 h 2702049"/>
                <a:gd name="connsiteX14" fmla="*/ 2602591 w 3217557"/>
                <a:gd name="connsiteY14" fmla="*/ 661544 h 2702049"/>
                <a:gd name="connsiteX15" fmla="*/ 677114 w 3217557"/>
                <a:gd name="connsiteY15" fmla="*/ 569491 h 2702049"/>
                <a:gd name="connsiteX16" fmla="*/ 330916 w 3217557"/>
                <a:gd name="connsiteY16" fmla="*/ 569491 h 2702049"/>
                <a:gd name="connsiteX17" fmla="*/ 0 w 3217557"/>
                <a:gd name="connsiteY17" fmla="*/ 900407 h 2702049"/>
                <a:gd name="connsiteX18" fmla="*/ 0 w 3217557"/>
                <a:gd name="connsiteY18" fmla="*/ 1952009 h 2702049"/>
                <a:gd name="connsiteX19" fmla="*/ 330916 w 3217557"/>
                <a:gd name="connsiteY19" fmla="*/ 2282925 h 2702049"/>
                <a:gd name="connsiteX20" fmla="*/ 711670 w 3217557"/>
                <a:gd name="connsiteY20" fmla="*/ 2282925 h 2702049"/>
                <a:gd name="connsiteX21" fmla="*/ 15770 w 3217557"/>
                <a:gd name="connsiteY21" fmla="*/ 2702049 h 2702049"/>
                <a:gd name="connsiteX22" fmla="*/ 1294529 w 3217557"/>
                <a:gd name="connsiteY22" fmla="*/ 2282925 h 2702049"/>
                <a:gd name="connsiteX23" fmla="*/ 2117356 w 3217557"/>
                <a:gd name="connsiteY23" fmla="*/ 2282925 h 2702049"/>
                <a:gd name="connsiteX24" fmla="*/ 2418395 w 3217557"/>
                <a:gd name="connsiteY24" fmla="*/ 2087951 h 2702049"/>
                <a:gd name="connsiteX25" fmla="*/ 1830857 w 3217557"/>
                <a:gd name="connsiteY25" fmla="*/ 1799347 h 2702049"/>
                <a:gd name="connsiteX26" fmla="*/ 1008030 w 3217557"/>
                <a:gd name="connsiteY26" fmla="*/ 1799347 h 2702049"/>
                <a:gd name="connsiteX27" fmla="*/ 677114 w 3217557"/>
                <a:gd name="connsiteY27" fmla="*/ 1468431 h 2702049"/>
                <a:gd name="connsiteX28" fmla="*/ 677114 w 3217557"/>
                <a:gd name="connsiteY28" fmla="*/ 569491 h 2702049"/>
                <a:gd name="connsiteX29" fmla="*/ 2886641 w 3217557"/>
                <a:gd name="connsiteY29" fmla="*/ 0 h 2702049"/>
                <a:gd name="connsiteX30" fmla="*/ 1100201 w 3217557"/>
                <a:gd name="connsiteY30" fmla="*/ 0 h 2702049"/>
                <a:gd name="connsiteX31" fmla="*/ 769285 w 3217557"/>
                <a:gd name="connsiteY31" fmla="*/ 330916 h 2702049"/>
                <a:gd name="connsiteX32" fmla="*/ 769285 w 3217557"/>
                <a:gd name="connsiteY32" fmla="*/ 1382518 h 2702049"/>
                <a:gd name="connsiteX33" fmla="*/ 1100201 w 3217557"/>
                <a:gd name="connsiteY33" fmla="*/ 1713434 h 2702049"/>
                <a:gd name="connsiteX34" fmla="*/ 1923028 w 3217557"/>
                <a:gd name="connsiteY34" fmla="*/ 1713434 h 2702049"/>
                <a:gd name="connsiteX35" fmla="*/ 3078958 w 3217557"/>
                <a:gd name="connsiteY35" fmla="*/ 2077967 h 2702049"/>
                <a:gd name="connsiteX36" fmla="*/ 2505887 w 3217557"/>
                <a:gd name="connsiteY36" fmla="*/ 1713434 h 2702049"/>
                <a:gd name="connsiteX37" fmla="*/ 2886641 w 3217557"/>
                <a:gd name="connsiteY37" fmla="*/ 1713434 h 2702049"/>
                <a:gd name="connsiteX38" fmla="*/ 3217557 w 3217557"/>
                <a:gd name="connsiteY38" fmla="*/ 1382518 h 2702049"/>
                <a:gd name="connsiteX39" fmla="*/ 3217557 w 3217557"/>
                <a:gd name="connsiteY39" fmla="*/ 330916 h 2702049"/>
                <a:gd name="connsiteX40" fmla="*/ 2886641 w 3217557"/>
                <a:gd name="connsiteY40" fmla="*/ 0 h 2702049"/>
                <a:gd name="connsiteX0" fmla="*/ 1384251 w 3217557"/>
                <a:gd name="connsiteY0" fmla="*/ 661544 h 2702049"/>
                <a:gd name="connsiteX1" fmla="*/ 1574067 w 3217557"/>
                <a:gd name="connsiteY1" fmla="*/ 851360 h 2702049"/>
                <a:gd name="connsiteX2" fmla="*/ 1384251 w 3217557"/>
                <a:gd name="connsiteY2" fmla="*/ 1041176 h 2702049"/>
                <a:gd name="connsiteX3" fmla="*/ 1194435 w 3217557"/>
                <a:gd name="connsiteY3" fmla="*/ 851360 h 2702049"/>
                <a:gd name="connsiteX4" fmla="*/ 1384251 w 3217557"/>
                <a:gd name="connsiteY4" fmla="*/ 661544 h 2702049"/>
                <a:gd name="connsiteX5" fmla="*/ 1993421 w 3217557"/>
                <a:gd name="connsiteY5" fmla="*/ 661544 h 2702049"/>
                <a:gd name="connsiteX6" fmla="*/ 2183237 w 3217557"/>
                <a:gd name="connsiteY6" fmla="*/ 851360 h 2702049"/>
                <a:gd name="connsiteX7" fmla="*/ 1993421 w 3217557"/>
                <a:gd name="connsiteY7" fmla="*/ 1041176 h 2702049"/>
                <a:gd name="connsiteX8" fmla="*/ 1803605 w 3217557"/>
                <a:gd name="connsiteY8" fmla="*/ 851360 h 2702049"/>
                <a:gd name="connsiteX9" fmla="*/ 1993421 w 3217557"/>
                <a:gd name="connsiteY9" fmla="*/ 661544 h 2702049"/>
                <a:gd name="connsiteX10" fmla="*/ 2602591 w 3217557"/>
                <a:gd name="connsiteY10" fmla="*/ 661544 h 2702049"/>
                <a:gd name="connsiteX11" fmla="*/ 2792407 w 3217557"/>
                <a:gd name="connsiteY11" fmla="*/ 851360 h 2702049"/>
                <a:gd name="connsiteX12" fmla="*/ 2602591 w 3217557"/>
                <a:gd name="connsiteY12" fmla="*/ 1041176 h 2702049"/>
                <a:gd name="connsiteX13" fmla="*/ 2412775 w 3217557"/>
                <a:gd name="connsiteY13" fmla="*/ 851360 h 2702049"/>
                <a:gd name="connsiteX14" fmla="*/ 2602591 w 3217557"/>
                <a:gd name="connsiteY14" fmla="*/ 661544 h 2702049"/>
                <a:gd name="connsiteX15" fmla="*/ 677114 w 3217557"/>
                <a:gd name="connsiteY15" fmla="*/ 569491 h 2702049"/>
                <a:gd name="connsiteX16" fmla="*/ 330916 w 3217557"/>
                <a:gd name="connsiteY16" fmla="*/ 569491 h 2702049"/>
                <a:gd name="connsiteX17" fmla="*/ 0 w 3217557"/>
                <a:gd name="connsiteY17" fmla="*/ 900407 h 2702049"/>
                <a:gd name="connsiteX18" fmla="*/ 0 w 3217557"/>
                <a:gd name="connsiteY18" fmla="*/ 1952009 h 2702049"/>
                <a:gd name="connsiteX19" fmla="*/ 330916 w 3217557"/>
                <a:gd name="connsiteY19" fmla="*/ 2282925 h 2702049"/>
                <a:gd name="connsiteX20" fmla="*/ 711670 w 3217557"/>
                <a:gd name="connsiteY20" fmla="*/ 2282925 h 2702049"/>
                <a:gd name="connsiteX21" fmla="*/ 15770 w 3217557"/>
                <a:gd name="connsiteY21" fmla="*/ 2702049 h 2702049"/>
                <a:gd name="connsiteX22" fmla="*/ 1294529 w 3217557"/>
                <a:gd name="connsiteY22" fmla="*/ 2282925 h 2702049"/>
                <a:gd name="connsiteX23" fmla="*/ 2117356 w 3217557"/>
                <a:gd name="connsiteY23" fmla="*/ 2282925 h 2702049"/>
                <a:gd name="connsiteX24" fmla="*/ 2418395 w 3217557"/>
                <a:gd name="connsiteY24" fmla="*/ 2087951 h 2702049"/>
                <a:gd name="connsiteX25" fmla="*/ 1830857 w 3217557"/>
                <a:gd name="connsiteY25" fmla="*/ 1799347 h 2702049"/>
                <a:gd name="connsiteX26" fmla="*/ 1008030 w 3217557"/>
                <a:gd name="connsiteY26" fmla="*/ 1799347 h 2702049"/>
                <a:gd name="connsiteX27" fmla="*/ 677114 w 3217557"/>
                <a:gd name="connsiteY27" fmla="*/ 1468431 h 2702049"/>
                <a:gd name="connsiteX28" fmla="*/ 677114 w 3217557"/>
                <a:gd name="connsiteY28" fmla="*/ 569491 h 2702049"/>
                <a:gd name="connsiteX29" fmla="*/ 2886641 w 3217557"/>
                <a:gd name="connsiteY29" fmla="*/ 0 h 2702049"/>
                <a:gd name="connsiteX30" fmla="*/ 1100201 w 3217557"/>
                <a:gd name="connsiteY30" fmla="*/ 0 h 2702049"/>
                <a:gd name="connsiteX31" fmla="*/ 769285 w 3217557"/>
                <a:gd name="connsiteY31" fmla="*/ 330916 h 2702049"/>
                <a:gd name="connsiteX32" fmla="*/ 769285 w 3217557"/>
                <a:gd name="connsiteY32" fmla="*/ 1382518 h 2702049"/>
                <a:gd name="connsiteX33" fmla="*/ 1100201 w 3217557"/>
                <a:gd name="connsiteY33" fmla="*/ 1713434 h 2702049"/>
                <a:gd name="connsiteX34" fmla="*/ 1923028 w 3217557"/>
                <a:gd name="connsiteY34" fmla="*/ 1713434 h 2702049"/>
                <a:gd name="connsiteX35" fmla="*/ 3078958 w 3217557"/>
                <a:gd name="connsiteY35" fmla="*/ 2077967 h 2702049"/>
                <a:gd name="connsiteX36" fmla="*/ 2505887 w 3217557"/>
                <a:gd name="connsiteY36" fmla="*/ 1713434 h 2702049"/>
                <a:gd name="connsiteX37" fmla="*/ 2886641 w 3217557"/>
                <a:gd name="connsiteY37" fmla="*/ 1713434 h 2702049"/>
                <a:gd name="connsiteX38" fmla="*/ 3217557 w 3217557"/>
                <a:gd name="connsiteY38" fmla="*/ 1382518 h 2702049"/>
                <a:gd name="connsiteX39" fmla="*/ 3217557 w 3217557"/>
                <a:gd name="connsiteY39" fmla="*/ 330916 h 2702049"/>
                <a:gd name="connsiteX40" fmla="*/ 2886641 w 3217557"/>
                <a:gd name="connsiteY40" fmla="*/ 0 h 2702049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217557" h="2654282">
                  <a:moveTo>
                    <a:pt x="1384251" y="661544"/>
                  </a:moveTo>
                  <a:cubicBezTo>
                    <a:pt x="1489083" y="661544"/>
                    <a:pt x="1574067" y="746528"/>
                    <a:pt x="1574067" y="851360"/>
                  </a:cubicBezTo>
                  <a:cubicBezTo>
                    <a:pt x="1574067" y="956192"/>
                    <a:pt x="1489083" y="1041176"/>
                    <a:pt x="1384251" y="1041176"/>
                  </a:cubicBezTo>
                  <a:cubicBezTo>
                    <a:pt x="1279419" y="1041176"/>
                    <a:pt x="1194435" y="956192"/>
                    <a:pt x="1194435" y="851360"/>
                  </a:cubicBezTo>
                  <a:cubicBezTo>
                    <a:pt x="1194435" y="746528"/>
                    <a:pt x="1279419" y="661544"/>
                    <a:pt x="1384251" y="661544"/>
                  </a:cubicBezTo>
                  <a:close/>
                  <a:moveTo>
                    <a:pt x="1993421" y="661544"/>
                  </a:moveTo>
                  <a:cubicBezTo>
                    <a:pt x="2098253" y="661544"/>
                    <a:pt x="2183237" y="746528"/>
                    <a:pt x="2183237" y="851360"/>
                  </a:cubicBezTo>
                  <a:cubicBezTo>
                    <a:pt x="2183237" y="956192"/>
                    <a:pt x="2098253" y="1041176"/>
                    <a:pt x="1993421" y="1041176"/>
                  </a:cubicBezTo>
                  <a:cubicBezTo>
                    <a:pt x="1888589" y="1041176"/>
                    <a:pt x="1803605" y="956192"/>
                    <a:pt x="1803605" y="851360"/>
                  </a:cubicBezTo>
                  <a:cubicBezTo>
                    <a:pt x="1803605" y="746528"/>
                    <a:pt x="1888589" y="661544"/>
                    <a:pt x="1993421" y="661544"/>
                  </a:cubicBezTo>
                  <a:close/>
                  <a:moveTo>
                    <a:pt x="2602591" y="661544"/>
                  </a:moveTo>
                  <a:cubicBezTo>
                    <a:pt x="2707423" y="661544"/>
                    <a:pt x="2792407" y="746528"/>
                    <a:pt x="2792407" y="851360"/>
                  </a:cubicBezTo>
                  <a:cubicBezTo>
                    <a:pt x="2792407" y="956192"/>
                    <a:pt x="2707423" y="1041176"/>
                    <a:pt x="2602591" y="1041176"/>
                  </a:cubicBezTo>
                  <a:cubicBezTo>
                    <a:pt x="2497759" y="1041176"/>
                    <a:pt x="2412775" y="956192"/>
                    <a:pt x="2412775" y="851360"/>
                  </a:cubicBezTo>
                  <a:cubicBezTo>
                    <a:pt x="2412775" y="746528"/>
                    <a:pt x="2497759" y="661544"/>
                    <a:pt x="2602591" y="661544"/>
                  </a:cubicBezTo>
                  <a:close/>
                  <a:moveTo>
                    <a:pt x="677114" y="569491"/>
                  </a:moveTo>
                  <a:lnTo>
                    <a:pt x="330916" y="569491"/>
                  </a:lnTo>
                  <a:cubicBezTo>
                    <a:pt x="148156" y="569491"/>
                    <a:pt x="0" y="717647"/>
                    <a:pt x="0" y="900407"/>
                  </a:cubicBezTo>
                  <a:lnTo>
                    <a:pt x="0" y="1952009"/>
                  </a:lnTo>
                  <a:cubicBezTo>
                    <a:pt x="0" y="2134769"/>
                    <a:pt x="148156" y="2282925"/>
                    <a:pt x="330916" y="2282925"/>
                  </a:cubicBezTo>
                  <a:lnTo>
                    <a:pt x="711670" y="2282925"/>
                  </a:lnTo>
                  <a:cubicBezTo>
                    <a:pt x="639726" y="2394386"/>
                    <a:pt x="647101" y="2475544"/>
                    <a:pt x="275077" y="2654282"/>
                  </a:cubicBezTo>
                  <a:cubicBezTo>
                    <a:pt x="900998" y="2583693"/>
                    <a:pt x="998412" y="2552618"/>
                    <a:pt x="1294529" y="2282925"/>
                  </a:cubicBezTo>
                  <a:lnTo>
                    <a:pt x="2117356" y="2282925"/>
                  </a:lnTo>
                  <a:cubicBezTo>
                    <a:pt x="2251554" y="2282925"/>
                    <a:pt x="2367095" y="2203043"/>
                    <a:pt x="2418395" y="2087951"/>
                  </a:cubicBezTo>
                  <a:cubicBezTo>
                    <a:pt x="2205538" y="2022975"/>
                    <a:pt x="2032941" y="1932583"/>
                    <a:pt x="1830857" y="1799347"/>
                  </a:cubicBezTo>
                  <a:lnTo>
                    <a:pt x="1008030" y="1799347"/>
                  </a:lnTo>
                  <a:cubicBezTo>
                    <a:pt x="825270" y="1799347"/>
                    <a:pt x="677114" y="1651191"/>
                    <a:pt x="677114" y="1468431"/>
                  </a:cubicBezTo>
                  <a:lnTo>
                    <a:pt x="677114" y="569491"/>
                  </a:lnTo>
                  <a:close/>
                  <a:moveTo>
                    <a:pt x="2886641" y="0"/>
                  </a:moveTo>
                  <a:lnTo>
                    <a:pt x="1100201" y="0"/>
                  </a:lnTo>
                  <a:cubicBezTo>
                    <a:pt x="917441" y="0"/>
                    <a:pt x="769285" y="148156"/>
                    <a:pt x="769285" y="330916"/>
                  </a:cubicBezTo>
                  <a:lnTo>
                    <a:pt x="769285" y="1382518"/>
                  </a:lnTo>
                  <a:cubicBezTo>
                    <a:pt x="769285" y="1565278"/>
                    <a:pt x="917441" y="1713434"/>
                    <a:pt x="1100201" y="1713434"/>
                  </a:cubicBezTo>
                  <a:lnTo>
                    <a:pt x="1923028" y="1713434"/>
                  </a:lnTo>
                  <a:cubicBezTo>
                    <a:pt x="2301032" y="1962656"/>
                    <a:pt x="2453037" y="2007378"/>
                    <a:pt x="3078958" y="2077967"/>
                  </a:cubicBezTo>
                  <a:cubicBezTo>
                    <a:pt x="2713759" y="1878758"/>
                    <a:pt x="2673367" y="1899957"/>
                    <a:pt x="2505887" y="1713434"/>
                  </a:cubicBezTo>
                  <a:lnTo>
                    <a:pt x="2886641" y="1713434"/>
                  </a:lnTo>
                  <a:cubicBezTo>
                    <a:pt x="3069401" y="1713434"/>
                    <a:pt x="3217557" y="1565278"/>
                    <a:pt x="3217557" y="1382518"/>
                  </a:cubicBezTo>
                  <a:lnTo>
                    <a:pt x="3217557" y="330916"/>
                  </a:lnTo>
                  <a:cubicBezTo>
                    <a:pt x="3217557" y="148156"/>
                    <a:pt x="3069401" y="0"/>
                    <a:pt x="288664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2115113" y="1345918"/>
            <a:ext cx="35710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>
                <a:solidFill>
                  <a:schemeClr val="bg1"/>
                </a:solidFill>
                <a:latin typeface="Rockwell" panose="02060603020205020403" pitchFamily="18" charset="0"/>
              </a:rPr>
              <a:t>Rekomendasi International Telecommunication </a:t>
            </a:r>
            <a:r>
              <a:rPr lang="fr-FR" sz="1200" smtClean="0">
                <a:solidFill>
                  <a:schemeClr val="bg1"/>
                </a:solidFill>
                <a:latin typeface="Rockwell" panose="02060603020205020403" pitchFamily="18" charset="0"/>
              </a:rPr>
              <a:t>Union  ITU-T </a:t>
            </a:r>
            <a:r>
              <a:rPr lang="fr-FR" sz="1200">
                <a:solidFill>
                  <a:schemeClr val="bg1"/>
                </a:solidFill>
                <a:latin typeface="Rockwell" panose="02060603020205020403" pitchFamily="18" charset="0"/>
              </a:rPr>
              <a:t>Y.2060 </a:t>
            </a:r>
            <a:endParaRPr lang="en-US" sz="120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966519" y="2968149"/>
            <a:ext cx="35710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smtClean="0">
                <a:solidFill>
                  <a:schemeClr val="bg1"/>
                </a:solidFill>
                <a:latin typeface="Rockwell" panose="02060603020205020403" pitchFamily="18" charset="0"/>
              </a:rPr>
              <a:t>Kevin Ashton, p</a:t>
            </a:r>
            <a:r>
              <a:rPr lang="en-US" sz="1200" smtClean="0">
                <a:solidFill>
                  <a:schemeClr val="bg1"/>
                </a:solidFill>
                <a:latin typeface="Rockwell" panose="02060603020205020403" pitchFamily="18" charset="0"/>
              </a:rPr>
              <a:t>encipta </a:t>
            </a:r>
            <a:r>
              <a:rPr lang="en-US" sz="1200">
                <a:solidFill>
                  <a:schemeClr val="bg1"/>
                </a:solidFill>
                <a:latin typeface="Rockwell" panose="02060603020205020403" pitchFamily="18" charset="0"/>
              </a:rPr>
              <a:t>istilah Internet of</a:t>
            </a:r>
          </a:p>
          <a:p>
            <a:r>
              <a:rPr lang="en-US" sz="1200">
                <a:solidFill>
                  <a:schemeClr val="bg1"/>
                </a:solidFill>
                <a:latin typeface="Rockwell" panose="02060603020205020403" pitchFamily="18" charset="0"/>
              </a:rPr>
              <a:t>Things</a:t>
            </a:r>
          </a:p>
        </p:txBody>
      </p:sp>
      <p:grpSp>
        <p:nvGrpSpPr>
          <p:cNvPr id="125" name="Group 124">
            <a:extLst>
              <a:ext uri="{FF2B5EF4-FFF2-40B4-BE49-F238E27FC236}">
                <a16:creationId xmlns="" xmlns:a16="http://schemas.microsoft.com/office/drawing/2014/main" id="{A081B7FA-9DCC-41A8-BE1D-3237C4B53330}"/>
              </a:ext>
            </a:extLst>
          </p:cNvPr>
          <p:cNvGrpSpPr/>
          <p:nvPr/>
        </p:nvGrpSpPr>
        <p:grpSpPr>
          <a:xfrm>
            <a:off x="6885278" y="316169"/>
            <a:ext cx="1832626" cy="799468"/>
            <a:chOff x="6678061" y="5486733"/>
            <a:chExt cx="2143740" cy="935189"/>
          </a:xfrm>
          <a:solidFill>
            <a:srgbClr val="589EA5"/>
          </a:solidFill>
        </p:grpSpPr>
        <p:grpSp>
          <p:nvGrpSpPr>
            <p:cNvPr id="126" name="Group 125">
              <a:extLst>
                <a:ext uri="{FF2B5EF4-FFF2-40B4-BE49-F238E27FC236}">
                  <a16:creationId xmlns="" xmlns:a16="http://schemas.microsoft.com/office/drawing/2014/main" id="{D986C027-7AED-4373-9000-6333D39FB453}"/>
                </a:ext>
              </a:extLst>
            </p:cNvPr>
            <p:cNvGrpSpPr/>
            <p:nvPr/>
          </p:nvGrpSpPr>
          <p:grpSpPr>
            <a:xfrm>
              <a:off x="7170942" y="5495660"/>
              <a:ext cx="819376" cy="906283"/>
              <a:chOff x="2744572" y="1831800"/>
              <a:chExt cx="2888072" cy="3194399"/>
            </a:xfrm>
            <a:grpFill/>
          </p:grpSpPr>
          <p:sp>
            <p:nvSpPr>
              <p:cNvPr id="128" name="Block Arc 14">
                <a:extLst>
                  <a:ext uri="{FF2B5EF4-FFF2-40B4-BE49-F238E27FC236}">
                    <a16:creationId xmlns="" xmlns:a16="http://schemas.microsoft.com/office/drawing/2014/main" id="{54CB9E87-D27D-4729-A2BD-7533E42D7F25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6200000">
                <a:off x="3322213" y="2411390"/>
                <a:ext cx="2039112" cy="2035218"/>
              </a:xfrm>
              <a:custGeom>
                <a:avLst/>
                <a:gdLst/>
                <a:ahLst/>
                <a:cxnLst/>
                <a:rect l="l" t="t" r="r" b="b"/>
                <a:pathLst>
                  <a:path w="3185463" h="3187558">
                    <a:moveTo>
                      <a:pt x="764000" y="2343999"/>
                    </a:moveTo>
                    <a:cubicBezTo>
                      <a:pt x="566798" y="2256389"/>
                      <a:pt x="385374" y="2134753"/>
                      <a:pt x="230072" y="1981662"/>
                    </a:cubicBezTo>
                    <a:cubicBezTo>
                      <a:pt x="297001" y="2223876"/>
                      <a:pt x="428049" y="2439341"/>
                      <a:pt x="603989" y="2608945"/>
                    </a:cubicBezTo>
                    <a:cubicBezTo>
                      <a:pt x="667739" y="2525681"/>
                      <a:pt x="720588" y="2436567"/>
                      <a:pt x="764000" y="2343999"/>
                    </a:cubicBezTo>
                    <a:close/>
                    <a:moveTo>
                      <a:pt x="783530" y="862903"/>
                    </a:moveTo>
                    <a:cubicBezTo>
                      <a:pt x="737619" y="760936"/>
                      <a:pt x="681240" y="662513"/>
                      <a:pt x="611676" y="571152"/>
                    </a:cubicBezTo>
                    <a:cubicBezTo>
                      <a:pt x="419218" y="754019"/>
                      <a:pt x="279227" y="991173"/>
                      <a:pt x="215545" y="1258034"/>
                    </a:cubicBezTo>
                    <a:cubicBezTo>
                      <a:pt x="378729" y="1090139"/>
                      <a:pt x="571934" y="956907"/>
                      <a:pt x="783530" y="862903"/>
                    </a:cubicBezTo>
                    <a:close/>
                    <a:moveTo>
                      <a:pt x="935657" y="1673146"/>
                    </a:moveTo>
                    <a:lnTo>
                      <a:pt x="227023" y="1673146"/>
                    </a:lnTo>
                    <a:cubicBezTo>
                      <a:pt x="393068" y="1882941"/>
                      <a:pt x="605618" y="2045968"/>
                      <a:pt x="844267" y="2153109"/>
                    </a:cubicBezTo>
                    <a:cubicBezTo>
                      <a:pt x="897907" y="1997390"/>
                      <a:pt x="928862" y="1835739"/>
                      <a:pt x="935657" y="1673146"/>
                    </a:cubicBezTo>
                    <a:close/>
                    <a:moveTo>
                      <a:pt x="935928" y="1493146"/>
                    </a:moveTo>
                    <a:cubicBezTo>
                      <a:pt x="928922" y="1345638"/>
                      <a:pt x="902278" y="1198995"/>
                      <a:pt x="856775" y="1056956"/>
                    </a:cubicBezTo>
                    <a:cubicBezTo>
                      <a:pt x="636768" y="1156959"/>
                      <a:pt x="439487" y="1304654"/>
                      <a:pt x="281464" y="1493146"/>
                    </a:cubicBezTo>
                    <a:close/>
                    <a:moveTo>
                      <a:pt x="1469785" y="2515107"/>
                    </a:moveTo>
                    <a:cubicBezTo>
                      <a:pt x="1283000" y="2508124"/>
                      <a:pt x="1100523" y="2472287"/>
                      <a:pt x="927628" y="2411229"/>
                    </a:cubicBezTo>
                    <a:cubicBezTo>
                      <a:pt x="876831" y="2520843"/>
                      <a:pt x="814172" y="2626182"/>
                      <a:pt x="738220" y="2724387"/>
                    </a:cubicBezTo>
                    <a:cubicBezTo>
                      <a:pt x="944637" y="2881665"/>
                      <a:pt x="1196120" y="2982471"/>
                      <a:pt x="1469785" y="3005418"/>
                    </a:cubicBezTo>
                    <a:close/>
                    <a:moveTo>
                      <a:pt x="1469785" y="1673146"/>
                    </a:moveTo>
                    <a:lnTo>
                      <a:pt x="1112275" y="1673146"/>
                    </a:lnTo>
                    <a:cubicBezTo>
                      <a:pt x="1105327" y="1858153"/>
                      <a:pt x="1070032" y="2042144"/>
                      <a:pt x="1008001" y="2219039"/>
                    </a:cubicBezTo>
                    <a:cubicBezTo>
                      <a:pt x="1155519" y="2270408"/>
                      <a:pt x="1310845" y="2300826"/>
                      <a:pt x="1469785" y="2307834"/>
                    </a:cubicBezTo>
                    <a:close/>
                    <a:moveTo>
                      <a:pt x="1469785" y="898989"/>
                    </a:moveTo>
                    <a:cubicBezTo>
                      <a:pt x="1315103" y="907762"/>
                      <a:pt x="1164166" y="938783"/>
                      <a:pt x="1020939" y="990066"/>
                    </a:cubicBezTo>
                    <a:cubicBezTo>
                      <a:pt x="1074574" y="1153655"/>
                      <a:pt x="1105461" y="1322925"/>
                      <a:pt x="1112368" y="1493146"/>
                    </a:cubicBezTo>
                    <a:lnTo>
                      <a:pt x="1469785" y="1493146"/>
                    </a:lnTo>
                    <a:close/>
                    <a:moveTo>
                      <a:pt x="1469785" y="182141"/>
                    </a:moveTo>
                    <a:cubicBezTo>
                      <a:pt x="1199839" y="204777"/>
                      <a:pt x="951477" y="303168"/>
                      <a:pt x="746615" y="456764"/>
                    </a:cubicBezTo>
                    <a:cubicBezTo>
                      <a:pt x="828296" y="562801"/>
                      <a:pt x="894225" y="677310"/>
                      <a:pt x="947434" y="796072"/>
                    </a:cubicBezTo>
                    <a:cubicBezTo>
                      <a:pt x="1113886" y="736067"/>
                      <a:pt x="1289644" y="700323"/>
                      <a:pt x="1469785" y="691530"/>
                    </a:cubicBezTo>
                    <a:close/>
                    <a:moveTo>
                      <a:pt x="2150063" y="992171"/>
                    </a:moveTo>
                    <a:cubicBezTo>
                      <a:pt x="1990712" y="935501"/>
                      <a:pt x="1822242" y="902595"/>
                      <a:pt x="1649785" y="897224"/>
                    </a:cubicBezTo>
                    <a:lnTo>
                      <a:pt x="1649785" y="1493146"/>
                    </a:lnTo>
                    <a:lnTo>
                      <a:pt x="2063712" y="1493146"/>
                    </a:lnTo>
                    <a:cubicBezTo>
                      <a:pt x="2069089" y="1323887"/>
                      <a:pt x="2098366" y="1155330"/>
                      <a:pt x="2150063" y="992171"/>
                    </a:cubicBezTo>
                    <a:close/>
                    <a:moveTo>
                      <a:pt x="2168848" y="2199110"/>
                    </a:moveTo>
                    <a:cubicBezTo>
                      <a:pt x="2108555" y="2028681"/>
                      <a:pt x="2073581" y="1851532"/>
                      <a:pt x="2065295" y="1673146"/>
                    </a:cubicBezTo>
                    <a:lnTo>
                      <a:pt x="1649785" y="1673146"/>
                    </a:lnTo>
                    <a:lnTo>
                      <a:pt x="1649785" y="2307299"/>
                    </a:lnTo>
                    <a:cubicBezTo>
                      <a:pt x="1829404" y="2299517"/>
                      <a:pt x="2004315" y="2261965"/>
                      <a:pt x="2168848" y="2199110"/>
                    </a:cubicBezTo>
                    <a:close/>
                    <a:moveTo>
                      <a:pt x="2422394" y="446879"/>
                    </a:moveTo>
                    <a:cubicBezTo>
                      <a:pt x="2204309" y="287209"/>
                      <a:pt x="1938140" y="189883"/>
                      <a:pt x="1649785" y="178919"/>
                    </a:cubicBezTo>
                    <a:lnTo>
                      <a:pt x="1649785" y="689876"/>
                    </a:lnTo>
                    <a:cubicBezTo>
                      <a:pt x="1846998" y="695154"/>
                      <a:pt x="2039668" y="732502"/>
                      <a:pt x="2221721" y="797410"/>
                    </a:cubicBezTo>
                    <a:cubicBezTo>
                      <a:pt x="2275056" y="675360"/>
                      <a:pt x="2341760" y="557662"/>
                      <a:pt x="2422394" y="446879"/>
                    </a:cubicBezTo>
                    <a:close/>
                    <a:moveTo>
                      <a:pt x="2447278" y="2722123"/>
                    </a:moveTo>
                    <a:cubicBezTo>
                      <a:pt x="2366121" y="2618714"/>
                      <a:pt x="2299534" y="2507403"/>
                      <a:pt x="2246145" y="2391362"/>
                    </a:cubicBezTo>
                    <a:cubicBezTo>
                      <a:pt x="2057375" y="2464119"/>
                      <a:pt x="1856285" y="2506958"/>
                      <a:pt x="1649785" y="2514779"/>
                    </a:cubicBezTo>
                    <a:lnTo>
                      <a:pt x="1649785" y="3008639"/>
                    </a:lnTo>
                    <a:cubicBezTo>
                      <a:pt x="1949198" y="2997255"/>
                      <a:pt x="2224691" y="2892757"/>
                      <a:pt x="2447278" y="2722123"/>
                    </a:cubicBezTo>
                    <a:close/>
                    <a:moveTo>
                      <a:pt x="2878934" y="1493146"/>
                    </a:moveTo>
                    <a:cubicBezTo>
                      <a:pt x="2723190" y="1307255"/>
                      <a:pt x="2529440" y="1161128"/>
                      <a:pt x="2313862" y="1060620"/>
                    </a:cubicBezTo>
                    <a:cubicBezTo>
                      <a:pt x="2270535" y="1201714"/>
                      <a:pt x="2245604" y="1347104"/>
                      <a:pt x="2240109" y="1493146"/>
                    </a:cubicBezTo>
                    <a:close/>
                    <a:moveTo>
                      <a:pt x="2890636" y="1673146"/>
                    </a:moveTo>
                    <a:lnTo>
                      <a:pt x="2241814" y="1673146"/>
                    </a:lnTo>
                    <a:cubicBezTo>
                      <a:pt x="2249736" y="1827102"/>
                      <a:pt x="2279520" y="1979973"/>
                      <a:pt x="2329964" y="2127513"/>
                    </a:cubicBezTo>
                    <a:cubicBezTo>
                      <a:pt x="2545677" y="2019923"/>
                      <a:pt x="2738160" y="1866413"/>
                      <a:pt x="2890636" y="1673146"/>
                    </a:cubicBezTo>
                    <a:close/>
                    <a:moveTo>
                      <a:pt x="2973035" y="1284386"/>
                    </a:moveTo>
                    <a:cubicBezTo>
                      <a:pt x="2912066" y="1001840"/>
                      <a:pt x="2765308" y="751379"/>
                      <a:pt x="2561381" y="561108"/>
                    </a:cubicBezTo>
                    <a:cubicBezTo>
                      <a:pt x="2489321" y="656437"/>
                      <a:pt x="2431363" y="759225"/>
                      <a:pt x="2384553" y="865647"/>
                    </a:cubicBezTo>
                    <a:cubicBezTo>
                      <a:pt x="2604520" y="964977"/>
                      <a:pt x="2804622" y="1106677"/>
                      <a:pt x="2973035" y="1284386"/>
                    </a:cubicBezTo>
                    <a:close/>
                    <a:moveTo>
                      <a:pt x="2974277" y="1897328"/>
                    </a:moveTo>
                    <a:cubicBezTo>
                      <a:pt x="2812488" y="2073933"/>
                      <a:pt x="2619878" y="2216690"/>
                      <a:pt x="2407486" y="2319665"/>
                    </a:cubicBezTo>
                    <a:cubicBezTo>
                      <a:pt x="2454169" y="2420503"/>
                      <a:pt x="2511856" y="2517376"/>
                      <a:pt x="2582047" y="2607468"/>
                    </a:cubicBezTo>
                    <a:cubicBezTo>
                      <a:pt x="2776399" y="2417974"/>
                      <a:pt x="2916061" y="2172750"/>
                      <a:pt x="2974277" y="1897328"/>
                    </a:cubicBezTo>
                    <a:close/>
                    <a:moveTo>
                      <a:pt x="3185463" y="1593779"/>
                    </a:moveTo>
                    <a:cubicBezTo>
                      <a:pt x="3185463" y="2473999"/>
                      <a:pt x="2471904" y="3187558"/>
                      <a:pt x="1591684" y="3187558"/>
                    </a:cubicBezTo>
                    <a:cubicBezTo>
                      <a:pt x="738111" y="3187558"/>
                      <a:pt x="41261" y="2516549"/>
                      <a:pt x="1913" y="1673146"/>
                    </a:cubicBezTo>
                    <a:lnTo>
                      <a:pt x="0" y="1673146"/>
                    </a:lnTo>
                    <a:lnTo>
                      <a:pt x="0" y="1493146"/>
                    </a:lnTo>
                    <a:lnTo>
                      <a:pt x="2750" y="1493146"/>
                    </a:lnTo>
                    <a:cubicBezTo>
                      <a:pt x="50490" y="700174"/>
                      <a:pt x="679654" y="64473"/>
                      <a:pt x="1469785" y="6156"/>
                    </a:cubicBezTo>
                    <a:lnTo>
                      <a:pt x="1469785" y="0"/>
                    </a:lnTo>
                    <a:lnTo>
                      <a:pt x="1591684" y="0"/>
                    </a:lnTo>
                    <a:lnTo>
                      <a:pt x="1649785" y="0"/>
                    </a:lnTo>
                    <a:lnTo>
                      <a:pt x="1649785" y="2934"/>
                    </a:lnTo>
                    <a:cubicBezTo>
                      <a:pt x="2503127" y="31654"/>
                      <a:pt x="3185463" y="733032"/>
                      <a:pt x="3185463" y="159377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29" name="Freeform: Shape 130">
                <a:extLst>
                  <a:ext uri="{FF2B5EF4-FFF2-40B4-BE49-F238E27FC236}">
                    <a16:creationId xmlns="" xmlns:a16="http://schemas.microsoft.com/office/drawing/2014/main" id="{7D72ABD7-5C94-4E5D-BE9E-A7B4A63D830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54291" y="1831800"/>
                <a:ext cx="1028042" cy="525058"/>
              </a:xfrm>
              <a:custGeom>
                <a:avLst/>
                <a:gdLst>
                  <a:gd name="connsiteX0" fmla="*/ 1028042 w 1028042"/>
                  <a:gd name="connsiteY0" fmla="*/ 0 h 525058"/>
                  <a:gd name="connsiteX1" fmla="*/ 1028042 w 1028042"/>
                  <a:gd name="connsiteY1" fmla="*/ 140562 h 525058"/>
                  <a:gd name="connsiteX2" fmla="*/ 938238 w 1028042"/>
                  <a:gd name="connsiteY2" fmla="*/ 145097 h 525058"/>
                  <a:gd name="connsiteX3" fmla="*/ 159013 w 1028042"/>
                  <a:gd name="connsiteY3" fmla="*/ 470871 h 525058"/>
                  <a:gd name="connsiteX4" fmla="*/ 99392 w 1028042"/>
                  <a:gd name="connsiteY4" fmla="*/ 525058 h 525058"/>
                  <a:gd name="connsiteX5" fmla="*/ 0 w 1028042"/>
                  <a:gd name="connsiteY5" fmla="*/ 425666 h 525058"/>
                  <a:gd name="connsiteX6" fmla="*/ 69602 w 1028042"/>
                  <a:gd name="connsiteY6" fmla="*/ 362407 h 525058"/>
                  <a:gd name="connsiteX7" fmla="*/ 923867 w 1028042"/>
                  <a:gd name="connsiteY7" fmla="*/ 5261 h 525058"/>
                  <a:gd name="connsiteX8" fmla="*/ 1028042 w 1028042"/>
                  <a:gd name="connsiteY8" fmla="*/ 0 h 525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28042" h="525058">
                    <a:moveTo>
                      <a:pt x="1028042" y="0"/>
                    </a:moveTo>
                    <a:lnTo>
                      <a:pt x="1028042" y="140562"/>
                    </a:lnTo>
                    <a:lnTo>
                      <a:pt x="938238" y="145097"/>
                    </a:lnTo>
                    <a:cubicBezTo>
                      <a:pt x="643826" y="174996"/>
                      <a:pt x="375280" y="292392"/>
                      <a:pt x="159013" y="470871"/>
                    </a:cubicBezTo>
                    <a:lnTo>
                      <a:pt x="99392" y="525058"/>
                    </a:lnTo>
                    <a:lnTo>
                      <a:pt x="0" y="425666"/>
                    </a:lnTo>
                    <a:lnTo>
                      <a:pt x="69602" y="362407"/>
                    </a:lnTo>
                    <a:cubicBezTo>
                      <a:pt x="306696" y="166740"/>
                      <a:pt x="601103" y="38039"/>
                      <a:pt x="923867" y="5261"/>
                    </a:cubicBezTo>
                    <a:lnTo>
                      <a:pt x="102804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0" name="Freeform: Shape 131">
                <a:extLst>
                  <a:ext uri="{FF2B5EF4-FFF2-40B4-BE49-F238E27FC236}">
                    <a16:creationId xmlns="" xmlns:a16="http://schemas.microsoft.com/office/drawing/2014/main" id="{A4B70D7D-96C4-4D0D-91C0-75517C2AB65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01205" y="1831800"/>
                <a:ext cx="1028042" cy="525058"/>
              </a:xfrm>
              <a:custGeom>
                <a:avLst/>
                <a:gdLst>
                  <a:gd name="connsiteX0" fmla="*/ 0 w 1028042"/>
                  <a:gd name="connsiteY0" fmla="*/ 0 h 525058"/>
                  <a:gd name="connsiteX1" fmla="*/ 104175 w 1028042"/>
                  <a:gd name="connsiteY1" fmla="*/ 5261 h 525058"/>
                  <a:gd name="connsiteX2" fmla="*/ 958440 w 1028042"/>
                  <a:gd name="connsiteY2" fmla="*/ 362407 h 525058"/>
                  <a:gd name="connsiteX3" fmla="*/ 1028042 w 1028042"/>
                  <a:gd name="connsiteY3" fmla="*/ 425666 h 525058"/>
                  <a:gd name="connsiteX4" fmla="*/ 928650 w 1028042"/>
                  <a:gd name="connsiteY4" fmla="*/ 525058 h 525058"/>
                  <a:gd name="connsiteX5" fmla="*/ 869029 w 1028042"/>
                  <a:gd name="connsiteY5" fmla="*/ 470871 h 525058"/>
                  <a:gd name="connsiteX6" fmla="*/ 89804 w 1028042"/>
                  <a:gd name="connsiteY6" fmla="*/ 145097 h 525058"/>
                  <a:gd name="connsiteX7" fmla="*/ 0 w 1028042"/>
                  <a:gd name="connsiteY7" fmla="*/ 140562 h 525058"/>
                  <a:gd name="connsiteX8" fmla="*/ 0 w 1028042"/>
                  <a:gd name="connsiteY8" fmla="*/ 0 h 525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28042" h="525058">
                    <a:moveTo>
                      <a:pt x="0" y="0"/>
                    </a:moveTo>
                    <a:lnTo>
                      <a:pt x="104175" y="5261"/>
                    </a:lnTo>
                    <a:cubicBezTo>
                      <a:pt x="426940" y="38039"/>
                      <a:pt x="721347" y="166740"/>
                      <a:pt x="958440" y="362407"/>
                    </a:cubicBezTo>
                    <a:lnTo>
                      <a:pt x="1028042" y="425666"/>
                    </a:lnTo>
                    <a:lnTo>
                      <a:pt x="928650" y="525058"/>
                    </a:lnTo>
                    <a:lnTo>
                      <a:pt x="869029" y="470871"/>
                    </a:lnTo>
                    <a:cubicBezTo>
                      <a:pt x="652763" y="292392"/>
                      <a:pt x="384216" y="174996"/>
                      <a:pt x="89804" y="145097"/>
                    </a:cubicBezTo>
                    <a:lnTo>
                      <a:pt x="0" y="14056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Freeform: Shape 132">
                <a:extLst>
                  <a:ext uri="{FF2B5EF4-FFF2-40B4-BE49-F238E27FC236}">
                    <a16:creationId xmlns="" xmlns:a16="http://schemas.microsoft.com/office/drawing/2014/main" id="{E5480AB4-20DB-4002-B287-6EB206C08DD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01206" y="2138124"/>
                <a:ext cx="811439" cy="431864"/>
              </a:xfrm>
              <a:custGeom>
                <a:avLst/>
                <a:gdLst>
                  <a:gd name="connsiteX0" fmla="*/ 0 w 811439"/>
                  <a:gd name="connsiteY0" fmla="*/ 0 h 431864"/>
                  <a:gd name="connsiteX1" fmla="*/ 72855 w 811439"/>
                  <a:gd name="connsiteY1" fmla="*/ 3679 h 431864"/>
                  <a:gd name="connsiteX2" fmla="*/ 763589 w 811439"/>
                  <a:gd name="connsiteY2" fmla="*/ 292457 h 431864"/>
                  <a:gd name="connsiteX3" fmla="*/ 811439 w 811439"/>
                  <a:gd name="connsiteY3" fmla="*/ 335945 h 431864"/>
                  <a:gd name="connsiteX4" fmla="*/ 715520 w 811439"/>
                  <a:gd name="connsiteY4" fmla="*/ 431864 h 431864"/>
                  <a:gd name="connsiteX5" fmla="*/ 677303 w 811439"/>
                  <a:gd name="connsiteY5" fmla="*/ 397131 h 431864"/>
                  <a:gd name="connsiteX6" fmla="*/ 58986 w 811439"/>
                  <a:gd name="connsiteY6" fmla="*/ 138629 h 431864"/>
                  <a:gd name="connsiteX7" fmla="*/ 0 w 811439"/>
                  <a:gd name="connsiteY7" fmla="*/ 135650 h 431864"/>
                  <a:gd name="connsiteX8" fmla="*/ 0 w 811439"/>
                  <a:gd name="connsiteY8" fmla="*/ 0 h 431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11439" h="431864">
                    <a:moveTo>
                      <a:pt x="0" y="0"/>
                    </a:moveTo>
                    <a:lnTo>
                      <a:pt x="72855" y="3679"/>
                    </a:lnTo>
                    <a:cubicBezTo>
                      <a:pt x="333833" y="30183"/>
                      <a:pt x="571883" y="134247"/>
                      <a:pt x="763589" y="292457"/>
                    </a:cubicBezTo>
                    <a:lnTo>
                      <a:pt x="811439" y="335945"/>
                    </a:lnTo>
                    <a:lnTo>
                      <a:pt x="715520" y="431864"/>
                    </a:lnTo>
                    <a:lnTo>
                      <a:pt x="677303" y="397131"/>
                    </a:lnTo>
                    <a:cubicBezTo>
                      <a:pt x="505695" y="255508"/>
                      <a:pt x="292603" y="162354"/>
                      <a:pt x="58986" y="138629"/>
                    </a:cubicBezTo>
                    <a:lnTo>
                      <a:pt x="0" y="13565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Freeform: Shape 133">
                <a:extLst>
                  <a:ext uri="{FF2B5EF4-FFF2-40B4-BE49-F238E27FC236}">
                    <a16:creationId xmlns="" xmlns:a16="http://schemas.microsoft.com/office/drawing/2014/main" id="{BC8FEBB7-DC64-4768-91EF-1E47D54081A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44572" y="2341521"/>
                <a:ext cx="525057" cy="1028042"/>
              </a:xfrm>
              <a:custGeom>
                <a:avLst/>
                <a:gdLst>
                  <a:gd name="connsiteX0" fmla="*/ 425665 w 525057"/>
                  <a:gd name="connsiteY0" fmla="*/ 0 h 1028042"/>
                  <a:gd name="connsiteX1" fmla="*/ 525057 w 525057"/>
                  <a:gd name="connsiteY1" fmla="*/ 99392 h 1028042"/>
                  <a:gd name="connsiteX2" fmla="*/ 470870 w 525057"/>
                  <a:gd name="connsiteY2" fmla="*/ 159013 h 1028042"/>
                  <a:gd name="connsiteX3" fmla="*/ 145096 w 525057"/>
                  <a:gd name="connsiteY3" fmla="*/ 938238 h 1028042"/>
                  <a:gd name="connsiteX4" fmla="*/ 140561 w 525057"/>
                  <a:gd name="connsiteY4" fmla="*/ 1028042 h 1028042"/>
                  <a:gd name="connsiteX5" fmla="*/ 0 w 525057"/>
                  <a:gd name="connsiteY5" fmla="*/ 1028042 h 1028042"/>
                  <a:gd name="connsiteX6" fmla="*/ 5260 w 525057"/>
                  <a:gd name="connsiteY6" fmla="*/ 923867 h 1028042"/>
                  <a:gd name="connsiteX7" fmla="*/ 362406 w 525057"/>
                  <a:gd name="connsiteY7" fmla="*/ 69602 h 1028042"/>
                  <a:gd name="connsiteX8" fmla="*/ 425665 w 525057"/>
                  <a:gd name="connsiteY8" fmla="*/ 0 h 1028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25057" h="1028042">
                    <a:moveTo>
                      <a:pt x="425665" y="0"/>
                    </a:moveTo>
                    <a:lnTo>
                      <a:pt x="525057" y="99392"/>
                    </a:lnTo>
                    <a:lnTo>
                      <a:pt x="470870" y="159013"/>
                    </a:lnTo>
                    <a:cubicBezTo>
                      <a:pt x="292391" y="375280"/>
                      <a:pt x="174995" y="643826"/>
                      <a:pt x="145096" y="938238"/>
                    </a:cubicBezTo>
                    <a:lnTo>
                      <a:pt x="140561" y="1028042"/>
                    </a:lnTo>
                    <a:lnTo>
                      <a:pt x="0" y="1028042"/>
                    </a:lnTo>
                    <a:lnTo>
                      <a:pt x="5260" y="923867"/>
                    </a:lnTo>
                    <a:cubicBezTo>
                      <a:pt x="38038" y="601103"/>
                      <a:pt x="166739" y="306696"/>
                      <a:pt x="362406" y="69602"/>
                    </a:cubicBezTo>
                    <a:lnTo>
                      <a:pt x="42566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Freeform: Shape 134">
                <a:extLst>
                  <a:ext uri="{FF2B5EF4-FFF2-40B4-BE49-F238E27FC236}">
                    <a16:creationId xmlns="" xmlns:a16="http://schemas.microsoft.com/office/drawing/2014/main" id="{F62B7A69-BF55-4A13-9495-921C66EE465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00780" y="2558125"/>
                <a:ext cx="431864" cy="811438"/>
              </a:xfrm>
              <a:custGeom>
                <a:avLst/>
                <a:gdLst>
                  <a:gd name="connsiteX0" fmla="*/ 95919 w 431864"/>
                  <a:gd name="connsiteY0" fmla="*/ 0 h 811438"/>
                  <a:gd name="connsiteX1" fmla="*/ 139407 w 431864"/>
                  <a:gd name="connsiteY1" fmla="*/ 47849 h 811438"/>
                  <a:gd name="connsiteX2" fmla="*/ 428185 w 431864"/>
                  <a:gd name="connsiteY2" fmla="*/ 738583 h 811438"/>
                  <a:gd name="connsiteX3" fmla="*/ 431864 w 431864"/>
                  <a:gd name="connsiteY3" fmla="*/ 811438 h 811438"/>
                  <a:gd name="connsiteX4" fmla="*/ 296214 w 431864"/>
                  <a:gd name="connsiteY4" fmla="*/ 811438 h 811438"/>
                  <a:gd name="connsiteX5" fmla="*/ 293235 w 431864"/>
                  <a:gd name="connsiteY5" fmla="*/ 752452 h 811438"/>
                  <a:gd name="connsiteX6" fmla="*/ 34733 w 431864"/>
                  <a:gd name="connsiteY6" fmla="*/ 134135 h 811438"/>
                  <a:gd name="connsiteX7" fmla="*/ 0 w 431864"/>
                  <a:gd name="connsiteY7" fmla="*/ 95919 h 811438"/>
                  <a:gd name="connsiteX8" fmla="*/ 95919 w 431864"/>
                  <a:gd name="connsiteY8" fmla="*/ 0 h 811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31864" h="811438">
                    <a:moveTo>
                      <a:pt x="95919" y="0"/>
                    </a:moveTo>
                    <a:lnTo>
                      <a:pt x="139407" y="47849"/>
                    </a:lnTo>
                    <a:cubicBezTo>
                      <a:pt x="297617" y="239556"/>
                      <a:pt x="401681" y="477605"/>
                      <a:pt x="428185" y="738583"/>
                    </a:cubicBezTo>
                    <a:lnTo>
                      <a:pt x="431864" y="811438"/>
                    </a:lnTo>
                    <a:lnTo>
                      <a:pt x="296214" y="811438"/>
                    </a:lnTo>
                    <a:lnTo>
                      <a:pt x="293235" y="752452"/>
                    </a:lnTo>
                    <a:cubicBezTo>
                      <a:pt x="269510" y="518835"/>
                      <a:pt x="176357" y="305743"/>
                      <a:pt x="34733" y="134135"/>
                    </a:cubicBezTo>
                    <a:lnTo>
                      <a:pt x="0" y="95919"/>
                    </a:lnTo>
                    <a:lnTo>
                      <a:pt x="9591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Freeform: Shape 135">
                <a:extLst>
                  <a:ext uri="{FF2B5EF4-FFF2-40B4-BE49-F238E27FC236}">
                    <a16:creationId xmlns="" xmlns:a16="http://schemas.microsoft.com/office/drawing/2014/main" id="{1066161C-13A8-4615-BCC8-23E2EBA9997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44572" y="3488435"/>
                <a:ext cx="525057" cy="1028042"/>
              </a:xfrm>
              <a:custGeom>
                <a:avLst/>
                <a:gdLst>
                  <a:gd name="connsiteX0" fmla="*/ 0 w 525057"/>
                  <a:gd name="connsiteY0" fmla="*/ 0 h 1028042"/>
                  <a:gd name="connsiteX1" fmla="*/ 140561 w 525057"/>
                  <a:gd name="connsiteY1" fmla="*/ 0 h 1028042"/>
                  <a:gd name="connsiteX2" fmla="*/ 145096 w 525057"/>
                  <a:gd name="connsiteY2" fmla="*/ 89804 h 1028042"/>
                  <a:gd name="connsiteX3" fmla="*/ 470870 w 525057"/>
                  <a:gd name="connsiteY3" fmla="*/ 869029 h 1028042"/>
                  <a:gd name="connsiteX4" fmla="*/ 525057 w 525057"/>
                  <a:gd name="connsiteY4" fmla="*/ 928650 h 1028042"/>
                  <a:gd name="connsiteX5" fmla="*/ 425665 w 525057"/>
                  <a:gd name="connsiteY5" fmla="*/ 1028042 h 1028042"/>
                  <a:gd name="connsiteX6" fmla="*/ 362406 w 525057"/>
                  <a:gd name="connsiteY6" fmla="*/ 958440 h 1028042"/>
                  <a:gd name="connsiteX7" fmla="*/ 5260 w 525057"/>
                  <a:gd name="connsiteY7" fmla="*/ 104175 h 1028042"/>
                  <a:gd name="connsiteX8" fmla="*/ 0 w 525057"/>
                  <a:gd name="connsiteY8" fmla="*/ 0 h 1028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25057" h="1028042">
                    <a:moveTo>
                      <a:pt x="0" y="0"/>
                    </a:moveTo>
                    <a:lnTo>
                      <a:pt x="140561" y="0"/>
                    </a:lnTo>
                    <a:lnTo>
                      <a:pt x="145096" y="89804"/>
                    </a:lnTo>
                    <a:cubicBezTo>
                      <a:pt x="174995" y="384216"/>
                      <a:pt x="292391" y="652763"/>
                      <a:pt x="470870" y="869029"/>
                    </a:cubicBezTo>
                    <a:lnTo>
                      <a:pt x="525057" y="928650"/>
                    </a:lnTo>
                    <a:lnTo>
                      <a:pt x="425665" y="1028042"/>
                    </a:lnTo>
                    <a:lnTo>
                      <a:pt x="362406" y="958440"/>
                    </a:lnTo>
                    <a:cubicBezTo>
                      <a:pt x="166739" y="721347"/>
                      <a:pt x="38038" y="426939"/>
                      <a:pt x="5260" y="104175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5" name="Freeform: Shape 136">
                <a:extLst>
                  <a:ext uri="{FF2B5EF4-FFF2-40B4-BE49-F238E27FC236}">
                    <a16:creationId xmlns="" xmlns:a16="http://schemas.microsoft.com/office/drawing/2014/main" id="{D020B05B-26A9-400E-A0CD-92042A8F731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00780" y="3488435"/>
                <a:ext cx="431864" cy="811438"/>
              </a:xfrm>
              <a:custGeom>
                <a:avLst/>
                <a:gdLst>
                  <a:gd name="connsiteX0" fmla="*/ 296214 w 431864"/>
                  <a:gd name="connsiteY0" fmla="*/ 0 h 811438"/>
                  <a:gd name="connsiteX1" fmla="*/ 431864 w 431864"/>
                  <a:gd name="connsiteY1" fmla="*/ 0 h 811438"/>
                  <a:gd name="connsiteX2" fmla="*/ 428185 w 431864"/>
                  <a:gd name="connsiteY2" fmla="*/ 72855 h 811438"/>
                  <a:gd name="connsiteX3" fmla="*/ 139407 w 431864"/>
                  <a:gd name="connsiteY3" fmla="*/ 763589 h 811438"/>
                  <a:gd name="connsiteX4" fmla="*/ 95919 w 431864"/>
                  <a:gd name="connsiteY4" fmla="*/ 811438 h 811438"/>
                  <a:gd name="connsiteX5" fmla="*/ 0 w 431864"/>
                  <a:gd name="connsiteY5" fmla="*/ 715520 h 811438"/>
                  <a:gd name="connsiteX6" fmla="*/ 34733 w 431864"/>
                  <a:gd name="connsiteY6" fmla="*/ 677303 h 811438"/>
                  <a:gd name="connsiteX7" fmla="*/ 293235 w 431864"/>
                  <a:gd name="connsiteY7" fmla="*/ 58986 h 811438"/>
                  <a:gd name="connsiteX8" fmla="*/ 296214 w 431864"/>
                  <a:gd name="connsiteY8" fmla="*/ 0 h 811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31864" h="811438">
                    <a:moveTo>
                      <a:pt x="296214" y="0"/>
                    </a:moveTo>
                    <a:lnTo>
                      <a:pt x="431864" y="0"/>
                    </a:lnTo>
                    <a:lnTo>
                      <a:pt x="428185" y="72855"/>
                    </a:lnTo>
                    <a:cubicBezTo>
                      <a:pt x="401681" y="333833"/>
                      <a:pt x="297617" y="571883"/>
                      <a:pt x="139407" y="763589"/>
                    </a:cubicBezTo>
                    <a:lnTo>
                      <a:pt x="95919" y="811438"/>
                    </a:lnTo>
                    <a:lnTo>
                      <a:pt x="0" y="715520"/>
                    </a:lnTo>
                    <a:lnTo>
                      <a:pt x="34733" y="677303"/>
                    </a:lnTo>
                    <a:cubicBezTo>
                      <a:pt x="176357" y="505695"/>
                      <a:pt x="269510" y="292603"/>
                      <a:pt x="293235" y="58986"/>
                    </a:cubicBezTo>
                    <a:lnTo>
                      <a:pt x="29621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6" name="Freeform: Shape 137">
                <a:extLst>
                  <a:ext uri="{FF2B5EF4-FFF2-40B4-BE49-F238E27FC236}">
                    <a16:creationId xmlns="" xmlns:a16="http://schemas.microsoft.com/office/drawing/2014/main" id="{4FAE12E0-F3E1-4627-926B-4D322EE2BC9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01205" y="4288010"/>
                <a:ext cx="811438" cy="431864"/>
              </a:xfrm>
              <a:custGeom>
                <a:avLst/>
                <a:gdLst>
                  <a:gd name="connsiteX0" fmla="*/ 715520 w 811438"/>
                  <a:gd name="connsiteY0" fmla="*/ 0 h 431864"/>
                  <a:gd name="connsiteX1" fmla="*/ 811438 w 811438"/>
                  <a:gd name="connsiteY1" fmla="*/ 95919 h 431864"/>
                  <a:gd name="connsiteX2" fmla="*/ 763589 w 811438"/>
                  <a:gd name="connsiteY2" fmla="*/ 139407 h 431864"/>
                  <a:gd name="connsiteX3" fmla="*/ 72855 w 811438"/>
                  <a:gd name="connsiteY3" fmla="*/ 428185 h 431864"/>
                  <a:gd name="connsiteX4" fmla="*/ 0 w 811438"/>
                  <a:gd name="connsiteY4" fmla="*/ 431864 h 431864"/>
                  <a:gd name="connsiteX5" fmla="*/ 0 w 811438"/>
                  <a:gd name="connsiteY5" fmla="*/ 296214 h 431864"/>
                  <a:gd name="connsiteX6" fmla="*/ 58986 w 811438"/>
                  <a:gd name="connsiteY6" fmla="*/ 293235 h 431864"/>
                  <a:gd name="connsiteX7" fmla="*/ 677303 w 811438"/>
                  <a:gd name="connsiteY7" fmla="*/ 34733 h 431864"/>
                  <a:gd name="connsiteX8" fmla="*/ 715520 w 811438"/>
                  <a:gd name="connsiteY8" fmla="*/ 0 h 431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11438" h="431864">
                    <a:moveTo>
                      <a:pt x="715520" y="0"/>
                    </a:moveTo>
                    <a:lnTo>
                      <a:pt x="811438" y="95919"/>
                    </a:lnTo>
                    <a:lnTo>
                      <a:pt x="763589" y="139407"/>
                    </a:lnTo>
                    <a:cubicBezTo>
                      <a:pt x="571883" y="297617"/>
                      <a:pt x="333833" y="401681"/>
                      <a:pt x="72855" y="428185"/>
                    </a:cubicBezTo>
                    <a:lnTo>
                      <a:pt x="0" y="431864"/>
                    </a:lnTo>
                    <a:lnTo>
                      <a:pt x="0" y="296214"/>
                    </a:lnTo>
                    <a:lnTo>
                      <a:pt x="58986" y="293235"/>
                    </a:lnTo>
                    <a:cubicBezTo>
                      <a:pt x="292603" y="269510"/>
                      <a:pt x="505695" y="176357"/>
                      <a:pt x="677303" y="34733"/>
                    </a:cubicBezTo>
                    <a:lnTo>
                      <a:pt x="71552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Freeform: Shape 138">
                <a:extLst>
                  <a:ext uri="{FF2B5EF4-FFF2-40B4-BE49-F238E27FC236}">
                    <a16:creationId xmlns="" xmlns:a16="http://schemas.microsoft.com/office/drawing/2014/main" id="{E74D31DA-C9C7-4B96-B91B-016996EA528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470895" y="4288010"/>
                <a:ext cx="811438" cy="431864"/>
              </a:xfrm>
              <a:custGeom>
                <a:avLst/>
                <a:gdLst>
                  <a:gd name="connsiteX0" fmla="*/ 95919 w 811438"/>
                  <a:gd name="connsiteY0" fmla="*/ 0 h 431864"/>
                  <a:gd name="connsiteX1" fmla="*/ 134135 w 811438"/>
                  <a:gd name="connsiteY1" fmla="*/ 34733 h 431864"/>
                  <a:gd name="connsiteX2" fmla="*/ 752452 w 811438"/>
                  <a:gd name="connsiteY2" fmla="*/ 293235 h 431864"/>
                  <a:gd name="connsiteX3" fmla="*/ 811438 w 811438"/>
                  <a:gd name="connsiteY3" fmla="*/ 296214 h 431864"/>
                  <a:gd name="connsiteX4" fmla="*/ 811438 w 811438"/>
                  <a:gd name="connsiteY4" fmla="*/ 431864 h 431864"/>
                  <a:gd name="connsiteX5" fmla="*/ 738583 w 811438"/>
                  <a:gd name="connsiteY5" fmla="*/ 428185 h 431864"/>
                  <a:gd name="connsiteX6" fmla="*/ 47849 w 811438"/>
                  <a:gd name="connsiteY6" fmla="*/ 139407 h 431864"/>
                  <a:gd name="connsiteX7" fmla="*/ 0 w 811438"/>
                  <a:gd name="connsiteY7" fmla="*/ 95919 h 431864"/>
                  <a:gd name="connsiteX8" fmla="*/ 95919 w 811438"/>
                  <a:gd name="connsiteY8" fmla="*/ 0 h 431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11438" h="431864">
                    <a:moveTo>
                      <a:pt x="95919" y="0"/>
                    </a:moveTo>
                    <a:lnTo>
                      <a:pt x="134135" y="34733"/>
                    </a:lnTo>
                    <a:cubicBezTo>
                      <a:pt x="305743" y="176357"/>
                      <a:pt x="518835" y="269510"/>
                      <a:pt x="752452" y="293235"/>
                    </a:cubicBezTo>
                    <a:lnTo>
                      <a:pt x="811438" y="296214"/>
                    </a:lnTo>
                    <a:lnTo>
                      <a:pt x="811438" y="431864"/>
                    </a:lnTo>
                    <a:lnTo>
                      <a:pt x="738583" y="428185"/>
                    </a:lnTo>
                    <a:cubicBezTo>
                      <a:pt x="477605" y="401681"/>
                      <a:pt x="239556" y="297617"/>
                      <a:pt x="47849" y="139407"/>
                    </a:cubicBezTo>
                    <a:lnTo>
                      <a:pt x="0" y="95919"/>
                    </a:lnTo>
                    <a:lnTo>
                      <a:pt x="9591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Freeform: Shape 139">
                <a:extLst>
                  <a:ext uri="{FF2B5EF4-FFF2-40B4-BE49-F238E27FC236}">
                    <a16:creationId xmlns="" xmlns:a16="http://schemas.microsoft.com/office/drawing/2014/main" id="{C52DE3EB-7544-4BC3-B79A-A7BD9ABFF52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01205" y="4501142"/>
                <a:ext cx="1028042" cy="525057"/>
              </a:xfrm>
              <a:custGeom>
                <a:avLst/>
                <a:gdLst>
                  <a:gd name="connsiteX0" fmla="*/ 928650 w 1028042"/>
                  <a:gd name="connsiteY0" fmla="*/ 0 h 525057"/>
                  <a:gd name="connsiteX1" fmla="*/ 1028042 w 1028042"/>
                  <a:gd name="connsiteY1" fmla="*/ 99392 h 525057"/>
                  <a:gd name="connsiteX2" fmla="*/ 958440 w 1028042"/>
                  <a:gd name="connsiteY2" fmla="*/ 162650 h 525057"/>
                  <a:gd name="connsiteX3" fmla="*/ 104175 w 1028042"/>
                  <a:gd name="connsiteY3" fmla="*/ 519796 h 525057"/>
                  <a:gd name="connsiteX4" fmla="*/ 0 w 1028042"/>
                  <a:gd name="connsiteY4" fmla="*/ 525057 h 525057"/>
                  <a:gd name="connsiteX5" fmla="*/ 0 w 1028042"/>
                  <a:gd name="connsiteY5" fmla="*/ 384495 h 525057"/>
                  <a:gd name="connsiteX6" fmla="*/ 89804 w 1028042"/>
                  <a:gd name="connsiteY6" fmla="*/ 379960 h 525057"/>
                  <a:gd name="connsiteX7" fmla="*/ 869029 w 1028042"/>
                  <a:gd name="connsiteY7" fmla="*/ 54186 h 525057"/>
                  <a:gd name="connsiteX8" fmla="*/ 928650 w 1028042"/>
                  <a:gd name="connsiteY8" fmla="*/ 0 h 525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28042" h="525057">
                    <a:moveTo>
                      <a:pt x="928650" y="0"/>
                    </a:moveTo>
                    <a:lnTo>
                      <a:pt x="1028042" y="99392"/>
                    </a:lnTo>
                    <a:lnTo>
                      <a:pt x="958440" y="162650"/>
                    </a:lnTo>
                    <a:cubicBezTo>
                      <a:pt x="721347" y="358317"/>
                      <a:pt x="426940" y="487018"/>
                      <a:pt x="104175" y="519796"/>
                    </a:cubicBezTo>
                    <a:lnTo>
                      <a:pt x="0" y="525057"/>
                    </a:lnTo>
                    <a:lnTo>
                      <a:pt x="0" y="384495"/>
                    </a:lnTo>
                    <a:lnTo>
                      <a:pt x="89804" y="379960"/>
                    </a:lnTo>
                    <a:cubicBezTo>
                      <a:pt x="384216" y="350061"/>
                      <a:pt x="652763" y="232665"/>
                      <a:pt x="869029" y="54186"/>
                    </a:cubicBezTo>
                    <a:lnTo>
                      <a:pt x="92865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9" name="Freeform: Shape 140">
                <a:extLst>
                  <a:ext uri="{FF2B5EF4-FFF2-40B4-BE49-F238E27FC236}">
                    <a16:creationId xmlns="" xmlns:a16="http://schemas.microsoft.com/office/drawing/2014/main" id="{DA15720B-754E-4010-AA9B-6FCF9376DBB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54293" y="4501142"/>
                <a:ext cx="1028041" cy="525057"/>
              </a:xfrm>
              <a:custGeom>
                <a:avLst/>
                <a:gdLst>
                  <a:gd name="connsiteX0" fmla="*/ 99392 w 1028041"/>
                  <a:gd name="connsiteY0" fmla="*/ 0 h 525057"/>
                  <a:gd name="connsiteX1" fmla="*/ 159012 w 1028041"/>
                  <a:gd name="connsiteY1" fmla="*/ 54186 h 525057"/>
                  <a:gd name="connsiteX2" fmla="*/ 938237 w 1028041"/>
                  <a:gd name="connsiteY2" fmla="*/ 379960 h 525057"/>
                  <a:gd name="connsiteX3" fmla="*/ 1028041 w 1028041"/>
                  <a:gd name="connsiteY3" fmla="*/ 384495 h 525057"/>
                  <a:gd name="connsiteX4" fmla="*/ 1028041 w 1028041"/>
                  <a:gd name="connsiteY4" fmla="*/ 525057 h 525057"/>
                  <a:gd name="connsiteX5" fmla="*/ 923866 w 1028041"/>
                  <a:gd name="connsiteY5" fmla="*/ 519796 h 525057"/>
                  <a:gd name="connsiteX6" fmla="*/ 69601 w 1028041"/>
                  <a:gd name="connsiteY6" fmla="*/ 162650 h 525057"/>
                  <a:gd name="connsiteX7" fmla="*/ 0 w 1028041"/>
                  <a:gd name="connsiteY7" fmla="*/ 99392 h 525057"/>
                  <a:gd name="connsiteX8" fmla="*/ 99392 w 1028041"/>
                  <a:gd name="connsiteY8" fmla="*/ 0 h 525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28041" h="525057">
                    <a:moveTo>
                      <a:pt x="99392" y="0"/>
                    </a:moveTo>
                    <a:lnTo>
                      <a:pt x="159012" y="54186"/>
                    </a:lnTo>
                    <a:cubicBezTo>
                      <a:pt x="375279" y="232665"/>
                      <a:pt x="643825" y="350061"/>
                      <a:pt x="938237" y="379960"/>
                    </a:cubicBezTo>
                    <a:lnTo>
                      <a:pt x="1028041" y="384495"/>
                    </a:lnTo>
                    <a:lnTo>
                      <a:pt x="1028041" y="525057"/>
                    </a:lnTo>
                    <a:lnTo>
                      <a:pt x="923866" y="519796"/>
                    </a:lnTo>
                    <a:cubicBezTo>
                      <a:pt x="601102" y="487018"/>
                      <a:pt x="306695" y="358317"/>
                      <a:pt x="69601" y="162650"/>
                    </a:cubicBezTo>
                    <a:lnTo>
                      <a:pt x="0" y="99392"/>
                    </a:lnTo>
                    <a:lnTo>
                      <a:pt x="9939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27" name="Freeform: Shape 128">
              <a:extLst>
                <a:ext uri="{FF2B5EF4-FFF2-40B4-BE49-F238E27FC236}">
                  <a16:creationId xmlns="" xmlns:a16="http://schemas.microsoft.com/office/drawing/2014/main" id="{73388D26-CD1C-4465-AAE9-81A52103763F}"/>
                </a:ext>
              </a:extLst>
            </p:cNvPr>
            <p:cNvSpPr/>
            <p:nvPr/>
          </p:nvSpPr>
          <p:spPr>
            <a:xfrm>
              <a:off x="6678061" y="5486733"/>
              <a:ext cx="2143740" cy="935189"/>
            </a:xfrm>
            <a:custGeom>
              <a:avLst/>
              <a:gdLst>
                <a:gd name="connsiteX0" fmla="*/ 1501098 w 2143740"/>
                <a:gd name="connsiteY0" fmla="*/ 0 h 935189"/>
                <a:gd name="connsiteX1" fmla="*/ 2143740 w 2143740"/>
                <a:gd name="connsiteY1" fmla="*/ 0 h 935189"/>
                <a:gd name="connsiteX2" fmla="*/ 2143740 w 2143740"/>
                <a:gd name="connsiteY2" fmla="*/ 202795 h 935189"/>
                <a:gd name="connsiteX3" fmla="*/ 1942315 w 2143740"/>
                <a:gd name="connsiteY3" fmla="*/ 202795 h 935189"/>
                <a:gd name="connsiteX4" fmla="*/ 1942315 w 2143740"/>
                <a:gd name="connsiteY4" fmla="*/ 935189 h 935189"/>
                <a:gd name="connsiteX5" fmla="*/ 1699097 w 2143740"/>
                <a:gd name="connsiteY5" fmla="*/ 935189 h 935189"/>
                <a:gd name="connsiteX6" fmla="*/ 1699097 w 2143740"/>
                <a:gd name="connsiteY6" fmla="*/ 202795 h 935189"/>
                <a:gd name="connsiteX7" fmla="*/ 1501098 w 2143740"/>
                <a:gd name="connsiteY7" fmla="*/ 202795 h 935189"/>
                <a:gd name="connsiteX8" fmla="*/ 0 w 2143740"/>
                <a:gd name="connsiteY8" fmla="*/ 0 h 935189"/>
                <a:gd name="connsiteX9" fmla="*/ 243218 w 2143740"/>
                <a:gd name="connsiteY9" fmla="*/ 0 h 935189"/>
                <a:gd name="connsiteX10" fmla="*/ 243218 w 2143740"/>
                <a:gd name="connsiteY10" fmla="*/ 935189 h 935189"/>
                <a:gd name="connsiteX11" fmla="*/ 0 w 2143740"/>
                <a:gd name="connsiteY11" fmla="*/ 935189 h 935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43740" h="935189">
                  <a:moveTo>
                    <a:pt x="1501098" y="0"/>
                  </a:moveTo>
                  <a:lnTo>
                    <a:pt x="2143740" y="0"/>
                  </a:lnTo>
                  <a:lnTo>
                    <a:pt x="2143740" y="202795"/>
                  </a:lnTo>
                  <a:lnTo>
                    <a:pt x="1942315" y="202795"/>
                  </a:lnTo>
                  <a:lnTo>
                    <a:pt x="1942315" y="935189"/>
                  </a:lnTo>
                  <a:lnTo>
                    <a:pt x="1699097" y="935189"/>
                  </a:lnTo>
                  <a:lnTo>
                    <a:pt x="1699097" y="202795"/>
                  </a:lnTo>
                  <a:lnTo>
                    <a:pt x="1501098" y="202795"/>
                  </a:lnTo>
                  <a:close/>
                  <a:moveTo>
                    <a:pt x="0" y="0"/>
                  </a:moveTo>
                  <a:lnTo>
                    <a:pt x="243218" y="0"/>
                  </a:lnTo>
                  <a:lnTo>
                    <a:pt x="243218" y="935189"/>
                  </a:lnTo>
                  <a:lnTo>
                    <a:pt x="0" y="93518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9535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408" y="409147"/>
            <a:ext cx="2262191" cy="946200"/>
          </a:xfrm>
        </p:spPr>
        <p:txBody>
          <a:bodyPr/>
          <a:lstStyle/>
          <a:p>
            <a:r>
              <a:rPr lang="en-US" sz="2400" smtClean="0">
                <a:solidFill>
                  <a:srgbClr val="589EA5"/>
                </a:solidFill>
              </a:rPr>
              <a:t>Paradigma</a:t>
            </a:r>
            <a:endParaRPr lang="en-US" sz="2400">
              <a:solidFill>
                <a:srgbClr val="589EA5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513" y="882247"/>
            <a:ext cx="5153025" cy="3962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6343" y="1833323"/>
            <a:ext cx="31276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chemeClr val="bg1"/>
                </a:solidFill>
                <a:latin typeface="Rockwell" panose="02060603020205020403" pitchFamily="18" charset="0"/>
              </a:rPr>
              <a:t>Konsep Utama, Lahirnya Teknologi, </a:t>
            </a:r>
          </a:p>
          <a:p>
            <a:r>
              <a:rPr lang="en-US" smtClean="0">
                <a:solidFill>
                  <a:schemeClr val="bg1"/>
                </a:solidFill>
                <a:latin typeface="Rockwell" panose="02060603020205020403" pitchFamily="18" charset="0"/>
              </a:rPr>
              <a:t>dan Standarisasi dari Paradigma Internet of Things</a:t>
            </a:r>
            <a:endParaRPr lang="en-US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950"/>
            <a:ext cx="2058454" cy="237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9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1" name="Google Shape;324;p40"/>
          <p:cNvCxnSpPr/>
          <p:nvPr/>
        </p:nvCxnSpPr>
        <p:spPr>
          <a:xfrm flipH="1">
            <a:off x="1651245" y="4011951"/>
            <a:ext cx="1383451" cy="1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3" name="Google Shape;324;p40"/>
          <p:cNvCxnSpPr/>
          <p:nvPr/>
        </p:nvCxnSpPr>
        <p:spPr>
          <a:xfrm flipH="1">
            <a:off x="2496808" y="4494727"/>
            <a:ext cx="1383451" cy="1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9" name="Google Shape;324;p40"/>
          <p:cNvCxnSpPr/>
          <p:nvPr/>
        </p:nvCxnSpPr>
        <p:spPr>
          <a:xfrm flipH="1">
            <a:off x="805082" y="3553024"/>
            <a:ext cx="1383451" cy="1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1" name="Google Shape;321;p40"/>
          <p:cNvSpPr txBox="1">
            <a:spLocks noGrp="1"/>
          </p:cNvSpPr>
          <p:nvPr>
            <p:ph type="ctrTitle"/>
          </p:nvPr>
        </p:nvSpPr>
        <p:spPr>
          <a:xfrm>
            <a:off x="82674" y="401022"/>
            <a:ext cx="1940442" cy="9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smtClean="0">
                <a:solidFill>
                  <a:srgbClr val="589EA5"/>
                </a:solidFill>
              </a:rPr>
              <a:t>Referensi M</a:t>
            </a:r>
            <a:r>
              <a:rPr lang="en-US" sz="1600" smtClean="0">
                <a:solidFill>
                  <a:srgbClr val="589EA5"/>
                </a:solidFill>
              </a:rPr>
              <a:t>o</a:t>
            </a:r>
            <a:r>
              <a:rPr lang="en" sz="1600" smtClean="0">
                <a:solidFill>
                  <a:srgbClr val="589EA5"/>
                </a:solidFill>
              </a:rPr>
              <a:t>del Iot</a:t>
            </a:r>
            <a:endParaRPr sz="1600">
              <a:solidFill>
                <a:srgbClr val="589EA5"/>
              </a:solidFill>
            </a:endParaRPr>
          </a:p>
        </p:txBody>
      </p:sp>
      <p:cxnSp>
        <p:nvCxnSpPr>
          <p:cNvPr id="324" name="Google Shape;324;p40"/>
          <p:cNvCxnSpPr/>
          <p:nvPr/>
        </p:nvCxnSpPr>
        <p:spPr>
          <a:xfrm flipH="1">
            <a:off x="3826460" y="1820866"/>
            <a:ext cx="1383451" cy="1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7" name="Google Shape;327;p40"/>
          <p:cNvSpPr txBox="1"/>
          <p:nvPr/>
        </p:nvSpPr>
        <p:spPr>
          <a:xfrm>
            <a:off x="3454439" y="2044064"/>
            <a:ext cx="1780702" cy="2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200" smtClean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Connectivity</a:t>
            </a:r>
            <a:endParaRPr sz="12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28" name="Google Shape;328;p40"/>
          <p:cNvSpPr txBox="1"/>
          <p:nvPr/>
        </p:nvSpPr>
        <p:spPr>
          <a:xfrm>
            <a:off x="5036637" y="2959502"/>
            <a:ext cx="1775367" cy="2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200" smtClean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Data Accumulation</a:t>
            </a:r>
            <a:endParaRPr sz="12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cxnSp>
        <p:nvCxnSpPr>
          <p:cNvPr id="98" name="Google Shape;324;p40"/>
          <p:cNvCxnSpPr/>
          <p:nvPr/>
        </p:nvCxnSpPr>
        <p:spPr>
          <a:xfrm flipH="1">
            <a:off x="4586108" y="2305082"/>
            <a:ext cx="1383451" cy="1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" name="Google Shape;324;p40"/>
          <p:cNvCxnSpPr/>
          <p:nvPr/>
        </p:nvCxnSpPr>
        <p:spPr>
          <a:xfrm flipH="1">
            <a:off x="5406274" y="2769706"/>
            <a:ext cx="1383451" cy="1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" name="Google Shape;324;p40"/>
          <p:cNvCxnSpPr/>
          <p:nvPr/>
        </p:nvCxnSpPr>
        <p:spPr>
          <a:xfrm flipH="1">
            <a:off x="6221976" y="3227755"/>
            <a:ext cx="1383451" cy="1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0" name="Google Shape;330;p40"/>
          <p:cNvSpPr txBox="1"/>
          <p:nvPr/>
        </p:nvSpPr>
        <p:spPr>
          <a:xfrm>
            <a:off x="2701414" y="1431995"/>
            <a:ext cx="1820396" cy="254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200" smtClean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Physical Devices &amp; Controler </a:t>
            </a:r>
            <a:endParaRPr sz="12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31" name="Google Shape;331;p40"/>
          <p:cNvSpPr txBox="1"/>
          <p:nvPr/>
        </p:nvSpPr>
        <p:spPr>
          <a:xfrm>
            <a:off x="4293810" y="2503262"/>
            <a:ext cx="1754968" cy="2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200" smtClean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Edge Computing</a:t>
            </a:r>
            <a:endParaRPr sz="12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grpSp>
        <p:nvGrpSpPr>
          <p:cNvPr id="332" name="Google Shape;332;p40"/>
          <p:cNvGrpSpPr/>
          <p:nvPr/>
        </p:nvGrpSpPr>
        <p:grpSpPr>
          <a:xfrm>
            <a:off x="4656063" y="529546"/>
            <a:ext cx="3424577" cy="2825757"/>
            <a:chOff x="421450" y="238125"/>
            <a:chExt cx="5422925" cy="4474675"/>
          </a:xfrm>
        </p:grpSpPr>
        <p:sp>
          <p:nvSpPr>
            <p:cNvPr id="334" name="Google Shape;334;p40"/>
            <p:cNvSpPr/>
            <p:nvPr/>
          </p:nvSpPr>
          <p:spPr>
            <a:xfrm>
              <a:off x="3103900" y="1713375"/>
              <a:ext cx="1467150" cy="2267900"/>
            </a:xfrm>
            <a:custGeom>
              <a:avLst/>
              <a:gdLst/>
              <a:ahLst/>
              <a:cxnLst/>
              <a:rect l="l" t="t" r="r" b="b"/>
              <a:pathLst>
                <a:path w="58686" h="90716" extrusionOk="0">
                  <a:moveTo>
                    <a:pt x="29322" y="1"/>
                  </a:moveTo>
                  <a:lnTo>
                    <a:pt x="15302" y="8140"/>
                  </a:lnTo>
                  <a:lnTo>
                    <a:pt x="15241" y="56835"/>
                  </a:lnTo>
                  <a:lnTo>
                    <a:pt x="0" y="65646"/>
                  </a:lnTo>
                  <a:lnTo>
                    <a:pt x="21" y="73724"/>
                  </a:lnTo>
                  <a:lnTo>
                    <a:pt x="29261" y="90715"/>
                  </a:lnTo>
                  <a:lnTo>
                    <a:pt x="58686" y="73724"/>
                  </a:lnTo>
                  <a:lnTo>
                    <a:pt x="58686" y="65646"/>
                  </a:lnTo>
                  <a:lnTo>
                    <a:pt x="43383" y="56753"/>
                  </a:lnTo>
                  <a:lnTo>
                    <a:pt x="43444" y="8140"/>
                  </a:lnTo>
                  <a:lnTo>
                    <a:pt x="29322" y="1"/>
                  </a:lnTo>
                  <a:close/>
                </a:path>
              </a:pathLst>
            </a:custGeom>
            <a:solidFill>
              <a:srgbClr val="6CA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40"/>
            <p:cNvSpPr/>
            <p:nvPr/>
          </p:nvSpPr>
          <p:spPr>
            <a:xfrm>
              <a:off x="1765450" y="983900"/>
              <a:ext cx="1467175" cy="2267875"/>
            </a:xfrm>
            <a:custGeom>
              <a:avLst/>
              <a:gdLst/>
              <a:ahLst/>
              <a:cxnLst/>
              <a:rect l="l" t="t" r="r" b="b"/>
              <a:pathLst>
                <a:path w="58687" h="90715" extrusionOk="0">
                  <a:moveTo>
                    <a:pt x="29323" y="0"/>
                  </a:moveTo>
                  <a:lnTo>
                    <a:pt x="15303" y="8140"/>
                  </a:lnTo>
                  <a:lnTo>
                    <a:pt x="15242" y="56834"/>
                  </a:lnTo>
                  <a:lnTo>
                    <a:pt x="1" y="65645"/>
                  </a:lnTo>
                  <a:lnTo>
                    <a:pt x="21" y="73723"/>
                  </a:lnTo>
                  <a:lnTo>
                    <a:pt x="29262" y="90714"/>
                  </a:lnTo>
                  <a:lnTo>
                    <a:pt x="58686" y="73723"/>
                  </a:lnTo>
                  <a:lnTo>
                    <a:pt x="58686" y="65645"/>
                  </a:lnTo>
                  <a:lnTo>
                    <a:pt x="43384" y="56752"/>
                  </a:lnTo>
                  <a:lnTo>
                    <a:pt x="43445" y="8140"/>
                  </a:lnTo>
                  <a:lnTo>
                    <a:pt x="29323" y="0"/>
                  </a:lnTo>
                  <a:close/>
                </a:path>
              </a:pathLst>
            </a:custGeom>
            <a:solidFill>
              <a:srgbClr val="6CA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40"/>
            <p:cNvSpPr/>
            <p:nvPr/>
          </p:nvSpPr>
          <p:spPr>
            <a:xfrm>
              <a:off x="4377200" y="2444925"/>
              <a:ext cx="1467175" cy="2267875"/>
            </a:xfrm>
            <a:custGeom>
              <a:avLst/>
              <a:gdLst/>
              <a:ahLst/>
              <a:cxnLst/>
              <a:rect l="l" t="t" r="r" b="b"/>
              <a:pathLst>
                <a:path w="58687" h="90715" extrusionOk="0">
                  <a:moveTo>
                    <a:pt x="29323" y="0"/>
                  </a:moveTo>
                  <a:lnTo>
                    <a:pt x="15303" y="8140"/>
                  </a:lnTo>
                  <a:lnTo>
                    <a:pt x="15242" y="56834"/>
                  </a:lnTo>
                  <a:lnTo>
                    <a:pt x="1" y="65645"/>
                  </a:lnTo>
                  <a:lnTo>
                    <a:pt x="1" y="73723"/>
                  </a:lnTo>
                  <a:lnTo>
                    <a:pt x="29242" y="90714"/>
                  </a:lnTo>
                  <a:lnTo>
                    <a:pt x="58686" y="73723"/>
                  </a:lnTo>
                  <a:lnTo>
                    <a:pt x="58666" y="65645"/>
                  </a:lnTo>
                  <a:lnTo>
                    <a:pt x="43384" y="56753"/>
                  </a:lnTo>
                  <a:lnTo>
                    <a:pt x="43425" y="8140"/>
                  </a:lnTo>
                  <a:lnTo>
                    <a:pt x="29323" y="0"/>
                  </a:lnTo>
                  <a:close/>
                </a:path>
              </a:pathLst>
            </a:custGeom>
            <a:solidFill>
              <a:srgbClr val="6CA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40"/>
            <p:cNvSpPr/>
            <p:nvPr/>
          </p:nvSpPr>
          <p:spPr>
            <a:xfrm>
              <a:off x="4377200" y="3661250"/>
              <a:ext cx="1466650" cy="849575"/>
            </a:xfrm>
            <a:custGeom>
              <a:avLst/>
              <a:gdLst/>
              <a:ahLst/>
              <a:cxnLst/>
              <a:rect l="l" t="t" r="r" b="b"/>
              <a:pathLst>
                <a:path w="58666" h="33983" extrusionOk="0">
                  <a:moveTo>
                    <a:pt x="29425" y="1"/>
                  </a:moveTo>
                  <a:lnTo>
                    <a:pt x="1" y="16992"/>
                  </a:lnTo>
                  <a:lnTo>
                    <a:pt x="29242" y="33983"/>
                  </a:lnTo>
                  <a:lnTo>
                    <a:pt x="58666" y="16992"/>
                  </a:lnTo>
                  <a:lnTo>
                    <a:pt x="294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40"/>
            <p:cNvSpPr/>
            <p:nvPr/>
          </p:nvSpPr>
          <p:spPr>
            <a:xfrm>
              <a:off x="4377200" y="4086025"/>
              <a:ext cx="731050" cy="626775"/>
            </a:xfrm>
            <a:custGeom>
              <a:avLst/>
              <a:gdLst/>
              <a:ahLst/>
              <a:cxnLst/>
              <a:rect l="l" t="t" r="r" b="b"/>
              <a:pathLst>
                <a:path w="29242" h="25071" extrusionOk="0">
                  <a:moveTo>
                    <a:pt x="1" y="1"/>
                  </a:moveTo>
                  <a:lnTo>
                    <a:pt x="1" y="8079"/>
                  </a:lnTo>
                  <a:lnTo>
                    <a:pt x="29242" y="25070"/>
                  </a:lnTo>
                  <a:lnTo>
                    <a:pt x="29242" y="169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CA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40"/>
            <p:cNvSpPr/>
            <p:nvPr/>
          </p:nvSpPr>
          <p:spPr>
            <a:xfrm>
              <a:off x="5108225" y="4086025"/>
              <a:ext cx="736150" cy="626775"/>
            </a:xfrm>
            <a:custGeom>
              <a:avLst/>
              <a:gdLst/>
              <a:ahLst/>
              <a:cxnLst/>
              <a:rect l="l" t="t" r="r" b="b"/>
              <a:pathLst>
                <a:path w="29446" h="25071" extrusionOk="0">
                  <a:moveTo>
                    <a:pt x="29425" y="1"/>
                  </a:moveTo>
                  <a:lnTo>
                    <a:pt x="1" y="16992"/>
                  </a:lnTo>
                  <a:lnTo>
                    <a:pt x="1" y="25070"/>
                  </a:lnTo>
                  <a:lnTo>
                    <a:pt x="29445" y="8079"/>
                  </a:lnTo>
                  <a:lnTo>
                    <a:pt x="2942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40"/>
            <p:cNvSpPr/>
            <p:nvPr/>
          </p:nvSpPr>
          <p:spPr>
            <a:xfrm>
              <a:off x="4759750" y="2444925"/>
              <a:ext cx="703075" cy="407500"/>
            </a:xfrm>
            <a:custGeom>
              <a:avLst/>
              <a:gdLst/>
              <a:ahLst/>
              <a:cxnLst/>
              <a:rect l="l" t="t" r="r" b="b"/>
              <a:pathLst>
                <a:path w="28123" h="16300" extrusionOk="0">
                  <a:moveTo>
                    <a:pt x="14021" y="0"/>
                  </a:moveTo>
                  <a:lnTo>
                    <a:pt x="1" y="8140"/>
                  </a:lnTo>
                  <a:lnTo>
                    <a:pt x="14102" y="16300"/>
                  </a:lnTo>
                  <a:lnTo>
                    <a:pt x="28123" y="8140"/>
                  </a:lnTo>
                  <a:lnTo>
                    <a:pt x="140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40"/>
            <p:cNvSpPr/>
            <p:nvPr/>
          </p:nvSpPr>
          <p:spPr>
            <a:xfrm>
              <a:off x="5110775" y="2648400"/>
              <a:ext cx="352050" cy="1626900"/>
            </a:xfrm>
            <a:custGeom>
              <a:avLst/>
              <a:gdLst/>
              <a:ahLst/>
              <a:cxnLst/>
              <a:rect l="l" t="t" r="r" b="b"/>
              <a:pathLst>
                <a:path w="14082" h="65076" extrusionOk="0">
                  <a:moveTo>
                    <a:pt x="14082" y="1"/>
                  </a:moveTo>
                  <a:lnTo>
                    <a:pt x="61" y="8161"/>
                  </a:lnTo>
                  <a:lnTo>
                    <a:pt x="0" y="65076"/>
                  </a:lnTo>
                  <a:lnTo>
                    <a:pt x="14021" y="56936"/>
                  </a:lnTo>
                  <a:lnTo>
                    <a:pt x="1408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40"/>
            <p:cNvSpPr/>
            <p:nvPr/>
          </p:nvSpPr>
          <p:spPr>
            <a:xfrm>
              <a:off x="4758225" y="2648400"/>
              <a:ext cx="354100" cy="1626900"/>
            </a:xfrm>
            <a:custGeom>
              <a:avLst/>
              <a:gdLst/>
              <a:ahLst/>
              <a:cxnLst/>
              <a:rect l="l" t="t" r="r" b="b"/>
              <a:pathLst>
                <a:path w="14164" h="65076" extrusionOk="0">
                  <a:moveTo>
                    <a:pt x="62" y="1"/>
                  </a:moveTo>
                  <a:lnTo>
                    <a:pt x="1" y="56936"/>
                  </a:lnTo>
                  <a:lnTo>
                    <a:pt x="14102" y="65076"/>
                  </a:lnTo>
                  <a:lnTo>
                    <a:pt x="14163" y="8161"/>
                  </a:lnTo>
                  <a:lnTo>
                    <a:pt x="62" y="1"/>
                  </a:lnTo>
                  <a:close/>
                </a:path>
              </a:pathLst>
            </a:custGeom>
            <a:solidFill>
              <a:srgbClr val="6CA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40"/>
            <p:cNvSpPr/>
            <p:nvPr/>
          </p:nvSpPr>
          <p:spPr>
            <a:xfrm>
              <a:off x="3103900" y="2929725"/>
              <a:ext cx="1467150" cy="849575"/>
            </a:xfrm>
            <a:custGeom>
              <a:avLst/>
              <a:gdLst/>
              <a:ahLst/>
              <a:cxnLst/>
              <a:rect l="l" t="t" r="r" b="b"/>
              <a:pathLst>
                <a:path w="58686" h="33983" extrusionOk="0">
                  <a:moveTo>
                    <a:pt x="29424" y="1"/>
                  </a:moveTo>
                  <a:lnTo>
                    <a:pt x="0" y="16992"/>
                  </a:lnTo>
                  <a:lnTo>
                    <a:pt x="29241" y="33983"/>
                  </a:lnTo>
                  <a:lnTo>
                    <a:pt x="58686" y="16992"/>
                  </a:lnTo>
                  <a:lnTo>
                    <a:pt x="294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40"/>
            <p:cNvSpPr/>
            <p:nvPr/>
          </p:nvSpPr>
          <p:spPr>
            <a:xfrm>
              <a:off x="3103900" y="3354500"/>
              <a:ext cx="731550" cy="626775"/>
            </a:xfrm>
            <a:custGeom>
              <a:avLst/>
              <a:gdLst/>
              <a:ahLst/>
              <a:cxnLst/>
              <a:rect l="l" t="t" r="r" b="b"/>
              <a:pathLst>
                <a:path w="29262" h="25071" extrusionOk="0">
                  <a:moveTo>
                    <a:pt x="0" y="1"/>
                  </a:moveTo>
                  <a:lnTo>
                    <a:pt x="21" y="8079"/>
                  </a:lnTo>
                  <a:lnTo>
                    <a:pt x="29261" y="25070"/>
                  </a:lnTo>
                  <a:lnTo>
                    <a:pt x="29261" y="25070"/>
                  </a:lnTo>
                  <a:lnTo>
                    <a:pt x="29241" y="169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6BE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40"/>
            <p:cNvSpPr/>
            <p:nvPr/>
          </p:nvSpPr>
          <p:spPr>
            <a:xfrm>
              <a:off x="3834925" y="3354500"/>
              <a:ext cx="736125" cy="626775"/>
            </a:xfrm>
            <a:custGeom>
              <a:avLst/>
              <a:gdLst/>
              <a:ahLst/>
              <a:cxnLst/>
              <a:rect l="l" t="t" r="r" b="b"/>
              <a:pathLst>
                <a:path w="29445" h="25071" extrusionOk="0">
                  <a:moveTo>
                    <a:pt x="29445" y="1"/>
                  </a:moveTo>
                  <a:lnTo>
                    <a:pt x="0" y="16992"/>
                  </a:lnTo>
                  <a:lnTo>
                    <a:pt x="20" y="25070"/>
                  </a:lnTo>
                  <a:lnTo>
                    <a:pt x="29445" y="8079"/>
                  </a:lnTo>
                  <a:lnTo>
                    <a:pt x="29445" y="1"/>
                  </a:lnTo>
                  <a:close/>
                </a:path>
              </a:pathLst>
            </a:custGeom>
            <a:solidFill>
              <a:srgbClr val="A3CE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40"/>
            <p:cNvSpPr/>
            <p:nvPr/>
          </p:nvSpPr>
          <p:spPr>
            <a:xfrm>
              <a:off x="3486450" y="1713375"/>
              <a:ext cx="703575" cy="407525"/>
            </a:xfrm>
            <a:custGeom>
              <a:avLst/>
              <a:gdLst/>
              <a:ahLst/>
              <a:cxnLst/>
              <a:rect l="l" t="t" r="r" b="b"/>
              <a:pathLst>
                <a:path w="28143" h="16301" extrusionOk="0">
                  <a:moveTo>
                    <a:pt x="14020" y="1"/>
                  </a:moveTo>
                  <a:lnTo>
                    <a:pt x="0" y="8140"/>
                  </a:lnTo>
                  <a:lnTo>
                    <a:pt x="14102" y="16300"/>
                  </a:lnTo>
                  <a:lnTo>
                    <a:pt x="28142" y="8140"/>
                  </a:lnTo>
                  <a:lnTo>
                    <a:pt x="1402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40"/>
            <p:cNvSpPr/>
            <p:nvPr/>
          </p:nvSpPr>
          <p:spPr>
            <a:xfrm>
              <a:off x="3837975" y="1916875"/>
              <a:ext cx="352050" cy="1626900"/>
            </a:xfrm>
            <a:custGeom>
              <a:avLst/>
              <a:gdLst/>
              <a:ahLst/>
              <a:cxnLst/>
              <a:rect l="l" t="t" r="r" b="b"/>
              <a:pathLst>
                <a:path w="14082" h="65076" extrusionOk="0">
                  <a:moveTo>
                    <a:pt x="14081" y="0"/>
                  </a:moveTo>
                  <a:lnTo>
                    <a:pt x="41" y="8160"/>
                  </a:lnTo>
                  <a:lnTo>
                    <a:pt x="0" y="65075"/>
                  </a:lnTo>
                  <a:lnTo>
                    <a:pt x="14020" y="56936"/>
                  </a:lnTo>
                  <a:lnTo>
                    <a:pt x="14081" y="0"/>
                  </a:lnTo>
                  <a:close/>
                </a:path>
              </a:pathLst>
            </a:custGeom>
            <a:solidFill>
              <a:srgbClr val="A3CE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40"/>
            <p:cNvSpPr/>
            <p:nvPr/>
          </p:nvSpPr>
          <p:spPr>
            <a:xfrm>
              <a:off x="3484925" y="1916875"/>
              <a:ext cx="354075" cy="1626900"/>
            </a:xfrm>
            <a:custGeom>
              <a:avLst/>
              <a:gdLst/>
              <a:ahLst/>
              <a:cxnLst/>
              <a:rect l="l" t="t" r="r" b="b"/>
              <a:pathLst>
                <a:path w="14163" h="65076" extrusionOk="0">
                  <a:moveTo>
                    <a:pt x="61" y="0"/>
                  </a:moveTo>
                  <a:lnTo>
                    <a:pt x="0" y="56936"/>
                  </a:lnTo>
                  <a:lnTo>
                    <a:pt x="14122" y="65075"/>
                  </a:lnTo>
                  <a:lnTo>
                    <a:pt x="14163" y="816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96BE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40"/>
            <p:cNvSpPr/>
            <p:nvPr/>
          </p:nvSpPr>
          <p:spPr>
            <a:xfrm>
              <a:off x="1765450" y="2200225"/>
              <a:ext cx="1467175" cy="849575"/>
            </a:xfrm>
            <a:custGeom>
              <a:avLst/>
              <a:gdLst/>
              <a:ahLst/>
              <a:cxnLst/>
              <a:rect l="l" t="t" r="r" b="b"/>
              <a:pathLst>
                <a:path w="58687" h="33983" extrusionOk="0">
                  <a:moveTo>
                    <a:pt x="29445" y="1"/>
                  </a:moveTo>
                  <a:lnTo>
                    <a:pt x="1" y="16992"/>
                  </a:lnTo>
                  <a:lnTo>
                    <a:pt x="29242" y="33983"/>
                  </a:lnTo>
                  <a:lnTo>
                    <a:pt x="58686" y="16992"/>
                  </a:lnTo>
                  <a:lnTo>
                    <a:pt x="294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40"/>
            <p:cNvSpPr/>
            <p:nvPr/>
          </p:nvSpPr>
          <p:spPr>
            <a:xfrm>
              <a:off x="1765450" y="2625000"/>
              <a:ext cx="731575" cy="626775"/>
            </a:xfrm>
            <a:custGeom>
              <a:avLst/>
              <a:gdLst/>
              <a:ahLst/>
              <a:cxnLst/>
              <a:rect l="l" t="t" r="r" b="b"/>
              <a:pathLst>
                <a:path w="29263" h="25071" extrusionOk="0">
                  <a:moveTo>
                    <a:pt x="1" y="1"/>
                  </a:moveTo>
                  <a:lnTo>
                    <a:pt x="21" y="8079"/>
                  </a:lnTo>
                  <a:lnTo>
                    <a:pt x="29262" y="25070"/>
                  </a:lnTo>
                  <a:lnTo>
                    <a:pt x="29242" y="169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955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40"/>
            <p:cNvSpPr/>
            <p:nvPr/>
          </p:nvSpPr>
          <p:spPr>
            <a:xfrm>
              <a:off x="2496475" y="2625000"/>
              <a:ext cx="736150" cy="626775"/>
            </a:xfrm>
            <a:custGeom>
              <a:avLst/>
              <a:gdLst/>
              <a:ahLst/>
              <a:cxnLst/>
              <a:rect l="l" t="t" r="r" b="b"/>
              <a:pathLst>
                <a:path w="29446" h="25071" extrusionOk="0">
                  <a:moveTo>
                    <a:pt x="29445" y="1"/>
                  </a:moveTo>
                  <a:lnTo>
                    <a:pt x="1" y="16992"/>
                  </a:lnTo>
                  <a:lnTo>
                    <a:pt x="21" y="25070"/>
                  </a:lnTo>
                  <a:lnTo>
                    <a:pt x="29445" y="8079"/>
                  </a:lnTo>
                  <a:lnTo>
                    <a:pt x="29445" y="1"/>
                  </a:lnTo>
                  <a:close/>
                </a:path>
              </a:pathLst>
            </a:custGeom>
            <a:solidFill>
              <a:srgbClr val="3E73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40"/>
            <p:cNvSpPr/>
            <p:nvPr/>
          </p:nvSpPr>
          <p:spPr>
            <a:xfrm>
              <a:off x="2148025" y="983900"/>
              <a:ext cx="703575" cy="406975"/>
            </a:xfrm>
            <a:custGeom>
              <a:avLst/>
              <a:gdLst/>
              <a:ahLst/>
              <a:cxnLst/>
              <a:rect l="l" t="t" r="r" b="b"/>
              <a:pathLst>
                <a:path w="28143" h="16279" extrusionOk="0">
                  <a:moveTo>
                    <a:pt x="14020" y="0"/>
                  </a:moveTo>
                  <a:lnTo>
                    <a:pt x="0" y="8140"/>
                  </a:lnTo>
                  <a:lnTo>
                    <a:pt x="14102" y="16279"/>
                  </a:lnTo>
                  <a:lnTo>
                    <a:pt x="28142" y="8140"/>
                  </a:lnTo>
                  <a:lnTo>
                    <a:pt x="140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40"/>
            <p:cNvSpPr/>
            <p:nvPr/>
          </p:nvSpPr>
          <p:spPr>
            <a:xfrm>
              <a:off x="2499025" y="1187375"/>
              <a:ext cx="352575" cy="1626900"/>
            </a:xfrm>
            <a:custGeom>
              <a:avLst/>
              <a:gdLst/>
              <a:ahLst/>
              <a:cxnLst/>
              <a:rect l="l" t="t" r="r" b="b"/>
              <a:pathLst>
                <a:path w="14103" h="65076" extrusionOk="0">
                  <a:moveTo>
                    <a:pt x="14102" y="1"/>
                  </a:moveTo>
                  <a:lnTo>
                    <a:pt x="62" y="8140"/>
                  </a:lnTo>
                  <a:lnTo>
                    <a:pt x="1" y="65075"/>
                  </a:lnTo>
                  <a:lnTo>
                    <a:pt x="14041" y="56936"/>
                  </a:lnTo>
                  <a:lnTo>
                    <a:pt x="14102" y="1"/>
                  </a:lnTo>
                  <a:close/>
                </a:path>
              </a:pathLst>
            </a:custGeom>
            <a:solidFill>
              <a:srgbClr val="3E73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40"/>
            <p:cNvSpPr/>
            <p:nvPr/>
          </p:nvSpPr>
          <p:spPr>
            <a:xfrm>
              <a:off x="2146500" y="1187375"/>
              <a:ext cx="354075" cy="1626900"/>
            </a:xfrm>
            <a:custGeom>
              <a:avLst/>
              <a:gdLst/>
              <a:ahLst/>
              <a:cxnLst/>
              <a:rect l="l" t="t" r="r" b="b"/>
              <a:pathLst>
                <a:path w="14163" h="65076" extrusionOk="0">
                  <a:moveTo>
                    <a:pt x="61" y="1"/>
                  </a:moveTo>
                  <a:lnTo>
                    <a:pt x="0" y="56936"/>
                  </a:lnTo>
                  <a:lnTo>
                    <a:pt x="14102" y="65075"/>
                  </a:lnTo>
                  <a:lnTo>
                    <a:pt x="14163" y="8140"/>
                  </a:lnTo>
                  <a:lnTo>
                    <a:pt x="61" y="1"/>
                  </a:lnTo>
                  <a:close/>
                </a:path>
              </a:pathLst>
            </a:custGeom>
            <a:solidFill>
              <a:srgbClr val="2955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40"/>
            <p:cNvSpPr/>
            <p:nvPr/>
          </p:nvSpPr>
          <p:spPr>
            <a:xfrm>
              <a:off x="421450" y="238125"/>
              <a:ext cx="1467150" cy="2268375"/>
            </a:xfrm>
            <a:custGeom>
              <a:avLst/>
              <a:gdLst/>
              <a:ahLst/>
              <a:cxnLst/>
              <a:rect l="l" t="t" r="r" b="b"/>
              <a:pathLst>
                <a:path w="58686" h="90735" extrusionOk="0">
                  <a:moveTo>
                    <a:pt x="29322" y="0"/>
                  </a:moveTo>
                  <a:lnTo>
                    <a:pt x="15302" y="8160"/>
                  </a:lnTo>
                  <a:lnTo>
                    <a:pt x="15241" y="56854"/>
                  </a:lnTo>
                  <a:lnTo>
                    <a:pt x="0" y="65645"/>
                  </a:lnTo>
                  <a:lnTo>
                    <a:pt x="20" y="73723"/>
                  </a:lnTo>
                  <a:lnTo>
                    <a:pt x="29261" y="90734"/>
                  </a:lnTo>
                  <a:lnTo>
                    <a:pt x="58685" y="73723"/>
                  </a:lnTo>
                  <a:lnTo>
                    <a:pt x="58685" y="65645"/>
                  </a:lnTo>
                  <a:lnTo>
                    <a:pt x="43383" y="56773"/>
                  </a:lnTo>
                  <a:lnTo>
                    <a:pt x="43424" y="8160"/>
                  </a:lnTo>
                  <a:lnTo>
                    <a:pt x="29322" y="0"/>
                  </a:lnTo>
                  <a:close/>
                </a:path>
              </a:pathLst>
            </a:custGeom>
            <a:solidFill>
              <a:srgbClr val="6CA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40"/>
            <p:cNvSpPr/>
            <p:nvPr/>
          </p:nvSpPr>
          <p:spPr>
            <a:xfrm>
              <a:off x="421450" y="1454450"/>
              <a:ext cx="1466625" cy="849575"/>
            </a:xfrm>
            <a:custGeom>
              <a:avLst/>
              <a:gdLst/>
              <a:ahLst/>
              <a:cxnLst/>
              <a:rect l="l" t="t" r="r" b="b"/>
              <a:pathLst>
                <a:path w="58665" h="33983" extrusionOk="0">
                  <a:moveTo>
                    <a:pt x="29424" y="1"/>
                  </a:moveTo>
                  <a:lnTo>
                    <a:pt x="0" y="16992"/>
                  </a:lnTo>
                  <a:lnTo>
                    <a:pt x="29241" y="33983"/>
                  </a:lnTo>
                  <a:lnTo>
                    <a:pt x="58665" y="16992"/>
                  </a:lnTo>
                  <a:lnTo>
                    <a:pt x="294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40"/>
            <p:cNvSpPr/>
            <p:nvPr/>
          </p:nvSpPr>
          <p:spPr>
            <a:xfrm>
              <a:off x="421450" y="1879225"/>
              <a:ext cx="731550" cy="627275"/>
            </a:xfrm>
            <a:custGeom>
              <a:avLst/>
              <a:gdLst/>
              <a:ahLst/>
              <a:cxnLst/>
              <a:rect l="l" t="t" r="r" b="b"/>
              <a:pathLst>
                <a:path w="29262" h="25091" extrusionOk="0">
                  <a:moveTo>
                    <a:pt x="0" y="1"/>
                  </a:moveTo>
                  <a:lnTo>
                    <a:pt x="20" y="8079"/>
                  </a:lnTo>
                  <a:lnTo>
                    <a:pt x="29261" y="25090"/>
                  </a:lnTo>
                  <a:lnTo>
                    <a:pt x="29241" y="169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CA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40"/>
            <p:cNvSpPr/>
            <p:nvPr/>
          </p:nvSpPr>
          <p:spPr>
            <a:xfrm>
              <a:off x="1152450" y="1879225"/>
              <a:ext cx="736150" cy="627275"/>
            </a:xfrm>
            <a:custGeom>
              <a:avLst/>
              <a:gdLst/>
              <a:ahLst/>
              <a:cxnLst/>
              <a:rect l="l" t="t" r="r" b="b"/>
              <a:pathLst>
                <a:path w="29446" h="25091" extrusionOk="0">
                  <a:moveTo>
                    <a:pt x="29425" y="1"/>
                  </a:moveTo>
                  <a:lnTo>
                    <a:pt x="1" y="16992"/>
                  </a:lnTo>
                  <a:lnTo>
                    <a:pt x="21" y="25090"/>
                  </a:lnTo>
                  <a:lnTo>
                    <a:pt x="29445" y="8079"/>
                  </a:lnTo>
                  <a:lnTo>
                    <a:pt x="2942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40"/>
            <p:cNvSpPr/>
            <p:nvPr/>
          </p:nvSpPr>
          <p:spPr>
            <a:xfrm>
              <a:off x="804000" y="238125"/>
              <a:ext cx="703050" cy="407500"/>
            </a:xfrm>
            <a:custGeom>
              <a:avLst/>
              <a:gdLst/>
              <a:ahLst/>
              <a:cxnLst/>
              <a:rect l="l" t="t" r="r" b="b"/>
              <a:pathLst>
                <a:path w="28122" h="16300" extrusionOk="0">
                  <a:moveTo>
                    <a:pt x="14020" y="0"/>
                  </a:moveTo>
                  <a:lnTo>
                    <a:pt x="0" y="8160"/>
                  </a:lnTo>
                  <a:lnTo>
                    <a:pt x="14102" y="16299"/>
                  </a:lnTo>
                  <a:lnTo>
                    <a:pt x="28122" y="8160"/>
                  </a:lnTo>
                  <a:lnTo>
                    <a:pt x="1402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40"/>
            <p:cNvSpPr/>
            <p:nvPr/>
          </p:nvSpPr>
          <p:spPr>
            <a:xfrm>
              <a:off x="1155000" y="442100"/>
              <a:ext cx="352050" cy="1626900"/>
            </a:xfrm>
            <a:custGeom>
              <a:avLst/>
              <a:gdLst/>
              <a:ahLst/>
              <a:cxnLst/>
              <a:rect l="l" t="t" r="r" b="b"/>
              <a:pathLst>
                <a:path w="14082" h="65076" extrusionOk="0">
                  <a:moveTo>
                    <a:pt x="14082" y="1"/>
                  </a:moveTo>
                  <a:lnTo>
                    <a:pt x="62" y="8140"/>
                  </a:lnTo>
                  <a:lnTo>
                    <a:pt x="1" y="65076"/>
                  </a:lnTo>
                  <a:lnTo>
                    <a:pt x="14041" y="56916"/>
                  </a:lnTo>
                  <a:lnTo>
                    <a:pt x="1408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40"/>
            <p:cNvSpPr/>
            <p:nvPr/>
          </p:nvSpPr>
          <p:spPr>
            <a:xfrm>
              <a:off x="802475" y="442100"/>
              <a:ext cx="354075" cy="1626900"/>
            </a:xfrm>
            <a:custGeom>
              <a:avLst/>
              <a:gdLst/>
              <a:ahLst/>
              <a:cxnLst/>
              <a:rect l="l" t="t" r="r" b="b"/>
              <a:pathLst>
                <a:path w="14163" h="65076" extrusionOk="0">
                  <a:moveTo>
                    <a:pt x="61" y="1"/>
                  </a:moveTo>
                  <a:lnTo>
                    <a:pt x="0" y="56916"/>
                  </a:lnTo>
                  <a:lnTo>
                    <a:pt x="14102" y="65076"/>
                  </a:lnTo>
                  <a:lnTo>
                    <a:pt x="14163" y="8140"/>
                  </a:lnTo>
                  <a:lnTo>
                    <a:pt x="61" y="1"/>
                  </a:lnTo>
                  <a:close/>
                </a:path>
              </a:pathLst>
            </a:custGeom>
            <a:solidFill>
              <a:srgbClr val="6CA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8" name="Google Shape;368;p40"/>
          <p:cNvGrpSpPr/>
          <p:nvPr/>
        </p:nvGrpSpPr>
        <p:grpSpPr>
          <a:xfrm>
            <a:off x="7509306" y="1784184"/>
            <a:ext cx="403913" cy="356694"/>
            <a:chOff x="1802075" y="1136925"/>
            <a:chExt cx="3817700" cy="3371400"/>
          </a:xfrm>
        </p:grpSpPr>
        <p:sp>
          <p:nvSpPr>
            <p:cNvPr id="369" name="Google Shape;369;p40"/>
            <p:cNvSpPr/>
            <p:nvPr/>
          </p:nvSpPr>
          <p:spPr>
            <a:xfrm>
              <a:off x="1802075" y="1136925"/>
              <a:ext cx="2568425" cy="3342000"/>
            </a:xfrm>
            <a:custGeom>
              <a:avLst/>
              <a:gdLst/>
              <a:ahLst/>
              <a:cxnLst/>
              <a:rect l="l" t="t" r="r" b="b"/>
              <a:pathLst>
                <a:path w="102737" h="133680" extrusionOk="0">
                  <a:moveTo>
                    <a:pt x="59458" y="0"/>
                  </a:moveTo>
                  <a:cubicBezTo>
                    <a:pt x="54279" y="0"/>
                    <a:pt x="48562" y="1642"/>
                    <a:pt x="42559" y="5102"/>
                  </a:cubicBezTo>
                  <a:cubicBezTo>
                    <a:pt x="19062" y="18673"/>
                    <a:pt x="1" y="55074"/>
                    <a:pt x="1" y="86419"/>
                  </a:cubicBezTo>
                  <a:cubicBezTo>
                    <a:pt x="1" y="105046"/>
                    <a:pt x="6748" y="116135"/>
                    <a:pt x="17154" y="122029"/>
                  </a:cubicBezTo>
                  <a:lnTo>
                    <a:pt x="32974" y="131164"/>
                  </a:lnTo>
                  <a:cubicBezTo>
                    <a:pt x="36075" y="132818"/>
                    <a:pt x="39547" y="133679"/>
                    <a:pt x="43298" y="133679"/>
                  </a:cubicBezTo>
                  <a:cubicBezTo>
                    <a:pt x="48477" y="133679"/>
                    <a:pt x="54187" y="132037"/>
                    <a:pt x="60178" y="128574"/>
                  </a:cubicBezTo>
                  <a:cubicBezTo>
                    <a:pt x="83690" y="115003"/>
                    <a:pt x="102736" y="78602"/>
                    <a:pt x="102736" y="47272"/>
                  </a:cubicBezTo>
                  <a:cubicBezTo>
                    <a:pt x="102736" y="20875"/>
                    <a:pt x="88886" y="13368"/>
                    <a:pt x="88886" y="13368"/>
                  </a:cubicBezTo>
                  <a:lnTo>
                    <a:pt x="69561" y="2403"/>
                  </a:lnTo>
                  <a:cubicBezTo>
                    <a:pt x="66521" y="822"/>
                    <a:pt x="63124" y="0"/>
                    <a:pt x="59458" y="0"/>
                  </a:cubicBezTo>
                  <a:close/>
                </a:path>
              </a:pathLst>
            </a:custGeom>
            <a:solidFill>
              <a:srgbClr val="3B75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40"/>
            <p:cNvSpPr/>
            <p:nvPr/>
          </p:nvSpPr>
          <p:spPr>
            <a:xfrm>
              <a:off x="2242950" y="1386825"/>
              <a:ext cx="2127550" cy="3092125"/>
            </a:xfrm>
            <a:custGeom>
              <a:avLst/>
              <a:gdLst/>
              <a:ahLst/>
              <a:cxnLst/>
              <a:rect l="l" t="t" r="r" b="b"/>
              <a:pathLst>
                <a:path w="85102" h="123685" extrusionOk="0">
                  <a:moveTo>
                    <a:pt x="59454" y="0"/>
                  </a:moveTo>
                  <a:cubicBezTo>
                    <a:pt x="54275" y="0"/>
                    <a:pt x="48562" y="1642"/>
                    <a:pt x="42558" y="5110"/>
                  </a:cubicBezTo>
                  <a:cubicBezTo>
                    <a:pt x="19046" y="18665"/>
                    <a:pt x="0" y="55066"/>
                    <a:pt x="0" y="86411"/>
                  </a:cubicBezTo>
                  <a:cubicBezTo>
                    <a:pt x="0" y="109738"/>
                    <a:pt x="10560" y="123685"/>
                    <a:pt x="25660" y="123685"/>
                  </a:cubicBezTo>
                  <a:cubicBezTo>
                    <a:pt x="30839" y="123685"/>
                    <a:pt x="36553" y="122044"/>
                    <a:pt x="42558" y="118578"/>
                  </a:cubicBezTo>
                  <a:cubicBezTo>
                    <a:pt x="66055" y="105007"/>
                    <a:pt x="85101" y="68606"/>
                    <a:pt x="85101" y="37276"/>
                  </a:cubicBezTo>
                  <a:cubicBezTo>
                    <a:pt x="85101" y="13940"/>
                    <a:pt x="74545" y="0"/>
                    <a:pt x="59454" y="0"/>
                  </a:cubicBezTo>
                  <a:close/>
                </a:path>
              </a:pathLst>
            </a:custGeom>
            <a:solidFill>
              <a:srgbClr val="5C8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40"/>
            <p:cNvSpPr/>
            <p:nvPr/>
          </p:nvSpPr>
          <p:spPr>
            <a:xfrm>
              <a:off x="2568250" y="1859500"/>
              <a:ext cx="1476925" cy="2146475"/>
            </a:xfrm>
            <a:custGeom>
              <a:avLst/>
              <a:gdLst/>
              <a:ahLst/>
              <a:cxnLst/>
              <a:rect l="l" t="t" r="r" b="b"/>
              <a:pathLst>
                <a:path w="59077" h="85859" extrusionOk="0">
                  <a:moveTo>
                    <a:pt x="41261" y="1"/>
                  </a:moveTo>
                  <a:cubicBezTo>
                    <a:pt x="37669" y="1"/>
                    <a:pt x="33708" y="1139"/>
                    <a:pt x="29546" y="3542"/>
                  </a:cubicBezTo>
                  <a:cubicBezTo>
                    <a:pt x="13230" y="12972"/>
                    <a:pt x="1" y="38237"/>
                    <a:pt x="1" y="59982"/>
                  </a:cubicBezTo>
                  <a:cubicBezTo>
                    <a:pt x="1" y="76183"/>
                    <a:pt x="7335" y="85859"/>
                    <a:pt x="17816" y="85859"/>
                  </a:cubicBezTo>
                  <a:cubicBezTo>
                    <a:pt x="21412" y="85859"/>
                    <a:pt x="25379" y="84720"/>
                    <a:pt x="29546" y="82315"/>
                  </a:cubicBezTo>
                  <a:cubicBezTo>
                    <a:pt x="45847" y="72901"/>
                    <a:pt x="59077" y="47636"/>
                    <a:pt x="59077" y="25876"/>
                  </a:cubicBezTo>
                  <a:cubicBezTo>
                    <a:pt x="59077" y="9683"/>
                    <a:pt x="51740" y="1"/>
                    <a:pt x="412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40"/>
            <p:cNvSpPr/>
            <p:nvPr/>
          </p:nvSpPr>
          <p:spPr>
            <a:xfrm>
              <a:off x="2903650" y="2347175"/>
              <a:ext cx="806125" cy="1171475"/>
            </a:xfrm>
            <a:custGeom>
              <a:avLst/>
              <a:gdLst/>
              <a:ahLst/>
              <a:cxnLst/>
              <a:rect l="l" t="t" r="r" b="b"/>
              <a:pathLst>
                <a:path w="32245" h="46859" extrusionOk="0">
                  <a:moveTo>
                    <a:pt x="22530" y="1"/>
                  </a:moveTo>
                  <a:cubicBezTo>
                    <a:pt x="20568" y="1"/>
                    <a:pt x="18404" y="622"/>
                    <a:pt x="16130" y="1933"/>
                  </a:cubicBezTo>
                  <a:cubicBezTo>
                    <a:pt x="7228" y="7083"/>
                    <a:pt x="0" y="20871"/>
                    <a:pt x="0" y="32735"/>
                  </a:cubicBezTo>
                  <a:cubicBezTo>
                    <a:pt x="0" y="41581"/>
                    <a:pt x="4007" y="46858"/>
                    <a:pt x="9729" y="46858"/>
                  </a:cubicBezTo>
                  <a:cubicBezTo>
                    <a:pt x="11692" y="46858"/>
                    <a:pt x="13856" y="46237"/>
                    <a:pt x="16130" y="44926"/>
                  </a:cubicBezTo>
                  <a:cubicBezTo>
                    <a:pt x="25017" y="39792"/>
                    <a:pt x="32245" y="25989"/>
                    <a:pt x="32245" y="14124"/>
                  </a:cubicBezTo>
                  <a:cubicBezTo>
                    <a:pt x="32245" y="5278"/>
                    <a:pt x="28247" y="1"/>
                    <a:pt x="22530" y="1"/>
                  </a:cubicBezTo>
                  <a:close/>
                </a:path>
              </a:pathLst>
            </a:custGeom>
            <a:solidFill>
              <a:srgbClr val="5C8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40"/>
            <p:cNvSpPr/>
            <p:nvPr/>
          </p:nvSpPr>
          <p:spPr>
            <a:xfrm>
              <a:off x="4287100" y="3513725"/>
              <a:ext cx="940300" cy="994600"/>
            </a:xfrm>
            <a:custGeom>
              <a:avLst/>
              <a:gdLst/>
              <a:ahLst/>
              <a:cxnLst/>
              <a:rect l="l" t="t" r="r" b="b"/>
              <a:pathLst>
                <a:path w="37612" h="39784" extrusionOk="0">
                  <a:moveTo>
                    <a:pt x="0" y="1"/>
                  </a:moveTo>
                  <a:lnTo>
                    <a:pt x="5739" y="21373"/>
                  </a:lnTo>
                  <a:lnTo>
                    <a:pt x="37611" y="39783"/>
                  </a:lnTo>
                  <a:lnTo>
                    <a:pt x="31842" y="1825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58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40"/>
            <p:cNvSpPr/>
            <p:nvPr/>
          </p:nvSpPr>
          <p:spPr>
            <a:xfrm>
              <a:off x="4289050" y="3367175"/>
              <a:ext cx="1330725" cy="604125"/>
            </a:xfrm>
            <a:custGeom>
              <a:avLst/>
              <a:gdLst/>
              <a:ahLst/>
              <a:cxnLst/>
              <a:rect l="l" t="t" r="r" b="b"/>
              <a:pathLst>
                <a:path w="53229" h="24165" extrusionOk="0">
                  <a:moveTo>
                    <a:pt x="21512" y="0"/>
                  </a:moveTo>
                  <a:lnTo>
                    <a:pt x="0" y="5770"/>
                  </a:lnTo>
                  <a:lnTo>
                    <a:pt x="31857" y="24164"/>
                  </a:lnTo>
                  <a:lnTo>
                    <a:pt x="53229" y="18441"/>
                  </a:lnTo>
                  <a:lnTo>
                    <a:pt x="21512" y="0"/>
                  </a:lnTo>
                  <a:close/>
                </a:path>
              </a:pathLst>
            </a:custGeom>
            <a:solidFill>
              <a:srgbClr val="458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40"/>
            <p:cNvSpPr/>
            <p:nvPr/>
          </p:nvSpPr>
          <p:spPr>
            <a:xfrm>
              <a:off x="3258050" y="2885850"/>
              <a:ext cx="2001125" cy="1230450"/>
            </a:xfrm>
            <a:custGeom>
              <a:avLst/>
              <a:gdLst/>
              <a:ahLst/>
              <a:cxnLst/>
              <a:rect l="l" t="t" r="r" b="b"/>
              <a:pathLst>
                <a:path w="80045" h="49218" extrusionOk="0">
                  <a:moveTo>
                    <a:pt x="5025" y="0"/>
                  </a:moveTo>
                  <a:cubicBezTo>
                    <a:pt x="3502" y="0"/>
                    <a:pt x="2021" y="794"/>
                    <a:pt x="1210" y="2208"/>
                  </a:cubicBezTo>
                  <a:cubicBezTo>
                    <a:pt x="0" y="4318"/>
                    <a:pt x="729" y="7016"/>
                    <a:pt x="2838" y="8226"/>
                  </a:cubicBezTo>
                  <a:lnTo>
                    <a:pt x="73081" y="48644"/>
                  </a:lnTo>
                  <a:cubicBezTo>
                    <a:pt x="73748" y="49016"/>
                    <a:pt x="74508" y="49218"/>
                    <a:pt x="75268" y="49218"/>
                  </a:cubicBezTo>
                  <a:cubicBezTo>
                    <a:pt x="77269" y="49218"/>
                    <a:pt x="79021" y="47869"/>
                    <a:pt x="79533" y="45945"/>
                  </a:cubicBezTo>
                  <a:cubicBezTo>
                    <a:pt x="80045" y="44022"/>
                    <a:pt x="79207" y="41990"/>
                    <a:pt x="77470" y="40982"/>
                  </a:cubicBezTo>
                  <a:lnTo>
                    <a:pt x="7228" y="595"/>
                  </a:lnTo>
                  <a:cubicBezTo>
                    <a:pt x="6533" y="192"/>
                    <a:pt x="5774" y="0"/>
                    <a:pt x="50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2" name="Google Shape;382;p40"/>
          <p:cNvGrpSpPr/>
          <p:nvPr/>
        </p:nvGrpSpPr>
        <p:grpSpPr>
          <a:xfrm>
            <a:off x="5824089" y="773995"/>
            <a:ext cx="333831" cy="388741"/>
            <a:chOff x="2136700" y="1062050"/>
            <a:chExt cx="3334975" cy="3883525"/>
          </a:xfrm>
        </p:grpSpPr>
        <p:sp>
          <p:nvSpPr>
            <p:cNvPr id="383" name="Google Shape;383;p40"/>
            <p:cNvSpPr/>
            <p:nvPr/>
          </p:nvSpPr>
          <p:spPr>
            <a:xfrm>
              <a:off x="3226625" y="3687725"/>
              <a:ext cx="1154725" cy="1257850"/>
            </a:xfrm>
            <a:custGeom>
              <a:avLst/>
              <a:gdLst/>
              <a:ahLst/>
              <a:cxnLst/>
              <a:rect l="l" t="t" r="r" b="b"/>
              <a:pathLst>
                <a:path w="46189" h="50314" extrusionOk="0">
                  <a:moveTo>
                    <a:pt x="21549" y="0"/>
                  </a:moveTo>
                  <a:cubicBezTo>
                    <a:pt x="16278" y="0"/>
                    <a:pt x="9928" y="5019"/>
                    <a:pt x="5631" y="13250"/>
                  </a:cubicBezTo>
                  <a:cubicBezTo>
                    <a:pt x="1" y="24014"/>
                    <a:pt x="1" y="36173"/>
                    <a:pt x="5631" y="40438"/>
                  </a:cubicBezTo>
                  <a:cubicBezTo>
                    <a:pt x="5879" y="40640"/>
                    <a:pt x="20830" y="49279"/>
                    <a:pt x="20830" y="49279"/>
                  </a:cubicBezTo>
                  <a:cubicBezTo>
                    <a:pt x="21992" y="49979"/>
                    <a:pt x="23279" y="50313"/>
                    <a:pt x="24638" y="50313"/>
                  </a:cubicBezTo>
                  <a:cubicBezTo>
                    <a:pt x="29906" y="50313"/>
                    <a:pt x="36256" y="45292"/>
                    <a:pt x="40558" y="37057"/>
                  </a:cubicBezTo>
                  <a:cubicBezTo>
                    <a:pt x="46188" y="26294"/>
                    <a:pt x="46188" y="14119"/>
                    <a:pt x="40558" y="9869"/>
                  </a:cubicBezTo>
                  <a:cubicBezTo>
                    <a:pt x="40341" y="9698"/>
                    <a:pt x="25623" y="1199"/>
                    <a:pt x="25623" y="1199"/>
                  </a:cubicBezTo>
                  <a:cubicBezTo>
                    <a:pt x="24393" y="387"/>
                    <a:pt x="23013" y="0"/>
                    <a:pt x="21549" y="0"/>
                  </a:cubicBezTo>
                  <a:close/>
                </a:path>
              </a:pathLst>
            </a:custGeom>
            <a:solidFill>
              <a:srgbClr val="458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40"/>
            <p:cNvSpPr/>
            <p:nvPr/>
          </p:nvSpPr>
          <p:spPr>
            <a:xfrm>
              <a:off x="3589950" y="3897450"/>
              <a:ext cx="791775" cy="1048000"/>
            </a:xfrm>
            <a:custGeom>
              <a:avLst/>
              <a:gdLst/>
              <a:ahLst/>
              <a:cxnLst/>
              <a:rect l="l" t="t" r="r" b="b"/>
              <a:pathLst>
                <a:path w="31671" h="41920" extrusionOk="0">
                  <a:moveTo>
                    <a:pt x="21562" y="1"/>
                  </a:moveTo>
                  <a:cubicBezTo>
                    <a:pt x="16296" y="1"/>
                    <a:pt x="9947" y="5021"/>
                    <a:pt x="5630" y="13252"/>
                  </a:cubicBezTo>
                  <a:cubicBezTo>
                    <a:pt x="0" y="24015"/>
                    <a:pt x="0" y="36190"/>
                    <a:pt x="5630" y="40440"/>
                  </a:cubicBezTo>
                  <a:cubicBezTo>
                    <a:pt x="6955" y="41444"/>
                    <a:pt x="8475" y="41919"/>
                    <a:pt x="10098" y="41919"/>
                  </a:cubicBezTo>
                  <a:cubicBezTo>
                    <a:pt x="15371" y="41919"/>
                    <a:pt x="21732" y="36899"/>
                    <a:pt x="26025" y="28668"/>
                  </a:cubicBezTo>
                  <a:cubicBezTo>
                    <a:pt x="31655" y="17905"/>
                    <a:pt x="31671" y="5730"/>
                    <a:pt x="26025" y="1480"/>
                  </a:cubicBezTo>
                  <a:cubicBezTo>
                    <a:pt x="24700" y="476"/>
                    <a:pt x="23182" y="1"/>
                    <a:pt x="215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40"/>
            <p:cNvSpPr/>
            <p:nvPr/>
          </p:nvSpPr>
          <p:spPr>
            <a:xfrm>
              <a:off x="2832300" y="2809975"/>
              <a:ext cx="1943375" cy="1499275"/>
            </a:xfrm>
            <a:custGeom>
              <a:avLst/>
              <a:gdLst/>
              <a:ahLst/>
              <a:cxnLst/>
              <a:rect l="l" t="t" r="r" b="b"/>
              <a:pathLst>
                <a:path w="77735" h="59971" extrusionOk="0">
                  <a:moveTo>
                    <a:pt x="47833" y="0"/>
                  </a:moveTo>
                  <a:cubicBezTo>
                    <a:pt x="32932" y="0"/>
                    <a:pt x="14936" y="14193"/>
                    <a:pt x="2777" y="37426"/>
                  </a:cubicBezTo>
                  <a:cubicBezTo>
                    <a:pt x="1" y="42730"/>
                    <a:pt x="1" y="48748"/>
                    <a:pt x="2777" y="50857"/>
                  </a:cubicBezTo>
                  <a:cubicBezTo>
                    <a:pt x="2917" y="50950"/>
                    <a:pt x="17651" y="59465"/>
                    <a:pt x="17651" y="59465"/>
                  </a:cubicBezTo>
                  <a:cubicBezTo>
                    <a:pt x="18224" y="59807"/>
                    <a:pt x="18859" y="59971"/>
                    <a:pt x="19528" y="59971"/>
                  </a:cubicBezTo>
                  <a:cubicBezTo>
                    <a:pt x="22134" y="59971"/>
                    <a:pt x="25268" y="57492"/>
                    <a:pt x="27391" y="53432"/>
                  </a:cubicBezTo>
                  <a:cubicBezTo>
                    <a:pt x="35307" y="38324"/>
                    <a:pt x="47010" y="29091"/>
                    <a:pt x="56697" y="29091"/>
                  </a:cubicBezTo>
                  <a:cubicBezTo>
                    <a:pt x="59669" y="29091"/>
                    <a:pt x="62452" y="29960"/>
                    <a:pt x="64877" y="31796"/>
                  </a:cubicBezTo>
                  <a:cubicBezTo>
                    <a:pt x="65531" y="32283"/>
                    <a:pt x="66281" y="32514"/>
                    <a:pt x="67079" y="32514"/>
                  </a:cubicBezTo>
                  <a:cubicBezTo>
                    <a:pt x="67985" y="32514"/>
                    <a:pt x="68953" y="32217"/>
                    <a:pt x="69918" y="31656"/>
                  </a:cubicBezTo>
                  <a:cubicBezTo>
                    <a:pt x="71748" y="30617"/>
                    <a:pt x="73562" y="28632"/>
                    <a:pt x="74958" y="25980"/>
                  </a:cubicBezTo>
                  <a:cubicBezTo>
                    <a:pt x="77734" y="20660"/>
                    <a:pt x="77734" y="14642"/>
                    <a:pt x="74958" y="12548"/>
                  </a:cubicBezTo>
                  <a:cubicBezTo>
                    <a:pt x="74121" y="11912"/>
                    <a:pt x="73252" y="11354"/>
                    <a:pt x="72337" y="10858"/>
                  </a:cubicBezTo>
                  <a:lnTo>
                    <a:pt x="58534" y="2886"/>
                  </a:lnTo>
                  <a:cubicBezTo>
                    <a:pt x="55271" y="933"/>
                    <a:pt x="51654" y="0"/>
                    <a:pt x="47833" y="0"/>
                  </a:cubicBezTo>
                  <a:close/>
                </a:path>
              </a:pathLst>
            </a:custGeom>
            <a:solidFill>
              <a:srgbClr val="458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40"/>
            <p:cNvSpPr/>
            <p:nvPr/>
          </p:nvSpPr>
          <p:spPr>
            <a:xfrm>
              <a:off x="2486050" y="1939950"/>
              <a:ext cx="2635875" cy="1950225"/>
            </a:xfrm>
            <a:custGeom>
              <a:avLst/>
              <a:gdLst/>
              <a:ahLst/>
              <a:cxnLst/>
              <a:rect l="l" t="t" r="r" b="b"/>
              <a:pathLst>
                <a:path w="105435" h="78009" extrusionOk="0">
                  <a:moveTo>
                    <a:pt x="69408" y="0"/>
                  </a:moveTo>
                  <a:cubicBezTo>
                    <a:pt x="61944" y="0"/>
                    <a:pt x="53826" y="2421"/>
                    <a:pt x="45444" y="7257"/>
                  </a:cubicBezTo>
                  <a:cubicBezTo>
                    <a:pt x="29329" y="16563"/>
                    <a:pt x="14176" y="33685"/>
                    <a:pt x="2777" y="55461"/>
                  </a:cubicBezTo>
                  <a:cubicBezTo>
                    <a:pt x="1" y="60765"/>
                    <a:pt x="1" y="66783"/>
                    <a:pt x="2777" y="68892"/>
                  </a:cubicBezTo>
                  <a:cubicBezTo>
                    <a:pt x="2917" y="69001"/>
                    <a:pt x="17713" y="77531"/>
                    <a:pt x="17713" y="77531"/>
                  </a:cubicBezTo>
                  <a:cubicBezTo>
                    <a:pt x="18271" y="77854"/>
                    <a:pt x="18887" y="78008"/>
                    <a:pt x="19537" y="78008"/>
                  </a:cubicBezTo>
                  <a:cubicBezTo>
                    <a:pt x="22135" y="78008"/>
                    <a:pt x="25272" y="75536"/>
                    <a:pt x="27406" y="71467"/>
                  </a:cubicBezTo>
                  <a:cubicBezTo>
                    <a:pt x="41150" y="45190"/>
                    <a:pt x="61496" y="29140"/>
                    <a:pt x="78346" y="29140"/>
                  </a:cubicBezTo>
                  <a:cubicBezTo>
                    <a:pt x="83516" y="29140"/>
                    <a:pt x="88357" y="30651"/>
                    <a:pt x="92577" y="33840"/>
                  </a:cubicBezTo>
                  <a:cubicBezTo>
                    <a:pt x="93233" y="34329"/>
                    <a:pt x="93983" y="34561"/>
                    <a:pt x="94782" y="34561"/>
                  </a:cubicBezTo>
                  <a:cubicBezTo>
                    <a:pt x="95683" y="34561"/>
                    <a:pt x="96648" y="34267"/>
                    <a:pt x="97618" y="33716"/>
                  </a:cubicBezTo>
                  <a:cubicBezTo>
                    <a:pt x="99448" y="32662"/>
                    <a:pt x="101262" y="30677"/>
                    <a:pt x="102658" y="28024"/>
                  </a:cubicBezTo>
                  <a:cubicBezTo>
                    <a:pt x="105434" y="22705"/>
                    <a:pt x="105434" y="16687"/>
                    <a:pt x="102658" y="14593"/>
                  </a:cubicBezTo>
                  <a:cubicBezTo>
                    <a:pt x="101681" y="13864"/>
                    <a:pt x="100673" y="13182"/>
                    <a:pt x="99634" y="12577"/>
                  </a:cubicBezTo>
                  <a:lnTo>
                    <a:pt x="84838" y="4031"/>
                  </a:lnTo>
                  <a:cubicBezTo>
                    <a:pt x="80164" y="1343"/>
                    <a:pt x="74967" y="0"/>
                    <a:pt x="69408" y="0"/>
                  </a:cubicBezTo>
                  <a:close/>
                </a:path>
              </a:pathLst>
            </a:custGeom>
            <a:solidFill>
              <a:srgbClr val="458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40"/>
            <p:cNvSpPr/>
            <p:nvPr/>
          </p:nvSpPr>
          <p:spPr>
            <a:xfrm>
              <a:off x="2136700" y="1062050"/>
              <a:ext cx="3334975" cy="2404100"/>
            </a:xfrm>
            <a:custGeom>
              <a:avLst/>
              <a:gdLst/>
              <a:ahLst/>
              <a:cxnLst/>
              <a:rect l="l" t="t" r="r" b="b"/>
              <a:pathLst>
                <a:path w="133399" h="96164" extrusionOk="0">
                  <a:moveTo>
                    <a:pt x="91267" y="1"/>
                  </a:moveTo>
                  <a:cubicBezTo>
                    <a:pt x="90699" y="1"/>
                    <a:pt x="90127" y="11"/>
                    <a:pt x="89553" y="32"/>
                  </a:cubicBezTo>
                  <a:cubicBezTo>
                    <a:pt x="79968" y="389"/>
                    <a:pt x="69825" y="3615"/>
                    <a:pt x="59418" y="9617"/>
                  </a:cubicBezTo>
                  <a:cubicBezTo>
                    <a:pt x="49011" y="15619"/>
                    <a:pt x="38868" y="24103"/>
                    <a:pt x="29283" y="34835"/>
                  </a:cubicBezTo>
                  <a:cubicBezTo>
                    <a:pt x="19341" y="45956"/>
                    <a:pt x="10423" y="58999"/>
                    <a:pt x="2777" y="73609"/>
                  </a:cubicBezTo>
                  <a:cubicBezTo>
                    <a:pt x="1" y="78929"/>
                    <a:pt x="1" y="84947"/>
                    <a:pt x="2777" y="87041"/>
                  </a:cubicBezTo>
                  <a:cubicBezTo>
                    <a:pt x="2885" y="87134"/>
                    <a:pt x="17666" y="95664"/>
                    <a:pt x="17666" y="95664"/>
                  </a:cubicBezTo>
                  <a:cubicBezTo>
                    <a:pt x="18235" y="96002"/>
                    <a:pt x="18865" y="96164"/>
                    <a:pt x="19530" y="96164"/>
                  </a:cubicBezTo>
                  <a:cubicBezTo>
                    <a:pt x="22129" y="96164"/>
                    <a:pt x="25266" y="93694"/>
                    <a:pt x="27390" y="89631"/>
                  </a:cubicBezTo>
                  <a:cubicBezTo>
                    <a:pt x="47046" y="52076"/>
                    <a:pt x="76131" y="29128"/>
                    <a:pt x="100212" y="29128"/>
                  </a:cubicBezTo>
                  <a:cubicBezTo>
                    <a:pt x="107598" y="29128"/>
                    <a:pt x="114513" y="31286"/>
                    <a:pt x="120541" y="35844"/>
                  </a:cubicBezTo>
                  <a:cubicBezTo>
                    <a:pt x="121198" y="36340"/>
                    <a:pt x="121951" y="36575"/>
                    <a:pt x="122753" y="36575"/>
                  </a:cubicBezTo>
                  <a:cubicBezTo>
                    <a:pt x="123656" y="36575"/>
                    <a:pt x="124621" y="36278"/>
                    <a:pt x="125581" y="35719"/>
                  </a:cubicBezTo>
                  <a:cubicBezTo>
                    <a:pt x="127411" y="34665"/>
                    <a:pt x="129226" y="32680"/>
                    <a:pt x="130622" y="30027"/>
                  </a:cubicBezTo>
                  <a:cubicBezTo>
                    <a:pt x="133398" y="24708"/>
                    <a:pt x="133398" y="18690"/>
                    <a:pt x="130606" y="16581"/>
                  </a:cubicBezTo>
                  <a:cubicBezTo>
                    <a:pt x="129133" y="15479"/>
                    <a:pt x="127598" y="14456"/>
                    <a:pt x="125985" y="13556"/>
                  </a:cubicBezTo>
                  <a:lnTo>
                    <a:pt x="110770" y="4793"/>
                  </a:lnTo>
                  <a:lnTo>
                    <a:pt x="110739" y="4793"/>
                  </a:lnTo>
                  <a:cubicBezTo>
                    <a:pt x="104853" y="1606"/>
                    <a:pt x="98330" y="1"/>
                    <a:pt x="91267" y="1"/>
                  </a:cubicBezTo>
                  <a:close/>
                </a:path>
              </a:pathLst>
            </a:custGeom>
            <a:solidFill>
              <a:srgbClr val="458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40"/>
            <p:cNvSpPr/>
            <p:nvPr/>
          </p:nvSpPr>
          <p:spPr>
            <a:xfrm>
              <a:off x="3195225" y="3019675"/>
              <a:ext cx="1580050" cy="1289650"/>
            </a:xfrm>
            <a:custGeom>
              <a:avLst/>
              <a:gdLst/>
              <a:ahLst/>
              <a:cxnLst/>
              <a:rect l="l" t="t" r="r" b="b"/>
              <a:pathLst>
                <a:path w="63202" h="51586" extrusionOk="0">
                  <a:moveTo>
                    <a:pt x="47838" y="0"/>
                  </a:moveTo>
                  <a:cubicBezTo>
                    <a:pt x="32940" y="0"/>
                    <a:pt x="14956" y="14193"/>
                    <a:pt x="2792" y="37428"/>
                  </a:cubicBezTo>
                  <a:cubicBezTo>
                    <a:pt x="16" y="42748"/>
                    <a:pt x="1" y="48750"/>
                    <a:pt x="2792" y="50860"/>
                  </a:cubicBezTo>
                  <a:cubicBezTo>
                    <a:pt x="3449" y="51352"/>
                    <a:pt x="4200" y="51585"/>
                    <a:pt x="5001" y="51585"/>
                  </a:cubicBezTo>
                  <a:cubicBezTo>
                    <a:pt x="7610" y="51585"/>
                    <a:pt x="10750" y="49113"/>
                    <a:pt x="12874" y="45044"/>
                  </a:cubicBezTo>
                  <a:cubicBezTo>
                    <a:pt x="20793" y="29930"/>
                    <a:pt x="32501" y="20696"/>
                    <a:pt x="42191" y="20696"/>
                  </a:cubicBezTo>
                  <a:cubicBezTo>
                    <a:pt x="45159" y="20696"/>
                    <a:pt x="47938" y="21563"/>
                    <a:pt x="50360" y="23392"/>
                  </a:cubicBezTo>
                  <a:cubicBezTo>
                    <a:pt x="51017" y="23889"/>
                    <a:pt x="51770" y="24124"/>
                    <a:pt x="52573" y="24124"/>
                  </a:cubicBezTo>
                  <a:cubicBezTo>
                    <a:pt x="53475" y="24124"/>
                    <a:pt x="54440" y="23826"/>
                    <a:pt x="55401" y="23268"/>
                  </a:cubicBezTo>
                  <a:cubicBezTo>
                    <a:pt x="57231" y="22213"/>
                    <a:pt x="59045" y="20244"/>
                    <a:pt x="60426" y="17592"/>
                  </a:cubicBezTo>
                  <a:cubicBezTo>
                    <a:pt x="63202" y="12272"/>
                    <a:pt x="63202" y="6254"/>
                    <a:pt x="60426" y="4160"/>
                  </a:cubicBezTo>
                  <a:cubicBezTo>
                    <a:pt x="56692" y="1337"/>
                    <a:pt x="52410" y="0"/>
                    <a:pt x="478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40"/>
            <p:cNvSpPr/>
            <p:nvPr/>
          </p:nvSpPr>
          <p:spPr>
            <a:xfrm>
              <a:off x="2848975" y="2149775"/>
              <a:ext cx="2272550" cy="1740550"/>
            </a:xfrm>
            <a:custGeom>
              <a:avLst/>
              <a:gdLst/>
              <a:ahLst/>
              <a:cxnLst/>
              <a:rect l="l" t="t" r="r" b="b"/>
              <a:pathLst>
                <a:path w="90902" h="69622" extrusionOk="0">
                  <a:moveTo>
                    <a:pt x="69439" y="1"/>
                  </a:moveTo>
                  <a:cubicBezTo>
                    <a:pt x="61968" y="1"/>
                    <a:pt x="53844" y="2428"/>
                    <a:pt x="45459" y="7270"/>
                  </a:cubicBezTo>
                  <a:cubicBezTo>
                    <a:pt x="29345" y="16576"/>
                    <a:pt x="14192" y="33683"/>
                    <a:pt x="2792" y="55459"/>
                  </a:cubicBezTo>
                  <a:cubicBezTo>
                    <a:pt x="16" y="60778"/>
                    <a:pt x="1" y="66796"/>
                    <a:pt x="2792" y="68890"/>
                  </a:cubicBezTo>
                  <a:cubicBezTo>
                    <a:pt x="3450" y="69386"/>
                    <a:pt x="4202" y="69622"/>
                    <a:pt x="5005" y="69622"/>
                  </a:cubicBezTo>
                  <a:cubicBezTo>
                    <a:pt x="7613" y="69622"/>
                    <a:pt x="10751" y="67141"/>
                    <a:pt x="12874" y="63074"/>
                  </a:cubicBezTo>
                  <a:cubicBezTo>
                    <a:pt x="26629" y="36797"/>
                    <a:pt x="46978" y="20747"/>
                    <a:pt x="63829" y="20747"/>
                  </a:cubicBezTo>
                  <a:cubicBezTo>
                    <a:pt x="68999" y="20747"/>
                    <a:pt x="73840" y="22258"/>
                    <a:pt x="78060" y="25447"/>
                  </a:cubicBezTo>
                  <a:cubicBezTo>
                    <a:pt x="78714" y="25942"/>
                    <a:pt x="79464" y="26174"/>
                    <a:pt x="80262" y="26174"/>
                  </a:cubicBezTo>
                  <a:cubicBezTo>
                    <a:pt x="81168" y="26174"/>
                    <a:pt x="82137" y="25876"/>
                    <a:pt x="83101" y="25323"/>
                  </a:cubicBezTo>
                  <a:cubicBezTo>
                    <a:pt x="84931" y="24269"/>
                    <a:pt x="86745" y="22284"/>
                    <a:pt x="88126" y="19631"/>
                  </a:cubicBezTo>
                  <a:cubicBezTo>
                    <a:pt x="90902" y="14312"/>
                    <a:pt x="90902" y="8294"/>
                    <a:pt x="88126" y="6200"/>
                  </a:cubicBezTo>
                  <a:cubicBezTo>
                    <a:pt x="82658" y="2064"/>
                    <a:pt x="76326" y="1"/>
                    <a:pt x="694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40"/>
            <p:cNvSpPr/>
            <p:nvPr/>
          </p:nvSpPr>
          <p:spPr>
            <a:xfrm>
              <a:off x="2499250" y="1271825"/>
              <a:ext cx="2972425" cy="2194150"/>
            </a:xfrm>
            <a:custGeom>
              <a:avLst/>
              <a:gdLst/>
              <a:ahLst/>
              <a:cxnLst/>
              <a:rect l="l" t="t" r="r" b="b"/>
              <a:pathLst>
                <a:path w="118897" h="87766" extrusionOk="0">
                  <a:moveTo>
                    <a:pt x="91320" y="1"/>
                  </a:moveTo>
                  <a:cubicBezTo>
                    <a:pt x="90755" y="1"/>
                    <a:pt x="90186" y="11"/>
                    <a:pt x="89614" y="32"/>
                  </a:cubicBezTo>
                  <a:cubicBezTo>
                    <a:pt x="80014" y="388"/>
                    <a:pt x="69870" y="3614"/>
                    <a:pt x="59464" y="9616"/>
                  </a:cubicBezTo>
                  <a:cubicBezTo>
                    <a:pt x="49057" y="15619"/>
                    <a:pt x="38929" y="24118"/>
                    <a:pt x="29329" y="34851"/>
                  </a:cubicBezTo>
                  <a:cubicBezTo>
                    <a:pt x="19371" y="45955"/>
                    <a:pt x="10453" y="58999"/>
                    <a:pt x="2792" y="73609"/>
                  </a:cubicBezTo>
                  <a:cubicBezTo>
                    <a:pt x="16" y="78929"/>
                    <a:pt x="0" y="84931"/>
                    <a:pt x="2792" y="87040"/>
                  </a:cubicBezTo>
                  <a:cubicBezTo>
                    <a:pt x="3448" y="87532"/>
                    <a:pt x="4199" y="87766"/>
                    <a:pt x="5001" y="87766"/>
                  </a:cubicBezTo>
                  <a:cubicBezTo>
                    <a:pt x="7609" y="87766"/>
                    <a:pt x="10749" y="85294"/>
                    <a:pt x="12873" y="81224"/>
                  </a:cubicBezTo>
                  <a:cubicBezTo>
                    <a:pt x="32529" y="43669"/>
                    <a:pt x="61622" y="20721"/>
                    <a:pt x="85708" y="20721"/>
                  </a:cubicBezTo>
                  <a:cubicBezTo>
                    <a:pt x="93095" y="20721"/>
                    <a:pt x="100011" y="22880"/>
                    <a:pt x="106039" y="27437"/>
                  </a:cubicBezTo>
                  <a:cubicBezTo>
                    <a:pt x="106696" y="27933"/>
                    <a:pt x="107445" y="28169"/>
                    <a:pt x="108246" y="28169"/>
                  </a:cubicBezTo>
                  <a:cubicBezTo>
                    <a:pt x="109146" y="28169"/>
                    <a:pt x="110111" y="27871"/>
                    <a:pt x="111079" y="27313"/>
                  </a:cubicBezTo>
                  <a:cubicBezTo>
                    <a:pt x="112894" y="26258"/>
                    <a:pt x="114724" y="24289"/>
                    <a:pt x="116120" y="21621"/>
                  </a:cubicBezTo>
                  <a:cubicBezTo>
                    <a:pt x="118896" y="16317"/>
                    <a:pt x="118896" y="10299"/>
                    <a:pt x="116120" y="8190"/>
                  </a:cubicBezTo>
                  <a:cubicBezTo>
                    <a:pt x="108914" y="2752"/>
                    <a:pt x="100578" y="1"/>
                    <a:pt x="913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1" name="Google Shape;391;p40"/>
          <p:cNvGrpSpPr/>
          <p:nvPr/>
        </p:nvGrpSpPr>
        <p:grpSpPr>
          <a:xfrm>
            <a:off x="6627195" y="1220131"/>
            <a:ext cx="385057" cy="423695"/>
            <a:chOff x="1939725" y="950400"/>
            <a:chExt cx="3481525" cy="3830875"/>
          </a:xfrm>
        </p:grpSpPr>
        <p:sp>
          <p:nvSpPr>
            <p:cNvPr id="392" name="Google Shape;392;p40"/>
            <p:cNvSpPr/>
            <p:nvPr/>
          </p:nvSpPr>
          <p:spPr>
            <a:xfrm>
              <a:off x="3361950" y="4408650"/>
              <a:ext cx="636700" cy="372625"/>
            </a:xfrm>
            <a:custGeom>
              <a:avLst/>
              <a:gdLst/>
              <a:ahLst/>
              <a:cxnLst/>
              <a:rect l="l" t="t" r="r" b="b"/>
              <a:pathLst>
                <a:path w="25468" h="14905" extrusionOk="0">
                  <a:moveTo>
                    <a:pt x="1" y="0"/>
                  </a:moveTo>
                  <a:lnTo>
                    <a:pt x="1" y="2171"/>
                  </a:lnTo>
                  <a:cubicBezTo>
                    <a:pt x="1" y="9197"/>
                    <a:pt x="5708" y="14905"/>
                    <a:pt x="12734" y="14905"/>
                  </a:cubicBezTo>
                  <a:cubicBezTo>
                    <a:pt x="19775" y="14905"/>
                    <a:pt x="25467" y="9197"/>
                    <a:pt x="25467" y="2171"/>
                  </a:cubicBezTo>
                  <a:lnTo>
                    <a:pt x="25467" y="0"/>
                  </a:lnTo>
                  <a:close/>
                </a:path>
              </a:pathLst>
            </a:custGeom>
            <a:solidFill>
              <a:srgbClr val="3B75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40"/>
            <p:cNvSpPr/>
            <p:nvPr/>
          </p:nvSpPr>
          <p:spPr>
            <a:xfrm>
              <a:off x="3074650" y="3652550"/>
              <a:ext cx="1211700" cy="942625"/>
            </a:xfrm>
            <a:custGeom>
              <a:avLst/>
              <a:gdLst/>
              <a:ahLst/>
              <a:cxnLst/>
              <a:rect l="l" t="t" r="r" b="b"/>
              <a:pathLst>
                <a:path w="48468" h="37705" extrusionOk="0">
                  <a:moveTo>
                    <a:pt x="0" y="0"/>
                  </a:moveTo>
                  <a:lnTo>
                    <a:pt x="0" y="23373"/>
                  </a:lnTo>
                  <a:cubicBezTo>
                    <a:pt x="0" y="31283"/>
                    <a:pt x="10857" y="37704"/>
                    <a:pt x="24226" y="37704"/>
                  </a:cubicBezTo>
                  <a:cubicBezTo>
                    <a:pt x="37611" y="37704"/>
                    <a:pt x="48467" y="31283"/>
                    <a:pt x="48467" y="23373"/>
                  </a:cubicBezTo>
                  <a:lnTo>
                    <a:pt x="48467" y="0"/>
                  </a:lnTo>
                  <a:close/>
                </a:path>
              </a:pathLst>
            </a:custGeom>
            <a:solidFill>
              <a:srgbClr val="9BB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40"/>
            <p:cNvSpPr/>
            <p:nvPr/>
          </p:nvSpPr>
          <p:spPr>
            <a:xfrm>
              <a:off x="3074650" y="4041850"/>
              <a:ext cx="1211700" cy="553325"/>
            </a:xfrm>
            <a:custGeom>
              <a:avLst/>
              <a:gdLst/>
              <a:ahLst/>
              <a:cxnLst/>
              <a:rect l="l" t="t" r="r" b="b"/>
              <a:pathLst>
                <a:path w="48468" h="22133" extrusionOk="0">
                  <a:moveTo>
                    <a:pt x="0" y="0"/>
                  </a:moveTo>
                  <a:lnTo>
                    <a:pt x="0" y="7801"/>
                  </a:lnTo>
                  <a:cubicBezTo>
                    <a:pt x="0" y="15711"/>
                    <a:pt x="10857" y="22132"/>
                    <a:pt x="24226" y="22132"/>
                  </a:cubicBezTo>
                  <a:cubicBezTo>
                    <a:pt x="37611" y="22132"/>
                    <a:pt x="48467" y="15711"/>
                    <a:pt x="48467" y="7801"/>
                  </a:cubicBezTo>
                  <a:lnTo>
                    <a:pt x="48467" y="0"/>
                  </a:lnTo>
                  <a:cubicBezTo>
                    <a:pt x="48467" y="7910"/>
                    <a:pt x="37611" y="14331"/>
                    <a:pt x="24226" y="14331"/>
                  </a:cubicBezTo>
                  <a:cubicBezTo>
                    <a:pt x="10841" y="14331"/>
                    <a:pt x="0" y="7910"/>
                    <a:pt x="0" y="0"/>
                  </a:cubicBezTo>
                  <a:close/>
                </a:path>
              </a:pathLst>
            </a:custGeom>
            <a:solidFill>
              <a:srgbClr val="D2DF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40"/>
            <p:cNvSpPr/>
            <p:nvPr/>
          </p:nvSpPr>
          <p:spPr>
            <a:xfrm>
              <a:off x="3074650" y="3652550"/>
              <a:ext cx="1211700" cy="552950"/>
            </a:xfrm>
            <a:custGeom>
              <a:avLst/>
              <a:gdLst/>
              <a:ahLst/>
              <a:cxnLst/>
              <a:rect l="l" t="t" r="r" b="b"/>
              <a:pathLst>
                <a:path w="48468" h="22118" extrusionOk="0">
                  <a:moveTo>
                    <a:pt x="0" y="0"/>
                  </a:moveTo>
                  <a:lnTo>
                    <a:pt x="0" y="7802"/>
                  </a:lnTo>
                  <a:cubicBezTo>
                    <a:pt x="0" y="15712"/>
                    <a:pt x="10857" y="22117"/>
                    <a:pt x="24226" y="22117"/>
                  </a:cubicBezTo>
                  <a:cubicBezTo>
                    <a:pt x="37611" y="22117"/>
                    <a:pt x="48467" y="15712"/>
                    <a:pt x="48467" y="7802"/>
                  </a:cubicBezTo>
                  <a:lnTo>
                    <a:pt x="48467" y="0"/>
                  </a:lnTo>
                  <a:cubicBezTo>
                    <a:pt x="48467" y="7926"/>
                    <a:pt x="37611" y="14331"/>
                    <a:pt x="24226" y="14331"/>
                  </a:cubicBezTo>
                  <a:cubicBezTo>
                    <a:pt x="10841" y="14331"/>
                    <a:pt x="0" y="7926"/>
                    <a:pt x="0" y="0"/>
                  </a:cubicBezTo>
                  <a:close/>
                </a:path>
              </a:pathLst>
            </a:custGeom>
            <a:solidFill>
              <a:srgbClr val="D2DF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40"/>
            <p:cNvSpPr/>
            <p:nvPr/>
          </p:nvSpPr>
          <p:spPr>
            <a:xfrm>
              <a:off x="2606250" y="1615375"/>
              <a:ext cx="2148475" cy="2395475"/>
            </a:xfrm>
            <a:custGeom>
              <a:avLst/>
              <a:gdLst/>
              <a:ahLst/>
              <a:cxnLst/>
              <a:rect l="l" t="t" r="r" b="b"/>
              <a:pathLst>
                <a:path w="85939" h="95819" extrusionOk="0">
                  <a:moveTo>
                    <a:pt x="42962" y="0"/>
                  </a:moveTo>
                  <a:cubicBezTo>
                    <a:pt x="19232" y="0"/>
                    <a:pt x="1" y="19232"/>
                    <a:pt x="1" y="42962"/>
                  </a:cubicBezTo>
                  <a:cubicBezTo>
                    <a:pt x="1" y="57153"/>
                    <a:pt x="7011" y="70429"/>
                    <a:pt x="18736" y="78432"/>
                  </a:cubicBezTo>
                  <a:lnTo>
                    <a:pt x="18736" y="81487"/>
                  </a:lnTo>
                  <a:cubicBezTo>
                    <a:pt x="18736" y="89413"/>
                    <a:pt x="29593" y="95818"/>
                    <a:pt x="42962" y="95818"/>
                  </a:cubicBezTo>
                  <a:cubicBezTo>
                    <a:pt x="56347" y="95818"/>
                    <a:pt x="67203" y="89413"/>
                    <a:pt x="67203" y="81487"/>
                  </a:cubicBezTo>
                  <a:lnTo>
                    <a:pt x="67203" y="78432"/>
                  </a:lnTo>
                  <a:cubicBezTo>
                    <a:pt x="78929" y="70445"/>
                    <a:pt x="85939" y="57153"/>
                    <a:pt x="85923" y="42962"/>
                  </a:cubicBezTo>
                  <a:cubicBezTo>
                    <a:pt x="85923" y="19232"/>
                    <a:pt x="66692" y="0"/>
                    <a:pt x="42962" y="0"/>
                  </a:cubicBezTo>
                  <a:close/>
                </a:path>
              </a:pathLst>
            </a:custGeom>
            <a:solidFill>
              <a:srgbClr val="BA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40"/>
            <p:cNvSpPr/>
            <p:nvPr/>
          </p:nvSpPr>
          <p:spPr>
            <a:xfrm>
              <a:off x="3074650" y="3294275"/>
              <a:ext cx="1211700" cy="716575"/>
            </a:xfrm>
            <a:custGeom>
              <a:avLst/>
              <a:gdLst/>
              <a:ahLst/>
              <a:cxnLst/>
              <a:rect l="l" t="t" r="r" b="b"/>
              <a:pathLst>
                <a:path w="48468" h="28663" extrusionOk="0">
                  <a:moveTo>
                    <a:pt x="24226" y="1"/>
                  </a:moveTo>
                  <a:cubicBezTo>
                    <a:pt x="10857" y="1"/>
                    <a:pt x="0" y="6422"/>
                    <a:pt x="0" y="14331"/>
                  </a:cubicBezTo>
                  <a:cubicBezTo>
                    <a:pt x="0" y="22257"/>
                    <a:pt x="10857" y="28662"/>
                    <a:pt x="24226" y="28662"/>
                  </a:cubicBezTo>
                  <a:cubicBezTo>
                    <a:pt x="37611" y="28662"/>
                    <a:pt x="48467" y="22257"/>
                    <a:pt x="48467" y="14331"/>
                  </a:cubicBezTo>
                  <a:cubicBezTo>
                    <a:pt x="48467" y="6422"/>
                    <a:pt x="37611" y="1"/>
                    <a:pt x="24226" y="1"/>
                  </a:cubicBezTo>
                  <a:close/>
                </a:path>
              </a:pathLst>
            </a:custGeom>
            <a:solidFill>
              <a:srgbClr val="D6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40"/>
            <p:cNvSpPr/>
            <p:nvPr/>
          </p:nvSpPr>
          <p:spPr>
            <a:xfrm>
              <a:off x="3232450" y="2028600"/>
              <a:ext cx="895325" cy="1674775"/>
            </a:xfrm>
            <a:custGeom>
              <a:avLst/>
              <a:gdLst/>
              <a:ahLst/>
              <a:cxnLst/>
              <a:rect l="l" t="t" r="r" b="b"/>
              <a:pathLst>
                <a:path w="35813" h="66991" extrusionOk="0">
                  <a:moveTo>
                    <a:pt x="15827" y="0"/>
                  </a:moveTo>
                  <a:cubicBezTo>
                    <a:pt x="15545" y="0"/>
                    <a:pt x="15232" y="89"/>
                    <a:pt x="14905" y="283"/>
                  </a:cubicBezTo>
                  <a:cubicBezTo>
                    <a:pt x="13618" y="1028"/>
                    <a:pt x="12532" y="3029"/>
                    <a:pt x="12532" y="4750"/>
                  </a:cubicBezTo>
                  <a:lnTo>
                    <a:pt x="12532" y="6255"/>
                  </a:lnTo>
                  <a:cubicBezTo>
                    <a:pt x="5786" y="10876"/>
                    <a:pt x="1195" y="18864"/>
                    <a:pt x="1195" y="26557"/>
                  </a:cubicBezTo>
                  <a:cubicBezTo>
                    <a:pt x="1195" y="30713"/>
                    <a:pt x="2172" y="33226"/>
                    <a:pt x="4142" y="34436"/>
                  </a:cubicBezTo>
                  <a:cubicBezTo>
                    <a:pt x="4142" y="34436"/>
                    <a:pt x="11198" y="38902"/>
                    <a:pt x="12749" y="39166"/>
                  </a:cubicBezTo>
                  <a:lnTo>
                    <a:pt x="12749" y="48890"/>
                  </a:lnTo>
                  <a:cubicBezTo>
                    <a:pt x="11428" y="49333"/>
                    <a:pt x="10200" y="49535"/>
                    <a:pt x="9020" y="49535"/>
                  </a:cubicBezTo>
                  <a:cubicBezTo>
                    <a:pt x="7554" y="49535"/>
                    <a:pt x="6163" y="49223"/>
                    <a:pt x="4762" y="48673"/>
                  </a:cubicBezTo>
                  <a:cubicBezTo>
                    <a:pt x="4581" y="48594"/>
                    <a:pt x="4381" y="48554"/>
                    <a:pt x="4169" y="48554"/>
                  </a:cubicBezTo>
                  <a:cubicBezTo>
                    <a:pt x="3800" y="48554"/>
                    <a:pt x="3392" y="48675"/>
                    <a:pt x="2978" y="48921"/>
                  </a:cubicBezTo>
                  <a:cubicBezTo>
                    <a:pt x="1303" y="49883"/>
                    <a:pt x="1" y="52365"/>
                    <a:pt x="1" y="54598"/>
                  </a:cubicBezTo>
                  <a:cubicBezTo>
                    <a:pt x="1" y="55653"/>
                    <a:pt x="280" y="56382"/>
                    <a:pt x="761" y="56816"/>
                  </a:cubicBezTo>
                  <a:cubicBezTo>
                    <a:pt x="761" y="56816"/>
                    <a:pt x="7786" y="61128"/>
                    <a:pt x="8515" y="61298"/>
                  </a:cubicBezTo>
                  <a:cubicBezTo>
                    <a:pt x="9880" y="61779"/>
                    <a:pt x="11307" y="62027"/>
                    <a:pt x="12749" y="62043"/>
                  </a:cubicBezTo>
                  <a:cubicBezTo>
                    <a:pt x="12873" y="62384"/>
                    <a:pt x="13137" y="62663"/>
                    <a:pt x="13463" y="62818"/>
                  </a:cubicBezTo>
                  <a:cubicBezTo>
                    <a:pt x="13463" y="62818"/>
                    <a:pt x="20411" y="66851"/>
                    <a:pt x="20489" y="66882"/>
                  </a:cubicBezTo>
                  <a:cubicBezTo>
                    <a:pt x="20644" y="66953"/>
                    <a:pt x="20815" y="66990"/>
                    <a:pt x="20998" y="66990"/>
                  </a:cubicBezTo>
                  <a:cubicBezTo>
                    <a:pt x="21291" y="66990"/>
                    <a:pt x="21613" y="66896"/>
                    <a:pt x="21947" y="66695"/>
                  </a:cubicBezTo>
                  <a:cubicBezTo>
                    <a:pt x="23249" y="65951"/>
                    <a:pt x="24273" y="63981"/>
                    <a:pt x="24273" y="62260"/>
                  </a:cubicBezTo>
                  <a:lnTo>
                    <a:pt x="24273" y="57964"/>
                  </a:lnTo>
                  <a:cubicBezTo>
                    <a:pt x="31144" y="53140"/>
                    <a:pt x="35781" y="45199"/>
                    <a:pt x="35781" y="37289"/>
                  </a:cubicBezTo>
                  <a:cubicBezTo>
                    <a:pt x="35812" y="33489"/>
                    <a:pt x="34959" y="30992"/>
                    <a:pt x="33098" y="29674"/>
                  </a:cubicBezTo>
                  <a:lnTo>
                    <a:pt x="33082" y="29674"/>
                  </a:lnTo>
                  <a:cubicBezTo>
                    <a:pt x="32819" y="29472"/>
                    <a:pt x="26103" y="25642"/>
                    <a:pt x="26103" y="25642"/>
                  </a:cubicBezTo>
                  <a:cubicBezTo>
                    <a:pt x="25498" y="25207"/>
                    <a:pt x="24816" y="24897"/>
                    <a:pt x="24087" y="24727"/>
                  </a:cubicBezTo>
                  <a:lnTo>
                    <a:pt x="24087" y="15390"/>
                  </a:lnTo>
                  <a:cubicBezTo>
                    <a:pt x="25025" y="15149"/>
                    <a:pt x="25989" y="15029"/>
                    <a:pt x="26954" y="15029"/>
                  </a:cubicBezTo>
                  <a:cubicBezTo>
                    <a:pt x="27854" y="15029"/>
                    <a:pt x="28756" y="15134"/>
                    <a:pt x="29639" y="15343"/>
                  </a:cubicBezTo>
                  <a:cubicBezTo>
                    <a:pt x="29792" y="15377"/>
                    <a:pt x="29948" y="15394"/>
                    <a:pt x="30103" y="15394"/>
                  </a:cubicBezTo>
                  <a:cubicBezTo>
                    <a:pt x="30513" y="15394"/>
                    <a:pt x="30919" y="15278"/>
                    <a:pt x="31268" y="15064"/>
                  </a:cubicBezTo>
                  <a:cubicBezTo>
                    <a:pt x="32927" y="14087"/>
                    <a:pt x="34292" y="11590"/>
                    <a:pt x="34292" y="9357"/>
                  </a:cubicBezTo>
                  <a:cubicBezTo>
                    <a:pt x="34292" y="8209"/>
                    <a:pt x="33951" y="7542"/>
                    <a:pt x="33486" y="7185"/>
                  </a:cubicBezTo>
                  <a:lnTo>
                    <a:pt x="26305" y="3013"/>
                  </a:lnTo>
                  <a:cubicBezTo>
                    <a:pt x="26088" y="2889"/>
                    <a:pt x="25855" y="2796"/>
                    <a:pt x="25607" y="2749"/>
                  </a:cubicBezTo>
                  <a:cubicBezTo>
                    <a:pt x="24674" y="2510"/>
                    <a:pt x="23716" y="2387"/>
                    <a:pt x="22756" y="2387"/>
                  </a:cubicBezTo>
                  <a:cubicBezTo>
                    <a:pt x="22039" y="2387"/>
                    <a:pt x="21322" y="2455"/>
                    <a:pt x="20613" y="2594"/>
                  </a:cubicBezTo>
                  <a:lnTo>
                    <a:pt x="16410" y="144"/>
                  </a:lnTo>
                  <a:cubicBezTo>
                    <a:pt x="16236" y="51"/>
                    <a:pt x="16040" y="0"/>
                    <a:pt x="15827" y="0"/>
                  </a:cubicBezTo>
                  <a:close/>
                </a:path>
              </a:pathLst>
            </a:custGeom>
            <a:solidFill>
              <a:srgbClr val="458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40"/>
            <p:cNvSpPr/>
            <p:nvPr/>
          </p:nvSpPr>
          <p:spPr>
            <a:xfrm>
              <a:off x="3409250" y="2130975"/>
              <a:ext cx="718525" cy="1573000"/>
            </a:xfrm>
            <a:custGeom>
              <a:avLst/>
              <a:gdLst/>
              <a:ahLst/>
              <a:cxnLst/>
              <a:rect l="l" t="t" r="r" b="b"/>
              <a:pathLst>
                <a:path w="28741" h="62920" extrusionOk="0">
                  <a:moveTo>
                    <a:pt x="12750" y="13327"/>
                  </a:moveTo>
                  <a:lnTo>
                    <a:pt x="12750" y="26075"/>
                  </a:lnTo>
                  <a:cubicBezTo>
                    <a:pt x="12089" y="26169"/>
                    <a:pt x="11507" y="26216"/>
                    <a:pt x="10996" y="26216"/>
                  </a:cubicBezTo>
                  <a:cubicBezTo>
                    <a:pt x="8293" y="26216"/>
                    <a:pt x="7570" y="24912"/>
                    <a:pt x="7570" y="22369"/>
                  </a:cubicBezTo>
                  <a:cubicBezTo>
                    <a:pt x="7570" y="19205"/>
                    <a:pt x="9307" y="15762"/>
                    <a:pt x="12750" y="13327"/>
                  </a:cubicBezTo>
                  <a:close/>
                  <a:moveTo>
                    <a:pt x="18910" y="33441"/>
                  </a:moveTo>
                  <a:cubicBezTo>
                    <a:pt x="21548" y="33441"/>
                    <a:pt x="22366" y="34761"/>
                    <a:pt x="22366" y="37366"/>
                  </a:cubicBezTo>
                  <a:cubicBezTo>
                    <a:pt x="22366" y="40825"/>
                    <a:pt x="20473" y="44222"/>
                    <a:pt x="17015" y="46719"/>
                  </a:cubicBezTo>
                  <a:lnTo>
                    <a:pt x="17015" y="33613"/>
                  </a:lnTo>
                  <a:cubicBezTo>
                    <a:pt x="17732" y="33498"/>
                    <a:pt x="18361" y="33441"/>
                    <a:pt x="18910" y="33441"/>
                  </a:cubicBezTo>
                  <a:close/>
                  <a:moveTo>
                    <a:pt x="15843" y="0"/>
                  </a:moveTo>
                  <a:cubicBezTo>
                    <a:pt x="15558" y="0"/>
                    <a:pt x="15241" y="91"/>
                    <a:pt x="14906" y="283"/>
                  </a:cubicBezTo>
                  <a:cubicBezTo>
                    <a:pt x="13618" y="1027"/>
                    <a:pt x="12533" y="3013"/>
                    <a:pt x="12533" y="4750"/>
                  </a:cubicBezTo>
                  <a:lnTo>
                    <a:pt x="12533" y="6254"/>
                  </a:lnTo>
                  <a:cubicBezTo>
                    <a:pt x="5786" y="10876"/>
                    <a:pt x="1195" y="18848"/>
                    <a:pt x="1195" y="26556"/>
                  </a:cubicBezTo>
                  <a:cubicBezTo>
                    <a:pt x="1195" y="32821"/>
                    <a:pt x="3380" y="35354"/>
                    <a:pt x="7990" y="35354"/>
                  </a:cubicBezTo>
                  <a:cubicBezTo>
                    <a:pt x="9360" y="35354"/>
                    <a:pt x="10945" y="35130"/>
                    <a:pt x="12750" y="34714"/>
                  </a:cubicBezTo>
                  <a:lnTo>
                    <a:pt x="12750" y="48906"/>
                  </a:lnTo>
                  <a:cubicBezTo>
                    <a:pt x="11424" y="49350"/>
                    <a:pt x="10192" y="49552"/>
                    <a:pt x="9008" y="49552"/>
                  </a:cubicBezTo>
                  <a:cubicBezTo>
                    <a:pt x="7546" y="49552"/>
                    <a:pt x="6159" y="49244"/>
                    <a:pt x="4762" y="48704"/>
                  </a:cubicBezTo>
                  <a:cubicBezTo>
                    <a:pt x="4580" y="48619"/>
                    <a:pt x="4380" y="48577"/>
                    <a:pt x="4166" y="48577"/>
                  </a:cubicBezTo>
                  <a:cubicBezTo>
                    <a:pt x="3798" y="48577"/>
                    <a:pt x="3391" y="48701"/>
                    <a:pt x="2979" y="48937"/>
                  </a:cubicBezTo>
                  <a:cubicBezTo>
                    <a:pt x="1304" y="49898"/>
                    <a:pt x="1" y="52380"/>
                    <a:pt x="1" y="54613"/>
                  </a:cubicBezTo>
                  <a:cubicBezTo>
                    <a:pt x="1" y="56117"/>
                    <a:pt x="544" y="56955"/>
                    <a:pt x="1474" y="57219"/>
                  </a:cubicBezTo>
                  <a:cubicBezTo>
                    <a:pt x="2846" y="57717"/>
                    <a:pt x="4293" y="57972"/>
                    <a:pt x="5808" y="57972"/>
                  </a:cubicBezTo>
                  <a:cubicBezTo>
                    <a:pt x="7924" y="57972"/>
                    <a:pt x="10173" y="57474"/>
                    <a:pt x="12533" y="56443"/>
                  </a:cubicBezTo>
                  <a:lnTo>
                    <a:pt x="12533" y="60910"/>
                  </a:lnTo>
                  <a:cubicBezTo>
                    <a:pt x="12533" y="62181"/>
                    <a:pt x="13124" y="62919"/>
                    <a:pt x="13952" y="62919"/>
                  </a:cubicBezTo>
                  <a:cubicBezTo>
                    <a:pt x="14245" y="62919"/>
                    <a:pt x="14569" y="62826"/>
                    <a:pt x="14906" y="62632"/>
                  </a:cubicBezTo>
                  <a:cubicBezTo>
                    <a:pt x="16208" y="61872"/>
                    <a:pt x="17232" y="59917"/>
                    <a:pt x="17232" y="58196"/>
                  </a:cubicBezTo>
                  <a:lnTo>
                    <a:pt x="17232" y="53869"/>
                  </a:lnTo>
                  <a:cubicBezTo>
                    <a:pt x="24103" y="49045"/>
                    <a:pt x="28740" y="41120"/>
                    <a:pt x="28740" y="33194"/>
                  </a:cubicBezTo>
                  <a:cubicBezTo>
                    <a:pt x="28740" y="27220"/>
                    <a:pt x="26626" y="24454"/>
                    <a:pt x="21837" y="24454"/>
                  </a:cubicBezTo>
                  <a:cubicBezTo>
                    <a:pt x="20461" y="24454"/>
                    <a:pt x="18863" y="24683"/>
                    <a:pt x="17030" y="25129"/>
                  </a:cubicBezTo>
                  <a:lnTo>
                    <a:pt x="17030" y="11310"/>
                  </a:lnTo>
                  <a:cubicBezTo>
                    <a:pt x="17969" y="11070"/>
                    <a:pt x="18932" y="10949"/>
                    <a:pt x="19897" y="10949"/>
                  </a:cubicBezTo>
                  <a:cubicBezTo>
                    <a:pt x="20798" y="10949"/>
                    <a:pt x="21699" y="11054"/>
                    <a:pt x="22583" y="11264"/>
                  </a:cubicBezTo>
                  <a:cubicBezTo>
                    <a:pt x="22732" y="11293"/>
                    <a:pt x="22881" y="11307"/>
                    <a:pt x="23031" y="11307"/>
                  </a:cubicBezTo>
                  <a:cubicBezTo>
                    <a:pt x="23441" y="11307"/>
                    <a:pt x="23847" y="11197"/>
                    <a:pt x="24211" y="10969"/>
                  </a:cubicBezTo>
                  <a:cubicBezTo>
                    <a:pt x="25871" y="10007"/>
                    <a:pt x="27236" y="7510"/>
                    <a:pt x="27236" y="5277"/>
                  </a:cubicBezTo>
                  <a:cubicBezTo>
                    <a:pt x="27236" y="3540"/>
                    <a:pt x="26476" y="2904"/>
                    <a:pt x="25607" y="2749"/>
                  </a:cubicBezTo>
                  <a:cubicBezTo>
                    <a:pt x="24703" y="2512"/>
                    <a:pt x="23770" y="2386"/>
                    <a:pt x="22795" y="2386"/>
                  </a:cubicBezTo>
                  <a:cubicBezTo>
                    <a:pt x="21093" y="2386"/>
                    <a:pt x="19263" y="2770"/>
                    <a:pt x="17232" y="3618"/>
                  </a:cubicBezTo>
                  <a:lnTo>
                    <a:pt x="17232" y="2036"/>
                  </a:lnTo>
                  <a:cubicBezTo>
                    <a:pt x="17232" y="757"/>
                    <a:pt x="16668" y="0"/>
                    <a:pt x="15843" y="0"/>
                  </a:cubicBezTo>
                  <a:close/>
                </a:path>
              </a:pathLst>
            </a:custGeom>
            <a:solidFill>
              <a:srgbClr val="81AF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40"/>
            <p:cNvSpPr/>
            <p:nvPr/>
          </p:nvSpPr>
          <p:spPr>
            <a:xfrm>
              <a:off x="3580250" y="950400"/>
              <a:ext cx="200100" cy="483525"/>
            </a:xfrm>
            <a:custGeom>
              <a:avLst/>
              <a:gdLst/>
              <a:ahLst/>
              <a:cxnLst/>
              <a:rect l="l" t="t" r="r" b="b"/>
              <a:pathLst>
                <a:path w="8004" h="19341" extrusionOk="0">
                  <a:moveTo>
                    <a:pt x="4002" y="0"/>
                  </a:moveTo>
                  <a:cubicBezTo>
                    <a:pt x="1800" y="0"/>
                    <a:pt x="1" y="1799"/>
                    <a:pt x="1" y="4017"/>
                  </a:cubicBezTo>
                  <a:lnTo>
                    <a:pt x="1" y="15339"/>
                  </a:lnTo>
                  <a:cubicBezTo>
                    <a:pt x="1" y="17557"/>
                    <a:pt x="1800" y="19341"/>
                    <a:pt x="4002" y="19341"/>
                  </a:cubicBezTo>
                  <a:cubicBezTo>
                    <a:pt x="6220" y="19341"/>
                    <a:pt x="8004" y="17557"/>
                    <a:pt x="8004" y="15339"/>
                  </a:cubicBezTo>
                  <a:lnTo>
                    <a:pt x="8004" y="4017"/>
                  </a:lnTo>
                  <a:cubicBezTo>
                    <a:pt x="8004" y="1799"/>
                    <a:pt x="6220" y="0"/>
                    <a:pt x="40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40"/>
            <p:cNvSpPr/>
            <p:nvPr/>
          </p:nvSpPr>
          <p:spPr>
            <a:xfrm>
              <a:off x="2410450" y="1431275"/>
              <a:ext cx="419950" cy="400375"/>
            </a:xfrm>
            <a:custGeom>
              <a:avLst/>
              <a:gdLst/>
              <a:ahLst/>
              <a:cxnLst/>
              <a:rect l="l" t="t" r="r" b="b"/>
              <a:pathLst>
                <a:path w="16798" h="16015" extrusionOk="0">
                  <a:moveTo>
                    <a:pt x="4390" y="1"/>
                  </a:moveTo>
                  <a:cubicBezTo>
                    <a:pt x="3362" y="1"/>
                    <a:pt x="2335" y="392"/>
                    <a:pt x="1551" y="1176"/>
                  </a:cubicBezTo>
                  <a:cubicBezTo>
                    <a:pt x="0" y="2742"/>
                    <a:pt x="0" y="5270"/>
                    <a:pt x="1567" y="6837"/>
                  </a:cubicBezTo>
                  <a:lnTo>
                    <a:pt x="9570" y="14840"/>
                  </a:lnTo>
                  <a:cubicBezTo>
                    <a:pt x="10353" y="15623"/>
                    <a:pt x="11377" y="16015"/>
                    <a:pt x="12400" y="16015"/>
                  </a:cubicBezTo>
                  <a:cubicBezTo>
                    <a:pt x="13424" y="16015"/>
                    <a:pt x="14447" y="15623"/>
                    <a:pt x="15231" y="14840"/>
                  </a:cubicBezTo>
                  <a:cubicBezTo>
                    <a:pt x="16797" y="13273"/>
                    <a:pt x="16797" y="10745"/>
                    <a:pt x="15231" y="9179"/>
                  </a:cubicBezTo>
                  <a:lnTo>
                    <a:pt x="7228" y="1176"/>
                  </a:lnTo>
                  <a:cubicBezTo>
                    <a:pt x="6445" y="392"/>
                    <a:pt x="5417" y="1"/>
                    <a:pt x="43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40"/>
            <p:cNvSpPr/>
            <p:nvPr/>
          </p:nvSpPr>
          <p:spPr>
            <a:xfrm>
              <a:off x="1939725" y="2591300"/>
              <a:ext cx="483550" cy="200100"/>
            </a:xfrm>
            <a:custGeom>
              <a:avLst/>
              <a:gdLst/>
              <a:ahLst/>
              <a:cxnLst/>
              <a:rect l="l" t="t" r="r" b="b"/>
              <a:pathLst>
                <a:path w="19342" h="8004" extrusionOk="0">
                  <a:moveTo>
                    <a:pt x="4018" y="1"/>
                  </a:moveTo>
                  <a:cubicBezTo>
                    <a:pt x="1800" y="1"/>
                    <a:pt x="1" y="1784"/>
                    <a:pt x="1" y="4002"/>
                  </a:cubicBezTo>
                  <a:cubicBezTo>
                    <a:pt x="1" y="6220"/>
                    <a:pt x="1800" y="8004"/>
                    <a:pt x="4018" y="8004"/>
                  </a:cubicBezTo>
                  <a:lnTo>
                    <a:pt x="15340" y="8004"/>
                  </a:lnTo>
                  <a:cubicBezTo>
                    <a:pt x="17542" y="8004"/>
                    <a:pt x="19341" y="6220"/>
                    <a:pt x="19341" y="4002"/>
                  </a:cubicBezTo>
                  <a:cubicBezTo>
                    <a:pt x="19341" y="1784"/>
                    <a:pt x="17542" y="1"/>
                    <a:pt x="15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40"/>
            <p:cNvSpPr/>
            <p:nvPr/>
          </p:nvSpPr>
          <p:spPr>
            <a:xfrm>
              <a:off x="2410825" y="3551050"/>
              <a:ext cx="419950" cy="400375"/>
            </a:xfrm>
            <a:custGeom>
              <a:avLst/>
              <a:gdLst/>
              <a:ahLst/>
              <a:cxnLst/>
              <a:rect l="l" t="t" r="r" b="b"/>
              <a:pathLst>
                <a:path w="16798" h="16015" extrusionOk="0">
                  <a:moveTo>
                    <a:pt x="12401" y="1"/>
                  </a:moveTo>
                  <a:cubicBezTo>
                    <a:pt x="11377" y="1"/>
                    <a:pt x="10353" y="392"/>
                    <a:pt x="9570" y="1176"/>
                  </a:cubicBezTo>
                  <a:lnTo>
                    <a:pt x="1552" y="9179"/>
                  </a:lnTo>
                  <a:cubicBezTo>
                    <a:pt x="1" y="10745"/>
                    <a:pt x="1" y="13289"/>
                    <a:pt x="1552" y="14840"/>
                  </a:cubicBezTo>
                  <a:cubicBezTo>
                    <a:pt x="2335" y="15623"/>
                    <a:pt x="3363" y="16014"/>
                    <a:pt x="4390" y="16014"/>
                  </a:cubicBezTo>
                  <a:cubicBezTo>
                    <a:pt x="5418" y="16014"/>
                    <a:pt x="6445" y="15623"/>
                    <a:pt x="7228" y="14840"/>
                  </a:cubicBezTo>
                  <a:lnTo>
                    <a:pt x="15231" y="6837"/>
                  </a:lnTo>
                  <a:cubicBezTo>
                    <a:pt x="16798" y="5270"/>
                    <a:pt x="16798" y="2742"/>
                    <a:pt x="15231" y="1176"/>
                  </a:cubicBezTo>
                  <a:cubicBezTo>
                    <a:pt x="14448" y="392"/>
                    <a:pt x="13424" y="1"/>
                    <a:pt x="12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40"/>
            <p:cNvSpPr/>
            <p:nvPr/>
          </p:nvSpPr>
          <p:spPr>
            <a:xfrm>
              <a:off x="4530600" y="3550675"/>
              <a:ext cx="419950" cy="400750"/>
            </a:xfrm>
            <a:custGeom>
              <a:avLst/>
              <a:gdLst/>
              <a:ahLst/>
              <a:cxnLst/>
              <a:rect l="l" t="t" r="r" b="b"/>
              <a:pathLst>
                <a:path w="16798" h="16030" extrusionOk="0">
                  <a:moveTo>
                    <a:pt x="4397" y="0"/>
                  </a:moveTo>
                  <a:cubicBezTo>
                    <a:pt x="3374" y="0"/>
                    <a:pt x="2350" y="392"/>
                    <a:pt x="1567" y="1175"/>
                  </a:cubicBezTo>
                  <a:cubicBezTo>
                    <a:pt x="0" y="2742"/>
                    <a:pt x="0" y="5270"/>
                    <a:pt x="1567" y="6836"/>
                  </a:cubicBezTo>
                  <a:lnTo>
                    <a:pt x="9570" y="14855"/>
                  </a:lnTo>
                  <a:cubicBezTo>
                    <a:pt x="10353" y="15638"/>
                    <a:pt x="11377" y="16029"/>
                    <a:pt x="12400" y="16029"/>
                  </a:cubicBezTo>
                  <a:cubicBezTo>
                    <a:pt x="13424" y="16029"/>
                    <a:pt x="14448" y="15638"/>
                    <a:pt x="15231" y="14855"/>
                  </a:cubicBezTo>
                  <a:cubicBezTo>
                    <a:pt x="16797" y="13288"/>
                    <a:pt x="16797" y="10745"/>
                    <a:pt x="15231" y="9194"/>
                  </a:cubicBezTo>
                  <a:lnTo>
                    <a:pt x="7228" y="1175"/>
                  </a:lnTo>
                  <a:cubicBezTo>
                    <a:pt x="6445" y="392"/>
                    <a:pt x="5421" y="0"/>
                    <a:pt x="43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40"/>
            <p:cNvSpPr/>
            <p:nvPr/>
          </p:nvSpPr>
          <p:spPr>
            <a:xfrm>
              <a:off x="4937725" y="2590925"/>
              <a:ext cx="483525" cy="200475"/>
            </a:xfrm>
            <a:custGeom>
              <a:avLst/>
              <a:gdLst/>
              <a:ahLst/>
              <a:cxnLst/>
              <a:rect l="l" t="t" r="r" b="b"/>
              <a:pathLst>
                <a:path w="19341" h="8019" extrusionOk="0">
                  <a:moveTo>
                    <a:pt x="4002" y="0"/>
                  </a:moveTo>
                  <a:cubicBezTo>
                    <a:pt x="1800" y="0"/>
                    <a:pt x="0" y="1799"/>
                    <a:pt x="0" y="4002"/>
                  </a:cubicBezTo>
                  <a:cubicBezTo>
                    <a:pt x="0" y="6220"/>
                    <a:pt x="1800" y="8019"/>
                    <a:pt x="4002" y="8019"/>
                  </a:cubicBezTo>
                  <a:lnTo>
                    <a:pt x="15339" y="8019"/>
                  </a:lnTo>
                  <a:cubicBezTo>
                    <a:pt x="17557" y="8019"/>
                    <a:pt x="19341" y="6220"/>
                    <a:pt x="19341" y="4002"/>
                  </a:cubicBezTo>
                  <a:cubicBezTo>
                    <a:pt x="19341" y="1799"/>
                    <a:pt x="17557" y="0"/>
                    <a:pt x="153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40"/>
            <p:cNvSpPr/>
            <p:nvPr/>
          </p:nvSpPr>
          <p:spPr>
            <a:xfrm>
              <a:off x="4530200" y="1430900"/>
              <a:ext cx="419950" cy="400450"/>
            </a:xfrm>
            <a:custGeom>
              <a:avLst/>
              <a:gdLst/>
              <a:ahLst/>
              <a:cxnLst/>
              <a:rect l="l" t="t" r="r" b="b"/>
              <a:pathLst>
                <a:path w="16798" h="16018" extrusionOk="0">
                  <a:moveTo>
                    <a:pt x="12411" y="0"/>
                  </a:moveTo>
                  <a:cubicBezTo>
                    <a:pt x="11385" y="0"/>
                    <a:pt x="10361" y="392"/>
                    <a:pt x="9586" y="1175"/>
                  </a:cubicBezTo>
                  <a:lnTo>
                    <a:pt x="1567" y="9194"/>
                  </a:lnTo>
                  <a:cubicBezTo>
                    <a:pt x="1" y="10745"/>
                    <a:pt x="1" y="13288"/>
                    <a:pt x="1567" y="14855"/>
                  </a:cubicBezTo>
                  <a:cubicBezTo>
                    <a:pt x="2351" y="15630"/>
                    <a:pt x="3374" y="16018"/>
                    <a:pt x="4398" y="16018"/>
                  </a:cubicBezTo>
                  <a:cubicBezTo>
                    <a:pt x="5422" y="16018"/>
                    <a:pt x="6445" y="15630"/>
                    <a:pt x="7228" y="14855"/>
                  </a:cubicBezTo>
                  <a:lnTo>
                    <a:pt x="15247" y="6836"/>
                  </a:lnTo>
                  <a:cubicBezTo>
                    <a:pt x="16798" y="5270"/>
                    <a:pt x="16798" y="2742"/>
                    <a:pt x="15247" y="1175"/>
                  </a:cubicBezTo>
                  <a:cubicBezTo>
                    <a:pt x="14464" y="392"/>
                    <a:pt x="13436" y="0"/>
                    <a:pt x="124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7" name="Google Shape;407;p40"/>
          <p:cNvGrpSpPr/>
          <p:nvPr/>
        </p:nvGrpSpPr>
        <p:grpSpPr>
          <a:xfrm>
            <a:off x="4953153" y="199806"/>
            <a:ext cx="296051" cy="527032"/>
            <a:chOff x="2390675" y="509525"/>
            <a:chExt cx="2636250" cy="4693075"/>
          </a:xfrm>
        </p:grpSpPr>
        <p:sp>
          <p:nvSpPr>
            <p:cNvPr id="408" name="Google Shape;408;p40"/>
            <p:cNvSpPr/>
            <p:nvPr/>
          </p:nvSpPr>
          <p:spPr>
            <a:xfrm>
              <a:off x="2390675" y="1802775"/>
              <a:ext cx="2542025" cy="3399575"/>
            </a:xfrm>
            <a:custGeom>
              <a:avLst/>
              <a:gdLst/>
              <a:ahLst/>
              <a:cxnLst/>
              <a:rect l="l" t="t" r="r" b="b"/>
              <a:pathLst>
                <a:path w="101681" h="135983" extrusionOk="0">
                  <a:moveTo>
                    <a:pt x="67216" y="1"/>
                  </a:moveTo>
                  <a:cubicBezTo>
                    <a:pt x="66862" y="1"/>
                    <a:pt x="66490" y="103"/>
                    <a:pt x="66055" y="352"/>
                  </a:cubicBezTo>
                  <a:lnTo>
                    <a:pt x="44482" y="12915"/>
                  </a:lnTo>
                  <a:cubicBezTo>
                    <a:pt x="42652" y="13969"/>
                    <a:pt x="41178" y="16808"/>
                    <a:pt x="41178" y="19243"/>
                  </a:cubicBezTo>
                  <a:lnTo>
                    <a:pt x="41178" y="42352"/>
                  </a:lnTo>
                  <a:lnTo>
                    <a:pt x="23947" y="52293"/>
                  </a:lnTo>
                  <a:cubicBezTo>
                    <a:pt x="22117" y="53348"/>
                    <a:pt x="20644" y="56186"/>
                    <a:pt x="20644" y="58621"/>
                  </a:cubicBezTo>
                  <a:lnTo>
                    <a:pt x="20644" y="81731"/>
                  </a:lnTo>
                  <a:lnTo>
                    <a:pt x="3304" y="91734"/>
                  </a:lnTo>
                  <a:cubicBezTo>
                    <a:pt x="1474" y="92789"/>
                    <a:pt x="0" y="95627"/>
                    <a:pt x="0" y="98062"/>
                  </a:cubicBezTo>
                  <a:lnTo>
                    <a:pt x="0" y="116751"/>
                  </a:lnTo>
                  <a:cubicBezTo>
                    <a:pt x="0" y="117821"/>
                    <a:pt x="295" y="118628"/>
                    <a:pt x="776" y="119109"/>
                  </a:cubicBezTo>
                  <a:lnTo>
                    <a:pt x="33361" y="135704"/>
                  </a:lnTo>
                  <a:cubicBezTo>
                    <a:pt x="33638" y="135886"/>
                    <a:pt x="33959" y="135983"/>
                    <a:pt x="34311" y="135983"/>
                  </a:cubicBezTo>
                  <a:cubicBezTo>
                    <a:pt x="34710" y="135983"/>
                    <a:pt x="35149" y="135859"/>
                    <a:pt x="35610" y="135595"/>
                  </a:cubicBezTo>
                  <a:lnTo>
                    <a:pt x="96190" y="100497"/>
                  </a:lnTo>
                  <a:cubicBezTo>
                    <a:pt x="99230" y="98760"/>
                    <a:pt x="101681" y="94076"/>
                    <a:pt x="101681" y="90028"/>
                  </a:cubicBezTo>
                  <a:lnTo>
                    <a:pt x="101681" y="19196"/>
                  </a:lnTo>
                  <a:cubicBezTo>
                    <a:pt x="101681" y="17800"/>
                    <a:pt x="101200" y="16854"/>
                    <a:pt x="100440" y="16482"/>
                  </a:cubicBezTo>
                  <a:lnTo>
                    <a:pt x="68459" y="352"/>
                  </a:lnTo>
                  <a:cubicBezTo>
                    <a:pt x="68023" y="142"/>
                    <a:pt x="67632" y="1"/>
                    <a:pt x="672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40"/>
            <p:cNvSpPr/>
            <p:nvPr/>
          </p:nvSpPr>
          <p:spPr>
            <a:xfrm>
              <a:off x="3198325" y="2210150"/>
              <a:ext cx="1734375" cy="2992450"/>
            </a:xfrm>
            <a:custGeom>
              <a:avLst/>
              <a:gdLst/>
              <a:ahLst/>
              <a:cxnLst/>
              <a:rect l="l" t="t" r="r" b="b"/>
              <a:pathLst>
                <a:path w="69375" h="119698" extrusionOk="0">
                  <a:moveTo>
                    <a:pt x="67390" y="0"/>
                  </a:moveTo>
                  <a:cubicBezTo>
                    <a:pt x="66986" y="0"/>
                    <a:pt x="66541" y="130"/>
                    <a:pt x="66071" y="404"/>
                  </a:cubicBezTo>
                  <a:lnTo>
                    <a:pt x="44482" y="12967"/>
                  </a:lnTo>
                  <a:cubicBezTo>
                    <a:pt x="42652" y="14021"/>
                    <a:pt x="41163" y="16860"/>
                    <a:pt x="41163" y="19295"/>
                  </a:cubicBezTo>
                  <a:lnTo>
                    <a:pt x="41163" y="42404"/>
                  </a:lnTo>
                  <a:lnTo>
                    <a:pt x="23947" y="52346"/>
                  </a:lnTo>
                  <a:cubicBezTo>
                    <a:pt x="22117" y="53400"/>
                    <a:pt x="20628" y="56239"/>
                    <a:pt x="20628" y="58674"/>
                  </a:cubicBezTo>
                  <a:lnTo>
                    <a:pt x="20628" y="81783"/>
                  </a:lnTo>
                  <a:lnTo>
                    <a:pt x="3304" y="91786"/>
                  </a:lnTo>
                  <a:cubicBezTo>
                    <a:pt x="1474" y="92841"/>
                    <a:pt x="1" y="95664"/>
                    <a:pt x="1" y="98114"/>
                  </a:cubicBezTo>
                  <a:lnTo>
                    <a:pt x="1" y="116803"/>
                  </a:lnTo>
                  <a:cubicBezTo>
                    <a:pt x="1" y="118616"/>
                    <a:pt x="826" y="119698"/>
                    <a:pt x="2002" y="119698"/>
                  </a:cubicBezTo>
                  <a:cubicBezTo>
                    <a:pt x="2406" y="119698"/>
                    <a:pt x="2852" y="119570"/>
                    <a:pt x="3320" y="119300"/>
                  </a:cubicBezTo>
                  <a:lnTo>
                    <a:pt x="63900" y="84202"/>
                  </a:lnTo>
                  <a:cubicBezTo>
                    <a:pt x="66924" y="82465"/>
                    <a:pt x="69375" y="77781"/>
                    <a:pt x="69375" y="73733"/>
                  </a:cubicBezTo>
                  <a:lnTo>
                    <a:pt x="69375" y="2901"/>
                  </a:lnTo>
                  <a:cubicBezTo>
                    <a:pt x="69375" y="1090"/>
                    <a:pt x="68560" y="0"/>
                    <a:pt x="67390" y="0"/>
                  </a:cubicBezTo>
                  <a:close/>
                </a:path>
              </a:pathLst>
            </a:custGeom>
            <a:solidFill>
              <a:srgbClr val="B2D2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40"/>
            <p:cNvSpPr/>
            <p:nvPr/>
          </p:nvSpPr>
          <p:spPr>
            <a:xfrm>
              <a:off x="2390675" y="3846025"/>
              <a:ext cx="1323375" cy="817000"/>
            </a:xfrm>
            <a:custGeom>
              <a:avLst/>
              <a:gdLst/>
              <a:ahLst/>
              <a:cxnLst/>
              <a:rect l="l" t="t" r="r" b="b"/>
              <a:pathLst>
                <a:path w="52935" h="32680" extrusionOk="0">
                  <a:moveTo>
                    <a:pt x="20644" y="1"/>
                  </a:moveTo>
                  <a:lnTo>
                    <a:pt x="3304" y="10004"/>
                  </a:lnTo>
                  <a:cubicBezTo>
                    <a:pt x="1474" y="11059"/>
                    <a:pt x="0" y="13897"/>
                    <a:pt x="0" y="16332"/>
                  </a:cubicBezTo>
                  <a:lnTo>
                    <a:pt x="32307" y="32679"/>
                  </a:lnTo>
                  <a:cubicBezTo>
                    <a:pt x="32307" y="30229"/>
                    <a:pt x="33780" y="27406"/>
                    <a:pt x="35610" y="26351"/>
                  </a:cubicBezTo>
                  <a:lnTo>
                    <a:pt x="52934" y="16348"/>
                  </a:lnTo>
                  <a:lnTo>
                    <a:pt x="20644" y="1"/>
                  </a:lnTo>
                  <a:close/>
                </a:path>
              </a:pathLst>
            </a:custGeom>
            <a:solidFill>
              <a:srgbClr val="79B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40"/>
            <p:cNvSpPr/>
            <p:nvPr/>
          </p:nvSpPr>
          <p:spPr>
            <a:xfrm>
              <a:off x="2906750" y="2861550"/>
              <a:ext cx="1320650" cy="815050"/>
            </a:xfrm>
            <a:custGeom>
              <a:avLst/>
              <a:gdLst/>
              <a:ahLst/>
              <a:cxnLst/>
              <a:rect l="l" t="t" r="r" b="b"/>
              <a:pathLst>
                <a:path w="52826" h="32602" extrusionOk="0">
                  <a:moveTo>
                    <a:pt x="20535" y="1"/>
                  </a:moveTo>
                  <a:lnTo>
                    <a:pt x="3304" y="9942"/>
                  </a:lnTo>
                  <a:cubicBezTo>
                    <a:pt x="1474" y="10997"/>
                    <a:pt x="1" y="13835"/>
                    <a:pt x="1" y="16270"/>
                  </a:cubicBezTo>
                  <a:lnTo>
                    <a:pt x="32307" y="32602"/>
                  </a:lnTo>
                  <a:cubicBezTo>
                    <a:pt x="32291" y="30167"/>
                    <a:pt x="33780" y="27344"/>
                    <a:pt x="35610" y="26290"/>
                  </a:cubicBezTo>
                  <a:lnTo>
                    <a:pt x="52826" y="16348"/>
                  </a:lnTo>
                  <a:lnTo>
                    <a:pt x="20535" y="1"/>
                  </a:lnTo>
                  <a:close/>
                </a:path>
              </a:pathLst>
            </a:custGeom>
            <a:solidFill>
              <a:srgbClr val="79B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40"/>
            <p:cNvSpPr/>
            <p:nvPr/>
          </p:nvSpPr>
          <p:spPr>
            <a:xfrm>
              <a:off x="3419725" y="1802400"/>
              <a:ext cx="1481975" cy="889750"/>
            </a:xfrm>
            <a:custGeom>
              <a:avLst/>
              <a:gdLst/>
              <a:ahLst/>
              <a:cxnLst/>
              <a:rect l="l" t="t" r="r" b="b"/>
              <a:pathLst>
                <a:path w="59279" h="35590" extrusionOk="0">
                  <a:moveTo>
                    <a:pt x="26054" y="0"/>
                  </a:moveTo>
                  <a:cubicBezTo>
                    <a:pt x="25700" y="0"/>
                    <a:pt x="25328" y="102"/>
                    <a:pt x="24893" y="351"/>
                  </a:cubicBezTo>
                  <a:lnTo>
                    <a:pt x="3320" y="12930"/>
                  </a:lnTo>
                  <a:cubicBezTo>
                    <a:pt x="1490" y="13984"/>
                    <a:pt x="1" y="16807"/>
                    <a:pt x="1" y="19258"/>
                  </a:cubicBezTo>
                  <a:lnTo>
                    <a:pt x="32307" y="35589"/>
                  </a:lnTo>
                  <a:cubicBezTo>
                    <a:pt x="32307" y="33154"/>
                    <a:pt x="33796" y="30331"/>
                    <a:pt x="35626" y="29277"/>
                  </a:cubicBezTo>
                  <a:lnTo>
                    <a:pt x="57200" y="16714"/>
                  </a:lnTo>
                  <a:cubicBezTo>
                    <a:pt x="57670" y="16437"/>
                    <a:pt x="58113" y="16309"/>
                    <a:pt x="58516" y="16309"/>
                  </a:cubicBezTo>
                  <a:cubicBezTo>
                    <a:pt x="58790" y="16309"/>
                    <a:pt x="59046" y="16368"/>
                    <a:pt x="59278" y="16481"/>
                  </a:cubicBezTo>
                  <a:lnTo>
                    <a:pt x="27297" y="351"/>
                  </a:lnTo>
                  <a:cubicBezTo>
                    <a:pt x="26861" y="142"/>
                    <a:pt x="26470" y="0"/>
                    <a:pt x="26054" y="0"/>
                  </a:cubicBezTo>
                  <a:close/>
                </a:path>
              </a:pathLst>
            </a:custGeom>
            <a:solidFill>
              <a:srgbClr val="79B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40"/>
            <p:cNvSpPr/>
            <p:nvPr/>
          </p:nvSpPr>
          <p:spPr>
            <a:xfrm>
              <a:off x="4160700" y="509525"/>
              <a:ext cx="866225" cy="1252050"/>
            </a:xfrm>
            <a:custGeom>
              <a:avLst/>
              <a:gdLst/>
              <a:ahLst/>
              <a:cxnLst/>
              <a:rect l="l" t="t" r="r" b="b"/>
              <a:pathLst>
                <a:path w="34649" h="50082" extrusionOk="0">
                  <a:moveTo>
                    <a:pt x="34649" y="1"/>
                  </a:moveTo>
                  <a:lnTo>
                    <a:pt x="0" y="20008"/>
                  </a:lnTo>
                  <a:lnTo>
                    <a:pt x="0" y="50081"/>
                  </a:lnTo>
                  <a:lnTo>
                    <a:pt x="34649" y="30089"/>
                  </a:lnTo>
                  <a:lnTo>
                    <a:pt x="27747" y="19031"/>
                  </a:lnTo>
                  <a:lnTo>
                    <a:pt x="34649" y="1"/>
                  </a:lnTo>
                  <a:close/>
                </a:path>
              </a:pathLst>
            </a:custGeom>
            <a:solidFill>
              <a:srgbClr val="2955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40"/>
            <p:cNvSpPr/>
            <p:nvPr/>
          </p:nvSpPr>
          <p:spPr>
            <a:xfrm>
              <a:off x="4107200" y="951175"/>
              <a:ext cx="107425" cy="1350125"/>
            </a:xfrm>
            <a:custGeom>
              <a:avLst/>
              <a:gdLst/>
              <a:ahLst/>
              <a:cxnLst/>
              <a:rect l="l" t="t" r="r" b="b"/>
              <a:pathLst>
                <a:path w="4297" h="54005" extrusionOk="0">
                  <a:moveTo>
                    <a:pt x="2140" y="0"/>
                  </a:moveTo>
                  <a:cubicBezTo>
                    <a:pt x="962" y="0"/>
                    <a:pt x="0" y="962"/>
                    <a:pt x="0" y="2140"/>
                  </a:cubicBezTo>
                  <a:lnTo>
                    <a:pt x="0" y="51864"/>
                  </a:lnTo>
                  <a:cubicBezTo>
                    <a:pt x="0" y="53043"/>
                    <a:pt x="962" y="54005"/>
                    <a:pt x="2140" y="54005"/>
                  </a:cubicBezTo>
                  <a:cubicBezTo>
                    <a:pt x="3335" y="54005"/>
                    <a:pt x="4296" y="53043"/>
                    <a:pt x="4296" y="51864"/>
                  </a:cubicBezTo>
                  <a:lnTo>
                    <a:pt x="4296" y="2140"/>
                  </a:lnTo>
                  <a:cubicBezTo>
                    <a:pt x="4296" y="962"/>
                    <a:pt x="3335" y="0"/>
                    <a:pt x="2140" y="0"/>
                  </a:cubicBezTo>
                  <a:close/>
                </a:path>
              </a:pathLst>
            </a:custGeom>
            <a:solidFill>
              <a:srgbClr val="3E73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" name="Google Shape;332;p40"/>
          <p:cNvGrpSpPr/>
          <p:nvPr/>
        </p:nvGrpSpPr>
        <p:grpSpPr>
          <a:xfrm>
            <a:off x="1724318" y="2248409"/>
            <a:ext cx="2620472" cy="2363799"/>
            <a:chOff x="421450" y="238125"/>
            <a:chExt cx="4149600" cy="3743150"/>
          </a:xfrm>
        </p:grpSpPr>
        <p:sp>
          <p:nvSpPr>
            <p:cNvPr id="104" name="Google Shape;334;p40"/>
            <p:cNvSpPr/>
            <p:nvPr/>
          </p:nvSpPr>
          <p:spPr>
            <a:xfrm>
              <a:off x="3103900" y="1713375"/>
              <a:ext cx="1467150" cy="2267900"/>
            </a:xfrm>
            <a:custGeom>
              <a:avLst/>
              <a:gdLst/>
              <a:ahLst/>
              <a:cxnLst/>
              <a:rect l="l" t="t" r="r" b="b"/>
              <a:pathLst>
                <a:path w="58686" h="90716" extrusionOk="0">
                  <a:moveTo>
                    <a:pt x="29322" y="1"/>
                  </a:moveTo>
                  <a:lnTo>
                    <a:pt x="15302" y="8140"/>
                  </a:lnTo>
                  <a:lnTo>
                    <a:pt x="15241" y="56835"/>
                  </a:lnTo>
                  <a:lnTo>
                    <a:pt x="0" y="65646"/>
                  </a:lnTo>
                  <a:lnTo>
                    <a:pt x="21" y="73724"/>
                  </a:lnTo>
                  <a:lnTo>
                    <a:pt x="29261" y="90715"/>
                  </a:lnTo>
                  <a:lnTo>
                    <a:pt x="58686" y="73724"/>
                  </a:lnTo>
                  <a:lnTo>
                    <a:pt x="58686" y="65646"/>
                  </a:lnTo>
                  <a:lnTo>
                    <a:pt x="43383" y="56753"/>
                  </a:lnTo>
                  <a:lnTo>
                    <a:pt x="43444" y="8140"/>
                  </a:lnTo>
                  <a:lnTo>
                    <a:pt x="29322" y="1"/>
                  </a:lnTo>
                  <a:close/>
                </a:path>
              </a:pathLst>
            </a:custGeom>
            <a:solidFill>
              <a:srgbClr val="6CA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335;p40"/>
            <p:cNvSpPr/>
            <p:nvPr/>
          </p:nvSpPr>
          <p:spPr>
            <a:xfrm>
              <a:off x="1765450" y="983900"/>
              <a:ext cx="1467175" cy="2267875"/>
            </a:xfrm>
            <a:custGeom>
              <a:avLst/>
              <a:gdLst/>
              <a:ahLst/>
              <a:cxnLst/>
              <a:rect l="l" t="t" r="r" b="b"/>
              <a:pathLst>
                <a:path w="58687" h="90715" extrusionOk="0">
                  <a:moveTo>
                    <a:pt x="29323" y="0"/>
                  </a:moveTo>
                  <a:lnTo>
                    <a:pt x="15303" y="8140"/>
                  </a:lnTo>
                  <a:lnTo>
                    <a:pt x="15242" y="56834"/>
                  </a:lnTo>
                  <a:lnTo>
                    <a:pt x="1" y="65645"/>
                  </a:lnTo>
                  <a:lnTo>
                    <a:pt x="21" y="73723"/>
                  </a:lnTo>
                  <a:lnTo>
                    <a:pt x="29262" y="90714"/>
                  </a:lnTo>
                  <a:lnTo>
                    <a:pt x="58686" y="73723"/>
                  </a:lnTo>
                  <a:lnTo>
                    <a:pt x="58686" y="65645"/>
                  </a:lnTo>
                  <a:lnTo>
                    <a:pt x="43384" y="56752"/>
                  </a:lnTo>
                  <a:lnTo>
                    <a:pt x="43445" y="8140"/>
                  </a:lnTo>
                  <a:lnTo>
                    <a:pt x="29323" y="0"/>
                  </a:lnTo>
                  <a:close/>
                </a:path>
              </a:pathLst>
            </a:custGeom>
            <a:solidFill>
              <a:srgbClr val="6CA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349;p40"/>
            <p:cNvSpPr/>
            <p:nvPr/>
          </p:nvSpPr>
          <p:spPr>
            <a:xfrm>
              <a:off x="3103900" y="2929725"/>
              <a:ext cx="1467150" cy="849575"/>
            </a:xfrm>
            <a:custGeom>
              <a:avLst/>
              <a:gdLst/>
              <a:ahLst/>
              <a:cxnLst/>
              <a:rect l="l" t="t" r="r" b="b"/>
              <a:pathLst>
                <a:path w="58686" h="33983" extrusionOk="0">
                  <a:moveTo>
                    <a:pt x="29424" y="1"/>
                  </a:moveTo>
                  <a:lnTo>
                    <a:pt x="0" y="16992"/>
                  </a:lnTo>
                  <a:lnTo>
                    <a:pt x="29241" y="33983"/>
                  </a:lnTo>
                  <a:lnTo>
                    <a:pt x="58686" y="16992"/>
                  </a:lnTo>
                  <a:lnTo>
                    <a:pt x="294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350;p40"/>
            <p:cNvSpPr/>
            <p:nvPr/>
          </p:nvSpPr>
          <p:spPr>
            <a:xfrm>
              <a:off x="3103900" y="3354500"/>
              <a:ext cx="731550" cy="626775"/>
            </a:xfrm>
            <a:custGeom>
              <a:avLst/>
              <a:gdLst/>
              <a:ahLst/>
              <a:cxnLst/>
              <a:rect l="l" t="t" r="r" b="b"/>
              <a:pathLst>
                <a:path w="29262" h="25071" extrusionOk="0">
                  <a:moveTo>
                    <a:pt x="0" y="1"/>
                  </a:moveTo>
                  <a:lnTo>
                    <a:pt x="21" y="8079"/>
                  </a:lnTo>
                  <a:lnTo>
                    <a:pt x="29261" y="25070"/>
                  </a:lnTo>
                  <a:lnTo>
                    <a:pt x="29261" y="25070"/>
                  </a:lnTo>
                  <a:lnTo>
                    <a:pt x="29241" y="169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6BE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351;p40"/>
            <p:cNvSpPr/>
            <p:nvPr/>
          </p:nvSpPr>
          <p:spPr>
            <a:xfrm>
              <a:off x="3834925" y="3354500"/>
              <a:ext cx="736125" cy="626775"/>
            </a:xfrm>
            <a:custGeom>
              <a:avLst/>
              <a:gdLst/>
              <a:ahLst/>
              <a:cxnLst/>
              <a:rect l="l" t="t" r="r" b="b"/>
              <a:pathLst>
                <a:path w="29445" h="25071" extrusionOk="0">
                  <a:moveTo>
                    <a:pt x="29445" y="1"/>
                  </a:moveTo>
                  <a:lnTo>
                    <a:pt x="0" y="16992"/>
                  </a:lnTo>
                  <a:lnTo>
                    <a:pt x="20" y="25070"/>
                  </a:lnTo>
                  <a:lnTo>
                    <a:pt x="29445" y="8079"/>
                  </a:lnTo>
                  <a:lnTo>
                    <a:pt x="29445" y="1"/>
                  </a:lnTo>
                  <a:close/>
                </a:path>
              </a:pathLst>
            </a:custGeom>
            <a:solidFill>
              <a:srgbClr val="A3CE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352;p40"/>
            <p:cNvSpPr/>
            <p:nvPr/>
          </p:nvSpPr>
          <p:spPr>
            <a:xfrm>
              <a:off x="3486450" y="1713375"/>
              <a:ext cx="703575" cy="407525"/>
            </a:xfrm>
            <a:custGeom>
              <a:avLst/>
              <a:gdLst/>
              <a:ahLst/>
              <a:cxnLst/>
              <a:rect l="l" t="t" r="r" b="b"/>
              <a:pathLst>
                <a:path w="28143" h="16301" extrusionOk="0">
                  <a:moveTo>
                    <a:pt x="14020" y="1"/>
                  </a:moveTo>
                  <a:lnTo>
                    <a:pt x="0" y="8140"/>
                  </a:lnTo>
                  <a:lnTo>
                    <a:pt x="14102" y="16300"/>
                  </a:lnTo>
                  <a:lnTo>
                    <a:pt x="28142" y="8140"/>
                  </a:lnTo>
                  <a:lnTo>
                    <a:pt x="1402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353;p40"/>
            <p:cNvSpPr/>
            <p:nvPr/>
          </p:nvSpPr>
          <p:spPr>
            <a:xfrm>
              <a:off x="3837975" y="1916875"/>
              <a:ext cx="352050" cy="1626900"/>
            </a:xfrm>
            <a:custGeom>
              <a:avLst/>
              <a:gdLst/>
              <a:ahLst/>
              <a:cxnLst/>
              <a:rect l="l" t="t" r="r" b="b"/>
              <a:pathLst>
                <a:path w="14082" h="65076" extrusionOk="0">
                  <a:moveTo>
                    <a:pt x="14081" y="0"/>
                  </a:moveTo>
                  <a:lnTo>
                    <a:pt x="41" y="8160"/>
                  </a:lnTo>
                  <a:lnTo>
                    <a:pt x="0" y="65075"/>
                  </a:lnTo>
                  <a:lnTo>
                    <a:pt x="14020" y="56936"/>
                  </a:lnTo>
                  <a:lnTo>
                    <a:pt x="14081" y="0"/>
                  </a:lnTo>
                  <a:close/>
                </a:path>
              </a:pathLst>
            </a:custGeom>
            <a:solidFill>
              <a:srgbClr val="A3CE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354;p40"/>
            <p:cNvSpPr/>
            <p:nvPr/>
          </p:nvSpPr>
          <p:spPr>
            <a:xfrm>
              <a:off x="3484925" y="1916875"/>
              <a:ext cx="354075" cy="1626900"/>
            </a:xfrm>
            <a:custGeom>
              <a:avLst/>
              <a:gdLst/>
              <a:ahLst/>
              <a:cxnLst/>
              <a:rect l="l" t="t" r="r" b="b"/>
              <a:pathLst>
                <a:path w="14163" h="65076" extrusionOk="0">
                  <a:moveTo>
                    <a:pt x="61" y="0"/>
                  </a:moveTo>
                  <a:lnTo>
                    <a:pt x="0" y="56936"/>
                  </a:lnTo>
                  <a:lnTo>
                    <a:pt x="14122" y="65075"/>
                  </a:lnTo>
                  <a:lnTo>
                    <a:pt x="14163" y="816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96BE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355;p40"/>
            <p:cNvSpPr/>
            <p:nvPr/>
          </p:nvSpPr>
          <p:spPr>
            <a:xfrm>
              <a:off x="1765450" y="2200225"/>
              <a:ext cx="1467175" cy="849575"/>
            </a:xfrm>
            <a:custGeom>
              <a:avLst/>
              <a:gdLst/>
              <a:ahLst/>
              <a:cxnLst/>
              <a:rect l="l" t="t" r="r" b="b"/>
              <a:pathLst>
                <a:path w="58687" h="33983" extrusionOk="0">
                  <a:moveTo>
                    <a:pt x="29445" y="1"/>
                  </a:moveTo>
                  <a:lnTo>
                    <a:pt x="1" y="16992"/>
                  </a:lnTo>
                  <a:lnTo>
                    <a:pt x="29242" y="33983"/>
                  </a:lnTo>
                  <a:lnTo>
                    <a:pt x="58686" y="16992"/>
                  </a:lnTo>
                  <a:lnTo>
                    <a:pt x="294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356;p40"/>
            <p:cNvSpPr/>
            <p:nvPr/>
          </p:nvSpPr>
          <p:spPr>
            <a:xfrm>
              <a:off x="1765450" y="2625000"/>
              <a:ext cx="731575" cy="626775"/>
            </a:xfrm>
            <a:custGeom>
              <a:avLst/>
              <a:gdLst/>
              <a:ahLst/>
              <a:cxnLst/>
              <a:rect l="l" t="t" r="r" b="b"/>
              <a:pathLst>
                <a:path w="29263" h="25071" extrusionOk="0">
                  <a:moveTo>
                    <a:pt x="1" y="1"/>
                  </a:moveTo>
                  <a:lnTo>
                    <a:pt x="21" y="8079"/>
                  </a:lnTo>
                  <a:lnTo>
                    <a:pt x="29262" y="25070"/>
                  </a:lnTo>
                  <a:lnTo>
                    <a:pt x="29242" y="169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955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357;p40"/>
            <p:cNvSpPr/>
            <p:nvPr/>
          </p:nvSpPr>
          <p:spPr>
            <a:xfrm>
              <a:off x="2496475" y="2625000"/>
              <a:ext cx="736150" cy="626775"/>
            </a:xfrm>
            <a:custGeom>
              <a:avLst/>
              <a:gdLst/>
              <a:ahLst/>
              <a:cxnLst/>
              <a:rect l="l" t="t" r="r" b="b"/>
              <a:pathLst>
                <a:path w="29446" h="25071" extrusionOk="0">
                  <a:moveTo>
                    <a:pt x="29445" y="1"/>
                  </a:moveTo>
                  <a:lnTo>
                    <a:pt x="1" y="16992"/>
                  </a:lnTo>
                  <a:lnTo>
                    <a:pt x="21" y="25070"/>
                  </a:lnTo>
                  <a:lnTo>
                    <a:pt x="29445" y="8079"/>
                  </a:lnTo>
                  <a:lnTo>
                    <a:pt x="29445" y="1"/>
                  </a:lnTo>
                  <a:close/>
                </a:path>
              </a:pathLst>
            </a:custGeom>
            <a:solidFill>
              <a:srgbClr val="3E73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358;p40"/>
            <p:cNvSpPr/>
            <p:nvPr/>
          </p:nvSpPr>
          <p:spPr>
            <a:xfrm>
              <a:off x="2148025" y="983900"/>
              <a:ext cx="703575" cy="406975"/>
            </a:xfrm>
            <a:custGeom>
              <a:avLst/>
              <a:gdLst/>
              <a:ahLst/>
              <a:cxnLst/>
              <a:rect l="l" t="t" r="r" b="b"/>
              <a:pathLst>
                <a:path w="28143" h="16279" extrusionOk="0">
                  <a:moveTo>
                    <a:pt x="14020" y="0"/>
                  </a:moveTo>
                  <a:lnTo>
                    <a:pt x="0" y="8140"/>
                  </a:lnTo>
                  <a:lnTo>
                    <a:pt x="14102" y="16279"/>
                  </a:lnTo>
                  <a:lnTo>
                    <a:pt x="28142" y="8140"/>
                  </a:lnTo>
                  <a:lnTo>
                    <a:pt x="140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359;p40"/>
            <p:cNvSpPr/>
            <p:nvPr/>
          </p:nvSpPr>
          <p:spPr>
            <a:xfrm>
              <a:off x="2499025" y="1187375"/>
              <a:ext cx="352575" cy="1626900"/>
            </a:xfrm>
            <a:custGeom>
              <a:avLst/>
              <a:gdLst/>
              <a:ahLst/>
              <a:cxnLst/>
              <a:rect l="l" t="t" r="r" b="b"/>
              <a:pathLst>
                <a:path w="14103" h="65076" extrusionOk="0">
                  <a:moveTo>
                    <a:pt x="14102" y="1"/>
                  </a:moveTo>
                  <a:lnTo>
                    <a:pt x="62" y="8140"/>
                  </a:lnTo>
                  <a:lnTo>
                    <a:pt x="1" y="65075"/>
                  </a:lnTo>
                  <a:lnTo>
                    <a:pt x="14041" y="56936"/>
                  </a:lnTo>
                  <a:lnTo>
                    <a:pt x="14102" y="1"/>
                  </a:lnTo>
                  <a:close/>
                </a:path>
              </a:pathLst>
            </a:custGeom>
            <a:solidFill>
              <a:srgbClr val="3E73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360;p40"/>
            <p:cNvSpPr/>
            <p:nvPr/>
          </p:nvSpPr>
          <p:spPr>
            <a:xfrm>
              <a:off x="2146500" y="1187375"/>
              <a:ext cx="354075" cy="1626900"/>
            </a:xfrm>
            <a:custGeom>
              <a:avLst/>
              <a:gdLst/>
              <a:ahLst/>
              <a:cxnLst/>
              <a:rect l="l" t="t" r="r" b="b"/>
              <a:pathLst>
                <a:path w="14163" h="65076" extrusionOk="0">
                  <a:moveTo>
                    <a:pt x="61" y="1"/>
                  </a:moveTo>
                  <a:lnTo>
                    <a:pt x="0" y="56936"/>
                  </a:lnTo>
                  <a:lnTo>
                    <a:pt x="14102" y="65075"/>
                  </a:lnTo>
                  <a:lnTo>
                    <a:pt x="14163" y="8140"/>
                  </a:lnTo>
                  <a:lnTo>
                    <a:pt x="61" y="1"/>
                  </a:lnTo>
                  <a:close/>
                </a:path>
              </a:pathLst>
            </a:custGeom>
            <a:solidFill>
              <a:srgbClr val="2955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361;p40"/>
            <p:cNvSpPr/>
            <p:nvPr/>
          </p:nvSpPr>
          <p:spPr>
            <a:xfrm>
              <a:off x="421450" y="238125"/>
              <a:ext cx="1467150" cy="2268375"/>
            </a:xfrm>
            <a:custGeom>
              <a:avLst/>
              <a:gdLst/>
              <a:ahLst/>
              <a:cxnLst/>
              <a:rect l="l" t="t" r="r" b="b"/>
              <a:pathLst>
                <a:path w="58686" h="90735" extrusionOk="0">
                  <a:moveTo>
                    <a:pt x="29322" y="0"/>
                  </a:moveTo>
                  <a:lnTo>
                    <a:pt x="15302" y="8160"/>
                  </a:lnTo>
                  <a:lnTo>
                    <a:pt x="15241" y="56854"/>
                  </a:lnTo>
                  <a:lnTo>
                    <a:pt x="0" y="65645"/>
                  </a:lnTo>
                  <a:lnTo>
                    <a:pt x="20" y="73723"/>
                  </a:lnTo>
                  <a:lnTo>
                    <a:pt x="29261" y="90734"/>
                  </a:lnTo>
                  <a:lnTo>
                    <a:pt x="58685" y="73723"/>
                  </a:lnTo>
                  <a:lnTo>
                    <a:pt x="58685" y="65645"/>
                  </a:lnTo>
                  <a:lnTo>
                    <a:pt x="43383" y="56773"/>
                  </a:lnTo>
                  <a:lnTo>
                    <a:pt x="43424" y="8160"/>
                  </a:lnTo>
                  <a:lnTo>
                    <a:pt x="29322" y="0"/>
                  </a:lnTo>
                  <a:close/>
                </a:path>
              </a:pathLst>
            </a:custGeom>
            <a:solidFill>
              <a:srgbClr val="6CA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362;p40"/>
            <p:cNvSpPr/>
            <p:nvPr/>
          </p:nvSpPr>
          <p:spPr>
            <a:xfrm>
              <a:off x="421450" y="1454450"/>
              <a:ext cx="1466625" cy="849575"/>
            </a:xfrm>
            <a:custGeom>
              <a:avLst/>
              <a:gdLst/>
              <a:ahLst/>
              <a:cxnLst/>
              <a:rect l="l" t="t" r="r" b="b"/>
              <a:pathLst>
                <a:path w="58665" h="33983" extrusionOk="0">
                  <a:moveTo>
                    <a:pt x="29424" y="1"/>
                  </a:moveTo>
                  <a:lnTo>
                    <a:pt x="0" y="16992"/>
                  </a:lnTo>
                  <a:lnTo>
                    <a:pt x="29241" y="33983"/>
                  </a:lnTo>
                  <a:lnTo>
                    <a:pt x="58665" y="16992"/>
                  </a:lnTo>
                  <a:lnTo>
                    <a:pt x="294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363;p40"/>
            <p:cNvSpPr/>
            <p:nvPr/>
          </p:nvSpPr>
          <p:spPr>
            <a:xfrm>
              <a:off x="421450" y="1879225"/>
              <a:ext cx="731550" cy="627275"/>
            </a:xfrm>
            <a:custGeom>
              <a:avLst/>
              <a:gdLst/>
              <a:ahLst/>
              <a:cxnLst/>
              <a:rect l="l" t="t" r="r" b="b"/>
              <a:pathLst>
                <a:path w="29262" h="25091" extrusionOk="0">
                  <a:moveTo>
                    <a:pt x="0" y="1"/>
                  </a:moveTo>
                  <a:lnTo>
                    <a:pt x="20" y="8079"/>
                  </a:lnTo>
                  <a:lnTo>
                    <a:pt x="29261" y="25090"/>
                  </a:lnTo>
                  <a:lnTo>
                    <a:pt x="29241" y="169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CA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364;p40"/>
            <p:cNvSpPr/>
            <p:nvPr/>
          </p:nvSpPr>
          <p:spPr>
            <a:xfrm>
              <a:off x="1152450" y="1879225"/>
              <a:ext cx="736150" cy="627275"/>
            </a:xfrm>
            <a:custGeom>
              <a:avLst/>
              <a:gdLst/>
              <a:ahLst/>
              <a:cxnLst/>
              <a:rect l="l" t="t" r="r" b="b"/>
              <a:pathLst>
                <a:path w="29446" h="25091" extrusionOk="0">
                  <a:moveTo>
                    <a:pt x="29425" y="1"/>
                  </a:moveTo>
                  <a:lnTo>
                    <a:pt x="1" y="16992"/>
                  </a:lnTo>
                  <a:lnTo>
                    <a:pt x="21" y="25090"/>
                  </a:lnTo>
                  <a:lnTo>
                    <a:pt x="29445" y="8079"/>
                  </a:lnTo>
                  <a:lnTo>
                    <a:pt x="2942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365;p40"/>
            <p:cNvSpPr/>
            <p:nvPr/>
          </p:nvSpPr>
          <p:spPr>
            <a:xfrm>
              <a:off x="804000" y="238125"/>
              <a:ext cx="703050" cy="407500"/>
            </a:xfrm>
            <a:custGeom>
              <a:avLst/>
              <a:gdLst/>
              <a:ahLst/>
              <a:cxnLst/>
              <a:rect l="l" t="t" r="r" b="b"/>
              <a:pathLst>
                <a:path w="28122" h="16300" extrusionOk="0">
                  <a:moveTo>
                    <a:pt x="14020" y="0"/>
                  </a:moveTo>
                  <a:lnTo>
                    <a:pt x="0" y="8160"/>
                  </a:lnTo>
                  <a:lnTo>
                    <a:pt x="14102" y="16299"/>
                  </a:lnTo>
                  <a:lnTo>
                    <a:pt x="28122" y="8160"/>
                  </a:lnTo>
                  <a:lnTo>
                    <a:pt x="1402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366;p40"/>
            <p:cNvSpPr/>
            <p:nvPr/>
          </p:nvSpPr>
          <p:spPr>
            <a:xfrm>
              <a:off x="1155000" y="442100"/>
              <a:ext cx="352050" cy="1626900"/>
            </a:xfrm>
            <a:custGeom>
              <a:avLst/>
              <a:gdLst/>
              <a:ahLst/>
              <a:cxnLst/>
              <a:rect l="l" t="t" r="r" b="b"/>
              <a:pathLst>
                <a:path w="14082" h="65076" extrusionOk="0">
                  <a:moveTo>
                    <a:pt x="14082" y="1"/>
                  </a:moveTo>
                  <a:lnTo>
                    <a:pt x="62" y="8140"/>
                  </a:lnTo>
                  <a:lnTo>
                    <a:pt x="1" y="65076"/>
                  </a:lnTo>
                  <a:lnTo>
                    <a:pt x="14041" y="56916"/>
                  </a:lnTo>
                  <a:lnTo>
                    <a:pt x="1408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367;p40"/>
            <p:cNvSpPr/>
            <p:nvPr/>
          </p:nvSpPr>
          <p:spPr>
            <a:xfrm>
              <a:off x="802475" y="442100"/>
              <a:ext cx="354075" cy="1626900"/>
            </a:xfrm>
            <a:custGeom>
              <a:avLst/>
              <a:gdLst/>
              <a:ahLst/>
              <a:cxnLst/>
              <a:rect l="l" t="t" r="r" b="b"/>
              <a:pathLst>
                <a:path w="14163" h="65076" extrusionOk="0">
                  <a:moveTo>
                    <a:pt x="61" y="1"/>
                  </a:moveTo>
                  <a:lnTo>
                    <a:pt x="0" y="56916"/>
                  </a:lnTo>
                  <a:lnTo>
                    <a:pt x="14102" y="65076"/>
                  </a:lnTo>
                  <a:lnTo>
                    <a:pt x="14163" y="8140"/>
                  </a:lnTo>
                  <a:lnTo>
                    <a:pt x="61" y="1"/>
                  </a:lnTo>
                  <a:close/>
                </a:path>
              </a:pathLst>
            </a:custGeom>
            <a:solidFill>
              <a:srgbClr val="6CA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0" name="Google Shape;330;p40"/>
          <p:cNvSpPr txBox="1"/>
          <p:nvPr/>
        </p:nvSpPr>
        <p:spPr>
          <a:xfrm>
            <a:off x="-105116" y="3260712"/>
            <a:ext cx="1820396" cy="254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200" smtClean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Data Abstraction</a:t>
            </a:r>
            <a:endParaRPr sz="12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42" name="Google Shape;330;p40"/>
          <p:cNvSpPr txBox="1"/>
          <p:nvPr/>
        </p:nvSpPr>
        <p:spPr>
          <a:xfrm>
            <a:off x="597987" y="3716339"/>
            <a:ext cx="1820396" cy="254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200" smtClean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Application</a:t>
            </a:r>
            <a:endParaRPr sz="12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44" name="Google Shape;330;p40"/>
          <p:cNvSpPr txBox="1"/>
          <p:nvPr/>
        </p:nvSpPr>
        <p:spPr>
          <a:xfrm>
            <a:off x="1447133" y="4220937"/>
            <a:ext cx="1820396" cy="254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200" smtClean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Collaboration &amp; Process</a:t>
            </a:r>
            <a:endParaRPr sz="12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grpSp>
        <p:nvGrpSpPr>
          <p:cNvPr id="376" name="Google Shape;376;p40"/>
          <p:cNvGrpSpPr/>
          <p:nvPr/>
        </p:nvGrpSpPr>
        <p:grpSpPr>
          <a:xfrm>
            <a:off x="3740667" y="2980215"/>
            <a:ext cx="304932" cy="409741"/>
            <a:chOff x="2244500" y="776200"/>
            <a:chExt cx="3114725" cy="4185300"/>
          </a:xfrm>
        </p:grpSpPr>
        <p:sp>
          <p:nvSpPr>
            <p:cNvPr id="377" name="Google Shape;377;p40"/>
            <p:cNvSpPr/>
            <p:nvPr/>
          </p:nvSpPr>
          <p:spPr>
            <a:xfrm>
              <a:off x="2244500" y="776200"/>
              <a:ext cx="3114725" cy="4185125"/>
            </a:xfrm>
            <a:custGeom>
              <a:avLst/>
              <a:gdLst/>
              <a:ahLst/>
              <a:cxnLst/>
              <a:rect l="l" t="t" r="r" b="b"/>
              <a:pathLst>
                <a:path w="124589" h="167405" extrusionOk="0">
                  <a:moveTo>
                    <a:pt x="109164" y="1"/>
                  </a:moveTo>
                  <a:cubicBezTo>
                    <a:pt x="108012" y="1"/>
                    <a:pt x="106743" y="364"/>
                    <a:pt x="105403" y="1137"/>
                  </a:cubicBezTo>
                  <a:lnTo>
                    <a:pt x="9523" y="56490"/>
                  </a:lnTo>
                  <a:cubicBezTo>
                    <a:pt x="4265" y="59530"/>
                    <a:pt x="0" y="67657"/>
                    <a:pt x="0" y="74667"/>
                  </a:cubicBezTo>
                  <a:lnTo>
                    <a:pt x="0" y="153549"/>
                  </a:lnTo>
                  <a:cubicBezTo>
                    <a:pt x="0" y="157628"/>
                    <a:pt x="1458" y="160404"/>
                    <a:pt x="3692" y="161428"/>
                  </a:cubicBezTo>
                  <a:cubicBezTo>
                    <a:pt x="3692" y="161428"/>
                    <a:pt x="13121" y="166841"/>
                    <a:pt x="13245" y="166903"/>
                  </a:cubicBezTo>
                  <a:lnTo>
                    <a:pt x="13292" y="166934"/>
                  </a:lnTo>
                  <a:cubicBezTo>
                    <a:pt x="13942" y="167244"/>
                    <a:pt x="14657" y="167405"/>
                    <a:pt x="15423" y="167405"/>
                  </a:cubicBezTo>
                  <a:cubicBezTo>
                    <a:pt x="16576" y="167405"/>
                    <a:pt x="17844" y="167040"/>
                    <a:pt x="19186" y="166267"/>
                  </a:cubicBezTo>
                  <a:lnTo>
                    <a:pt x="115081" y="110913"/>
                  </a:lnTo>
                  <a:cubicBezTo>
                    <a:pt x="120339" y="107873"/>
                    <a:pt x="124588" y="99746"/>
                    <a:pt x="124588" y="92736"/>
                  </a:cubicBezTo>
                  <a:lnTo>
                    <a:pt x="124588" y="13854"/>
                  </a:lnTo>
                  <a:cubicBezTo>
                    <a:pt x="124588" y="9574"/>
                    <a:pt x="123006" y="6720"/>
                    <a:pt x="120587" y="5836"/>
                  </a:cubicBezTo>
                  <a:lnTo>
                    <a:pt x="111917" y="826"/>
                  </a:lnTo>
                  <a:cubicBezTo>
                    <a:pt x="111115" y="287"/>
                    <a:pt x="110186" y="1"/>
                    <a:pt x="1091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40"/>
            <p:cNvSpPr/>
            <p:nvPr/>
          </p:nvSpPr>
          <p:spPr>
            <a:xfrm>
              <a:off x="2486451" y="914249"/>
              <a:ext cx="2872774" cy="4047251"/>
            </a:xfrm>
            <a:custGeom>
              <a:avLst/>
              <a:gdLst/>
              <a:ahLst/>
              <a:cxnLst/>
              <a:rect l="l" t="t" r="r" b="b"/>
              <a:pathLst>
                <a:path w="114911" h="161890" extrusionOk="0">
                  <a:moveTo>
                    <a:pt x="109172" y="0"/>
                  </a:moveTo>
                  <a:cubicBezTo>
                    <a:pt x="108017" y="0"/>
                    <a:pt x="106743" y="365"/>
                    <a:pt x="105403" y="1136"/>
                  </a:cubicBezTo>
                  <a:lnTo>
                    <a:pt x="9508" y="56505"/>
                  </a:lnTo>
                  <a:cubicBezTo>
                    <a:pt x="4265" y="59530"/>
                    <a:pt x="0" y="67672"/>
                    <a:pt x="0" y="74667"/>
                  </a:cubicBezTo>
                  <a:lnTo>
                    <a:pt x="0" y="153564"/>
                  </a:lnTo>
                  <a:cubicBezTo>
                    <a:pt x="0" y="158771"/>
                    <a:pt x="2364" y="161890"/>
                    <a:pt x="5734" y="161890"/>
                  </a:cubicBezTo>
                  <a:cubicBezTo>
                    <a:pt x="6892" y="161890"/>
                    <a:pt x="8168" y="161522"/>
                    <a:pt x="9508" y="160745"/>
                  </a:cubicBezTo>
                  <a:lnTo>
                    <a:pt x="105403" y="105391"/>
                  </a:lnTo>
                  <a:cubicBezTo>
                    <a:pt x="110661" y="102351"/>
                    <a:pt x="114910" y="94224"/>
                    <a:pt x="114910" y="87214"/>
                  </a:cubicBezTo>
                  <a:lnTo>
                    <a:pt x="114910" y="8332"/>
                  </a:lnTo>
                  <a:cubicBezTo>
                    <a:pt x="114910" y="3120"/>
                    <a:pt x="112551" y="0"/>
                    <a:pt x="109172" y="0"/>
                  </a:cubicBezTo>
                  <a:close/>
                </a:path>
              </a:pathLst>
            </a:custGeom>
            <a:solidFill>
              <a:srgbClr val="AACE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40"/>
            <p:cNvSpPr/>
            <p:nvPr/>
          </p:nvSpPr>
          <p:spPr>
            <a:xfrm>
              <a:off x="2486450" y="914200"/>
              <a:ext cx="2872775" cy="2218425"/>
            </a:xfrm>
            <a:custGeom>
              <a:avLst/>
              <a:gdLst/>
              <a:ahLst/>
              <a:cxnLst/>
              <a:rect l="l" t="t" r="r" b="b"/>
              <a:pathLst>
                <a:path w="114911" h="88737" extrusionOk="0">
                  <a:moveTo>
                    <a:pt x="109178" y="0"/>
                  </a:moveTo>
                  <a:cubicBezTo>
                    <a:pt x="108021" y="0"/>
                    <a:pt x="106745" y="366"/>
                    <a:pt x="105403" y="1138"/>
                  </a:cubicBezTo>
                  <a:lnTo>
                    <a:pt x="57463" y="28823"/>
                  </a:lnTo>
                  <a:lnTo>
                    <a:pt x="9508" y="56507"/>
                  </a:lnTo>
                  <a:cubicBezTo>
                    <a:pt x="4265" y="59532"/>
                    <a:pt x="0" y="67674"/>
                    <a:pt x="0" y="74669"/>
                  </a:cubicBezTo>
                  <a:lnTo>
                    <a:pt x="0" y="86642"/>
                  </a:lnTo>
                  <a:lnTo>
                    <a:pt x="47" y="86673"/>
                  </a:lnTo>
                  <a:lnTo>
                    <a:pt x="57510" y="88736"/>
                  </a:lnTo>
                  <a:lnTo>
                    <a:pt x="114817" y="20416"/>
                  </a:lnTo>
                  <a:lnTo>
                    <a:pt x="114910" y="20323"/>
                  </a:lnTo>
                  <a:lnTo>
                    <a:pt x="114910" y="8334"/>
                  </a:lnTo>
                  <a:cubicBezTo>
                    <a:pt x="114910" y="3113"/>
                    <a:pt x="112553" y="0"/>
                    <a:pt x="109178" y="0"/>
                  </a:cubicBezTo>
                  <a:close/>
                </a:path>
              </a:pathLst>
            </a:custGeom>
            <a:solidFill>
              <a:srgbClr val="DEEC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40"/>
            <p:cNvSpPr/>
            <p:nvPr/>
          </p:nvSpPr>
          <p:spPr>
            <a:xfrm>
              <a:off x="3403825" y="2152100"/>
              <a:ext cx="1355950" cy="1568750"/>
            </a:xfrm>
            <a:custGeom>
              <a:avLst/>
              <a:gdLst/>
              <a:ahLst/>
              <a:cxnLst/>
              <a:rect l="l" t="t" r="r" b="b"/>
              <a:pathLst>
                <a:path w="54238" h="62750" extrusionOk="0">
                  <a:moveTo>
                    <a:pt x="34770" y="0"/>
                  </a:moveTo>
                  <a:cubicBezTo>
                    <a:pt x="27561" y="0"/>
                    <a:pt x="21044" y="6308"/>
                    <a:pt x="17046" y="11629"/>
                  </a:cubicBezTo>
                  <a:cubicBezTo>
                    <a:pt x="9244" y="21942"/>
                    <a:pt x="1" y="45331"/>
                    <a:pt x="11804" y="56157"/>
                  </a:cubicBezTo>
                  <a:cubicBezTo>
                    <a:pt x="12424" y="56730"/>
                    <a:pt x="13106" y="57227"/>
                    <a:pt x="13835" y="57630"/>
                  </a:cubicBezTo>
                  <a:lnTo>
                    <a:pt x="20101" y="61244"/>
                  </a:lnTo>
                  <a:cubicBezTo>
                    <a:pt x="20101" y="61244"/>
                    <a:pt x="22420" y="62749"/>
                    <a:pt x="26114" y="62749"/>
                  </a:cubicBezTo>
                  <a:cubicBezTo>
                    <a:pt x="28772" y="62749"/>
                    <a:pt x="32143" y="61970"/>
                    <a:pt x="35874" y="59289"/>
                  </a:cubicBezTo>
                  <a:cubicBezTo>
                    <a:pt x="38201" y="57614"/>
                    <a:pt x="43521" y="53039"/>
                    <a:pt x="41039" y="49596"/>
                  </a:cubicBezTo>
                  <a:cubicBezTo>
                    <a:pt x="40450" y="48758"/>
                    <a:pt x="36805" y="46851"/>
                    <a:pt x="36805" y="46851"/>
                  </a:cubicBezTo>
                  <a:cubicBezTo>
                    <a:pt x="37286" y="46432"/>
                    <a:pt x="37751" y="45998"/>
                    <a:pt x="38185" y="45532"/>
                  </a:cubicBezTo>
                  <a:lnTo>
                    <a:pt x="40636" y="46913"/>
                  </a:lnTo>
                  <a:cubicBezTo>
                    <a:pt x="40998" y="47157"/>
                    <a:pt x="41397" y="47267"/>
                    <a:pt x="41821" y="47267"/>
                  </a:cubicBezTo>
                  <a:cubicBezTo>
                    <a:pt x="44955" y="47267"/>
                    <a:pt x="49452" y="41264"/>
                    <a:pt x="50531" y="39065"/>
                  </a:cubicBezTo>
                  <a:cubicBezTo>
                    <a:pt x="53121" y="33792"/>
                    <a:pt x="54238" y="27557"/>
                    <a:pt x="54238" y="21710"/>
                  </a:cubicBezTo>
                  <a:cubicBezTo>
                    <a:pt x="54238" y="15863"/>
                    <a:pt x="52501" y="8418"/>
                    <a:pt x="47212" y="5378"/>
                  </a:cubicBezTo>
                  <a:lnTo>
                    <a:pt x="47212" y="5363"/>
                  </a:lnTo>
                  <a:lnTo>
                    <a:pt x="39674" y="1113"/>
                  </a:lnTo>
                  <a:cubicBezTo>
                    <a:pt x="38666" y="617"/>
                    <a:pt x="37596" y="275"/>
                    <a:pt x="36479" y="120"/>
                  </a:cubicBezTo>
                  <a:cubicBezTo>
                    <a:pt x="35906" y="39"/>
                    <a:pt x="35335" y="0"/>
                    <a:pt x="34770" y="0"/>
                  </a:cubicBezTo>
                  <a:close/>
                </a:path>
              </a:pathLst>
            </a:custGeom>
            <a:solidFill>
              <a:srgbClr val="3E73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40"/>
            <p:cNvSpPr/>
            <p:nvPr/>
          </p:nvSpPr>
          <p:spPr>
            <a:xfrm>
              <a:off x="3579105" y="2251746"/>
              <a:ext cx="1180673" cy="1471797"/>
            </a:xfrm>
            <a:custGeom>
              <a:avLst/>
              <a:gdLst/>
              <a:ahLst/>
              <a:cxnLst/>
              <a:rect l="l" t="t" r="r" b="b"/>
              <a:pathLst>
                <a:path w="47227" h="58872" extrusionOk="0">
                  <a:moveTo>
                    <a:pt x="28726" y="22062"/>
                  </a:moveTo>
                  <a:cubicBezTo>
                    <a:pt x="30624" y="22062"/>
                    <a:pt x="31748" y="23917"/>
                    <a:pt x="31748" y="26657"/>
                  </a:cubicBezTo>
                  <a:cubicBezTo>
                    <a:pt x="31748" y="29775"/>
                    <a:pt x="30228" y="35157"/>
                    <a:pt x="26940" y="36552"/>
                  </a:cubicBezTo>
                  <a:cubicBezTo>
                    <a:pt x="26320" y="36813"/>
                    <a:pt x="25770" y="36930"/>
                    <a:pt x="25285" y="36930"/>
                  </a:cubicBezTo>
                  <a:cubicBezTo>
                    <a:pt x="23109" y="36930"/>
                    <a:pt x="22229" y="34575"/>
                    <a:pt x="22179" y="32179"/>
                  </a:cubicBezTo>
                  <a:cubicBezTo>
                    <a:pt x="22132" y="29061"/>
                    <a:pt x="23559" y="24594"/>
                    <a:pt x="26320" y="22873"/>
                  </a:cubicBezTo>
                  <a:cubicBezTo>
                    <a:pt x="27216" y="22316"/>
                    <a:pt x="28024" y="22062"/>
                    <a:pt x="28726" y="22062"/>
                  </a:cubicBezTo>
                  <a:close/>
                  <a:moveTo>
                    <a:pt x="34784" y="0"/>
                  </a:moveTo>
                  <a:cubicBezTo>
                    <a:pt x="27576" y="0"/>
                    <a:pt x="21057" y="6308"/>
                    <a:pt x="17045" y="11628"/>
                  </a:cubicBezTo>
                  <a:cubicBezTo>
                    <a:pt x="9244" y="21942"/>
                    <a:pt x="0" y="45331"/>
                    <a:pt x="11803" y="56156"/>
                  </a:cubicBezTo>
                  <a:cubicBezTo>
                    <a:pt x="13910" y="58088"/>
                    <a:pt x="16355" y="58871"/>
                    <a:pt x="18856" y="58871"/>
                  </a:cubicBezTo>
                  <a:cubicBezTo>
                    <a:pt x="22339" y="58871"/>
                    <a:pt x="25929" y="57353"/>
                    <a:pt x="28863" y="55303"/>
                  </a:cubicBezTo>
                  <a:cubicBezTo>
                    <a:pt x="31205" y="53675"/>
                    <a:pt x="36510" y="49069"/>
                    <a:pt x="34028" y="45610"/>
                  </a:cubicBezTo>
                  <a:cubicBezTo>
                    <a:pt x="33541" y="44935"/>
                    <a:pt x="32967" y="44667"/>
                    <a:pt x="32344" y="44667"/>
                  </a:cubicBezTo>
                  <a:cubicBezTo>
                    <a:pt x="30229" y="44667"/>
                    <a:pt x="27540" y="47754"/>
                    <a:pt x="25684" y="48557"/>
                  </a:cubicBezTo>
                  <a:cubicBezTo>
                    <a:pt x="24268" y="49171"/>
                    <a:pt x="22945" y="49452"/>
                    <a:pt x="21729" y="49452"/>
                  </a:cubicBezTo>
                  <a:cubicBezTo>
                    <a:pt x="16995" y="49452"/>
                    <a:pt x="13893" y="45193"/>
                    <a:pt x="13276" y="39825"/>
                  </a:cubicBezTo>
                  <a:cubicBezTo>
                    <a:pt x="12315" y="31465"/>
                    <a:pt x="15913" y="22190"/>
                    <a:pt x="21326" y="15878"/>
                  </a:cubicBezTo>
                  <a:cubicBezTo>
                    <a:pt x="23975" y="12782"/>
                    <a:pt x="28376" y="9394"/>
                    <a:pt x="32536" y="9394"/>
                  </a:cubicBezTo>
                  <a:cubicBezTo>
                    <a:pt x="34440" y="9394"/>
                    <a:pt x="36293" y="10104"/>
                    <a:pt x="37905" y="11877"/>
                  </a:cubicBezTo>
                  <a:cubicBezTo>
                    <a:pt x="42698" y="17165"/>
                    <a:pt x="41193" y="27340"/>
                    <a:pt x="38185" y="33063"/>
                  </a:cubicBezTo>
                  <a:cubicBezTo>
                    <a:pt x="38185" y="29806"/>
                    <a:pt x="38293" y="26518"/>
                    <a:pt x="38185" y="23245"/>
                  </a:cubicBezTo>
                  <a:cubicBezTo>
                    <a:pt x="37985" y="17518"/>
                    <a:pt x="35331" y="12697"/>
                    <a:pt x="30956" y="12697"/>
                  </a:cubicBezTo>
                  <a:cubicBezTo>
                    <a:pt x="29217" y="12697"/>
                    <a:pt x="27207" y="13458"/>
                    <a:pt x="24970" y="15227"/>
                  </a:cubicBezTo>
                  <a:cubicBezTo>
                    <a:pt x="18472" y="20376"/>
                    <a:pt x="14455" y="31140"/>
                    <a:pt x="16037" y="39313"/>
                  </a:cubicBezTo>
                  <a:cubicBezTo>
                    <a:pt x="16963" y="44108"/>
                    <a:pt x="19536" y="46024"/>
                    <a:pt x="22518" y="46024"/>
                  </a:cubicBezTo>
                  <a:cubicBezTo>
                    <a:pt x="25778" y="46024"/>
                    <a:pt x="29527" y="43735"/>
                    <a:pt x="32151" y="40414"/>
                  </a:cubicBezTo>
                  <a:cubicBezTo>
                    <a:pt x="32694" y="42495"/>
                    <a:pt x="33654" y="43296"/>
                    <a:pt x="34797" y="43296"/>
                  </a:cubicBezTo>
                  <a:cubicBezTo>
                    <a:pt x="37930" y="43296"/>
                    <a:pt x="42440" y="37272"/>
                    <a:pt x="43520" y="35079"/>
                  </a:cubicBezTo>
                  <a:cubicBezTo>
                    <a:pt x="46110" y="29806"/>
                    <a:pt x="47227" y="23571"/>
                    <a:pt x="47227" y="17724"/>
                  </a:cubicBezTo>
                  <a:cubicBezTo>
                    <a:pt x="47227" y="10651"/>
                    <a:pt x="44730" y="1284"/>
                    <a:pt x="36494" y="120"/>
                  </a:cubicBezTo>
                  <a:cubicBezTo>
                    <a:pt x="35920" y="39"/>
                    <a:pt x="35350" y="0"/>
                    <a:pt x="34784" y="0"/>
                  </a:cubicBezTo>
                  <a:close/>
                </a:path>
              </a:pathLst>
            </a:custGeom>
            <a:solidFill>
              <a:srgbClr val="2955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" name="Google Shape;7617;p100"/>
          <p:cNvGrpSpPr/>
          <p:nvPr/>
        </p:nvGrpSpPr>
        <p:grpSpPr>
          <a:xfrm>
            <a:off x="2023116" y="2036865"/>
            <a:ext cx="356205" cy="332885"/>
            <a:chOff x="-49397175" y="3192625"/>
            <a:chExt cx="300900" cy="281200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147" name="Google Shape;7618;p100"/>
            <p:cNvSpPr/>
            <p:nvPr/>
          </p:nvSpPr>
          <p:spPr>
            <a:xfrm>
              <a:off x="-49325500" y="3297975"/>
              <a:ext cx="64625" cy="58500"/>
            </a:xfrm>
            <a:custGeom>
              <a:avLst/>
              <a:gdLst/>
              <a:ahLst/>
              <a:cxnLst/>
              <a:rect l="l" t="t" r="r" b="b"/>
              <a:pathLst>
                <a:path w="2585" h="2340" extrusionOk="0">
                  <a:moveTo>
                    <a:pt x="1045" y="1"/>
                  </a:moveTo>
                  <a:cubicBezTo>
                    <a:pt x="692" y="1"/>
                    <a:pt x="336" y="54"/>
                    <a:pt x="1" y="165"/>
                  </a:cubicBezTo>
                  <a:cubicBezTo>
                    <a:pt x="158" y="1079"/>
                    <a:pt x="694" y="1867"/>
                    <a:pt x="1482" y="2339"/>
                  </a:cubicBezTo>
                  <a:cubicBezTo>
                    <a:pt x="1639" y="1583"/>
                    <a:pt x="2017" y="890"/>
                    <a:pt x="2584" y="354"/>
                  </a:cubicBezTo>
                  <a:cubicBezTo>
                    <a:pt x="2126" y="126"/>
                    <a:pt x="1588" y="1"/>
                    <a:pt x="10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7619;p100"/>
            <p:cNvSpPr/>
            <p:nvPr/>
          </p:nvSpPr>
          <p:spPr>
            <a:xfrm>
              <a:off x="-49345975" y="3192625"/>
              <a:ext cx="199300" cy="103975"/>
            </a:xfrm>
            <a:custGeom>
              <a:avLst/>
              <a:gdLst/>
              <a:ahLst/>
              <a:cxnLst/>
              <a:rect l="l" t="t" r="r" b="b"/>
              <a:pathLst>
                <a:path w="7972" h="4159" extrusionOk="0">
                  <a:moveTo>
                    <a:pt x="3970" y="0"/>
                  </a:moveTo>
                  <a:cubicBezTo>
                    <a:pt x="1670" y="0"/>
                    <a:pt x="1" y="2048"/>
                    <a:pt x="127" y="3907"/>
                  </a:cubicBezTo>
                  <a:cubicBezTo>
                    <a:pt x="743" y="3639"/>
                    <a:pt x="1342" y="3513"/>
                    <a:pt x="1908" y="3513"/>
                  </a:cubicBezTo>
                  <a:cubicBezTo>
                    <a:pt x="2671" y="3513"/>
                    <a:pt x="3373" y="3743"/>
                    <a:pt x="3970" y="4159"/>
                  </a:cubicBezTo>
                  <a:cubicBezTo>
                    <a:pt x="4586" y="3743"/>
                    <a:pt x="5274" y="3513"/>
                    <a:pt x="6036" y="3513"/>
                  </a:cubicBezTo>
                  <a:cubicBezTo>
                    <a:pt x="6599" y="3513"/>
                    <a:pt x="7202" y="3639"/>
                    <a:pt x="7845" y="3907"/>
                  </a:cubicBezTo>
                  <a:cubicBezTo>
                    <a:pt x="7971" y="2048"/>
                    <a:pt x="6302" y="0"/>
                    <a:pt x="39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7620;p100"/>
            <p:cNvSpPr/>
            <p:nvPr/>
          </p:nvSpPr>
          <p:spPr>
            <a:xfrm>
              <a:off x="-49272725" y="3381650"/>
              <a:ext cx="52800" cy="53575"/>
            </a:xfrm>
            <a:custGeom>
              <a:avLst/>
              <a:gdLst/>
              <a:ahLst/>
              <a:cxnLst/>
              <a:rect l="l" t="t" r="r" b="b"/>
              <a:pathLst>
                <a:path w="2112" h="2143" extrusionOk="0">
                  <a:moveTo>
                    <a:pt x="2112" y="0"/>
                  </a:moveTo>
                  <a:cubicBezTo>
                    <a:pt x="1765" y="111"/>
                    <a:pt x="1403" y="166"/>
                    <a:pt x="1044" y="166"/>
                  </a:cubicBezTo>
                  <a:cubicBezTo>
                    <a:pt x="686" y="166"/>
                    <a:pt x="331" y="111"/>
                    <a:pt x="1" y="0"/>
                  </a:cubicBezTo>
                  <a:lnTo>
                    <a:pt x="1" y="0"/>
                  </a:lnTo>
                  <a:cubicBezTo>
                    <a:pt x="32" y="851"/>
                    <a:pt x="442" y="1576"/>
                    <a:pt x="1040" y="2143"/>
                  </a:cubicBezTo>
                  <a:cubicBezTo>
                    <a:pt x="1702" y="1576"/>
                    <a:pt x="2049" y="788"/>
                    <a:pt x="21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7621;p100"/>
            <p:cNvSpPr/>
            <p:nvPr/>
          </p:nvSpPr>
          <p:spPr>
            <a:xfrm>
              <a:off x="-49231775" y="3298075"/>
              <a:ext cx="63050" cy="58400"/>
            </a:xfrm>
            <a:custGeom>
              <a:avLst/>
              <a:gdLst/>
              <a:ahLst/>
              <a:cxnLst/>
              <a:rect l="l" t="t" r="r" b="b"/>
              <a:pathLst>
                <a:path w="2522" h="2336" extrusionOk="0">
                  <a:moveTo>
                    <a:pt x="1547" y="0"/>
                  </a:moveTo>
                  <a:cubicBezTo>
                    <a:pt x="1009" y="0"/>
                    <a:pt x="469" y="141"/>
                    <a:pt x="1" y="414"/>
                  </a:cubicBezTo>
                  <a:cubicBezTo>
                    <a:pt x="568" y="918"/>
                    <a:pt x="915" y="1611"/>
                    <a:pt x="1072" y="2335"/>
                  </a:cubicBezTo>
                  <a:cubicBezTo>
                    <a:pt x="1860" y="1863"/>
                    <a:pt x="2364" y="1075"/>
                    <a:pt x="2521" y="161"/>
                  </a:cubicBezTo>
                  <a:cubicBezTo>
                    <a:pt x="2209" y="53"/>
                    <a:pt x="1879" y="0"/>
                    <a:pt x="15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7622;p100"/>
            <p:cNvSpPr/>
            <p:nvPr/>
          </p:nvSpPr>
          <p:spPr>
            <a:xfrm>
              <a:off x="-49271925" y="3317850"/>
              <a:ext cx="48850" cy="49850"/>
            </a:xfrm>
            <a:custGeom>
              <a:avLst/>
              <a:gdLst/>
              <a:ahLst/>
              <a:cxnLst/>
              <a:rect l="l" t="t" r="r" b="b"/>
              <a:pathLst>
                <a:path w="1954" h="1994" extrusionOk="0">
                  <a:moveTo>
                    <a:pt x="977" y="1"/>
                  </a:moveTo>
                  <a:cubicBezTo>
                    <a:pt x="441" y="505"/>
                    <a:pt x="158" y="1040"/>
                    <a:pt x="0" y="1828"/>
                  </a:cubicBezTo>
                  <a:cubicBezTo>
                    <a:pt x="347" y="1938"/>
                    <a:pt x="670" y="1993"/>
                    <a:pt x="989" y="1993"/>
                  </a:cubicBezTo>
                  <a:cubicBezTo>
                    <a:pt x="1308" y="1993"/>
                    <a:pt x="1623" y="1938"/>
                    <a:pt x="1953" y="1828"/>
                  </a:cubicBezTo>
                  <a:cubicBezTo>
                    <a:pt x="1859" y="1103"/>
                    <a:pt x="1607" y="568"/>
                    <a:pt x="9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7623;p100"/>
            <p:cNvSpPr/>
            <p:nvPr/>
          </p:nvSpPr>
          <p:spPr>
            <a:xfrm>
              <a:off x="-49245950" y="3291075"/>
              <a:ext cx="149675" cy="182750"/>
            </a:xfrm>
            <a:custGeom>
              <a:avLst/>
              <a:gdLst/>
              <a:ahLst/>
              <a:cxnLst/>
              <a:rect l="l" t="t" r="r" b="b"/>
              <a:pathLst>
                <a:path w="5987" h="7310" extrusionOk="0">
                  <a:moveTo>
                    <a:pt x="3844" y="0"/>
                  </a:moveTo>
                  <a:cubicBezTo>
                    <a:pt x="3718" y="1670"/>
                    <a:pt x="2899" y="2773"/>
                    <a:pt x="1734" y="3371"/>
                  </a:cubicBezTo>
                  <a:cubicBezTo>
                    <a:pt x="1765" y="4537"/>
                    <a:pt x="1261" y="5734"/>
                    <a:pt x="1" y="6679"/>
                  </a:cubicBezTo>
                  <a:cubicBezTo>
                    <a:pt x="631" y="7057"/>
                    <a:pt x="1324" y="7310"/>
                    <a:pt x="2080" y="7310"/>
                  </a:cubicBezTo>
                  <a:cubicBezTo>
                    <a:pt x="4191" y="7310"/>
                    <a:pt x="5987" y="5577"/>
                    <a:pt x="5987" y="3434"/>
                  </a:cubicBezTo>
                  <a:cubicBezTo>
                    <a:pt x="5955" y="1985"/>
                    <a:pt x="5105" y="630"/>
                    <a:pt x="38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7624;p100"/>
            <p:cNvSpPr/>
            <p:nvPr/>
          </p:nvSpPr>
          <p:spPr>
            <a:xfrm>
              <a:off x="-49397175" y="3291075"/>
              <a:ext cx="149675" cy="182750"/>
            </a:xfrm>
            <a:custGeom>
              <a:avLst/>
              <a:gdLst/>
              <a:ahLst/>
              <a:cxnLst/>
              <a:rect l="l" t="t" r="r" b="b"/>
              <a:pathLst>
                <a:path w="5987" h="7310" extrusionOk="0">
                  <a:moveTo>
                    <a:pt x="2143" y="0"/>
                  </a:moveTo>
                  <a:cubicBezTo>
                    <a:pt x="852" y="694"/>
                    <a:pt x="1" y="1985"/>
                    <a:pt x="1" y="3434"/>
                  </a:cubicBezTo>
                  <a:cubicBezTo>
                    <a:pt x="1" y="5577"/>
                    <a:pt x="1797" y="7310"/>
                    <a:pt x="3908" y="7310"/>
                  </a:cubicBezTo>
                  <a:cubicBezTo>
                    <a:pt x="4664" y="7310"/>
                    <a:pt x="5357" y="7057"/>
                    <a:pt x="5987" y="6679"/>
                  </a:cubicBezTo>
                  <a:cubicBezTo>
                    <a:pt x="4727" y="5734"/>
                    <a:pt x="4223" y="4537"/>
                    <a:pt x="4254" y="3371"/>
                  </a:cubicBezTo>
                  <a:cubicBezTo>
                    <a:pt x="3088" y="2773"/>
                    <a:pt x="2301" y="1670"/>
                    <a:pt x="21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" name="Google Shape;5736;p96"/>
          <p:cNvGrpSpPr/>
          <p:nvPr/>
        </p:nvGrpSpPr>
        <p:grpSpPr>
          <a:xfrm>
            <a:off x="2867658" y="2556205"/>
            <a:ext cx="339253" cy="318042"/>
            <a:chOff x="4456875" y="2635825"/>
            <a:chExt cx="481825" cy="451700"/>
          </a:xfrm>
          <a:solidFill>
            <a:schemeClr val="tx2">
              <a:lumMod val="75000"/>
            </a:schemeClr>
          </a:solidFill>
        </p:grpSpPr>
        <p:sp>
          <p:nvSpPr>
            <p:cNvPr id="155" name="Google Shape;5737;p96"/>
            <p:cNvSpPr/>
            <p:nvPr/>
          </p:nvSpPr>
          <p:spPr>
            <a:xfrm>
              <a:off x="4542475" y="3031050"/>
              <a:ext cx="189725" cy="56475"/>
            </a:xfrm>
            <a:custGeom>
              <a:avLst/>
              <a:gdLst/>
              <a:ahLst/>
              <a:cxnLst/>
              <a:rect l="l" t="t" r="r" b="b"/>
              <a:pathLst>
                <a:path w="7589" h="2259" extrusionOk="0">
                  <a:moveTo>
                    <a:pt x="2792" y="0"/>
                  </a:moveTo>
                  <a:lnTo>
                    <a:pt x="2415" y="1130"/>
                  </a:lnTo>
                  <a:lnTo>
                    <a:pt x="567" y="1130"/>
                  </a:lnTo>
                  <a:cubicBezTo>
                    <a:pt x="253" y="1130"/>
                    <a:pt x="0" y="1383"/>
                    <a:pt x="0" y="1696"/>
                  </a:cubicBezTo>
                  <a:cubicBezTo>
                    <a:pt x="0" y="2006"/>
                    <a:pt x="253" y="2259"/>
                    <a:pt x="567" y="2259"/>
                  </a:cubicBezTo>
                  <a:lnTo>
                    <a:pt x="7589" y="2259"/>
                  </a:lnTo>
                  <a:cubicBezTo>
                    <a:pt x="7101" y="1831"/>
                    <a:pt x="6821" y="1214"/>
                    <a:pt x="6821" y="567"/>
                  </a:cubicBezTo>
                  <a:lnTo>
                    <a:pt x="68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56" name="Google Shape;5738;p96"/>
            <p:cNvSpPr/>
            <p:nvPr/>
          </p:nvSpPr>
          <p:spPr>
            <a:xfrm>
              <a:off x="4456875" y="2946350"/>
              <a:ext cx="256125" cy="56500"/>
            </a:xfrm>
            <a:custGeom>
              <a:avLst/>
              <a:gdLst/>
              <a:ahLst/>
              <a:cxnLst/>
              <a:rect l="l" t="t" r="r" b="b"/>
              <a:pathLst>
                <a:path w="10245" h="2260" extrusionOk="0">
                  <a:moveTo>
                    <a:pt x="1" y="1"/>
                  </a:moveTo>
                  <a:lnTo>
                    <a:pt x="1" y="567"/>
                  </a:lnTo>
                  <a:cubicBezTo>
                    <a:pt x="1" y="1500"/>
                    <a:pt x="756" y="2259"/>
                    <a:pt x="1693" y="2259"/>
                  </a:cubicBezTo>
                  <a:lnTo>
                    <a:pt x="10245" y="2259"/>
                  </a:lnTo>
                  <a:lnTo>
                    <a:pt x="1024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57" name="Google Shape;5739;p96"/>
            <p:cNvSpPr/>
            <p:nvPr/>
          </p:nvSpPr>
          <p:spPr>
            <a:xfrm>
              <a:off x="4741225" y="2861675"/>
              <a:ext cx="169400" cy="141175"/>
            </a:xfrm>
            <a:custGeom>
              <a:avLst/>
              <a:gdLst/>
              <a:ahLst/>
              <a:cxnLst/>
              <a:rect l="l" t="t" r="r" b="b"/>
              <a:pathLst>
                <a:path w="6776" h="5647" extrusionOk="0">
                  <a:moveTo>
                    <a:pt x="0" y="0"/>
                  </a:moveTo>
                  <a:lnTo>
                    <a:pt x="0" y="5646"/>
                  </a:lnTo>
                  <a:lnTo>
                    <a:pt x="6775" y="5646"/>
                  </a:lnTo>
                  <a:lnTo>
                    <a:pt x="67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58" name="Google Shape;5740;p96"/>
            <p:cNvSpPr/>
            <p:nvPr/>
          </p:nvSpPr>
          <p:spPr>
            <a:xfrm>
              <a:off x="4741225" y="3031050"/>
              <a:ext cx="169400" cy="42400"/>
            </a:xfrm>
            <a:custGeom>
              <a:avLst/>
              <a:gdLst/>
              <a:ahLst/>
              <a:cxnLst/>
              <a:rect l="l" t="t" r="r" b="b"/>
              <a:pathLst>
                <a:path w="6776" h="1696" extrusionOk="0">
                  <a:moveTo>
                    <a:pt x="0" y="0"/>
                  </a:moveTo>
                  <a:lnTo>
                    <a:pt x="0" y="567"/>
                  </a:lnTo>
                  <a:cubicBezTo>
                    <a:pt x="0" y="1190"/>
                    <a:pt x="506" y="1696"/>
                    <a:pt x="1129" y="1696"/>
                  </a:cubicBezTo>
                  <a:lnTo>
                    <a:pt x="5646" y="1696"/>
                  </a:lnTo>
                  <a:cubicBezTo>
                    <a:pt x="6270" y="1696"/>
                    <a:pt x="6775" y="1190"/>
                    <a:pt x="6775" y="567"/>
                  </a:cubicBezTo>
                  <a:lnTo>
                    <a:pt x="67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59" name="Google Shape;5741;p96"/>
            <p:cNvSpPr/>
            <p:nvPr/>
          </p:nvSpPr>
          <p:spPr>
            <a:xfrm>
              <a:off x="4456875" y="2635825"/>
              <a:ext cx="481825" cy="282325"/>
            </a:xfrm>
            <a:custGeom>
              <a:avLst/>
              <a:gdLst/>
              <a:ahLst/>
              <a:cxnLst/>
              <a:rect l="l" t="t" r="r" b="b"/>
              <a:pathLst>
                <a:path w="19273" h="11293" extrusionOk="0">
                  <a:moveTo>
                    <a:pt x="1693" y="0"/>
                  </a:moveTo>
                  <a:cubicBezTo>
                    <a:pt x="756" y="0"/>
                    <a:pt x="1" y="759"/>
                    <a:pt x="1" y="1696"/>
                  </a:cubicBezTo>
                  <a:lnTo>
                    <a:pt x="1" y="11293"/>
                  </a:lnTo>
                  <a:lnTo>
                    <a:pt x="10245" y="11293"/>
                  </a:lnTo>
                  <a:lnTo>
                    <a:pt x="10245" y="7342"/>
                  </a:lnTo>
                  <a:cubicBezTo>
                    <a:pt x="10245" y="6092"/>
                    <a:pt x="11257" y="5083"/>
                    <a:pt x="12503" y="5083"/>
                  </a:cubicBezTo>
                  <a:lnTo>
                    <a:pt x="17020" y="5083"/>
                  </a:lnTo>
                  <a:cubicBezTo>
                    <a:pt x="18201" y="5083"/>
                    <a:pt x="19179" y="5993"/>
                    <a:pt x="19273" y="7167"/>
                  </a:cubicBezTo>
                  <a:lnTo>
                    <a:pt x="19273" y="1696"/>
                  </a:lnTo>
                  <a:cubicBezTo>
                    <a:pt x="19270" y="759"/>
                    <a:pt x="18514" y="0"/>
                    <a:pt x="175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60" name="Google Shape;5742;p96"/>
            <p:cNvSpPr/>
            <p:nvPr/>
          </p:nvSpPr>
          <p:spPr>
            <a:xfrm>
              <a:off x="4741225" y="2791125"/>
              <a:ext cx="169400" cy="42325"/>
            </a:xfrm>
            <a:custGeom>
              <a:avLst/>
              <a:gdLst/>
              <a:ahLst/>
              <a:cxnLst/>
              <a:rect l="l" t="t" r="r" b="b"/>
              <a:pathLst>
                <a:path w="6776" h="1693" extrusionOk="0">
                  <a:moveTo>
                    <a:pt x="1129" y="1"/>
                  </a:moveTo>
                  <a:cubicBezTo>
                    <a:pt x="506" y="1"/>
                    <a:pt x="0" y="503"/>
                    <a:pt x="0" y="1130"/>
                  </a:cubicBezTo>
                  <a:lnTo>
                    <a:pt x="0" y="1693"/>
                  </a:lnTo>
                  <a:lnTo>
                    <a:pt x="6775" y="1693"/>
                  </a:lnTo>
                  <a:lnTo>
                    <a:pt x="6775" y="1130"/>
                  </a:lnTo>
                  <a:cubicBezTo>
                    <a:pt x="6775" y="503"/>
                    <a:pt x="6270" y="1"/>
                    <a:pt x="56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13C44023-7A0A-4DC7-B253-9F01DEFDC0B1}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60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D68FCB7F-E65F-4AEB-A747-B9E6129ACE84}"/>
              </a:ext>
            </a:extLst>
          </p:cNvPr>
          <p:cNvSpPr/>
          <p:nvPr/>
        </p:nvSpPr>
        <p:spPr>
          <a:xfrm>
            <a:off x="1" y="0"/>
            <a:ext cx="457451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600"/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9D1AC8C8-70B3-464F-8C88-A4DABC39F0C7}"/>
              </a:ext>
            </a:extLst>
          </p:cNvPr>
          <p:cNvGrpSpPr/>
          <p:nvPr/>
        </p:nvGrpSpPr>
        <p:grpSpPr>
          <a:xfrm>
            <a:off x="3897191" y="1629919"/>
            <a:ext cx="1341353" cy="2569404"/>
            <a:chOff x="4929203" y="1548735"/>
            <a:chExt cx="2319196" cy="4442491"/>
          </a:xfrm>
        </p:grpSpPr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5B4D75CF-9A23-48D4-A178-DF30E3F139C0}"/>
                </a:ext>
              </a:extLst>
            </p:cNvPr>
            <p:cNvSpPr/>
            <p:nvPr/>
          </p:nvSpPr>
          <p:spPr>
            <a:xfrm>
              <a:off x="4929203" y="1552574"/>
              <a:ext cx="1157272" cy="4438652"/>
            </a:xfrm>
            <a:custGeom>
              <a:avLst/>
              <a:gdLst>
                <a:gd name="connsiteX0" fmla="*/ 501932 w 1157272"/>
                <a:gd name="connsiteY0" fmla="*/ 4181319 h 4438652"/>
                <a:gd name="connsiteX1" fmla="*/ 491678 w 1157272"/>
                <a:gd name="connsiteY1" fmla="*/ 4218918 h 4438652"/>
                <a:gd name="connsiteX2" fmla="*/ 529765 w 1157272"/>
                <a:gd name="connsiteY2" fmla="*/ 4279956 h 4438652"/>
                <a:gd name="connsiteX3" fmla="*/ 915523 w 1157272"/>
                <a:gd name="connsiteY3" fmla="*/ 4353202 h 4438652"/>
                <a:gd name="connsiteX4" fmla="*/ 925777 w 1157272"/>
                <a:gd name="connsiteY4" fmla="*/ 4327321 h 4438652"/>
                <a:gd name="connsiteX5" fmla="*/ 877924 w 1157272"/>
                <a:gd name="connsiteY5" fmla="*/ 4301930 h 4438652"/>
                <a:gd name="connsiteX6" fmla="*/ 558086 w 1157272"/>
                <a:gd name="connsiteY6" fmla="*/ 4204757 h 4438652"/>
                <a:gd name="connsiteX7" fmla="*/ 501932 w 1157272"/>
                <a:gd name="connsiteY7" fmla="*/ 4181319 h 4438652"/>
                <a:gd name="connsiteX8" fmla="*/ 322725 w 1157272"/>
                <a:gd name="connsiteY8" fmla="*/ 2274016 h 4438652"/>
                <a:gd name="connsiteX9" fmla="*/ 318331 w 1157272"/>
                <a:gd name="connsiteY9" fmla="*/ 2301849 h 4438652"/>
                <a:gd name="connsiteX10" fmla="*/ 332004 w 1157272"/>
                <a:gd name="connsiteY10" fmla="*/ 2664168 h 4438652"/>
                <a:gd name="connsiteX11" fmla="*/ 346164 w 1157272"/>
                <a:gd name="connsiteY11" fmla="*/ 2860954 h 4438652"/>
                <a:gd name="connsiteX12" fmla="*/ 387671 w 1157272"/>
                <a:gd name="connsiteY12" fmla="*/ 3158329 h 4438652"/>
                <a:gd name="connsiteX13" fmla="*/ 423805 w 1157272"/>
                <a:gd name="connsiteY13" fmla="*/ 3360485 h 4438652"/>
                <a:gd name="connsiteX14" fmla="*/ 431618 w 1157272"/>
                <a:gd name="connsiteY14" fmla="*/ 3398084 h 4438652"/>
                <a:gd name="connsiteX15" fmla="*/ 472635 w 1157272"/>
                <a:gd name="connsiteY15" fmla="*/ 2963009 h 4438652"/>
                <a:gd name="connsiteX16" fmla="*/ 484843 w 1157272"/>
                <a:gd name="connsiteY16" fmla="*/ 2676864 h 4438652"/>
                <a:gd name="connsiteX17" fmla="*/ 487285 w 1157272"/>
                <a:gd name="connsiteY17" fmla="*/ 2385836 h 4438652"/>
                <a:gd name="connsiteX18" fmla="*/ 465311 w 1157272"/>
                <a:gd name="connsiteY18" fmla="*/ 2349215 h 4438652"/>
                <a:gd name="connsiteX19" fmla="*/ 348118 w 1157272"/>
                <a:gd name="connsiteY19" fmla="*/ 2284759 h 4438652"/>
                <a:gd name="connsiteX20" fmla="*/ 322725 w 1157272"/>
                <a:gd name="connsiteY20" fmla="*/ 2274016 h 4438652"/>
                <a:gd name="connsiteX21" fmla="*/ 366185 w 1157272"/>
                <a:gd name="connsiteY21" fmla="*/ 1299856 h 4438652"/>
                <a:gd name="connsiteX22" fmla="*/ 326632 w 1157272"/>
                <a:gd name="connsiteY22" fmla="*/ 1629947 h 4438652"/>
                <a:gd name="connsiteX23" fmla="*/ 317843 w 1157272"/>
                <a:gd name="connsiteY23" fmla="*/ 2087485 h 4438652"/>
                <a:gd name="connsiteX24" fmla="*/ 327608 w 1157272"/>
                <a:gd name="connsiteY24" fmla="*/ 2117760 h 4438652"/>
                <a:gd name="connsiteX25" fmla="*/ 488260 w 1157272"/>
                <a:gd name="connsiteY25" fmla="*/ 2226162 h 4438652"/>
                <a:gd name="connsiteX26" fmla="*/ 366185 w 1157272"/>
                <a:gd name="connsiteY26" fmla="*/ 1299856 h 4438652"/>
                <a:gd name="connsiteX27" fmla="*/ 883030 w 1157272"/>
                <a:gd name="connsiteY27" fmla="*/ 0 h 4438652"/>
                <a:gd name="connsiteX28" fmla="*/ 1157272 w 1157272"/>
                <a:gd name="connsiteY28" fmla="*/ 0 h 4438652"/>
                <a:gd name="connsiteX29" fmla="*/ 1157272 w 1157272"/>
                <a:gd name="connsiteY29" fmla="*/ 1031538 h 4438652"/>
                <a:gd name="connsiteX30" fmla="*/ 981076 w 1157272"/>
                <a:gd name="connsiteY30" fmla="*/ 1039593 h 4438652"/>
                <a:gd name="connsiteX31" fmla="*/ 785145 w 1157272"/>
                <a:gd name="connsiteY31" fmla="*/ 1058636 h 4438652"/>
                <a:gd name="connsiteX32" fmla="*/ 478493 w 1157272"/>
                <a:gd name="connsiteY32" fmla="*/ 1144577 h 4438652"/>
                <a:gd name="connsiteX33" fmla="*/ 428197 w 1157272"/>
                <a:gd name="connsiteY33" fmla="*/ 1241749 h 4438652"/>
                <a:gd name="connsiteX34" fmla="*/ 580547 w 1157272"/>
                <a:gd name="connsiteY34" fmla="*/ 1632390 h 4438652"/>
                <a:gd name="connsiteX35" fmla="*/ 664048 w 1157272"/>
                <a:gd name="connsiteY35" fmla="*/ 1673896 h 4438652"/>
                <a:gd name="connsiteX36" fmla="*/ 1081544 w 1157272"/>
                <a:gd name="connsiteY36" fmla="*/ 1648993 h 4438652"/>
                <a:gd name="connsiteX37" fmla="*/ 1157272 w 1157272"/>
                <a:gd name="connsiteY37" fmla="*/ 1649199 h 4438652"/>
                <a:gd name="connsiteX38" fmla="*/ 1157272 w 1157272"/>
                <a:gd name="connsiteY38" fmla="*/ 3256840 h 4438652"/>
                <a:gd name="connsiteX39" fmla="*/ 1043946 w 1157272"/>
                <a:gd name="connsiteY39" fmla="*/ 3251104 h 4438652"/>
                <a:gd name="connsiteX40" fmla="*/ 615218 w 1157272"/>
                <a:gd name="connsiteY40" fmla="*/ 3161259 h 4438652"/>
                <a:gd name="connsiteX41" fmla="*/ 586897 w 1157272"/>
                <a:gd name="connsiteY41" fmla="*/ 3175418 h 4438652"/>
                <a:gd name="connsiteX42" fmla="*/ 561016 w 1157272"/>
                <a:gd name="connsiteY42" fmla="*/ 3274056 h 4438652"/>
                <a:gd name="connsiteX43" fmla="*/ 521464 w 1157272"/>
                <a:gd name="connsiteY43" fmla="*/ 3550922 h 4438652"/>
                <a:gd name="connsiteX44" fmla="*/ 592267 w 1157272"/>
                <a:gd name="connsiteY44" fmla="*/ 3686669 h 4438652"/>
                <a:gd name="connsiteX45" fmla="*/ 1037507 w 1157272"/>
                <a:gd name="connsiteY45" fmla="*/ 3812194 h 4438652"/>
                <a:gd name="connsiteX46" fmla="*/ 1157272 w 1157272"/>
                <a:gd name="connsiteY46" fmla="*/ 3818087 h 4438652"/>
                <a:gd name="connsiteX47" fmla="*/ 1157272 w 1157272"/>
                <a:gd name="connsiteY47" fmla="*/ 4438652 h 4438652"/>
                <a:gd name="connsiteX48" fmla="*/ 730193 w 1157272"/>
                <a:gd name="connsiteY48" fmla="*/ 4438652 h 4438652"/>
                <a:gd name="connsiteX49" fmla="*/ 269237 w 1157272"/>
                <a:gd name="connsiteY49" fmla="*/ 3977696 h 4438652"/>
                <a:gd name="connsiteX50" fmla="*/ 269237 w 1157272"/>
                <a:gd name="connsiteY50" fmla="*/ 1360894 h 4438652"/>
                <a:gd name="connsiteX51" fmla="*/ 101261 w 1157272"/>
                <a:gd name="connsiteY51" fmla="*/ 1458066 h 4438652"/>
                <a:gd name="connsiteX52" fmla="*/ 9949 w 1157272"/>
                <a:gd name="connsiteY52" fmla="*/ 1433650 h 4438652"/>
                <a:gd name="connsiteX53" fmla="*/ 8973 w 1157272"/>
                <a:gd name="connsiteY53" fmla="*/ 1432186 h 4438652"/>
                <a:gd name="connsiteX54" fmla="*/ 33388 w 1157272"/>
                <a:gd name="connsiteY54" fmla="*/ 1340874 h 4438652"/>
                <a:gd name="connsiteX55" fmla="*/ 269237 w 1157272"/>
                <a:gd name="connsiteY55" fmla="*/ 1205126 h 4438652"/>
                <a:gd name="connsiteX56" fmla="*/ 269237 w 1157272"/>
                <a:gd name="connsiteY56" fmla="*/ 613794 h 4438652"/>
                <a:gd name="connsiteX57" fmla="*/ 883030 w 1157272"/>
                <a:gd name="connsiteY57" fmla="*/ 0 h 4438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157272" h="4438652">
                  <a:moveTo>
                    <a:pt x="501932" y="4181319"/>
                  </a:moveTo>
                  <a:cubicBezTo>
                    <a:pt x="485818" y="4190108"/>
                    <a:pt x="493142" y="4206710"/>
                    <a:pt x="491678" y="4218918"/>
                  </a:cubicBezTo>
                  <a:cubicBezTo>
                    <a:pt x="491678" y="4254565"/>
                    <a:pt x="488260" y="4268725"/>
                    <a:pt x="529765" y="4279956"/>
                  </a:cubicBezTo>
                  <a:cubicBezTo>
                    <a:pt x="666001" y="4316091"/>
                    <a:pt x="775380" y="4339529"/>
                    <a:pt x="915523" y="4353202"/>
                  </a:cubicBezTo>
                  <a:cubicBezTo>
                    <a:pt x="935055" y="4355154"/>
                    <a:pt x="931637" y="4341970"/>
                    <a:pt x="925777" y="4327321"/>
                  </a:cubicBezTo>
                  <a:cubicBezTo>
                    <a:pt x="916011" y="4302417"/>
                    <a:pt x="898920" y="4302906"/>
                    <a:pt x="877924" y="4301930"/>
                  </a:cubicBezTo>
                  <a:cubicBezTo>
                    <a:pt x="744129" y="4283862"/>
                    <a:pt x="688950" y="4267261"/>
                    <a:pt x="558086" y="4204757"/>
                  </a:cubicBezTo>
                  <a:cubicBezTo>
                    <a:pt x="546368" y="4197433"/>
                    <a:pt x="517557" y="4173017"/>
                    <a:pt x="501932" y="4181319"/>
                  </a:cubicBezTo>
                  <a:close/>
                  <a:moveTo>
                    <a:pt x="322725" y="2274016"/>
                  </a:moveTo>
                  <a:cubicBezTo>
                    <a:pt x="313449" y="2279875"/>
                    <a:pt x="317843" y="2292571"/>
                    <a:pt x="318331" y="2301849"/>
                  </a:cubicBezTo>
                  <a:cubicBezTo>
                    <a:pt x="322725" y="2425877"/>
                    <a:pt x="326145" y="2540140"/>
                    <a:pt x="332004" y="2664168"/>
                  </a:cubicBezTo>
                  <a:cubicBezTo>
                    <a:pt x="334933" y="2730088"/>
                    <a:pt x="340305" y="2795521"/>
                    <a:pt x="346164" y="2860954"/>
                  </a:cubicBezTo>
                  <a:cubicBezTo>
                    <a:pt x="355442" y="2960079"/>
                    <a:pt x="376440" y="3059204"/>
                    <a:pt x="387671" y="3158329"/>
                  </a:cubicBezTo>
                  <a:cubicBezTo>
                    <a:pt x="396949" y="3240851"/>
                    <a:pt x="407203" y="3274056"/>
                    <a:pt x="423805" y="3360485"/>
                  </a:cubicBezTo>
                  <a:cubicBezTo>
                    <a:pt x="429176" y="3352672"/>
                    <a:pt x="431618" y="3400038"/>
                    <a:pt x="431618" y="3398084"/>
                  </a:cubicBezTo>
                  <a:cubicBezTo>
                    <a:pt x="452126" y="3253547"/>
                    <a:pt x="462381" y="3108033"/>
                    <a:pt x="472635" y="2963009"/>
                  </a:cubicBezTo>
                  <a:cubicBezTo>
                    <a:pt x="479471" y="2867790"/>
                    <a:pt x="480449" y="2772083"/>
                    <a:pt x="484843" y="2676864"/>
                  </a:cubicBezTo>
                  <a:cubicBezTo>
                    <a:pt x="490215" y="2576762"/>
                    <a:pt x="486307" y="2485939"/>
                    <a:pt x="487285" y="2385836"/>
                  </a:cubicBezTo>
                  <a:cubicBezTo>
                    <a:pt x="487285" y="2367770"/>
                    <a:pt x="480449" y="2357515"/>
                    <a:pt x="465311" y="2349215"/>
                  </a:cubicBezTo>
                  <a:cubicBezTo>
                    <a:pt x="429176" y="2328217"/>
                    <a:pt x="384253" y="2305756"/>
                    <a:pt x="348118" y="2284759"/>
                  </a:cubicBezTo>
                  <a:cubicBezTo>
                    <a:pt x="340305" y="2280364"/>
                    <a:pt x="332493" y="2268156"/>
                    <a:pt x="322725" y="2274016"/>
                  </a:cubicBezTo>
                  <a:close/>
                  <a:moveTo>
                    <a:pt x="366185" y="1299856"/>
                  </a:moveTo>
                  <a:cubicBezTo>
                    <a:pt x="344698" y="1415583"/>
                    <a:pt x="330051" y="1513243"/>
                    <a:pt x="326632" y="1629947"/>
                  </a:cubicBezTo>
                  <a:cubicBezTo>
                    <a:pt x="322237" y="1787179"/>
                    <a:pt x="313937" y="1929764"/>
                    <a:pt x="317843" y="2087485"/>
                  </a:cubicBezTo>
                  <a:cubicBezTo>
                    <a:pt x="318331" y="2098716"/>
                    <a:pt x="317355" y="2109946"/>
                    <a:pt x="327608" y="2117760"/>
                  </a:cubicBezTo>
                  <a:cubicBezTo>
                    <a:pt x="375463" y="2152429"/>
                    <a:pt x="433082" y="2186610"/>
                    <a:pt x="488260" y="2226162"/>
                  </a:cubicBezTo>
                  <a:cubicBezTo>
                    <a:pt x="480934" y="1895094"/>
                    <a:pt x="460427" y="1609927"/>
                    <a:pt x="366185" y="1299856"/>
                  </a:cubicBezTo>
                  <a:close/>
                  <a:moveTo>
                    <a:pt x="883030" y="0"/>
                  </a:moveTo>
                  <a:lnTo>
                    <a:pt x="1157272" y="0"/>
                  </a:lnTo>
                  <a:lnTo>
                    <a:pt x="1157272" y="1031538"/>
                  </a:lnTo>
                  <a:lnTo>
                    <a:pt x="981076" y="1039593"/>
                  </a:lnTo>
                  <a:cubicBezTo>
                    <a:pt x="916010" y="1043255"/>
                    <a:pt x="850333" y="1048626"/>
                    <a:pt x="785145" y="1058636"/>
                  </a:cubicBezTo>
                  <a:cubicBezTo>
                    <a:pt x="679672" y="1074750"/>
                    <a:pt x="575176" y="1096235"/>
                    <a:pt x="478493" y="1144577"/>
                  </a:cubicBezTo>
                  <a:cubicBezTo>
                    <a:pt x="436987" y="1165575"/>
                    <a:pt x="420873" y="1197314"/>
                    <a:pt x="428197" y="1241749"/>
                  </a:cubicBezTo>
                  <a:cubicBezTo>
                    <a:pt x="450171" y="1374567"/>
                    <a:pt x="501931" y="1523987"/>
                    <a:pt x="580547" y="1632390"/>
                  </a:cubicBezTo>
                  <a:cubicBezTo>
                    <a:pt x="601056" y="1660713"/>
                    <a:pt x="629378" y="1678291"/>
                    <a:pt x="664048" y="1673896"/>
                  </a:cubicBezTo>
                  <a:cubicBezTo>
                    <a:pt x="802724" y="1656317"/>
                    <a:pt x="942378" y="1655341"/>
                    <a:pt x="1081544" y="1648993"/>
                  </a:cubicBezTo>
                  <a:lnTo>
                    <a:pt x="1157272" y="1649199"/>
                  </a:lnTo>
                  <a:lnTo>
                    <a:pt x="1157272" y="3256840"/>
                  </a:lnTo>
                  <a:lnTo>
                    <a:pt x="1043946" y="3251104"/>
                  </a:lnTo>
                  <a:cubicBezTo>
                    <a:pt x="895991" y="3237432"/>
                    <a:pt x="751454" y="3224249"/>
                    <a:pt x="615218" y="3161259"/>
                  </a:cubicBezTo>
                  <a:cubicBezTo>
                    <a:pt x="599592" y="3153933"/>
                    <a:pt x="590803" y="3158329"/>
                    <a:pt x="586897" y="3175418"/>
                  </a:cubicBezTo>
                  <a:cubicBezTo>
                    <a:pt x="578595" y="3208623"/>
                    <a:pt x="567853" y="3240851"/>
                    <a:pt x="561016" y="3274056"/>
                  </a:cubicBezTo>
                  <a:cubicBezTo>
                    <a:pt x="541484" y="3365367"/>
                    <a:pt x="532207" y="3458144"/>
                    <a:pt x="521464" y="3550922"/>
                  </a:cubicBezTo>
                  <a:cubicBezTo>
                    <a:pt x="514139" y="3614401"/>
                    <a:pt x="535624" y="3659324"/>
                    <a:pt x="592267" y="3686669"/>
                  </a:cubicBezTo>
                  <a:cubicBezTo>
                    <a:pt x="731068" y="3754055"/>
                    <a:pt x="875635" y="3795622"/>
                    <a:pt x="1037507" y="3812194"/>
                  </a:cubicBezTo>
                  <a:lnTo>
                    <a:pt x="1157272" y="3818087"/>
                  </a:lnTo>
                  <a:lnTo>
                    <a:pt x="1157272" y="4438652"/>
                  </a:lnTo>
                  <a:lnTo>
                    <a:pt x="730193" y="4438652"/>
                  </a:lnTo>
                  <a:cubicBezTo>
                    <a:pt x="476764" y="4438652"/>
                    <a:pt x="269237" y="4231125"/>
                    <a:pt x="269237" y="3977696"/>
                  </a:cubicBezTo>
                  <a:lnTo>
                    <a:pt x="269237" y="1360894"/>
                  </a:lnTo>
                  <a:lnTo>
                    <a:pt x="101261" y="1458066"/>
                  </a:lnTo>
                  <a:cubicBezTo>
                    <a:pt x="69522" y="1476621"/>
                    <a:pt x="28505" y="1465390"/>
                    <a:pt x="9949" y="1433650"/>
                  </a:cubicBezTo>
                  <a:lnTo>
                    <a:pt x="8973" y="1432186"/>
                  </a:lnTo>
                  <a:cubicBezTo>
                    <a:pt x="-9583" y="1400446"/>
                    <a:pt x="1648" y="1359429"/>
                    <a:pt x="33388" y="1340874"/>
                  </a:cubicBezTo>
                  <a:lnTo>
                    <a:pt x="269237" y="1205126"/>
                  </a:lnTo>
                  <a:lnTo>
                    <a:pt x="269237" y="613794"/>
                  </a:lnTo>
                  <a:cubicBezTo>
                    <a:pt x="269237" y="276378"/>
                    <a:pt x="545614" y="0"/>
                    <a:pt x="883030" y="0"/>
                  </a:cubicBezTo>
                  <a:close/>
                </a:path>
              </a:pathLst>
            </a:custGeom>
            <a:solidFill>
              <a:schemeClr val="accent6"/>
            </a:solidFill>
            <a:ln w="753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B5382F19-A71A-486D-B0E8-C12A2579CA7D}"/>
                </a:ext>
              </a:extLst>
            </p:cNvPr>
            <p:cNvSpPr/>
            <p:nvPr/>
          </p:nvSpPr>
          <p:spPr>
            <a:xfrm>
              <a:off x="6090490" y="1548735"/>
              <a:ext cx="1157909" cy="4438652"/>
            </a:xfrm>
            <a:custGeom>
              <a:avLst/>
              <a:gdLst>
                <a:gd name="connsiteX0" fmla="*/ 698718 w 1157909"/>
                <a:gd name="connsiteY0" fmla="*/ 4181319 h 4438652"/>
                <a:gd name="connsiteX1" fmla="*/ 642563 w 1157909"/>
                <a:gd name="connsiteY1" fmla="*/ 4204757 h 4438652"/>
                <a:gd name="connsiteX2" fmla="*/ 322727 w 1157909"/>
                <a:gd name="connsiteY2" fmla="*/ 4301929 h 4438652"/>
                <a:gd name="connsiteX3" fmla="*/ 274872 w 1157909"/>
                <a:gd name="connsiteY3" fmla="*/ 4326833 h 4438652"/>
                <a:gd name="connsiteX4" fmla="*/ 285128 w 1157909"/>
                <a:gd name="connsiteY4" fmla="*/ 4352713 h 4438652"/>
                <a:gd name="connsiteX5" fmla="*/ 670885 w 1157909"/>
                <a:gd name="connsiteY5" fmla="*/ 4279468 h 4438652"/>
                <a:gd name="connsiteX6" fmla="*/ 708971 w 1157909"/>
                <a:gd name="connsiteY6" fmla="*/ 4218430 h 4438652"/>
                <a:gd name="connsiteX7" fmla="*/ 698718 w 1157909"/>
                <a:gd name="connsiteY7" fmla="*/ 4181319 h 4438652"/>
                <a:gd name="connsiteX8" fmla="*/ 871821 w 1157909"/>
                <a:gd name="connsiteY8" fmla="*/ 2275665 h 4438652"/>
                <a:gd name="connsiteX9" fmla="*/ 854974 w 1157909"/>
                <a:gd name="connsiteY9" fmla="*/ 2279388 h 4438652"/>
                <a:gd name="connsiteX10" fmla="*/ 720691 w 1157909"/>
                <a:gd name="connsiteY10" fmla="*/ 2354097 h 4438652"/>
                <a:gd name="connsiteX11" fmla="*/ 706042 w 1157909"/>
                <a:gd name="connsiteY11" fmla="*/ 2381443 h 4438652"/>
                <a:gd name="connsiteX12" fmla="*/ 708484 w 1157909"/>
                <a:gd name="connsiteY12" fmla="*/ 2565533 h 4438652"/>
                <a:gd name="connsiteX13" fmla="*/ 717761 w 1157909"/>
                <a:gd name="connsiteY13" fmla="*/ 2816030 h 4438652"/>
                <a:gd name="connsiteX14" fmla="*/ 731433 w 1157909"/>
                <a:gd name="connsiteY14" fmla="*/ 3056275 h 4438652"/>
                <a:gd name="connsiteX15" fmla="*/ 768546 w 1157909"/>
                <a:gd name="connsiteY15" fmla="*/ 3376599 h 4438652"/>
                <a:gd name="connsiteX16" fmla="*/ 778311 w 1157909"/>
                <a:gd name="connsiteY16" fmla="*/ 3379041 h 4438652"/>
                <a:gd name="connsiteX17" fmla="*/ 809563 w 1157909"/>
                <a:gd name="connsiteY17" fmla="*/ 3153934 h 4438652"/>
                <a:gd name="connsiteX18" fmla="*/ 847650 w 1157909"/>
                <a:gd name="connsiteY18" fmla="*/ 2872184 h 4438652"/>
                <a:gd name="connsiteX19" fmla="*/ 863276 w 1157909"/>
                <a:gd name="connsiteY19" fmla="*/ 2648543 h 4438652"/>
                <a:gd name="connsiteX20" fmla="*/ 875483 w 1157909"/>
                <a:gd name="connsiteY20" fmla="*/ 2292084 h 4438652"/>
                <a:gd name="connsiteX21" fmla="*/ 871821 w 1157909"/>
                <a:gd name="connsiteY21" fmla="*/ 2275665 h 4438652"/>
                <a:gd name="connsiteX22" fmla="*/ 828607 w 1157909"/>
                <a:gd name="connsiteY22" fmla="*/ 1298880 h 4438652"/>
                <a:gd name="connsiteX23" fmla="*/ 774404 w 1157909"/>
                <a:gd name="connsiteY23" fmla="*/ 1494200 h 4438652"/>
                <a:gd name="connsiteX24" fmla="*/ 732411 w 1157909"/>
                <a:gd name="connsiteY24" fmla="*/ 1796946 h 4438652"/>
                <a:gd name="connsiteX25" fmla="*/ 716786 w 1157909"/>
                <a:gd name="connsiteY25" fmla="*/ 1985430 h 4438652"/>
                <a:gd name="connsiteX26" fmla="*/ 706530 w 1157909"/>
                <a:gd name="connsiteY26" fmla="*/ 2202724 h 4438652"/>
                <a:gd name="connsiteX27" fmla="*/ 728993 w 1157909"/>
                <a:gd name="connsiteY27" fmla="*/ 2213467 h 4438652"/>
                <a:gd name="connsiteX28" fmla="*/ 853510 w 1157909"/>
                <a:gd name="connsiteY28" fmla="*/ 2129967 h 4438652"/>
                <a:gd name="connsiteX29" fmla="*/ 875484 w 1157909"/>
                <a:gd name="connsiteY29" fmla="*/ 2078207 h 4438652"/>
                <a:gd name="connsiteX30" fmla="*/ 867671 w 1157909"/>
                <a:gd name="connsiteY30" fmla="*/ 1557679 h 4438652"/>
                <a:gd name="connsiteX31" fmla="*/ 843744 w 1157909"/>
                <a:gd name="connsiteY31" fmla="*/ 1367242 h 4438652"/>
                <a:gd name="connsiteX32" fmla="*/ 828607 w 1157909"/>
                <a:gd name="connsiteY32" fmla="*/ 1298880 h 4438652"/>
                <a:gd name="connsiteX33" fmla="*/ 0 w 1157909"/>
                <a:gd name="connsiteY33" fmla="*/ 0 h 4438652"/>
                <a:gd name="connsiteX34" fmla="*/ 344923 w 1157909"/>
                <a:gd name="connsiteY34" fmla="*/ 0 h 4438652"/>
                <a:gd name="connsiteX35" fmla="*/ 958717 w 1157909"/>
                <a:gd name="connsiteY35" fmla="*/ 613794 h 4438652"/>
                <a:gd name="connsiteX36" fmla="*/ 958717 w 1157909"/>
                <a:gd name="connsiteY36" fmla="*/ 1245166 h 4438652"/>
                <a:gd name="connsiteX37" fmla="*/ 1124739 w 1157909"/>
                <a:gd name="connsiteY37" fmla="*/ 1340874 h 4438652"/>
                <a:gd name="connsiteX38" fmla="*/ 1149154 w 1157909"/>
                <a:gd name="connsiteY38" fmla="*/ 1432186 h 4438652"/>
                <a:gd name="connsiteX39" fmla="*/ 1148177 w 1157909"/>
                <a:gd name="connsiteY39" fmla="*/ 1433650 h 4438652"/>
                <a:gd name="connsiteX40" fmla="*/ 1056865 w 1157909"/>
                <a:gd name="connsiteY40" fmla="*/ 1458066 h 4438652"/>
                <a:gd name="connsiteX41" fmla="*/ 958229 w 1157909"/>
                <a:gd name="connsiteY41" fmla="*/ 1401423 h 4438652"/>
                <a:gd name="connsiteX42" fmla="*/ 958229 w 1157909"/>
                <a:gd name="connsiteY42" fmla="*/ 3977696 h 4438652"/>
                <a:gd name="connsiteX43" fmla="*/ 497273 w 1157909"/>
                <a:gd name="connsiteY43" fmla="*/ 4438652 h 4438652"/>
                <a:gd name="connsiteX44" fmla="*/ 0 w 1157909"/>
                <a:gd name="connsiteY44" fmla="*/ 4438652 h 4438652"/>
                <a:gd name="connsiteX45" fmla="*/ 0 w 1157909"/>
                <a:gd name="connsiteY45" fmla="*/ 3818087 h 4438652"/>
                <a:gd name="connsiteX46" fmla="*/ 48301 w 1157909"/>
                <a:gd name="connsiteY46" fmla="*/ 3820464 h 4438652"/>
                <a:gd name="connsiteX47" fmla="*/ 260225 w 1157909"/>
                <a:gd name="connsiteY47" fmla="*/ 3798978 h 4438652"/>
                <a:gd name="connsiteX48" fmla="*/ 616197 w 1157909"/>
                <a:gd name="connsiteY48" fmla="*/ 3681787 h 4438652"/>
                <a:gd name="connsiteX49" fmla="*/ 673816 w 1157909"/>
                <a:gd name="connsiteY49" fmla="*/ 3581196 h 4438652"/>
                <a:gd name="connsiteX50" fmla="*/ 667468 w 1157909"/>
                <a:gd name="connsiteY50" fmla="*/ 3482559 h 4438652"/>
                <a:gd name="connsiteX51" fmla="*/ 610337 w 1157909"/>
                <a:gd name="connsiteY51" fmla="*/ 3175906 h 4438652"/>
                <a:gd name="connsiteX52" fmla="*/ 598740 w 1157909"/>
                <a:gd name="connsiteY52" fmla="*/ 3158205 h 4438652"/>
                <a:gd name="connsiteX53" fmla="*/ 579086 w 1157909"/>
                <a:gd name="connsiteY53" fmla="*/ 3163211 h 4438652"/>
                <a:gd name="connsiteX54" fmla="*/ 64423 w 1157909"/>
                <a:gd name="connsiteY54" fmla="*/ 3260100 h 4438652"/>
                <a:gd name="connsiteX55" fmla="*/ 0 w 1157909"/>
                <a:gd name="connsiteY55" fmla="*/ 3256840 h 4438652"/>
                <a:gd name="connsiteX56" fmla="*/ 0 w 1157909"/>
                <a:gd name="connsiteY56" fmla="*/ 1649199 h 4438652"/>
                <a:gd name="connsiteX57" fmla="*/ 148402 w 1157909"/>
                <a:gd name="connsiteY57" fmla="*/ 1649603 h 4438652"/>
                <a:gd name="connsiteX58" fmla="*/ 372533 w 1157909"/>
                <a:gd name="connsiteY58" fmla="*/ 1661200 h 4438652"/>
                <a:gd name="connsiteX59" fmla="*/ 530254 w 1157909"/>
                <a:gd name="connsiteY59" fmla="*/ 1673408 h 4438652"/>
                <a:gd name="connsiteX60" fmla="*/ 618636 w 1157909"/>
                <a:gd name="connsiteY60" fmla="*/ 1629460 h 4438652"/>
                <a:gd name="connsiteX61" fmla="*/ 768056 w 1157909"/>
                <a:gd name="connsiteY61" fmla="*/ 1240773 h 4438652"/>
                <a:gd name="connsiteX62" fmla="*/ 723133 w 1157909"/>
                <a:gd name="connsiteY62" fmla="*/ 1145554 h 4438652"/>
                <a:gd name="connsiteX63" fmla="*/ 593244 w 1157909"/>
                <a:gd name="connsiteY63" fmla="*/ 1097211 h 4438652"/>
                <a:gd name="connsiteX64" fmla="*/ 16073 w 1157909"/>
                <a:gd name="connsiteY64" fmla="*/ 1030803 h 4438652"/>
                <a:gd name="connsiteX65" fmla="*/ 0 w 1157909"/>
                <a:gd name="connsiteY65" fmla="*/ 1031538 h 4438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1157909" h="4438652">
                  <a:moveTo>
                    <a:pt x="698718" y="4181319"/>
                  </a:moveTo>
                  <a:cubicBezTo>
                    <a:pt x="683580" y="4173017"/>
                    <a:pt x="654771" y="4197921"/>
                    <a:pt x="642563" y="4204757"/>
                  </a:cubicBezTo>
                  <a:cubicBezTo>
                    <a:pt x="511699" y="4267260"/>
                    <a:pt x="456032" y="4283862"/>
                    <a:pt x="322727" y="4301929"/>
                  </a:cubicBezTo>
                  <a:cubicBezTo>
                    <a:pt x="301729" y="4302906"/>
                    <a:pt x="284638" y="4302417"/>
                    <a:pt x="274872" y="4326833"/>
                  </a:cubicBezTo>
                  <a:cubicBezTo>
                    <a:pt x="269012" y="4341482"/>
                    <a:pt x="265594" y="4354666"/>
                    <a:pt x="285128" y="4352713"/>
                  </a:cubicBezTo>
                  <a:cubicBezTo>
                    <a:pt x="425269" y="4339041"/>
                    <a:pt x="534648" y="4315602"/>
                    <a:pt x="670885" y="4279468"/>
                  </a:cubicBezTo>
                  <a:cubicBezTo>
                    <a:pt x="712389" y="4268725"/>
                    <a:pt x="708971" y="4254565"/>
                    <a:pt x="708971" y="4218430"/>
                  </a:cubicBezTo>
                  <a:cubicBezTo>
                    <a:pt x="707507" y="4206710"/>
                    <a:pt x="715319" y="4189620"/>
                    <a:pt x="698718" y="4181319"/>
                  </a:cubicBezTo>
                  <a:close/>
                  <a:moveTo>
                    <a:pt x="871821" y="2275665"/>
                  </a:moveTo>
                  <a:cubicBezTo>
                    <a:pt x="869013" y="2273040"/>
                    <a:pt x="864008" y="2273772"/>
                    <a:pt x="854974" y="2279388"/>
                  </a:cubicBezTo>
                  <a:cubicBezTo>
                    <a:pt x="813957" y="2304779"/>
                    <a:pt x="762686" y="2329683"/>
                    <a:pt x="720691" y="2354097"/>
                  </a:cubicBezTo>
                  <a:cubicBezTo>
                    <a:pt x="709460" y="2360445"/>
                    <a:pt x="706042" y="2369235"/>
                    <a:pt x="706042" y="2381443"/>
                  </a:cubicBezTo>
                  <a:cubicBezTo>
                    <a:pt x="706530" y="2442968"/>
                    <a:pt x="702624" y="2504495"/>
                    <a:pt x="708484" y="2565533"/>
                  </a:cubicBezTo>
                  <a:cubicBezTo>
                    <a:pt x="717273" y="2652450"/>
                    <a:pt x="709949" y="2729602"/>
                    <a:pt x="717761" y="2816030"/>
                  </a:cubicBezTo>
                  <a:cubicBezTo>
                    <a:pt x="724598" y="2895623"/>
                    <a:pt x="727039" y="2976193"/>
                    <a:pt x="731433" y="3056275"/>
                  </a:cubicBezTo>
                  <a:cubicBezTo>
                    <a:pt x="738759" y="3176885"/>
                    <a:pt x="750966" y="3247687"/>
                    <a:pt x="768546" y="3376599"/>
                  </a:cubicBezTo>
                  <a:cubicBezTo>
                    <a:pt x="772940" y="3355114"/>
                    <a:pt x="776358" y="3391736"/>
                    <a:pt x="778311" y="3379041"/>
                  </a:cubicBezTo>
                  <a:cubicBezTo>
                    <a:pt x="789054" y="3304331"/>
                    <a:pt x="800773" y="3229133"/>
                    <a:pt x="809563" y="3153934"/>
                  </a:cubicBezTo>
                  <a:cubicBezTo>
                    <a:pt x="820305" y="3060180"/>
                    <a:pt x="839838" y="2966427"/>
                    <a:pt x="847650" y="2872184"/>
                  </a:cubicBezTo>
                  <a:cubicBezTo>
                    <a:pt x="853998" y="2797962"/>
                    <a:pt x="858392" y="2723253"/>
                    <a:pt x="863276" y="2648543"/>
                  </a:cubicBezTo>
                  <a:cubicBezTo>
                    <a:pt x="871577" y="2526468"/>
                    <a:pt x="875483" y="2414159"/>
                    <a:pt x="875483" y="2292084"/>
                  </a:cubicBezTo>
                  <a:cubicBezTo>
                    <a:pt x="875239" y="2284271"/>
                    <a:pt x="874629" y="2278289"/>
                    <a:pt x="871821" y="2275665"/>
                  </a:cubicBezTo>
                  <a:close/>
                  <a:moveTo>
                    <a:pt x="828607" y="1298880"/>
                  </a:moveTo>
                  <a:cubicBezTo>
                    <a:pt x="805168" y="1374566"/>
                    <a:pt x="788078" y="1423885"/>
                    <a:pt x="774404" y="1494200"/>
                  </a:cubicBezTo>
                  <a:cubicBezTo>
                    <a:pt x="754873" y="1594302"/>
                    <a:pt x="742177" y="1695380"/>
                    <a:pt x="732411" y="1796946"/>
                  </a:cubicBezTo>
                  <a:cubicBezTo>
                    <a:pt x="726063" y="1864331"/>
                    <a:pt x="722645" y="1917556"/>
                    <a:pt x="716786" y="1985430"/>
                  </a:cubicBezTo>
                  <a:cubicBezTo>
                    <a:pt x="710438" y="2057698"/>
                    <a:pt x="716786" y="2130456"/>
                    <a:pt x="706530" y="2202724"/>
                  </a:cubicBezTo>
                  <a:cubicBezTo>
                    <a:pt x="703600" y="2224209"/>
                    <a:pt x="713856" y="2224699"/>
                    <a:pt x="728993" y="2213467"/>
                  </a:cubicBezTo>
                  <a:cubicBezTo>
                    <a:pt x="767080" y="2185146"/>
                    <a:pt x="814935" y="2157313"/>
                    <a:pt x="853510" y="2129967"/>
                  </a:cubicBezTo>
                  <a:cubicBezTo>
                    <a:pt x="871578" y="2116784"/>
                    <a:pt x="875484" y="2099693"/>
                    <a:pt x="875484" y="2078207"/>
                  </a:cubicBezTo>
                  <a:cubicBezTo>
                    <a:pt x="874996" y="1899489"/>
                    <a:pt x="875972" y="1735909"/>
                    <a:pt x="867671" y="1557679"/>
                  </a:cubicBezTo>
                  <a:cubicBezTo>
                    <a:pt x="864742" y="1494200"/>
                    <a:pt x="851556" y="1430232"/>
                    <a:pt x="843744" y="1367242"/>
                  </a:cubicBezTo>
                  <a:cubicBezTo>
                    <a:pt x="840326" y="1340873"/>
                    <a:pt x="844233" y="1331596"/>
                    <a:pt x="828607" y="1298880"/>
                  </a:cubicBezTo>
                  <a:close/>
                  <a:moveTo>
                    <a:pt x="0" y="0"/>
                  </a:moveTo>
                  <a:lnTo>
                    <a:pt x="344923" y="0"/>
                  </a:lnTo>
                  <a:cubicBezTo>
                    <a:pt x="682339" y="0"/>
                    <a:pt x="958229" y="276378"/>
                    <a:pt x="958717" y="613794"/>
                  </a:cubicBezTo>
                  <a:lnTo>
                    <a:pt x="958717" y="1245166"/>
                  </a:lnTo>
                  <a:lnTo>
                    <a:pt x="1124739" y="1340874"/>
                  </a:lnTo>
                  <a:cubicBezTo>
                    <a:pt x="1156479" y="1359429"/>
                    <a:pt x="1167221" y="1400446"/>
                    <a:pt x="1149154" y="1432186"/>
                  </a:cubicBezTo>
                  <a:lnTo>
                    <a:pt x="1148177" y="1433650"/>
                  </a:lnTo>
                  <a:cubicBezTo>
                    <a:pt x="1129622" y="1465390"/>
                    <a:pt x="1088604" y="1476621"/>
                    <a:pt x="1056865" y="1458066"/>
                  </a:cubicBezTo>
                  <a:lnTo>
                    <a:pt x="958229" y="1401423"/>
                  </a:lnTo>
                  <a:lnTo>
                    <a:pt x="958229" y="3977696"/>
                  </a:lnTo>
                  <a:cubicBezTo>
                    <a:pt x="958229" y="4231125"/>
                    <a:pt x="750701" y="4438652"/>
                    <a:pt x="497273" y="4438652"/>
                  </a:cubicBezTo>
                  <a:lnTo>
                    <a:pt x="0" y="4438652"/>
                  </a:lnTo>
                  <a:lnTo>
                    <a:pt x="0" y="3818087"/>
                  </a:lnTo>
                  <a:lnTo>
                    <a:pt x="48301" y="3820464"/>
                  </a:lnTo>
                  <a:cubicBezTo>
                    <a:pt x="102015" y="3824371"/>
                    <a:pt x="181608" y="3813628"/>
                    <a:pt x="260225" y="3798978"/>
                  </a:cubicBezTo>
                  <a:cubicBezTo>
                    <a:pt x="384254" y="3776029"/>
                    <a:pt x="503887" y="3739894"/>
                    <a:pt x="616197" y="3681787"/>
                  </a:cubicBezTo>
                  <a:cubicBezTo>
                    <a:pt x="652330" y="3662742"/>
                    <a:pt x="675281" y="3626121"/>
                    <a:pt x="673816" y="3581196"/>
                  </a:cubicBezTo>
                  <a:cubicBezTo>
                    <a:pt x="672839" y="3547992"/>
                    <a:pt x="670398" y="3515276"/>
                    <a:pt x="667468" y="3482559"/>
                  </a:cubicBezTo>
                  <a:cubicBezTo>
                    <a:pt x="658190" y="3378552"/>
                    <a:pt x="640611" y="3276009"/>
                    <a:pt x="610337" y="3175906"/>
                  </a:cubicBezTo>
                  <a:cubicBezTo>
                    <a:pt x="606919" y="3164676"/>
                    <a:pt x="603500" y="3159549"/>
                    <a:pt x="598740" y="3158205"/>
                  </a:cubicBezTo>
                  <a:cubicBezTo>
                    <a:pt x="593978" y="3156863"/>
                    <a:pt x="587874" y="3159305"/>
                    <a:pt x="579086" y="3163211"/>
                  </a:cubicBezTo>
                  <a:cubicBezTo>
                    <a:pt x="412819" y="3233892"/>
                    <a:pt x="240784" y="3260627"/>
                    <a:pt x="64423" y="3260100"/>
                  </a:cubicBezTo>
                  <a:lnTo>
                    <a:pt x="0" y="3256840"/>
                  </a:lnTo>
                  <a:lnTo>
                    <a:pt x="0" y="1649199"/>
                  </a:lnTo>
                  <a:lnTo>
                    <a:pt x="148402" y="1649603"/>
                  </a:lnTo>
                  <a:cubicBezTo>
                    <a:pt x="223112" y="1652411"/>
                    <a:pt x="297822" y="1657050"/>
                    <a:pt x="372533" y="1661200"/>
                  </a:cubicBezTo>
                  <a:cubicBezTo>
                    <a:pt x="425269" y="1664130"/>
                    <a:pt x="477518" y="1669501"/>
                    <a:pt x="530254" y="1673408"/>
                  </a:cubicBezTo>
                  <a:cubicBezTo>
                    <a:pt x="566387" y="1675850"/>
                    <a:pt x="596174" y="1662177"/>
                    <a:pt x="618636" y="1629460"/>
                  </a:cubicBezTo>
                  <a:cubicBezTo>
                    <a:pt x="693834" y="1520081"/>
                    <a:pt x="747546" y="1373102"/>
                    <a:pt x="768056" y="1240773"/>
                  </a:cubicBezTo>
                  <a:cubicBezTo>
                    <a:pt x="774892" y="1195360"/>
                    <a:pt x="763173" y="1166063"/>
                    <a:pt x="723133" y="1145554"/>
                  </a:cubicBezTo>
                  <a:cubicBezTo>
                    <a:pt x="681626" y="1124556"/>
                    <a:pt x="638167" y="1109908"/>
                    <a:pt x="593244" y="1097211"/>
                  </a:cubicBezTo>
                  <a:cubicBezTo>
                    <a:pt x="406226" y="1044476"/>
                    <a:pt x="214323" y="1038616"/>
                    <a:pt x="16073" y="1030803"/>
                  </a:cubicBezTo>
                  <a:lnTo>
                    <a:pt x="0" y="1031538"/>
                  </a:lnTo>
                  <a:close/>
                </a:path>
              </a:pathLst>
            </a:custGeom>
            <a:solidFill>
              <a:schemeClr val="accent1"/>
            </a:solidFill>
            <a:ln w="753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C4206AC4-54F6-4E95-B3B7-754983D7E071}"/>
              </a:ext>
            </a:extLst>
          </p:cNvPr>
          <p:cNvGrpSpPr/>
          <p:nvPr/>
        </p:nvGrpSpPr>
        <p:grpSpPr>
          <a:xfrm>
            <a:off x="2818279" y="1052450"/>
            <a:ext cx="3507443" cy="3724343"/>
            <a:chOff x="3757705" y="1403266"/>
            <a:chExt cx="4676590" cy="4965791"/>
          </a:xfrm>
          <a:solidFill>
            <a:schemeClr val="accent6"/>
          </a:solidFill>
        </p:grpSpPr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54EC076D-A5C0-4FCF-9DBD-A20922F2ACCE}"/>
                </a:ext>
              </a:extLst>
            </p:cNvPr>
            <p:cNvGrpSpPr/>
            <p:nvPr/>
          </p:nvGrpSpPr>
          <p:grpSpPr>
            <a:xfrm>
              <a:off x="3757705" y="1555981"/>
              <a:ext cx="4676590" cy="4813076"/>
              <a:chOff x="2585991" y="2445792"/>
              <a:chExt cx="2830016" cy="2912611"/>
            </a:xfrm>
            <a:grpFill/>
          </p:grpSpPr>
          <p:sp>
            <p:nvSpPr>
              <p:cNvPr id="13" name="Block Arc 12">
                <a:extLst>
                  <a:ext uri="{FF2B5EF4-FFF2-40B4-BE49-F238E27FC236}">
                    <a16:creationId xmlns="" xmlns:a16="http://schemas.microsoft.com/office/drawing/2014/main" id="{6DE1DA1D-088E-40FA-A2DB-21EA2935795F}"/>
                  </a:ext>
                </a:extLst>
              </p:cNvPr>
              <p:cNvSpPr/>
              <p:nvPr/>
            </p:nvSpPr>
            <p:spPr>
              <a:xfrm>
                <a:off x="2585991" y="2445792"/>
                <a:ext cx="2830016" cy="2830016"/>
              </a:xfrm>
              <a:prstGeom prst="blockArc">
                <a:avLst>
                  <a:gd name="adj1" fmla="val 5749470"/>
                  <a:gd name="adj2" fmla="val 16195660"/>
                  <a:gd name="adj3" fmla="val 470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Isosceles Triangle 13">
                <a:extLst>
                  <a:ext uri="{FF2B5EF4-FFF2-40B4-BE49-F238E27FC236}">
                    <a16:creationId xmlns="" xmlns:a16="http://schemas.microsoft.com/office/drawing/2014/main" id="{F2B72555-83D5-46B5-9398-8874F162B5DD}"/>
                  </a:ext>
                </a:extLst>
              </p:cNvPr>
              <p:cNvSpPr/>
              <p:nvPr/>
            </p:nvSpPr>
            <p:spPr>
              <a:xfrm rot="5400000">
                <a:off x="3761449" y="5104467"/>
                <a:ext cx="309057" cy="19881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0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5B907E1D-E86F-49DF-BDF5-3783873B0D55}"/>
                </a:ext>
              </a:extLst>
            </p:cNvPr>
            <p:cNvGrpSpPr/>
            <p:nvPr/>
          </p:nvGrpSpPr>
          <p:grpSpPr>
            <a:xfrm rot="10800000">
              <a:off x="3757705" y="1403266"/>
              <a:ext cx="4676590" cy="4813076"/>
              <a:chOff x="2585991" y="2445792"/>
              <a:chExt cx="2830016" cy="2912611"/>
            </a:xfrm>
            <a:grpFill/>
          </p:grpSpPr>
          <p:sp>
            <p:nvSpPr>
              <p:cNvPr id="11" name="Block Arc 10">
                <a:extLst>
                  <a:ext uri="{FF2B5EF4-FFF2-40B4-BE49-F238E27FC236}">
                    <a16:creationId xmlns="" xmlns:a16="http://schemas.microsoft.com/office/drawing/2014/main" id="{128330D6-8EAC-40DA-985C-7DED4FECA9F6}"/>
                  </a:ext>
                </a:extLst>
              </p:cNvPr>
              <p:cNvSpPr/>
              <p:nvPr/>
            </p:nvSpPr>
            <p:spPr>
              <a:xfrm>
                <a:off x="2585991" y="2445792"/>
                <a:ext cx="2830016" cy="2830016"/>
              </a:xfrm>
              <a:prstGeom prst="blockArc">
                <a:avLst>
                  <a:gd name="adj1" fmla="val 5749470"/>
                  <a:gd name="adj2" fmla="val 16195660"/>
                  <a:gd name="adj3" fmla="val 4704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Isosceles Triangle 11">
                <a:extLst>
                  <a:ext uri="{FF2B5EF4-FFF2-40B4-BE49-F238E27FC236}">
                    <a16:creationId xmlns="" xmlns:a16="http://schemas.microsoft.com/office/drawing/2014/main" id="{7A553BF8-E884-4FAE-924D-F8FA283C4E82}"/>
                  </a:ext>
                </a:extLst>
              </p:cNvPr>
              <p:cNvSpPr/>
              <p:nvPr/>
            </p:nvSpPr>
            <p:spPr>
              <a:xfrm rot="5400000">
                <a:off x="3761449" y="5104467"/>
                <a:ext cx="309057" cy="198816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00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419729" y="1391035"/>
            <a:ext cx="1999596" cy="1487302"/>
            <a:chOff x="424367" y="3204050"/>
            <a:chExt cx="1999596" cy="1487302"/>
          </a:xfrm>
        </p:grpSpPr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F05706CD-B4C2-4A25-99DD-8E195D9AF981}"/>
                </a:ext>
              </a:extLst>
            </p:cNvPr>
            <p:cNvSpPr txBox="1"/>
            <p:nvPr/>
          </p:nvSpPr>
          <p:spPr>
            <a:xfrm>
              <a:off x="424367" y="3227870"/>
              <a:ext cx="15663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smtClean="0">
                  <a:solidFill>
                    <a:schemeClr val="bg1"/>
                  </a:solidFill>
                  <a:cs typeface="Arial" pitchFamily="34" charset="0"/>
                </a:rPr>
                <a:t>Sensor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41D26DF8-4217-4B2B-B4AA-4E17587AF24D}"/>
                </a:ext>
              </a:extLst>
            </p:cNvPr>
            <p:cNvSpPr txBox="1"/>
            <p:nvPr/>
          </p:nvSpPr>
          <p:spPr>
            <a:xfrm>
              <a:off x="439657" y="3773426"/>
              <a:ext cx="15663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smtClean="0">
                  <a:solidFill>
                    <a:schemeClr val="bg1"/>
                  </a:solidFill>
                  <a:cs typeface="Arial" pitchFamily="34" charset="0"/>
                </a:rPr>
                <a:t>Keamanan 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38190016-BE3E-4634-9360-4DDB6AA9263D}"/>
                </a:ext>
              </a:extLst>
            </p:cNvPr>
            <p:cNvSpPr txBox="1"/>
            <p:nvPr/>
          </p:nvSpPr>
          <p:spPr>
            <a:xfrm>
              <a:off x="439657" y="4403511"/>
              <a:ext cx="15663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smtClean="0">
                  <a:solidFill>
                    <a:schemeClr val="bg1"/>
                  </a:solidFill>
                  <a:cs typeface="Arial" pitchFamily="34" charset="0"/>
                </a:rPr>
                <a:t>Fault Tolerance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3" name="Rounded Rectangle 5">
              <a:extLst>
                <a:ext uri="{FF2B5EF4-FFF2-40B4-BE49-F238E27FC236}">
                  <a16:creationId xmlns="" xmlns:a16="http://schemas.microsoft.com/office/drawing/2014/main" id="{48E24DF0-540D-4D99-A677-FFC0B0FF84C8}"/>
                </a:ext>
              </a:extLst>
            </p:cNvPr>
            <p:cNvSpPr/>
            <p:nvPr/>
          </p:nvSpPr>
          <p:spPr>
            <a:xfrm flipH="1">
              <a:off x="2114910" y="4449016"/>
              <a:ext cx="293762" cy="242336"/>
            </a:xfrm>
            <a:custGeom>
              <a:avLst/>
              <a:gdLst>
                <a:gd name="connsiteX0" fmla="*/ 1384251 w 3217557"/>
                <a:gd name="connsiteY0" fmla="*/ 661544 h 2702049"/>
                <a:gd name="connsiteX1" fmla="*/ 1574067 w 3217557"/>
                <a:gd name="connsiteY1" fmla="*/ 851360 h 2702049"/>
                <a:gd name="connsiteX2" fmla="*/ 1384251 w 3217557"/>
                <a:gd name="connsiteY2" fmla="*/ 1041176 h 2702049"/>
                <a:gd name="connsiteX3" fmla="*/ 1194435 w 3217557"/>
                <a:gd name="connsiteY3" fmla="*/ 851360 h 2702049"/>
                <a:gd name="connsiteX4" fmla="*/ 1384251 w 3217557"/>
                <a:gd name="connsiteY4" fmla="*/ 661544 h 2702049"/>
                <a:gd name="connsiteX5" fmla="*/ 1993421 w 3217557"/>
                <a:gd name="connsiteY5" fmla="*/ 661544 h 2702049"/>
                <a:gd name="connsiteX6" fmla="*/ 2183237 w 3217557"/>
                <a:gd name="connsiteY6" fmla="*/ 851360 h 2702049"/>
                <a:gd name="connsiteX7" fmla="*/ 1993421 w 3217557"/>
                <a:gd name="connsiteY7" fmla="*/ 1041176 h 2702049"/>
                <a:gd name="connsiteX8" fmla="*/ 1803605 w 3217557"/>
                <a:gd name="connsiteY8" fmla="*/ 851360 h 2702049"/>
                <a:gd name="connsiteX9" fmla="*/ 1993421 w 3217557"/>
                <a:gd name="connsiteY9" fmla="*/ 661544 h 2702049"/>
                <a:gd name="connsiteX10" fmla="*/ 2602591 w 3217557"/>
                <a:gd name="connsiteY10" fmla="*/ 661544 h 2702049"/>
                <a:gd name="connsiteX11" fmla="*/ 2792407 w 3217557"/>
                <a:gd name="connsiteY11" fmla="*/ 851360 h 2702049"/>
                <a:gd name="connsiteX12" fmla="*/ 2602591 w 3217557"/>
                <a:gd name="connsiteY12" fmla="*/ 1041176 h 2702049"/>
                <a:gd name="connsiteX13" fmla="*/ 2412775 w 3217557"/>
                <a:gd name="connsiteY13" fmla="*/ 851360 h 2702049"/>
                <a:gd name="connsiteX14" fmla="*/ 2602591 w 3217557"/>
                <a:gd name="connsiteY14" fmla="*/ 661544 h 2702049"/>
                <a:gd name="connsiteX15" fmla="*/ 677114 w 3217557"/>
                <a:gd name="connsiteY15" fmla="*/ 569491 h 2702049"/>
                <a:gd name="connsiteX16" fmla="*/ 330916 w 3217557"/>
                <a:gd name="connsiteY16" fmla="*/ 569491 h 2702049"/>
                <a:gd name="connsiteX17" fmla="*/ 0 w 3217557"/>
                <a:gd name="connsiteY17" fmla="*/ 900407 h 2702049"/>
                <a:gd name="connsiteX18" fmla="*/ 0 w 3217557"/>
                <a:gd name="connsiteY18" fmla="*/ 1952009 h 2702049"/>
                <a:gd name="connsiteX19" fmla="*/ 330916 w 3217557"/>
                <a:gd name="connsiteY19" fmla="*/ 2282925 h 2702049"/>
                <a:gd name="connsiteX20" fmla="*/ 711670 w 3217557"/>
                <a:gd name="connsiteY20" fmla="*/ 2282925 h 2702049"/>
                <a:gd name="connsiteX21" fmla="*/ 15770 w 3217557"/>
                <a:gd name="connsiteY21" fmla="*/ 2702049 h 2702049"/>
                <a:gd name="connsiteX22" fmla="*/ 1294529 w 3217557"/>
                <a:gd name="connsiteY22" fmla="*/ 2282925 h 2702049"/>
                <a:gd name="connsiteX23" fmla="*/ 2117356 w 3217557"/>
                <a:gd name="connsiteY23" fmla="*/ 2282925 h 2702049"/>
                <a:gd name="connsiteX24" fmla="*/ 2418395 w 3217557"/>
                <a:gd name="connsiteY24" fmla="*/ 2087951 h 2702049"/>
                <a:gd name="connsiteX25" fmla="*/ 1830857 w 3217557"/>
                <a:gd name="connsiteY25" fmla="*/ 1799347 h 2702049"/>
                <a:gd name="connsiteX26" fmla="*/ 1008030 w 3217557"/>
                <a:gd name="connsiteY26" fmla="*/ 1799347 h 2702049"/>
                <a:gd name="connsiteX27" fmla="*/ 677114 w 3217557"/>
                <a:gd name="connsiteY27" fmla="*/ 1468431 h 2702049"/>
                <a:gd name="connsiteX28" fmla="*/ 677114 w 3217557"/>
                <a:gd name="connsiteY28" fmla="*/ 569491 h 2702049"/>
                <a:gd name="connsiteX29" fmla="*/ 2886641 w 3217557"/>
                <a:gd name="connsiteY29" fmla="*/ 0 h 2702049"/>
                <a:gd name="connsiteX30" fmla="*/ 1100201 w 3217557"/>
                <a:gd name="connsiteY30" fmla="*/ 0 h 2702049"/>
                <a:gd name="connsiteX31" fmla="*/ 769285 w 3217557"/>
                <a:gd name="connsiteY31" fmla="*/ 330916 h 2702049"/>
                <a:gd name="connsiteX32" fmla="*/ 769285 w 3217557"/>
                <a:gd name="connsiteY32" fmla="*/ 1382518 h 2702049"/>
                <a:gd name="connsiteX33" fmla="*/ 1100201 w 3217557"/>
                <a:gd name="connsiteY33" fmla="*/ 1713434 h 2702049"/>
                <a:gd name="connsiteX34" fmla="*/ 1923028 w 3217557"/>
                <a:gd name="connsiteY34" fmla="*/ 1713434 h 2702049"/>
                <a:gd name="connsiteX35" fmla="*/ 3078958 w 3217557"/>
                <a:gd name="connsiteY35" fmla="*/ 2077967 h 2702049"/>
                <a:gd name="connsiteX36" fmla="*/ 2505887 w 3217557"/>
                <a:gd name="connsiteY36" fmla="*/ 1713434 h 2702049"/>
                <a:gd name="connsiteX37" fmla="*/ 2886641 w 3217557"/>
                <a:gd name="connsiteY37" fmla="*/ 1713434 h 2702049"/>
                <a:gd name="connsiteX38" fmla="*/ 3217557 w 3217557"/>
                <a:gd name="connsiteY38" fmla="*/ 1382518 h 2702049"/>
                <a:gd name="connsiteX39" fmla="*/ 3217557 w 3217557"/>
                <a:gd name="connsiteY39" fmla="*/ 330916 h 2702049"/>
                <a:gd name="connsiteX40" fmla="*/ 2886641 w 3217557"/>
                <a:gd name="connsiteY40" fmla="*/ 0 h 2702049"/>
                <a:gd name="connsiteX0" fmla="*/ 1384251 w 3217557"/>
                <a:gd name="connsiteY0" fmla="*/ 661544 h 2702049"/>
                <a:gd name="connsiteX1" fmla="*/ 1574067 w 3217557"/>
                <a:gd name="connsiteY1" fmla="*/ 851360 h 2702049"/>
                <a:gd name="connsiteX2" fmla="*/ 1384251 w 3217557"/>
                <a:gd name="connsiteY2" fmla="*/ 1041176 h 2702049"/>
                <a:gd name="connsiteX3" fmla="*/ 1194435 w 3217557"/>
                <a:gd name="connsiteY3" fmla="*/ 851360 h 2702049"/>
                <a:gd name="connsiteX4" fmla="*/ 1384251 w 3217557"/>
                <a:gd name="connsiteY4" fmla="*/ 661544 h 2702049"/>
                <a:gd name="connsiteX5" fmla="*/ 1993421 w 3217557"/>
                <a:gd name="connsiteY5" fmla="*/ 661544 h 2702049"/>
                <a:gd name="connsiteX6" fmla="*/ 2183237 w 3217557"/>
                <a:gd name="connsiteY6" fmla="*/ 851360 h 2702049"/>
                <a:gd name="connsiteX7" fmla="*/ 1993421 w 3217557"/>
                <a:gd name="connsiteY7" fmla="*/ 1041176 h 2702049"/>
                <a:gd name="connsiteX8" fmla="*/ 1803605 w 3217557"/>
                <a:gd name="connsiteY8" fmla="*/ 851360 h 2702049"/>
                <a:gd name="connsiteX9" fmla="*/ 1993421 w 3217557"/>
                <a:gd name="connsiteY9" fmla="*/ 661544 h 2702049"/>
                <a:gd name="connsiteX10" fmla="*/ 2602591 w 3217557"/>
                <a:gd name="connsiteY10" fmla="*/ 661544 h 2702049"/>
                <a:gd name="connsiteX11" fmla="*/ 2792407 w 3217557"/>
                <a:gd name="connsiteY11" fmla="*/ 851360 h 2702049"/>
                <a:gd name="connsiteX12" fmla="*/ 2602591 w 3217557"/>
                <a:gd name="connsiteY12" fmla="*/ 1041176 h 2702049"/>
                <a:gd name="connsiteX13" fmla="*/ 2412775 w 3217557"/>
                <a:gd name="connsiteY13" fmla="*/ 851360 h 2702049"/>
                <a:gd name="connsiteX14" fmla="*/ 2602591 w 3217557"/>
                <a:gd name="connsiteY14" fmla="*/ 661544 h 2702049"/>
                <a:gd name="connsiteX15" fmla="*/ 677114 w 3217557"/>
                <a:gd name="connsiteY15" fmla="*/ 569491 h 2702049"/>
                <a:gd name="connsiteX16" fmla="*/ 330916 w 3217557"/>
                <a:gd name="connsiteY16" fmla="*/ 569491 h 2702049"/>
                <a:gd name="connsiteX17" fmla="*/ 0 w 3217557"/>
                <a:gd name="connsiteY17" fmla="*/ 900407 h 2702049"/>
                <a:gd name="connsiteX18" fmla="*/ 0 w 3217557"/>
                <a:gd name="connsiteY18" fmla="*/ 1952009 h 2702049"/>
                <a:gd name="connsiteX19" fmla="*/ 330916 w 3217557"/>
                <a:gd name="connsiteY19" fmla="*/ 2282925 h 2702049"/>
                <a:gd name="connsiteX20" fmla="*/ 711670 w 3217557"/>
                <a:gd name="connsiteY20" fmla="*/ 2282925 h 2702049"/>
                <a:gd name="connsiteX21" fmla="*/ 15770 w 3217557"/>
                <a:gd name="connsiteY21" fmla="*/ 2702049 h 2702049"/>
                <a:gd name="connsiteX22" fmla="*/ 1294529 w 3217557"/>
                <a:gd name="connsiteY22" fmla="*/ 2282925 h 2702049"/>
                <a:gd name="connsiteX23" fmla="*/ 2117356 w 3217557"/>
                <a:gd name="connsiteY23" fmla="*/ 2282925 h 2702049"/>
                <a:gd name="connsiteX24" fmla="*/ 2418395 w 3217557"/>
                <a:gd name="connsiteY24" fmla="*/ 2087951 h 2702049"/>
                <a:gd name="connsiteX25" fmla="*/ 1830857 w 3217557"/>
                <a:gd name="connsiteY25" fmla="*/ 1799347 h 2702049"/>
                <a:gd name="connsiteX26" fmla="*/ 1008030 w 3217557"/>
                <a:gd name="connsiteY26" fmla="*/ 1799347 h 2702049"/>
                <a:gd name="connsiteX27" fmla="*/ 677114 w 3217557"/>
                <a:gd name="connsiteY27" fmla="*/ 1468431 h 2702049"/>
                <a:gd name="connsiteX28" fmla="*/ 677114 w 3217557"/>
                <a:gd name="connsiteY28" fmla="*/ 569491 h 2702049"/>
                <a:gd name="connsiteX29" fmla="*/ 2886641 w 3217557"/>
                <a:gd name="connsiteY29" fmla="*/ 0 h 2702049"/>
                <a:gd name="connsiteX30" fmla="*/ 1100201 w 3217557"/>
                <a:gd name="connsiteY30" fmla="*/ 0 h 2702049"/>
                <a:gd name="connsiteX31" fmla="*/ 769285 w 3217557"/>
                <a:gd name="connsiteY31" fmla="*/ 330916 h 2702049"/>
                <a:gd name="connsiteX32" fmla="*/ 769285 w 3217557"/>
                <a:gd name="connsiteY32" fmla="*/ 1382518 h 2702049"/>
                <a:gd name="connsiteX33" fmla="*/ 1100201 w 3217557"/>
                <a:gd name="connsiteY33" fmla="*/ 1713434 h 2702049"/>
                <a:gd name="connsiteX34" fmla="*/ 1923028 w 3217557"/>
                <a:gd name="connsiteY34" fmla="*/ 1713434 h 2702049"/>
                <a:gd name="connsiteX35" fmla="*/ 3078958 w 3217557"/>
                <a:gd name="connsiteY35" fmla="*/ 2077967 h 2702049"/>
                <a:gd name="connsiteX36" fmla="*/ 2505887 w 3217557"/>
                <a:gd name="connsiteY36" fmla="*/ 1713434 h 2702049"/>
                <a:gd name="connsiteX37" fmla="*/ 2886641 w 3217557"/>
                <a:gd name="connsiteY37" fmla="*/ 1713434 h 2702049"/>
                <a:gd name="connsiteX38" fmla="*/ 3217557 w 3217557"/>
                <a:gd name="connsiteY38" fmla="*/ 1382518 h 2702049"/>
                <a:gd name="connsiteX39" fmla="*/ 3217557 w 3217557"/>
                <a:gd name="connsiteY39" fmla="*/ 330916 h 2702049"/>
                <a:gd name="connsiteX40" fmla="*/ 2886641 w 3217557"/>
                <a:gd name="connsiteY40" fmla="*/ 0 h 2702049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217557" h="2654282">
                  <a:moveTo>
                    <a:pt x="1384251" y="661544"/>
                  </a:moveTo>
                  <a:cubicBezTo>
                    <a:pt x="1489083" y="661544"/>
                    <a:pt x="1574067" y="746528"/>
                    <a:pt x="1574067" y="851360"/>
                  </a:cubicBezTo>
                  <a:cubicBezTo>
                    <a:pt x="1574067" y="956192"/>
                    <a:pt x="1489083" y="1041176"/>
                    <a:pt x="1384251" y="1041176"/>
                  </a:cubicBezTo>
                  <a:cubicBezTo>
                    <a:pt x="1279419" y="1041176"/>
                    <a:pt x="1194435" y="956192"/>
                    <a:pt x="1194435" y="851360"/>
                  </a:cubicBezTo>
                  <a:cubicBezTo>
                    <a:pt x="1194435" y="746528"/>
                    <a:pt x="1279419" y="661544"/>
                    <a:pt x="1384251" y="661544"/>
                  </a:cubicBezTo>
                  <a:close/>
                  <a:moveTo>
                    <a:pt x="1993421" y="661544"/>
                  </a:moveTo>
                  <a:cubicBezTo>
                    <a:pt x="2098253" y="661544"/>
                    <a:pt x="2183237" y="746528"/>
                    <a:pt x="2183237" y="851360"/>
                  </a:cubicBezTo>
                  <a:cubicBezTo>
                    <a:pt x="2183237" y="956192"/>
                    <a:pt x="2098253" y="1041176"/>
                    <a:pt x="1993421" y="1041176"/>
                  </a:cubicBezTo>
                  <a:cubicBezTo>
                    <a:pt x="1888589" y="1041176"/>
                    <a:pt x="1803605" y="956192"/>
                    <a:pt x="1803605" y="851360"/>
                  </a:cubicBezTo>
                  <a:cubicBezTo>
                    <a:pt x="1803605" y="746528"/>
                    <a:pt x="1888589" y="661544"/>
                    <a:pt x="1993421" y="661544"/>
                  </a:cubicBezTo>
                  <a:close/>
                  <a:moveTo>
                    <a:pt x="2602591" y="661544"/>
                  </a:moveTo>
                  <a:cubicBezTo>
                    <a:pt x="2707423" y="661544"/>
                    <a:pt x="2792407" y="746528"/>
                    <a:pt x="2792407" y="851360"/>
                  </a:cubicBezTo>
                  <a:cubicBezTo>
                    <a:pt x="2792407" y="956192"/>
                    <a:pt x="2707423" y="1041176"/>
                    <a:pt x="2602591" y="1041176"/>
                  </a:cubicBezTo>
                  <a:cubicBezTo>
                    <a:pt x="2497759" y="1041176"/>
                    <a:pt x="2412775" y="956192"/>
                    <a:pt x="2412775" y="851360"/>
                  </a:cubicBezTo>
                  <a:cubicBezTo>
                    <a:pt x="2412775" y="746528"/>
                    <a:pt x="2497759" y="661544"/>
                    <a:pt x="2602591" y="661544"/>
                  </a:cubicBezTo>
                  <a:close/>
                  <a:moveTo>
                    <a:pt x="677114" y="569491"/>
                  </a:moveTo>
                  <a:lnTo>
                    <a:pt x="330916" y="569491"/>
                  </a:lnTo>
                  <a:cubicBezTo>
                    <a:pt x="148156" y="569491"/>
                    <a:pt x="0" y="717647"/>
                    <a:pt x="0" y="900407"/>
                  </a:cubicBezTo>
                  <a:lnTo>
                    <a:pt x="0" y="1952009"/>
                  </a:lnTo>
                  <a:cubicBezTo>
                    <a:pt x="0" y="2134769"/>
                    <a:pt x="148156" y="2282925"/>
                    <a:pt x="330916" y="2282925"/>
                  </a:cubicBezTo>
                  <a:lnTo>
                    <a:pt x="711670" y="2282925"/>
                  </a:lnTo>
                  <a:cubicBezTo>
                    <a:pt x="639726" y="2394386"/>
                    <a:pt x="647101" y="2475544"/>
                    <a:pt x="275077" y="2654282"/>
                  </a:cubicBezTo>
                  <a:cubicBezTo>
                    <a:pt x="900998" y="2583693"/>
                    <a:pt x="998412" y="2552618"/>
                    <a:pt x="1294529" y="2282925"/>
                  </a:cubicBezTo>
                  <a:lnTo>
                    <a:pt x="2117356" y="2282925"/>
                  </a:lnTo>
                  <a:cubicBezTo>
                    <a:pt x="2251554" y="2282925"/>
                    <a:pt x="2367095" y="2203043"/>
                    <a:pt x="2418395" y="2087951"/>
                  </a:cubicBezTo>
                  <a:cubicBezTo>
                    <a:pt x="2205538" y="2022975"/>
                    <a:pt x="2032941" y="1932583"/>
                    <a:pt x="1830857" y="1799347"/>
                  </a:cubicBezTo>
                  <a:lnTo>
                    <a:pt x="1008030" y="1799347"/>
                  </a:lnTo>
                  <a:cubicBezTo>
                    <a:pt x="825270" y="1799347"/>
                    <a:pt x="677114" y="1651191"/>
                    <a:pt x="677114" y="1468431"/>
                  </a:cubicBezTo>
                  <a:lnTo>
                    <a:pt x="677114" y="569491"/>
                  </a:lnTo>
                  <a:close/>
                  <a:moveTo>
                    <a:pt x="2886641" y="0"/>
                  </a:moveTo>
                  <a:lnTo>
                    <a:pt x="1100201" y="0"/>
                  </a:lnTo>
                  <a:cubicBezTo>
                    <a:pt x="917441" y="0"/>
                    <a:pt x="769285" y="148156"/>
                    <a:pt x="769285" y="330916"/>
                  </a:cubicBezTo>
                  <a:lnTo>
                    <a:pt x="769285" y="1382518"/>
                  </a:lnTo>
                  <a:cubicBezTo>
                    <a:pt x="769285" y="1565278"/>
                    <a:pt x="917441" y="1713434"/>
                    <a:pt x="1100201" y="1713434"/>
                  </a:cubicBezTo>
                  <a:lnTo>
                    <a:pt x="1923028" y="1713434"/>
                  </a:lnTo>
                  <a:cubicBezTo>
                    <a:pt x="2301032" y="1962656"/>
                    <a:pt x="2453037" y="2007378"/>
                    <a:pt x="3078958" y="2077967"/>
                  </a:cubicBezTo>
                  <a:cubicBezTo>
                    <a:pt x="2713759" y="1878758"/>
                    <a:pt x="2673367" y="1899957"/>
                    <a:pt x="2505887" y="1713434"/>
                  </a:cubicBezTo>
                  <a:lnTo>
                    <a:pt x="2886641" y="1713434"/>
                  </a:lnTo>
                  <a:cubicBezTo>
                    <a:pt x="3069401" y="1713434"/>
                    <a:pt x="3217557" y="1565278"/>
                    <a:pt x="3217557" y="1382518"/>
                  </a:cubicBezTo>
                  <a:lnTo>
                    <a:pt x="3217557" y="330916"/>
                  </a:lnTo>
                  <a:cubicBezTo>
                    <a:pt x="3217557" y="148156"/>
                    <a:pt x="3069401" y="0"/>
                    <a:pt x="288664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36" name="Rounded Rectangle 27">
              <a:extLst>
                <a:ext uri="{FF2B5EF4-FFF2-40B4-BE49-F238E27FC236}">
                  <a16:creationId xmlns="" xmlns:a16="http://schemas.microsoft.com/office/drawing/2014/main" id="{06174E99-622C-4382-A234-7F82C9BC9C13}"/>
                </a:ext>
              </a:extLst>
            </p:cNvPr>
            <p:cNvSpPr/>
            <p:nvPr/>
          </p:nvSpPr>
          <p:spPr>
            <a:xfrm>
              <a:off x="2148875" y="3827829"/>
              <a:ext cx="259797" cy="199559"/>
            </a:xfrm>
            <a:custGeom>
              <a:avLst/>
              <a:gdLst/>
              <a:ahLst/>
              <a:cxnLst/>
              <a:rect l="l" t="t" r="r" b="b"/>
              <a:pathLst>
                <a:path w="3186824" h="2447912">
                  <a:moveTo>
                    <a:pt x="1917737" y="1021643"/>
                  </a:moveTo>
                  <a:cubicBezTo>
                    <a:pt x="2188548" y="1021643"/>
                    <a:pt x="2408083" y="1241178"/>
                    <a:pt x="2408083" y="1511989"/>
                  </a:cubicBezTo>
                  <a:cubicBezTo>
                    <a:pt x="2408083" y="1782800"/>
                    <a:pt x="2188548" y="2002335"/>
                    <a:pt x="1917737" y="2002335"/>
                  </a:cubicBezTo>
                  <a:cubicBezTo>
                    <a:pt x="1646926" y="2002335"/>
                    <a:pt x="1427391" y="1782800"/>
                    <a:pt x="1427391" y="1511989"/>
                  </a:cubicBezTo>
                  <a:cubicBezTo>
                    <a:pt x="1427391" y="1241178"/>
                    <a:pt x="1646926" y="1021643"/>
                    <a:pt x="1917737" y="1021643"/>
                  </a:cubicBezTo>
                  <a:close/>
                  <a:moveTo>
                    <a:pt x="1917737" y="827913"/>
                  </a:moveTo>
                  <a:cubicBezTo>
                    <a:pt x="1539932" y="827913"/>
                    <a:pt x="1233661" y="1134184"/>
                    <a:pt x="1233661" y="1511989"/>
                  </a:cubicBezTo>
                  <a:cubicBezTo>
                    <a:pt x="1233661" y="1889794"/>
                    <a:pt x="1539932" y="2196065"/>
                    <a:pt x="1917737" y="2196065"/>
                  </a:cubicBezTo>
                  <a:cubicBezTo>
                    <a:pt x="2295542" y="2196065"/>
                    <a:pt x="2601813" y="1889794"/>
                    <a:pt x="2601813" y="1511989"/>
                  </a:cubicBezTo>
                  <a:cubicBezTo>
                    <a:pt x="2601813" y="1134184"/>
                    <a:pt x="2295542" y="827913"/>
                    <a:pt x="1917737" y="827913"/>
                  </a:cubicBezTo>
                  <a:close/>
                  <a:moveTo>
                    <a:pt x="1112286" y="675885"/>
                  </a:moveTo>
                  <a:lnTo>
                    <a:pt x="1112286" y="830188"/>
                  </a:lnTo>
                  <a:lnTo>
                    <a:pt x="1328310" y="830188"/>
                  </a:lnTo>
                  <a:lnTo>
                    <a:pt x="1328310" y="675885"/>
                  </a:lnTo>
                  <a:close/>
                  <a:moveTo>
                    <a:pt x="2586084" y="626422"/>
                  </a:moveTo>
                  <a:lnTo>
                    <a:pt x="2586084" y="830188"/>
                  </a:lnTo>
                  <a:lnTo>
                    <a:pt x="3001340" y="830188"/>
                  </a:lnTo>
                  <a:lnTo>
                    <a:pt x="3001340" y="626422"/>
                  </a:lnTo>
                  <a:close/>
                  <a:moveTo>
                    <a:pt x="1593701" y="108218"/>
                  </a:moveTo>
                  <a:lnTo>
                    <a:pt x="1593701" y="432905"/>
                  </a:lnTo>
                  <a:lnTo>
                    <a:pt x="2241773" y="432905"/>
                  </a:lnTo>
                  <a:lnTo>
                    <a:pt x="2241773" y="108218"/>
                  </a:lnTo>
                  <a:close/>
                  <a:moveTo>
                    <a:pt x="1452512" y="0"/>
                  </a:moveTo>
                  <a:lnTo>
                    <a:pt x="2382963" y="0"/>
                  </a:lnTo>
                  <a:cubicBezTo>
                    <a:pt x="2433311" y="0"/>
                    <a:pt x="2474127" y="40816"/>
                    <a:pt x="2474127" y="91164"/>
                  </a:cubicBezTo>
                  <a:lnTo>
                    <a:pt x="2474127" y="432905"/>
                  </a:lnTo>
                  <a:lnTo>
                    <a:pt x="2933014" y="432905"/>
                  </a:lnTo>
                  <a:cubicBezTo>
                    <a:pt x="3073189" y="432905"/>
                    <a:pt x="3186824" y="546540"/>
                    <a:pt x="3186824" y="686715"/>
                  </a:cubicBezTo>
                  <a:lnTo>
                    <a:pt x="3186824" y="2194102"/>
                  </a:lnTo>
                  <a:cubicBezTo>
                    <a:pt x="3186824" y="2334277"/>
                    <a:pt x="3073189" y="2447912"/>
                    <a:pt x="2933014" y="2447912"/>
                  </a:cubicBezTo>
                  <a:lnTo>
                    <a:pt x="253810" y="2447912"/>
                  </a:lnTo>
                  <a:cubicBezTo>
                    <a:pt x="113635" y="2447912"/>
                    <a:pt x="0" y="2334277"/>
                    <a:pt x="0" y="2194102"/>
                  </a:cubicBezTo>
                  <a:lnTo>
                    <a:pt x="0" y="686715"/>
                  </a:lnTo>
                  <a:cubicBezTo>
                    <a:pt x="0" y="546540"/>
                    <a:pt x="113635" y="432905"/>
                    <a:pt x="253810" y="432905"/>
                  </a:cubicBezTo>
                  <a:lnTo>
                    <a:pt x="307082" y="432905"/>
                  </a:lnTo>
                  <a:lnTo>
                    <a:pt x="307082" y="313169"/>
                  </a:lnTo>
                  <a:cubicBezTo>
                    <a:pt x="307082" y="287995"/>
                    <a:pt x="327490" y="267587"/>
                    <a:pt x="352664" y="267587"/>
                  </a:cubicBezTo>
                  <a:lnTo>
                    <a:pt x="817888" y="267587"/>
                  </a:lnTo>
                  <a:cubicBezTo>
                    <a:pt x="843062" y="267587"/>
                    <a:pt x="863470" y="287995"/>
                    <a:pt x="863470" y="313169"/>
                  </a:cubicBezTo>
                  <a:lnTo>
                    <a:pt x="863470" y="432905"/>
                  </a:lnTo>
                  <a:lnTo>
                    <a:pt x="1361348" y="432905"/>
                  </a:lnTo>
                  <a:lnTo>
                    <a:pt x="1361348" y="91164"/>
                  </a:lnTo>
                  <a:cubicBezTo>
                    <a:pt x="1361348" y="40816"/>
                    <a:pt x="1402164" y="0"/>
                    <a:pt x="145251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37" name="Oval 7">
              <a:extLst>
                <a:ext uri="{FF2B5EF4-FFF2-40B4-BE49-F238E27FC236}">
                  <a16:creationId xmlns="" xmlns:a16="http://schemas.microsoft.com/office/drawing/2014/main" id="{4AE3D559-1896-4825-94C6-95BCFB3595C6}"/>
                </a:ext>
              </a:extLst>
            </p:cNvPr>
            <p:cNvSpPr/>
            <p:nvPr/>
          </p:nvSpPr>
          <p:spPr>
            <a:xfrm>
              <a:off x="2133584" y="3204050"/>
              <a:ext cx="290379" cy="290379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1415334" y="1947658"/>
                  </a:moveTo>
                  <a:lnTo>
                    <a:pt x="838053" y="2871852"/>
                  </a:lnTo>
                  <a:cubicBezTo>
                    <a:pt x="1312591" y="3168264"/>
                    <a:pt x="1913932" y="3170879"/>
                    <a:pt x="2391030" y="2878606"/>
                  </a:cubicBezTo>
                  <a:lnTo>
                    <a:pt x="1821709" y="1949263"/>
                  </a:lnTo>
                  <a:cubicBezTo>
                    <a:pt x="1763478" y="1986502"/>
                    <a:pt x="1694174" y="2007350"/>
                    <a:pt x="1620000" y="2007350"/>
                  </a:cubicBezTo>
                  <a:cubicBezTo>
                    <a:pt x="1544621" y="2007350"/>
                    <a:pt x="1474270" y="1985818"/>
                    <a:pt x="1415334" y="1947658"/>
                  </a:cubicBezTo>
                  <a:close/>
                  <a:moveTo>
                    <a:pt x="1620001" y="1350973"/>
                  </a:moveTo>
                  <a:cubicBezTo>
                    <a:pt x="1471421" y="1350973"/>
                    <a:pt x="1350973" y="1471421"/>
                    <a:pt x="1350973" y="1620001"/>
                  </a:cubicBezTo>
                  <a:cubicBezTo>
                    <a:pt x="1350973" y="1768581"/>
                    <a:pt x="1471421" y="1889029"/>
                    <a:pt x="1620001" y="1889029"/>
                  </a:cubicBezTo>
                  <a:cubicBezTo>
                    <a:pt x="1768581" y="1889029"/>
                    <a:pt x="1889029" y="1768581"/>
                    <a:pt x="1889029" y="1620001"/>
                  </a:cubicBezTo>
                  <a:cubicBezTo>
                    <a:pt x="1889029" y="1471421"/>
                    <a:pt x="1768581" y="1350973"/>
                    <a:pt x="1620001" y="1350973"/>
                  </a:cubicBezTo>
                  <a:close/>
                  <a:moveTo>
                    <a:pt x="2324470" y="322965"/>
                  </a:moveTo>
                  <a:lnTo>
                    <a:pt x="1804044" y="1281148"/>
                  </a:lnTo>
                  <a:cubicBezTo>
                    <a:pt x="1925507" y="1345192"/>
                    <a:pt x="2007350" y="1473038"/>
                    <a:pt x="2007350" y="1620000"/>
                  </a:cubicBezTo>
                  <a:lnTo>
                    <a:pt x="2005998" y="1633413"/>
                  </a:lnTo>
                  <a:lnTo>
                    <a:pt x="3095109" y="1671260"/>
                  </a:lnTo>
                  <a:cubicBezTo>
                    <a:pt x="3114541" y="1112092"/>
                    <a:pt x="2816135" y="590008"/>
                    <a:pt x="2324470" y="322965"/>
                  </a:cubicBezTo>
                  <a:close/>
                  <a:moveTo>
                    <a:pt x="926838" y="316888"/>
                  </a:moveTo>
                  <a:cubicBezTo>
                    <a:pt x="432869" y="579644"/>
                    <a:pt x="129933" y="1099113"/>
                    <a:pt x="144500" y="1658429"/>
                  </a:cubicBezTo>
                  <a:lnTo>
                    <a:pt x="1233664" y="1630062"/>
                  </a:lnTo>
                  <a:cubicBezTo>
                    <a:pt x="1232693" y="1626734"/>
                    <a:pt x="1232650" y="1623372"/>
                    <a:pt x="1232650" y="1620000"/>
                  </a:cubicBezTo>
                  <a:cubicBezTo>
                    <a:pt x="1232650" y="1471836"/>
                    <a:pt x="1315838" y="1343102"/>
                    <a:pt x="1438904" y="1279548"/>
                  </a:cubicBezTo>
                  <a:close/>
                  <a:moveTo>
                    <a:pt x="1620000" y="0"/>
                  </a:moveTo>
                  <a:cubicBezTo>
                    <a:pt x="2514701" y="0"/>
                    <a:pt x="3240000" y="725299"/>
                    <a:pt x="3240000" y="1620000"/>
                  </a:cubicBezTo>
                  <a:cubicBezTo>
                    <a:pt x="3240000" y="2514701"/>
                    <a:pt x="2514701" y="3240000"/>
                    <a:pt x="1620000" y="3240000"/>
                  </a:cubicBezTo>
                  <a:cubicBezTo>
                    <a:pt x="725299" y="3240000"/>
                    <a:pt x="0" y="2514701"/>
                    <a:pt x="0" y="1620000"/>
                  </a:cubicBezTo>
                  <a:cubicBezTo>
                    <a:pt x="0" y="725299"/>
                    <a:pt x="725299" y="0"/>
                    <a:pt x="16200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568844" y="1369116"/>
            <a:ext cx="2536986" cy="1496712"/>
            <a:chOff x="6664537" y="3182131"/>
            <a:chExt cx="2536986" cy="1496712"/>
          </a:xfrm>
        </p:grpSpPr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31068B52-3D83-42A6-85AD-CBC136B2212B}"/>
                </a:ext>
              </a:extLst>
            </p:cNvPr>
            <p:cNvSpPr txBox="1"/>
            <p:nvPr/>
          </p:nvSpPr>
          <p:spPr>
            <a:xfrm>
              <a:off x="7140720" y="3182131"/>
              <a:ext cx="15530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smtClean="0">
                  <a:solidFill>
                    <a:schemeClr val="bg1"/>
                  </a:solidFill>
                  <a:cs typeface="Arial" pitchFamily="34" charset="0"/>
                </a:rPr>
                <a:t>Pengelolaan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351681BA-4874-491C-B0C4-C608BF7AC88F}"/>
                </a:ext>
              </a:extLst>
            </p:cNvPr>
            <p:cNvSpPr txBox="1"/>
            <p:nvPr/>
          </p:nvSpPr>
          <p:spPr>
            <a:xfrm>
              <a:off x="7130087" y="3760788"/>
              <a:ext cx="18863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smtClean="0">
                  <a:solidFill>
                    <a:schemeClr val="bg1"/>
                  </a:solidFill>
                  <a:cs typeface="Arial" pitchFamily="34" charset="0"/>
                </a:rPr>
                <a:t>Mesh-Network devices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6787A6AD-FDB7-440E-B951-04F255376ED7}"/>
                </a:ext>
              </a:extLst>
            </p:cNvPr>
            <p:cNvSpPr txBox="1"/>
            <p:nvPr/>
          </p:nvSpPr>
          <p:spPr>
            <a:xfrm>
              <a:off x="7130087" y="4374614"/>
              <a:ext cx="20714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smtClean="0">
                  <a:solidFill>
                    <a:schemeClr val="bg1"/>
                  </a:solidFill>
                  <a:cs typeface="Arial" pitchFamily="34" charset="0"/>
                </a:rPr>
                <a:t>API yang terbuka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4" name="Teardrop 1">
              <a:extLst>
                <a:ext uri="{FF2B5EF4-FFF2-40B4-BE49-F238E27FC236}">
                  <a16:creationId xmlns="" xmlns:a16="http://schemas.microsoft.com/office/drawing/2014/main" id="{369910AE-4B40-4A50-A264-9D3827FDD47B}"/>
                </a:ext>
              </a:extLst>
            </p:cNvPr>
            <p:cNvSpPr/>
            <p:nvPr/>
          </p:nvSpPr>
          <p:spPr>
            <a:xfrm rot="18805991">
              <a:off x="6709281" y="4397671"/>
              <a:ext cx="282647" cy="279698"/>
            </a:xfrm>
            <a:custGeom>
              <a:avLst/>
              <a:gdLst/>
              <a:ahLst/>
              <a:cxnLst/>
              <a:rect l="l" t="t" r="r" b="b"/>
              <a:pathLst>
                <a:path w="1807241" h="1788383">
                  <a:moveTo>
                    <a:pt x="712876" y="1117592"/>
                  </a:moveTo>
                  <a:cubicBezTo>
                    <a:pt x="771173" y="1181828"/>
                    <a:pt x="811089" y="1255910"/>
                    <a:pt x="847925" y="1348018"/>
                  </a:cubicBezTo>
                  <a:cubicBezTo>
                    <a:pt x="814544" y="1418896"/>
                    <a:pt x="753893" y="1474052"/>
                    <a:pt x="679064" y="1498332"/>
                  </a:cubicBezTo>
                  <a:lnTo>
                    <a:pt x="308226" y="1106637"/>
                  </a:lnTo>
                  <a:cubicBezTo>
                    <a:pt x="336560" y="1033247"/>
                    <a:pt x="394949" y="975701"/>
                    <a:pt x="467546" y="946245"/>
                  </a:cubicBezTo>
                  <a:cubicBezTo>
                    <a:pt x="577903" y="998968"/>
                    <a:pt x="654580" y="1053357"/>
                    <a:pt x="712876" y="1117592"/>
                  </a:cubicBezTo>
                  <a:close/>
                  <a:moveTo>
                    <a:pt x="1038527" y="398886"/>
                  </a:moveTo>
                  <a:lnTo>
                    <a:pt x="1405560" y="786562"/>
                  </a:lnTo>
                  <a:cubicBezTo>
                    <a:pt x="1374476" y="799049"/>
                    <a:pt x="1340402" y="804299"/>
                    <a:pt x="1305054" y="803332"/>
                  </a:cubicBezTo>
                  <a:lnTo>
                    <a:pt x="1008167" y="795212"/>
                  </a:lnTo>
                  <a:lnTo>
                    <a:pt x="1016288" y="498325"/>
                  </a:lnTo>
                  <a:cubicBezTo>
                    <a:pt x="1017255" y="462976"/>
                    <a:pt x="1024360" y="429240"/>
                    <a:pt x="1038527" y="398886"/>
                  </a:cubicBezTo>
                  <a:close/>
                  <a:moveTo>
                    <a:pt x="1097925" y="218888"/>
                  </a:moveTo>
                  <a:cubicBezTo>
                    <a:pt x="992582" y="279303"/>
                    <a:pt x="921871" y="392886"/>
                    <a:pt x="921053" y="523256"/>
                  </a:cubicBezTo>
                  <a:lnTo>
                    <a:pt x="919136" y="828763"/>
                  </a:lnTo>
                  <a:lnTo>
                    <a:pt x="830924" y="915875"/>
                  </a:lnTo>
                  <a:lnTo>
                    <a:pt x="525417" y="913958"/>
                  </a:lnTo>
                  <a:cubicBezTo>
                    <a:pt x="403891" y="913196"/>
                    <a:pt x="296188" y="973343"/>
                    <a:pt x="234366" y="1067831"/>
                  </a:cubicBezTo>
                  <a:lnTo>
                    <a:pt x="710285" y="1570519"/>
                  </a:lnTo>
                  <a:cubicBezTo>
                    <a:pt x="811872" y="1510375"/>
                    <a:pt x="878808" y="1399439"/>
                    <a:pt x="879603" y="1272618"/>
                  </a:cubicBezTo>
                  <a:lnTo>
                    <a:pt x="881520" y="967111"/>
                  </a:lnTo>
                  <a:lnTo>
                    <a:pt x="969732" y="879999"/>
                  </a:lnTo>
                  <a:lnTo>
                    <a:pt x="1275239" y="881916"/>
                  </a:lnTo>
                  <a:cubicBezTo>
                    <a:pt x="1400271" y="882701"/>
                    <a:pt x="1510670" y="819011"/>
                    <a:pt x="1573529" y="721242"/>
                  </a:cubicBezTo>
                  <a:close/>
                  <a:moveTo>
                    <a:pt x="1162945" y="27894"/>
                  </a:moveTo>
                  <a:lnTo>
                    <a:pt x="1782798" y="682611"/>
                  </a:lnTo>
                  <a:cubicBezTo>
                    <a:pt x="1816692" y="718411"/>
                    <a:pt x="1815147" y="774907"/>
                    <a:pt x="1779347" y="808801"/>
                  </a:cubicBezTo>
                  <a:cubicBezTo>
                    <a:pt x="1743547" y="842694"/>
                    <a:pt x="1687050" y="841149"/>
                    <a:pt x="1653157" y="805349"/>
                  </a:cubicBezTo>
                  <a:lnTo>
                    <a:pt x="1644015" y="795693"/>
                  </a:lnTo>
                  <a:cubicBezTo>
                    <a:pt x="1561789" y="910282"/>
                    <a:pt x="1426630" y="983636"/>
                    <a:pt x="1274606" y="982683"/>
                  </a:cubicBezTo>
                  <a:lnTo>
                    <a:pt x="980378" y="980836"/>
                  </a:lnTo>
                  <a:lnTo>
                    <a:pt x="980378" y="1270380"/>
                  </a:lnTo>
                  <a:cubicBezTo>
                    <a:pt x="980378" y="1427425"/>
                    <a:pt x="901198" y="1565976"/>
                    <a:pt x="779756" y="1647056"/>
                  </a:cubicBezTo>
                  <a:cubicBezTo>
                    <a:pt x="807405" y="1681913"/>
                    <a:pt x="803595" y="1732594"/>
                    <a:pt x="770486" y="1763941"/>
                  </a:cubicBezTo>
                  <a:cubicBezTo>
                    <a:pt x="734686" y="1797834"/>
                    <a:pt x="678189" y="1796289"/>
                    <a:pt x="644296" y="1760489"/>
                  </a:cubicBezTo>
                  <a:lnTo>
                    <a:pt x="24442" y="1105772"/>
                  </a:lnTo>
                  <a:cubicBezTo>
                    <a:pt x="-9451" y="1069973"/>
                    <a:pt x="-7906" y="1013476"/>
                    <a:pt x="27894" y="979583"/>
                  </a:cubicBezTo>
                  <a:cubicBezTo>
                    <a:pt x="63694" y="945689"/>
                    <a:pt x="120190" y="947235"/>
                    <a:pt x="154084" y="983034"/>
                  </a:cubicBezTo>
                  <a:lnTo>
                    <a:pt x="163237" y="992702"/>
                  </a:lnTo>
                  <a:cubicBezTo>
                    <a:pt x="244774" y="882877"/>
                    <a:pt x="375836" y="813180"/>
                    <a:pt x="523178" y="813180"/>
                  </a:cubicBezTo>
                  <a:lnTo>
                    <a:pt x="818460" y="813180"/>
                  </a:lnTo>
                  <a:lnTo>
                    <a:pt x="820284" y="522622"/>
                  </a:lnTo>
                  <a:cubicBezTo>
                    <a:pt x="821285" y="363119"/>
                    <a:pt x="903845" y="223207"/>
                    <a:pt x="1028952" y="143673"/>
                  </a:cubicBezTo>
                  <a:cubicBezTo>
                    <a:pt x="999689" y="108599"/>
                    <a:pt x="1002953" y="56445"/>
                    <a:pt x="1036755" y="24443"/>
                  </a:cubicBezTo>
                  <a:cubicBezTo>
                    <a:pt x="1072555" y="-9451"/>
                    <a:pt x="1129052" y="-7906"/>
                    <a:pt x="1162945" y="2789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35" name="Round Same Side Corner Rectangle 11">
              <a:extLst>
                <a:ext uri="{FF2B5EF4-FFF2-40B4-BE49-F238E27FC236}">
                  <a16:creationId xmlns="" xmlns:a16="http://schemas.microsoft.com/office/drawing/2014/main" id="{84D89DC5-C220-41EF-BE6F-F05C5638BD34}"/>
                </a:ext>
              </a:extLst>
            </p:cNvPr>
            <p:cNvSpPr>
              <a:spLocks noChangeAspect="1"/>
            </p:cNvSpPr>
            <p:nvPr/>
          </p:nvSpPr>
          <p:spPr>
            <a:xfrm rot="9900000">
              <a:off x="6679472" y="3814643"/>
              <a:ext cx="297000" cy="252245"/>
            </a:xfrm>
            <a:custGeom>
              <a:avLst/>
              <a:gdLst/>
              <a:ahLst/>
              <a:cxnLst/>
              <a:rect l="l" t="t" r="r" b="b"/>
              <a:pathLst>
                <a:path w="2911009" h="2472345">
                  <a:moveTo>
                    <a:pt x="2219598" y="1335309"/>
                  </a:moveTo>
                  <a:lnTo>
                    <a:pt x="2219598" y="1222573"/>
                  </a:lnTo>
                  <a:cubicBezTo>
                    <a:pt x="2219598" y="1176944"/>
                    <a:pt x="2241926" y="1136530"/>
                    <a:pt x="2277694" y="1113650"/>
                  </a:cubicBezTo>
                  <a:lnTo>
                    <a:pt x="2277694" y="137786"/>
                  </a:lnTo>
                  <a:cubicBezTo>
                    <a:pt x="2277694" y="61689"/>
                    <a:pt x="2339383" y="0"/>
                    <a:pt x="2415480" y="0"/>
                  </a:cubicBezTo>
                  <a:lnTo>
                    <a:pt x="2545196" y="0"/>
                  </a:lnTo>
                  <a:cubicBezTo>
                    <a:pt x="2621293" y="0"/>
                    <a:pt x="2682982" y="61689"/>
                    <a:pt x="2682982" y="137786"/>
                  </a:cubicBezTo>
                  <a:lnTo>
                    <a:pt x="2682982" y="1099067"/>
                  </a:lnTo>
                  <a:cubicBezTo>
                    <a:pt x="2730197" y="1120049"/>
                    <a:pt x="2762708" y="1167515"/>
                    <a:pt x="2762708" y="1222573"/>
                  </a:cubicBezTo>
                  <a:lnTo>
                    <a:pt x="2762708" y="1480834"/>
                  </a:lnTo>
                  <a:close/>
                  <a:moveTo>
                    <a:pt x="241900" y="1676361"/>
                  </a:moveTo>
                  <a:cubicBezTo>
                    <a:pt x="69371" y="1631107"/>
                    <a:pt x="-34146" y="1454930"/>
                    <a:pt x="10296" y="1282189"/>
                  </a:cubicBezTo>
                  <a:cubicBezTo>
                    <a:pt x="54739" y="1109449"/>
                    <a:pt x="230428" y="1005105"/>
                    <a:pt x="403375" y="1048736"/>
                  </a:cubicBezTo>
                  <a:cubicBezTo>
                    <a:pt x="349550" y="1257945"/>
                    <a:pt x="295726" y="1467153"/>
                    <a:pt x="241900" y="1676361"/>
                  </a:cubicBezTo>
                  <a:close/>
                  <a:moveTo>
                    <a:pt x="2578947" y="2467929"/>
                  </a:moveTo>
                  <a:lnTo>
                    <a:pt x="1957545" y="2301425"/>
                  </a:lnTo>
                  <a:lnTo>
                    <a:pt x="2194209" y="1418183"/>
                  </a:lnTo>
                  <a:lnTo>
                    <a:pt x="2815611" y="1584687"/>
                  </a:lnTo>
                  <a:cubicBezTo>
                    <a:pt x="2884250" y="1603079"/>
                    <a:pt x="2924985" y="1673632"/>
                    <a:pt x="2906593" y="1742272"/>
                  </a:cubicBezTo>
                  <a:lnTo>
                    <a:pt x="2736532" y="2376947"/>
                  </a:lnTo>
                  <a:cubicBezTo>
                    <a:pt x="2718140" y="2445587"/>
                    <a:pt x="2647586" y="2486321"/>
                    <a:pt x="2578947" y="2467929"/>
                  </a:cubicBezTo>
                  <a:close/>
                  <a:moveTo>
                    <a:pt x="610249" y="2287120"/>
                  </a:moveTo>
                  <a:lnTo>
                    <a:pt x="1020264" y="756923"/>
                  </a:lnTo>
                  <a:lnTo>
                    <a:pt x="2107356" y="1398691"/>
                  </a:lnTo>
                  <a:lnTo>
                    <a:pt x="1872582" y="2274879"/>
                  </a:lnTo>
                  <a:close/>
                  <a:moveTo>
                    <a:pt x="426016" y="2349577"/>
                  </a:moveTo>
                  <a:lnTo>
                    <a:pt x="243978" y="2300800"/>
                  </a:lnTo>
                  <a:cubicBezTo>
                    <a:pt x="205115" y="2290387"/>
                    <a:pt x="182051" y="2250439"/>
                    <a:pt x="192464" y="2211576"/>
                  </a:cubicBezTo>
                  <a:lnTo>
                    <a:pt x="620679" y="613455"/>
                  </a:lnTo>
                  <a:cubicBezTo>
                    <a:pt x="631093" y="574592"/>
                    <a:pt x="671040" y="551528"/>
                    <a:pt x="709903" y="561941"/>
                  </a:cubicBezTo>
                  <a:lnTo>
                    <a:pt x="891942" y="610718"/>
                  </a:lnTo>
                  <a:cubicBezTo>
                    <a:pt x="930805" y="621132"/>
                    <a:pt x="953869" y="661079"/>
                    <a:pt x="943455" y="699942"/>
                  </a:cubicBezTo>
                  <a:lnTo>
                    <a:pt x="515240" y="2298064"/>
                  </a:lnTo>
                  <a:cubicBezTo>
                    <a:pt x="504827" y="2336927"/>
                    <a:pt x="464879" y="2359990"/>
                    <a:pt x="426016" y="234957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38" name="Block Arc 10">
              <a:extLst>
                <a:ext uri="{FF2B5EF4-FFF2-40B4-BE49-F238E27FC236}">
                  <a16:creationId xmlns="" xmlns:a16="http://schemas.microsoft.com/office/drawing/2014/main" id="{646CED11-70F3-4B1B-BF89-659D425DB1D9}"/>
                </a:ext>
              </a:extLst>
            </p:cNvPr>
            <p:cNvSpPr/>
            <p:nvPr/>
          </p:nvSpPr>
          <p:spPr>
            <a:xfrm>
              <a:off x="6664537" y="3238539"/>
              <a:ext cx="326870" cy="221404"/>
            </a:xfrm>
            <a:custGeom>
              <a:avLst/>
              <a:gdLst/>
              <a:ahLst/>
              <a:cxnLst/>
              <a:rect l="l" t="t" r="r" b="b"/>
              <a:pathLst>
                <a:path w="3219104" h="2180445">
                  <a:moveTo>
                    <a:pt x="631935" y="660566"/>
                  </a:moveTo>
                  <a:cubicBezTo>
                    <a:pt x="582229" y="660566"/>
                    <a:pt x="541935" y="700860"/>
                    <a:pt x="541935" y="750566"/>
                  </a:cubicBezTo>
                  <a:cubicBezTo>
                    <a:pt x="541935" y="800272"/>
                    <a:pt x="582229" y="840566"/>
                    <a:pt x="631935" y="840566"/>
                  </a:cubicBezTo>
                  <a:cubicBezTo>
                    <a:pt x="681641" y="840566"/>
                    <a:pt x="721935" y="800272"/>
                    <a:pt x="721935" y="750566"/>
                  </a:cubicBezTo>
                  <a:cubicBezTo>
                    <a:pt x="721935" y="700860"/>
                    <a:pt x="681641" y="660566"/>
                    <a:pt x="631935" y="660566"/>
                  </a:cubicBezTo>
                  <a:close/>
                  <a:moveTo>
                    <a:pt x="2920524" y="132986"/>
                  </a:moveTo>
                  <a:cubicBezTo>
                    <a:pt x="2884582" y="132986"/>
                    <a:pt x="2855445" y="171564"/>
                    <a:pt x="2855445" y="219152"/>
                  </a:cubicBezTo>
                  <a:cubicBezTo>
                    <a:pt x="2855445" y="266740"/>
                    <a:pt x="2884582" y="305318"/>
                    <a:pt x="2920524" y="305318"/>
                  </a:cubicBezTo>
                  <a:cubicBezTo>
                    <a:pt x="2956466" y="305318"/>
                    <a:pt x="2985603" y="266740"/>
                    <a:pt x="2985603" y="219152"/>
                  </a:cubicBezTo>
                  <a:cubicBezTo>
                    <a:pt x="2985603" y="171564"/>
                    <a:pt x="2956466" y="132986"/>
                    <a:pt x="2920524" y="132986"/>
                  </a:cubicBezTo>
                  <a:close/>
                  <a:moveTo>
                    <a:pt x="1840097" y="123357"/>
                  </a:moveTo>
                  <a:cubicBezTo>
                    <a:pt x="1690593" y="125267"/>
                    <a:pt x="1541569" y="163386"/>
                    <a:pt x="1407089" y="237534"/>
                  </a:cubicBezTo>
                  <a:lnTo>
                    <a:pt x="1442443" y="299445"/>
                  </a:lnTo>
                  <a:cubicBezTo>
                    <a:pt x="1690026" y="162934"/>
                    <a:pt x="1991162" y="159087"/>
                    <a:pt x="2242273" y="289227"/>
                  </a:cubicBezTo>
                  <a:lnTo>
                    <a:pt x="2275978" y="226435"/>
                  </a:lnTo>
                  <a:cubicBezTo>
                    <a:pt x="2139582" y="155746"/>
                    <a:pt x="1989600" y="121447"/>
                    <a:pt x="1840097" y="123357"/>
                  </a:cubicBezTo>
                  <a:close/>
                  <a:moveTo>
                    <a:pt x="1808744" y="1233"/>
                  </a:moveTo>
                  <a:cubicBezTo>
                    <a:pt x="2156106" y="-14520"/>
                    <a:pt x="2554236" y="122009"/>
                    <a:pt x="2727916" y="332053"/>
                  </a:cubicBezTo>
                  <a:lnTo>
                    <a:pt x="2797407" y="426906"/>
                  </a:lnTo>
                  <a:cubicBezTo>
                    <a:pt x="2816730" y="407744"/>
                    <a:pt x="2822914" y="396798"/>
                    <a:pt x="2848347" y="374270"/>
                  </a:cubicBezTo>
                  <a:cubicBezTo>
                    <a:pt x="2789714" y="335227"/>
                    <a:pt x="2770554" y="301522"/>
                    <a:pt x="2770554" y="211287"/>
                  </a:cubicBezTo>
                  <a:cubicBezTo>
                    <a:pt x="2770554" y="109060"/>
                    <a:pt x="2826850" y="34523"/>
                    <a:pt x="2918697" y="33333"/>
                  </a:cubicBezTo>
                  <a:cubicBezTo>
                    <a:pt x="3010544" y="32143"/>
                    <a:pt x="3068737" y="122977"/>
                    <a:pt x="3064459" y="218431"/>
                  </a:cubicBezTo>
                  <a:cubicBezTo>
                    <a:pt x="3062319" y="266188"/>
                    <a:pt x="3063213" y="242475"/>
                    <a:pt x="3054577" y="285936"/>
                  </a:cubicBezTo>
                  <a:cubicBezTo>
                    <a:pt x="3088600" y="260795"/>
                    <a:pt x="3146396" y="297212"/>
                    <a:pt x="3198377" y="27802"/>
                  </a:cubicBezTo>
                  <a:cubicBezTo>
                    <a:pt x="3270974" y="270322"/>
                    <a:pt x="3142267" y="378871"/>
                    <a:pt x="2977023" y="405424"/>
                  </a:cubicBezTo>
                  <a:cubicBezTo>
                    <a:pt x="2937650" y="455263"/>
                    <a:pt x="2906651" y="507366"/>
                    <a:pt x="2854455" y="531728"/>
                  </a:cubicBezTo>
                  <a:cubicBezTo>
                    <a:pt x="2854593" y="531917"/>
                    <a:pt x="2854687" y="532126"/>
                    <a:pt x="2854781" y="532336"/>
                  </a:cubicBezTo>
                  <a:lnTo>
                    <a:pt x="2914835" y="719911"/>
                  </a:lnTo>
                  <a:cubicBezTo>
                    <a:pt x="2982387" y="1030651"/>
                    <a:pt x="2875068" y="1334999"/>
                    <a:pt x="2751965" y="1458417"/>
                  </a:cubicBezTo>
                  <a:cubicBezTo>
                    <a:pt x="2718119" y="1752479"/>
                    <a:pt x="2636178" y="1904762"/>
                    <a:pt x="2564924" y="2133185"/>
                  </a:cubicBezTo>
                  <a:cubicBezTo>
                    <a:pt x="2548001" y="2174319"/>
                    <a:pt x="2290597" y="2162941"/>
                    <a:pt x="2284362" y="2130560"/>
                  </a:cubicBezTo>
                  <a:cubicBezTo>
                    <a:pt x="2253189" y="1989654"/>
                    <a:pt x="2205984" y="1832997"/>
                    <a:pt x="2190842" y="1681589"/>
                  </a:cubicBezTo>
                  <a:cubicBezTo>
                    <a:pt x="1937891" y="1727975"/>
                    <a:pt x="1628829" y="1727099"/>
                    <a:pt x="1429318" y="1710471"/>
                  </a:cubicBezTo>
                  <a:cubicBezTo>
                    <a:pt x="1387456" y="1891634"/>
                    <a:pt x="1268107" y="2057044"/>
                    <a:pt x="1143413" y="2180445"/>
                  </a:cubicBezTo>
                  <a:lnTo>
                    <a:pt x="943012" y="2180445"/>
                  </a:lnTo>
                  <a:cubicBezTo>
                    <a:pt x="894916" y="2170818"/>
                    <a:pt x="902932" y="1825120"/>
                    <a:pt x="910948" y="1650083"/>
                  </a:cubicBezTo>
                  <a:cubicBezTo>
                    <a:pt x="600994" y="1508303"/>
                    <a:pt x="-80369" y="1319263"/>
                    <a:pt x="7807" y="838786"/>
                  </a:cubicBezTo>
                  <a:cubicBezTo>
                    <a:pt x="13151" y="796777"/>
                    <a:pt x="184160" y="802028"/>
                    <a:pt x="275009" y="799402"/>
                  </a:cubicBezTo>
                  <a:cubicBezTo>
                    <a:pt x="369419" y="659373"/>
                    <a:pt x="418407" y="582356"/>
                    <a:pt x="555570" y="465957"/>
                  </a:cubicBezTo>
                  <a:cubicBezTo>
                    <a:pt x="547554" y="374062"/>
                    <a:pt x="496786" y="206026"/>
                    <a:pt x="531522" y="190273"/>
                  </a:cubicBezTo>
                  <a:cubicBezTo>
                    <a:pt x="764877" y="64246"/>
                    <a:pt x="803177" y="250661"/>
                    <a:pt x="924308" y="355683"/>
                  </a:cubicBezTo>
                  <a:cubicBezTo>
                    <a:pt x="1130053" y="143013"/>
                    <a:pt x="1554903" y="11735"/>
                    <a:pt x="1808744" y="123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Kebutuhan IoT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419728" y="3309863"/>
            <a:ext cx="1984306" cy="887358"/>
            <a:chOff x="439657" y="3182328"/>
            <a:chExt cx="1984306" cy="887358"/>
          </a:xfrm>
        </p:grpSpPr>
        <p:sp>
          <p:nvSpPr>
            <p:cNvPr id="62" name="TextBox 61">
              <a:extLst>
                <a:ext uri="{FF2B5EF4-FFF2-40B4-BE49-F238E27FC236}">
                  <a16:creationId xmlns="" xmlns:a16="http://schemas.microsoft.com/office/drawing/2014/main" id="{F05706CD-B4C2-4A25-99DD-8E195D9AF981}"/>
                </a:ext>
              </a:extLst>
            </p:cNvPr>
            <p:cNvSpPr txBox="1"/>
            <p:nvPr/>
          </p:nvSpPr>
          <p:spPr>
            <a:xfrm>
              <a:off x="454948" y="3182328"/>
              <a:ext cx="15663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smtClean="0">
                  <a:solidFill>
                    <a:schemeClr val="bg1"/>
                  </a:solidFill>
                  <a:cs typeface="Arial" pitchFamily="34" charset="0"/>
                </a:rPr>
                <a:t>Energy Haresting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="" xmlns:a16="http://schemas.microsoft.com/office/drawing/2014/main" id="{41D26DF8-4217-4B2B-B4AA-4E17587AF24D}"/>
                </a:ext>
              </a:extLst>
            </p:cNvPr>
            <p:cNvSpPr txBox="1"/>
            <p:nvPr/>
          </p:nvSpPr>
          <p:spPr>
            <a:xfrm>
              <a:off x="439657" y="3792687"/>
              <a:ext cx="15663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smtClean="0">
                  <a:solidFill>
                    <a:schemeClr val="bg1"/>
                  </a:solidFill>
                  <a:cs typeface="Arial" pitchFamily="34" charset="0"/>
                </a:rPr>
                <a:t>Konektivitas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6" name="Rounded Rectangle 27">
              <a:extLst>
                <a:ext uri="{FF2B5EF4-FFF2-40B4-BE49-F238E27FC236}">
                  <a16:creationId xmlns="" xmlns:a16="http://schemas.microsoft.com/office/drawing/2014/main" id="{06174E99-622C-4382-A234-7F82C9BC9C13}"/>
                </a:ext>
              </a:extLst>
            </p:cNvPr>
            <p:cNvSpPr/>
            <p:nvPr/>
          </p:nvSpPr>
          <p:spPr>
            <a:xfrm>
              <a:off x="2148875" y="3827829"/>
              <a:ext cx="259797" cy="199559"/>
            </a:xfrm>
            <a:custGeom>
              <a:avLst/>
              <a:gdLst/>
              <a:ahLst/>
              <a:cxnLst/>
              <a:rect l="l" t="t" r="r" b="b"/>
              <a:pathLst>
                <a:path w="3186824" h="2447912">
                  <a:moveTo>
                    <a:pt x="1917737" y="1021643"/>
                  </a:moveTo>
                  <a:cubicBezTo>
                    <a:pt x="2188548" y="1021643"/>
                    <a:pt x="2408083" y="1241178"/>
                    <a:pt x="2408083" y="1511989"/>
                  </a:cubicBezTo>
                  <a:cubicBezTo>
                    <a:pt x="2408083" y="1782800"/>
                    <a:pt x="2188548" y="2002335"/>
                    <a:pt x="1917737" y="2002335"/>
                  </a:cubicBezTo>
                  <a:cubicBezTo>
                    <a:pt x="1646926" y="2002335"/>
                    <a:pt x="1427391" y="1782800"/>
                    <a:pt x="1427391" y="1511989"/>
                  </a:cubicBezTo>
                  <a:cubicBezTo>
                    <a:pt x="1427391" y="1241178"/>
                    <a:pt x="1646926" y="1021643"/>
                    <a:pt x="1917737" y="1021643"/>
                  </a:cubicBezTo>
                  <a:close/>
                  <a:moveTo>
                    <a:pt x="1917737" y="827913"/>
                  </a:moveTo>
                  <a:cubicBezTo>
                    <a:pt x="1539932" y="827913"/>
                    <a:pt x="1233661" y="1134184"/>
                    <a:pt x="1233661" y="1511989"/>
                  </a:cubicBezTo>
                  <a:cubicBezTo>
                    <a:pt x="1233661" y="1889794"/>
                    <a:pt x="1539932" y="2196065"/>
                    <a:pt x="1917737" y="2196065"/>
                  </a:cubicBezTo>
                  <a:cubicBezTo>
                    <a:pt x="2295542" y="2196065"/>
                    <a:pt x="2601813" y="1889794"/>
                    <a:pt x="2601813" y="1511989"/>
                  </a:cubicBezTo>
                  <a:cubicBezTo>
                    <a:pt x="2601813" y="1134184"/>
                    <a:pt x="2295542" y="827913"/>
                    <a:pt x="1917737" y="827913"/>
                  </a:cubicBezTo>
                  <a:close/>
                  <a:moveTo>
                    <a:pt x="1112286" y="675885"/>
                  </a:moveTo>
                  <a:lnTo>
                    <a:pt x="1112286" y="830188"/>
                  </a:lnTo>
                  <a:lnTo>
                    <a:pt x="1328310" y="830188"/>
                  </a:lnTo>
                  <a:lnTo>
                    <a:pt x="1328310" y="675885"/>
                  </a:lnTo>
                  <a:close/>
                  <a:moveTo>
                    <a:pt x="2586084" y="626422"/>
                  </a:moveTo>
                  <a:lnTo>
                    <a:pt x="2586084" y="830188"/>
                  </a:lnTo>
                  <a:lnTo>
                    <a:pt x="3001340" y="830188"/>
                  </a:lnTo>
                  <a:lnTo>
                    <a:pt x="3001340" y="626422"/>
                  </a:lnTo>
                  <a:close/>
                  <a:moveTo>
                    <a:pt x="1593701" y="108218"/>
                  </a:moveTo>
                  <a:lnTo>
                    <a:pt x="1593701" y="432905"/>
                  </a:lnTo>
                  <a:lnTo>
                    <a:pt x="2241773" y="432905"/>
                  </a:lnTo>
                  <a:lnTo>
                    <a:pt x="2241773" y="108218"/>
                  </a:lnTo>
                  <a:close/>
                  <a:moveTo>
                    <a:pt x="1452512" y="0"/>
                  </a:moveTo>
                  <a:lnTo>
                    <a:pt x="2382963" y="0"/>
                  </a:lnTo>
                  <a:cubicBezTo>
                    <a:pt x="2433311" y="0"/>
                    <a:pt x="2474127" y="40816"/>
                    <a:pt x="2474127" y="91164"/>
                  </a:cubicBezTo>
                  <a:lnTo>
                    <a:pt x="2474127" y="432905"/>
                  </a:lnTo>
                  <a:lnTo>
                    <a:pt x="2933014" y="432905"/>
                  </a:lnTo>
                  <a:cubicBezTo>
                    <a:pt x="3073189" y="432905"/>
                    <a:pt x="3186824" y="546540"/>
                    <a:pt x="3186824" y="686715"/>
                  </a:cubicBezTo>
                  <a:lnTo>
                    <a:pt x="3186824" y="2194102"/>
                  </a:lnTo>
                  <a:cubicBezTo>
                    <a:pt x="3186824" y="2334277"/>
                    <a:pt x="3073189" y="2447912"/>
                    <a:pt x="2933014" y="2447912"/>
                  </a:cubicBezTo>
                  <a:lnTo>
                    <a:pt x="253810" y="2447912"/>
                  </a:lnTo>
                  <a:cubicBezTo>
                    <a:pt x="113635" y="2447912"/>
                    <a:pt x="0" y="2334277"/>
                    <a:pt x="0" y="2194102"/>
                  </a:cubicBezTo>
                  <a:lnTo>
                    <a:pt x="0" y="686715"/>
                  </a:lnTo>
                  <a:cubicBezTo>
                    <a:pt x="0" y="546540"/>
                    <a:pt x="113635" y="432905"/>
                    <a:pt x="253810" y="432905"/>
                  </a:cubicBezTo>
                  <a:lnTo>
                    <a:pt x="307082" y="432905"/>
                  </a:lnTo>
                  <a:lnTo>
                    <a:pt x="307082" y="313169"/>
                  </a:lnTo>
                  <a:cubicBezTo>
                    <a:pt x="307082" y="287995"/>
                    <a:pt x="327490" y="267587"/>
                    <a:pt x="352664" y="267587"/>
                  </a:cubicBezTo>
                  <a:lnTo>
                    <a:pt x="817888" y="267587"/>
                  </a:lnTo>
                  <a:cubicBezTo>
                    <a:pt x="843062" y="267587"/>
                    <a:pt x="863470" y="287995"/>
                    <a:pt x="863470" y="313169"/>
                  </a:cubicBezTo>
                  <a:lnTo>
                    <a:pt x="863470" y="432905"/>
                  </a:lnTo>
                  <a:lnTo>
                    <a:pt x="1361348" y="432905"/>
                  </a:lnTo>
                  <a:lnTo>
                    <a:pt x="1361348" y="91164"/>
                  </a:lnTo>
                  <a:cubicBezTo>
                    <a:pt x="1361348" y="40816"/>
                    <a:pt x="1402164" y="0"/>
                    <a:pt x="145251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57" name="Oval 7">
              <a:extLst>
                <a:ext uri="{FF2B5EF4-FFF2-40B4-BE49-F238E27FC236}">
                  <a16:creationId xmlns="" xmlns:a16="http://schemas.microsoft.com/office/drawing/2014/main" id="{4AE3D559-1896-4825-94C6-95BCFB3595C6}"/>
                </a:ext>
              </a:extLst>
            </p:cNvPr>
            <p:cNvSpPr/>
            <p:nvPr/>
          </p:nvSpPr>
          <p:spPr>
            <a:xfrm>
              <a:off x="2133584" y="3204050"/>
              <a:ext cx="290379" cy="290379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1415334" y="1947658"/>
                  </a:moveTo>
                  <a:lnTo>
                    <a:pt x="838053" y="2871852"/>
                  </a:lnTo>
                  <a:cubicBezTo>
                    <a:pt x="1312591" y="3168264"/>
                    <a:pt x="1913932" y="3170879"/>
                    <a:pt x="2391030" y="2878606"/>
                  </a:cubicBezTo>
                  <a:lnTo>
                    <a:pt x="1821709" y="1949263"/>
                  </a:lnTo>
                  <a:cubicBezTo>
                    <a:pt x="1763478" y="1986502"/>
                    <a:pt x="1694174" y="2007350"/>
                    <a:pt x="1620000" y="2007350"/>
                  </a:cubicBezTo>
                  <a:cubicBezTo>
                    <a:pt x="1544621" y="2007350"/>
                    <a:pt x="1474270" y="1985818"/>
                    <a:pt x="1415334" y="1947658"/>
                  </a:cubicBezTo>
                  <a:close/>
                  <a:moveTo>
                    <a:pt x="1620001" y="1350973"/>
                  </a:moveTo>
                  <a:cubicBezTo>
                    <a:pt x="1471421" y="1350973"/>
                    <a:pt x="1350973" y="1471421"/>
                    <a:pt x="1350973" y="1620001"/>
                  </a:cubicBezTo>
                  <a:cubicBezTo>
                    <a:pt x="1350973" y="1768581"/>
                    <a:pt x="1471421" y="1889029"/>
                    <a:pt x="1620001" y="1889029"/>
                  </a:cubicBezTo>
                  <a:cubicBezTo>
                    <a:pt x="1768581" y="1889029"/>
                    <a:pt x="1889029" y="1768581"/>
                    <a:pt x="1889029" y="1620001"/>
                  </a:cubicBezTo>
                  <a:cubicBezTo>
                    <a:pt x="1889029" y="1471421"/>
                    <a:pt x="1768581" y="1350973"/>
                    <a:pt x="1620001" y="1350973"/>
                  </a:cubicBezTo>
                  <a:close/>
                  <a:moveTo>
                    <a:pt x="2324470" y="322965"/>
                  </a:moveTo>
                  <a:lnTo>
                    <a:pt x="1804044" y="1281148"/>
                  </a:lnTo>
                  <a:cubicBezTo>
                    <a:pt x="1925507" y="1345192"/>
                    <a:pt x="2007350" y="1473038"/>
                    <a:pt x="2007350" y="1620000"/>
                  </a:cubicBezTo>
                  <a:lnTo>
                    <a:pt x="2005998" y="1633413"/>
                  </a:lnTo>
                  <a:lnTo>
                    <a:pt x="3095109" y="1671260"/>
                  </a:lnTo>
                  <a:cubicBezTo>
                    <a:pt x="3114541" y="1112092"/>
                    <a:pt x="2816135" y="590008"/>
                    <a:pt x="2324470" y="322965"/>
                  </a:cubicBezTo>
                  <a:close/>
                  <a:moveTo>
                    <a:pt x="926838" y="316888"/>
                  </a:moveTo>
                  <a:cubicBezTo>
                    <a:pt x="432869" y="579644"/>
                    <a:pt x="129933" y="1099113"/>
                    <a:pt x="144500" y="1658429"/>
                  </a:cubicBezTo>
                  <a:lnTo>
                    <a:pt x="1233664" y="1630062"/>
                  </a:lnTo>
                  <a:cubicBezTo>
                    <a:pt x="1232693" y="1626734"/>
                    <a:pt x="1232650" y="1623372"/>
                    <a:pt x="1232650" y="1620000"/>
                  </a:cubicBezTo>
                  <a:cubicBezTo>
                    <a:pt x="1232650" y="1471836"/>
                    <a:pt x="1315838" y="1343102"/>
                    <a:pt x="1438904" y="1279548"/>
                  </a:cubicBezTo>
                  <a:close/>
                  <a:moveTo>
                    <a:pt x="1620000" y="0"/>
                  </a:moveTo>
                  <a:cubicBezTo>
                    <a:pt x="2514701" y="0"/>
                    <a:pt x="3240000" y="725299"/>
                    <a:pt x="3240000" y="1620000"/>
                  </a:cubicBezTo>
                  <a:cubicBezTo>
                    <a:pt x="3240000" y="2514701"/>
                    <a:pt x="2514701" y="3240000"/>
                    <a:pt x="1620000" y="3240000"/>
                  </a:cubicBezTo>
                  <a:cubicBezTo>
                    <a:pt x="725299" y="3240000"/>
                    <a:pt x="0" y="2514701"/>
                    <a:pt x="0" y="1620000"/>
                  </a:cubicBezTo>
                  <a:cubicBezTo>
                    <a:pt x="0" y="725299"/>
                    <a:pt x="725299" y="0"/>
                    <a:pt x="16200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6596382" y="3142756"/>
            <a:ext cx="2445649" cy="1168335"/>
            <a:chOff x="6664537" y="3022638"/>
            <a:chExt cx="2445649" cy="1168335"/>
          </a:xfrm>
        </p:grpSpPr>
        <p:sp>
          <p:nvSpPr>
            <p:cNvPr id="75" name="TextBox 74">
              <a:extLst>
                <a:ext uri="{FF2B5EF4-FFF2-40B4-BE49-F238E27FC236}">
                  <a16:creationId xmlns="" xmlns:a16="http://schemas.microsoft.com/office/drawing/2014/main" id="{31068B52-3D83-42A6-85AD-CBC136B2212B}"/>
                </a:ext>
              </a:extLst>
            </p:cNvPr>
            <p:cNvSpPr txBox="1"/>
            <p:nvPr/>
          </p:nvSpPr>
          <p:spPr>
            <a:xfrm>
              <a:off x="7087554" y="3022638"/>
              <a:ext cx="18481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smtClean="0">
                  <a:solidFill>
                    <a:schemeClr val="bg1"/>
                  </a:solidFill>
                  <a:cs typeface="Arial" pitchFamily="34" charset="0"/>
                </a:rPr>
                <a:t>Backend atau Penyimpanan  dengan cloud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="" xmlns:a16="http://schemas.microsoft.com/office/drawing/2014/main" id="{351681BA-4874-491C-B0C4-C608BF7AC88F}"/>
                </a:ext>
              </a:extLst>
            </p:cNvPr>
            <p:cNvSpPr txBox="1"/>
            <p:nvPr/>
          </p:nvSpPr>
          <p:spPr>
            <a:xfrm>
              <a:off x="7076921" y="3729308"/>
              <a:ext cx="20332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smtClean="0">
                  <a:solidFill>
                    <a:schemeClr val="bg1"/>
                  </a:solidFill>
                  <a:cs typeface="Arial" pitchFamily="34" charset="0"/>
                </a:rPr>
                <a:t>Komunikasi Jaringan dan Sensor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9" name="Round Same Side Corner Rectangle 11">
              <a:extLst>
                <a:ext uri="{FF2B5EF4-FFF2-40B4-BE49-F238E27FC236}">
                  <a16:creationId xmlns="" xmlns:a16="http://schemas.microsoft.com/office/drawing/2014/main" id="{84D89DC5-C220-41EF-BE6F-F05C5638BD34}"/>
                </a:ext>
              </a:extLst>
            </p:cNvPr>
            <p:cNvSpPr>
              <a:spLocks noChangeAspect="1"/>
            </p:cNvSpPr>
            <p:nvPr/>
          </p:nvSpPr>
          <p:spPr>
            <a:xfrm rot="9900000">
              <a:off x="6679472" y="3814643"/>
              <a:ext cx="297000" cy="252245"/>
            </a:xfrm>
            <a:custGeom>
              <a:avLst/>
              <a:gdLst/>
              <a:ahLst/>
              <a:cxnLst/>
              <a:rect l="l" t="t" r="r" b="b"/>
              <a:pathLst>
                <a:path w="2911009" h="2472345">
                  <a:moveTo>
                    <a:pt x="2219598" y="1335309"/>
                  </a:moveTo>
                  <a:lnTo>
                    <a:pt x="2219598" y="1222573"/>
                  </a:lnTo>
                  <a:cubicBezTo>
                    <a:pt x="2219598" y="1176944"/>
                    <a:pt x="2241926" y="1136530"/>
                    <a:pt x="2277694" y="1113650"/>
                  </a:cubicBezTo>
                  <a:lnTo>
                    <a:pt x="2277694" y="137786"/>
                  </a:lnTo>
                  <a:cubicBezTo>
                    <a:pt x="2277694" y="61689"/>
                    <a:pt x="2339383" y="0"/>
                    <a:pt x="2415480" y="0"/>
                  </a:cubicBezTo>
                  <a:lnTo>
                    <a:pt x="2545196" y="0"/>
                  </a:lnTo>
                  <a:cubicBezTo>
                    <a:pt x="2621293" y="0"/>
                    <a:pt x="2682982" y="61689"/>
                    <a:pt x="2682982" y="137786"/>
                  </a:cubicBezTo>
                  <a:lnTo>
                    <a:pt x="2682982" y="1099067"/>
                  </a:lnTo>
                  <a:cubicBezTo>
                    <a:pt x="2730197" y="1120049"/>
                    <a:pt x="2762708" y="1167515"/>
                    <a:pt x="2762708" y="1222573"/>
                  </a:cubicBezTo>
                  <a:lnTo>
                    <a:pt x="2762708" y="1480834"/>
                  </a:lnTo>
                  <a:close/>
                  <a:moveTo>
                    <a:pt x="241900" y="1676361"/>
                  </a:moveTo>
                  <a:cubicBezTo>
                    <a:pt x="69371" y="1631107"/>
                    <a:pt x="-34146" y="1454930"/>
                    <a:pt x="10296" y="1282189"/>
                  </a:cubicBezTo>
                  <a:cubicBezTo>
                    <a:pt x="54739" y="1109449"/>
                    <a:pt x="230428" y="1005105"/>
                    <a:pt x="403375" y="1048736"/>
                  </a:cubicBezTo>
                  <a:cubicBezTo>
                    <a:pt x="349550" y="1257945"/>
                    <a:pt x="295726" y="1467153"/>
                    <a:pt x="241900" y="1676361"/>
                  </a:cubicBezTo>
                  <a:close/>
                  <a:moveTo>
                    <a:pt x="2578947" y="2467929"/>
                  </a:moveTo>
                  <a:lnTo>
                    <a:pt x="1957545" y="2301425"/>
                  </a:lnTo>
                  <a:lnTo>
                    <a:pt x="2194209" y="1418183"/>
                  </a:lnTo>
                  <a:lnTo>
                    <a:pt x="2815611" y="1584687"/>
                  </a:lnTo>
                  <a:cubicBezTo>
                    <a:pt x="2884250" y="1603079"/>
                    <a:pt x="2924985" y="1673632"/>
                    <a:pt x="2906593" y="1742272"/>
                  </a:cubicBezTo>
                  <a:lnTo>
                    <a:pt x="2736532" y="2376947"/>
                  </a:lnTo>
                  <a:cubicBezTo>
                    <a:pt x="2718140" y="2445587"/>
                    <a:pt x="2647586" y="2486321"/>
                    <a:pt x="2578947" y="2467929"/>
                  </a:cubicBezTo>
                  <a:close/>
                  <a:moveTo>
                    <a:pt x="610249" y="2287120"/>
                  </a:moveTo>
                  <a:lnTo>
                    <a:pt x="1020264" y="756923"/>
                  </a:lnTo>
                  <a:lnTo>
                    <a:pt x="2107356" y="1398691"/>
                  </a:lnTo>
                  <a:lnTo>
                    <a:pt x="1872582" y="2274879"/>
                  </a:lnTo>
                  <a:close/>
                  <a:moveTo>
                    <a:pt x="426016" y="2349577"/>
                  </a:moveTo>
                  <a:lnTo>
                    <a:pt x="243978" y="2300800"/>
                  </a:lnTo>
                  <a:cubicBezTo>
                    <a:pt x="205115" y="2290387"/>
                    <a:pt x="182051" y="2250439"/>
                    <a:pt x="192464" y="2211576"/>
                  </a:cubicBezTo>
                  <a:lnTo>
                    <a:pt x="620679" y="613455"/>
                  </a:lnTo>
                  <a:cubicBezTo>
                    <a:pt x="631093" y="574592"/>
                    <a:pt x="671040" y="551528"/>
                    <a:pt x="709903" y="561941"/>
                  </a:cubicBezTo>
                  <a:lnTo>
                    <a:pt x="891942" y="610718"/>
                  </a:lnTo>
                  <a:cubicBezTo>
                    <a:pt x="930805" y="621132"/>
                    <a:pt x="953869" y="661079"/>
                    <a:pt x="943455" y="699942"/>
                  </a:cubicBezTo>
                  <a:lnTo>
                    <a:pt x="515240" y="2298064"/>
                  </a:lnTo>
                  <a:cubicBezTo>
                    <a:pt x="504827" y="2336927"/>
                    <a:pt x="464879" y="2359990"/>
                    <a:pt x="426016" y="234957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70" name="Block Arc 10">
              <a:extLst>
                <a:ext uri="{FF2B5EF4-FFF2-40B4-BE49-F238E27FC236}">
                  <a16:creationId xmlns="" xmlns:a16="http://schemas.microsoft.com/office/drawing/2014/main" id="{646CED11-70F3-4B1B-BF89-659D425DB1D9}"/>
                </a:ext>
              </a:extLst>
            </p:cNvPr>
            <p:cNvSpPr/>
            <p:nvPr/>
          </p:nvSpPr>
          <p:spPr>
            <a:xfrm>
              <a:off x="6664537" y="3238539"/>
              <a:ext cx="326870" cy="221404"/>
            </a:xfrm>
            <a:custGeom>
              <a:avLst/>
              <a:gdLst/>
              <a:ahLst/>
              <a:cxnLst/>
              <a:rect l="l" t="t" r="r" b="b"/>
              <a:pathLst>
                <a:path w="3219104" h="2180445">
                  <a:moveTo>
                    <a:pt x="631935" y="660566"/>
                  </a:moveTo>
                  <a:cubicBezTo>
                    <a:pt x="582229" y="660566"/>
                    <a:pt x="541935" y="700860"/>
                    <a:pt x="541935" y="750566"/>
                  </a:cubicBezTo>
                  <a:cubicBezTo>
                    <a:pt x="541935" y="800272"/>
                    <a:pt x="582229" y="840566"/>
                    <a:pt x="631935" y="840566"/>
                  </a:cubicBezTo>
                  <a:cubicBezTo>
                    <a:pt x="681641" y="840566"/>
                    <a:pt x="721935" y="800272"/>
                    <a:pt x="721935" y="750566"/>
                  </a:cubicBezTo>
                  <a:cubicBezTo>
                    <a:pt x="721935" y="700860"/>
                    <a:pt x="681641" y="660566"/>
                    <a:pt x="631935" y="660566"/>
                  </a:cubicBezTo>
                  <a:close/>
                  <a:moveTo>
                    <a:pt x="2920524" y="132986"/>
                  </a:moveTo>
                  <a:cubicBezTo>
                    <a:pt x="2884582" y="132986"/>
                    <a:pt x="2855445" y="171564"/>
                    <a:pt x="2855445" y="219152"/>
                  </a:cubicBezTo>
                  <a:cubicBezTo>
                    <a:pt x="2855445" y="266740"/>
                    <a:pt x="2884582" y="305318"/>
                    <a:pt x="2920524" y="305318"/>
                  </a:cubicBezTo>
                  <a:cubicBezTo>
                    <a:pt x="2956466" y="305318"/>
                    <a:pt x="2985603" y="266740"/>
                    <a:pt x="2985603" y="219152"/>
                  </a:cubicBezTo>
                  <a:cubicBezTo>
                    <a:pt x="2985603" y="171564"/>
                    <a:pt x="2956466" y="132986"/>
                    <a:pt x="2920524" y="132986"/>
                  </a:cubicBezTo>
                  <a:close/>
                  <a:moveTo>
                    <a:pt x="1840097" y="123357"/>
                  </a:moveTo>
                  <a:cubicBezTo>
                    <a:pt x="1690593" y="125267"/>
                    <a:pt x="1541569" y="163386"/>
                    <a:pt x="1407089" y="237534"/>
                  </a:cubicBezTo>
                  <a:lnTo>
                    <a:pt x="1442443" y="299445"/>
                  </a:lnTo>
                  <a:cubicBezTo>
                    <a:pt x="1690026" y="162934"/>
                    <a:pt x="1991162" y="159087"/>
                    <a:pt x="2242273" y="289227"/>
                  </a:cubicBezTo>
                  <a:lnTo>
                    <a:pt x="2275978" y="226435"/>
                  </a:lnTo>
                  <a:cubicBezTo>
                    <a:pt x="2139582" y="155746"/>
                    <a:pt x="1989600" y="121447"/>
                    <a:pt x="1840097" y="123357"/>
                  </a:cubicBezTo>
                  <a:close/>
                  <a:moveTo>
                    <a:pt x="1808744" y="1233"/>
                  </a:moveTo>
                  <a:cubicBezTo>
                    <a:pt x="2156106" y="-14520"/>
                    <a:pt x="2554236" y="122009"/>
                    <a:pt x="2727916" y="332053"/>
                  </a:cubicBezTo>
                  <a:lnTo>
                    <a:pt x="2797407" y="426906"/>
                  </a:lnTo>
                  <a:cubicBezTo>
                    <a:pt x="2816730" y="407744"/>
                    <a:pt x="2822914" y="396798"/>
                    <a:pt x="2848347" y="374270"/>
                  </a:cubicBezTo>
                  <a:cubicBezTo>
                    <a:pt x="2789714" y="335227"/>
                    <a:pt x="2770554" y="301522"/>
                    <a:pt x="2770554" y="211287"/>
                  </a:cubicBezTo>
                  <a:cubicBezTo>
                    <a:pt x="2770554" y="109060"/>
                    <a:pt x="2826850" y="34523"/>
                    <a:pt x="2918697" y="33333"/>
                  </a:cubicBezTo>
                  <a:cubicBezTo>
                    <a:pt x="3010544" y="32143"/>
                    <a:pt x="3068737" y="122977"/>
                    <a:pt x="3064459" y="218431"/>
                  </a:cubicBezTo>
                  <a:cubicBezTo>
                    <a:pt x="3062319" y="266188"/>
                    <a:pt x="3063213" y="242475"/>
                    <a:pt x="3054577" y="285936"/>
                  </a:cubicBezTo>
                  <a:cubicBezTo>
                    <a:pt x="3088600" y="260795"/>
                    <a:pt x="3146396" y="297212"/>
                    <a:pt x="3198377" y="27802"/>
                  </a:cubicBezTo>
                  <a:cubicBezTo>
                    <a:pt x="3270974" y="270322"/>
                    <a:pt x="3142267" y="378871"/>
                    <a:pt x="2977023" y="405424"/>
                  </a:cubicBezTo>
                  <a:cubicBezTo>
                    <a:pt x="2937650" y="455263"/>
                    <a:pt x="2906651" y="507366"/>
                    <a:pt x="2854455" y="531728"/>
                  </a:cubicBezTo>
                  <a:cubicBezTo>
                    <a:pt x="2854593" y="531917"/>
                    <a:pt x="2854687" y="532126"/>
                    <a:pt x="2854781" y="532336"/>
                  </a:cubicBezTo>
                  <a:lnTo>
                    <a:pt x="2914835" y="719911"/>
                  </a:lnTo>
                  <a:cubicBezTo>
                    <a:pt x="2982387" y="1030651"/>
                    <a:pt x="2875068" y="1334999"/>
                    <a:pt x="2751965" y="1458417"/>
                  </a:cubicBezTo>
                  <a:cubicBezTo>
                    <a:pt x="2718119" y="1752479"/>
                    <a:pt x="2636178" y="1904762"/>
                    <a:pt x="2564924" y="2133185"/>
                  </a:cubicBezTo>
                  <a:cubicBezTo>
                    <a:pt x="2548001" y="2174319"/>
                    <a:pt x="2290597" y="2162941"/>
                    <a:pt x="2284362" y="2130560"/>
                  </a:cubicBezTo>
                  <a:cubicBezTo>
                    <a:pt x="2253189" y="1989654"/>
                    <a:pt x="2205984" y="1832997"/>
                    <a:pt x="2190842" y="1681589"/>
                  </a:cubicBezTo>
                  <a:cubicBezTo>
                    <a:pt x="1937891" y="1727975"/>
                    <a:pt x="1628829" y="1727099"/>
                    <a:pt x="1429318" y="1710471"/>
                  </a:cubicBezTo>
                  <a:cubicBezTo>
                    <a:pt x="1387456" y="1891634"/>
                    <a:pt x="1268107" y="2057044"/>
                    <a:pt x="1143413" y="2180445"/>
                  </a:cubicBezTo>
                  <a:lnTo>
                    <a:pt x="943012" y="2180445"/>
                  </a:lnTo>
                  <a:cubicBezTo>
                    <a:pt x="894916" y="2170818"/>
                    <a:pt x="902932" y="1825120"/>
                    <a:pt x="910948" y="1650083"/>
                  </a:cubicBezTo>
                  <a:cubicBezTo>
                    <a:pt x="600994" y="1508303"/>
                    <a:pt x="-80369" y="1319263"/>
                    <a:pt x="7807" y="838786"/>
                  </a:cubicBezTo>
                  <a:cubicBezTo>
                    <a:pt x="13151" y="796777"/>
                    <a:pt x="184160" y="802028"/>
                    <a:pt x="275009" y="799402"/>
                  </a:cubicBezTo>
                  <a:cubicBezTo>
                    <a:pt x="369419" y="659373"/>
                    <a:pt x="418407" y="582356"/>
                    <a:pt x="555570" y="465957"/>
                  </a:cubicBezTo>
                  <a:cubicBezTo>
                    <a:pt x="547554" y="374062"/>
                    <a:pt x="496786" y="206026"/>
                    <a:pt x="531522" y="190273"/>
                  </a:cubicBezTo>
                  <a:cubicBezTo>
                    <a:pt x="764877" y="64246"/>
                    <a:pt x="803177" y="250661"/>
                    <a:pt x="924308" y="355683"/>
                  </a:cubicBezTo>
                  <a:cubicBezTo>
                    <a:pt x="1130053" y="143013"/>
                    <a:pt x="1554903" y="11735"/>
                    <a:pt x="1808744" y="123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690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73"/>
          <p:cNvSpPr txBox="1">
            <a:spLocks noGrp="1"/>
          </p:cNvSpPr>
          <p:nvPr>
            <p:ph type="ctrTitle"/>
          </p:nvPr>
        </p:nvSpPr>
        <p:spPr>
          <a:xfrm>
            <a:off x="308700" y="384701"/>
            <a:ext cx="1337400" cy="9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mtClean="0"/>
              <a:t>Kebutuhan IOT</a:t>
            </a:r>
            <a:endParaRPr/>
          </a:p>
        </p:txBody>
      </p:sp>
      <p:cxnSp>
        <p:nvCxnSpPr>
          <p:cNvPr id="759" name="Google Shape;759;p73"/>
          <p:cNvCxnSpPr/>
          <p:nvPr/>
        </p:nvCxnSpPr>
        <p:spPr>
          <a:xfrm flipH="1">
            <a:off x="5561973" y="1990167"/>
            <a:ext cx="1737466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61" name="Google Shape;761;p73"/>
          <p:cNvCxnSpPr/>
          <p:nvPr/>
        </p:nvCxnSpPr>
        <p:spPr>
          <a:xfrm rot="10800000">
            <a:off x="3743175" y="3752925"/>
            <a:ext cx="16956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62" name="Google Shape;762;p73"/>
          <p:cNvSpPr txBox="1"/>
          <p:nvPr/>
        </p:nvSpPr>
        <p:spPr>
          <a:xfrm>
            <a:off x="2287050" y="1455850"/>
            <a:ext cx="2955650" cy="7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smtClean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Berkembangnya objek yang terkoneksi pada  jaringan IoT maka muncul permasalahan seperti knowledge management atau permasalahan interkoneksi apabila alat menggunakan jaringan IoT yang semakin banyak</a:t>
            </a:r>
            <a:endParaRPr sz="12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764" name="Google Shape;764;p73"/>
          <p:cNvSpPr txBox="1"/>
          <p:nvPr/>
        </p:nvSpPr>
        <p:spPr>
          <a:xfrm>
            <a:off x="2623486" y="1223461"/>
            <a:ext cx="26193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smtClean="0">
                <a:solidFill>
                  <a:schemeClr val="lt1"/>
                </a:solidFill>
                <a:latin typeface="Unica One"/>
                <a:ea typeface="Unica One"/>
                <a:cs typeface="Unica One"/>
                <a:sym typeface="Unica One"/>
              </a:rPr>
              <a:t>Scalability</a:t>
            </a:r>
            <a:endParaRPr sz="1600">
              <a:solidFill>
                <a:schemeClr val="lt1"/>
              </a:solidFill>
              <a:latin typeface="Unica One"/>
              <a:ea typeface="Unica One"/>
              <a:cs typeface="Unica One"/>
              <a:sym typeface="Unica One"/>
            </a:endParaRPr>
          </a:p>
        </p:txBody>
      </p:sp>
      <p:sp>
        <p:nvSpPr>
          <p:cNvPr id="766" name="Google Shape;766;p73"/>
          <p:cNvSpPr txBox="1"/>
          <p:nvPr/>
        </p:nvSpPr>
        <p:spPr>
          <a:xfrm>
            <a:off x="882502" y="3463881"/>
            <a:ext cx="2714148" cy="7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smtClean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Seiring perkembangan jaman, maka alat yang terkoneksi ke jaringan IoT sebaiknya memiliki kemampuan untuk dilacak di dunia nyata. </a:t>
            </a:r>
            <a:endParaRPr sz="12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767" name="Google Shape;767;p73"/>
          <p:cNvSpPr txBox="1"/>
          <p:nvPr/>
        </p:nvSpPr>
        <p:spPr>
          <a:xfrm>
            <a:off x="977400" y="3231470"/>
            <a:ext cx="26193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smtClean="0">
                <a:solidFill>
                  <a:schemeClr val="lt1"/>
                </a:solidFill>
                <a:latin typeface="Unica One"/>
                <a:ea typeface="Unica One"/>
                <a:cs typeface="Unica One"/>
                <a:sym typeface="Unica One"/>
              </a:rPr>
              <a:t>Kemampuan melacak alat</a:t>
            </a:r>
            <a:endParaRPr sz="1600">
              <a:solidFill>
                <a:schemeClr val="lt1"/>
              </a:solidFill>
              <a:latin typeface="Unica One"/>
              <a:ea typeface="Unica One"/>
              <a:cs typeface="Unica One"/>
              <a:sym typeface="Unica One"/>
            </a:endParaRPr>
          </a:p>
        </p:txBody>
      </p:sp>
      <p:grpSp>
        <p:nvGrpSpPr>
          <p:cNvPr id="771" name="Google Shape;771;p73"/>
          <p:cNvGrpSpPr/>
          <p:nvPr/>
        </p:nvGrpSpPr>
        <p:grpSpPr>
          <a:xfrm>
            <a:off x="5119429" y="1415210"/>
            <a:ext cx="3742257" cy="3287879"/>
            <a:chOff x="772530" y="1371133"/>
            <a:chExt cx="4957945" cy="4355961"/>
          </a:xfrm>
        </p:grpSpPr>
        <p:sp>
          <p:nvSpPr>
            <p:cNvPr id="772" name="Google Shape;772;p73"/>
            <p:cNvSpPr/>
            <p:nvPr/>
          </p:nvSpPr>
          <p:spPr>
            <a:xfrm>
              <a:off x="4567650" y="1548625"/>
              <a:ext cx="841925" cy="1462500"/>
            </a:xfrm>
            <a:custGeom>
              <a:avLst/>
              <a:gdLst/>
              <a:ahLst/>
              <a:cxnLst/>
              <a:rect l="l" t="t" r="r" b="b"/>
              <a:pathLst>
                <a:path w="33677" h="58500" extrusionOk="0">
                  <a:moveTo>
                    <a:pt x="189" y="1"/>
                  </a:moveTo>
                  <a:lnTo>
                    <a:pt x="0" y="39170"/>
                  </a:lnTo>
                  <a:lnTo>
                    <a:pt x="33469" y="58499"/>
                  </a:lnTo>
                  <a:lnTo>
                    <a:pt x="33676" y="19330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3B75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73"/>
            <p:cNvSpPr/>
            <p:nvPr/>
          </p:nvSpPr>
          <p:spPr>
            <a:xfrm>
              <a:off x="3735650" y="1548625"/>
              <a:ext cx="836750" cy="1462500"/>
            </a:xfrm>
            <a:custGeom>
              <a:avLst/>
              <a:gdLst/>
              <a:ahLst/>
              <a:cxnLst/>
              <a:rect l="l" t="t" r="r" b="b"/>
              <a:pathLst>
                <a:path w="33470" h="58500" extrusionOk="0">
                  <a:moveTo>
                    <a:pt x="33469" y="1"/>
                  </a:moveTo>
                  <a:lnTo>
                    <a:pt x="209" y="19330"/>
                  </a:lnTo>
                  <a:lnTo>
                    <a:pt x="1" y="58499"/>
                  </a:lnTo>
                  <a:lnTo>
                    <a:pt x="33280" y="39170"/>
                  </a:lnTo>
                  <a:lnTo>
                    <a:pt x="33469" y="1"/>
                  </a:lnTo>
                  <a:close/>
                </a:path>
              </a:pathLst>
            </a:custGeom>
            <a:solidFill>
              <a:srgbClr val="458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73"/>
            <p:cNvSpPr/>
            <p:nvPr/>
          </p:nvSpPr>
          <p:spPr>
            <a:xfrm>
              <a:off x="3419950" y="1371133"/>
              <a:ext cx="2310525" cy="1338850"/>
            </a:xfrm>
            <a:custGeom>
              <a:avLst/>
              <a:gdLst/>
              <a:ahLst/>
              <a:cxnLst/>
              <a:rect l="l" t="t" r="r" b="b"/>
              <a:pathLst>
                <a:path w="92421" h="53554" extrusionOk="0">
                  <a:moveTo>
                    <a:pt x="46097" y="7457"/>
                  </a:moveTo>
                  <a:lnTo>
                    <a:pt x="79584" y="26786"/>
                  </a:lnTo>
                  <a:lnTo>
                    <a:pt x="46305" y="46116"/>
                  </a:lnTo>
                  <a:lnTo>
                    <a:pt x="12818" y="26786"/>
                  </a:lnTo>
                  <a:lnTo>
                    <a:pt x="46097" y="7457"/>
                  </a:lnTo>
                  <a:close/>
                  <a:moveTo>
                    <a:pt x="46059" y="0"/>
                  </a:moveTo>
                  <a:lnTo>
                    <a:pt x="0" y="26767"/>
                  </a:lnTo>
                  <a:lnTo>
                    <a:pt x="46361" y="53553"/>
                  </a:lnTo>
                  <a:lnTo>
                    <a:pt x="92420" y="26786"/>
                  </a:lnTo>
                  <a:lnTo>
                    <a:pt x="4605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73"/>
            <p:cNvSpPr/>
            <p:nvPr/>
          </p:nvSpPr>
          <p:spPr>
            <a:xfrm>
              <a:off x="4565342" y="2031875"/>
              <a:ext cx="1156225" cy="1648425"/>
            </a:xfrm>
            <a:custGeom>
              <a:avLst/>
              <a:gdLst/>
              <a:ahLst/>
              <a:cxnLst/>
              <a:rect l="l" t="t" r="r" b="b"/>
              <a:pathLst>
                <a:path w="46249" h="65937" extrusionOk="0">
                  <a:moveTo>
                    <a:pt x="46248" y="0"/>
                  </a:moveTo>
                  <a:lnTo>
                    <a:pt x="189" y="26767"/>
                  </a:lnTo>
                  <a:lnTo>
                    <a:pt x="1" y="65936"/>
                  </a:lnTo>
                  <a:lnTo>
                    <a:pt x="46060" y="39169"/>
                  </a:lnTo>
                  <a:lnTo>
                    <a:pt x="46248" y="0"/>
                  </a:lnTo>
                  <a:close/>
                </a:path>
              </a:pathLst>
            </a:custGeom>
            <a:solidFill>
              <a:srgbClr val="458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73"/>
            <p:cNvSpPr/>
            <p:nvPr/>
          </p:nvSpPr>
          <p:spPr>
            <a:xfrm>
              <a:off x="3423658" y="2031400"/>
              <a:ext cx="1164250" cy="1648900"/>
            </a:xfrm>
            <a:custGeom>
              <a:avLst/>
              <a:gdLst/>
              <a:ahLst/>
              <a:cxnLst/>
              <a:rect l="l" t="t" r="r" b="b"/>
              <a:pathLst>
                <a:path w="46570" h="65956" extrusionOk="0">
                  <a:moveTo>
                    <a:pt x="208" y="0"/>
                  </a:moveTo>
                  <a:lnTo>
                    <a:pt x="1" y="39169"/>
                  </a:lnTo>
                  <a:lnTo>
                    <a:pt x="46381" y="65955"/>
                  </a:lnTo>
                  <a:lnTo>
                    <a:pt x="46569" y="26786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rgbClr val="3B75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73"/>
            <p:cNvSpPr/>
            <p:nvPr/>
          </p:nvSpPr>
          <p:spPr>
            <a:xfrm>
              <a:off x="1950985" y="3816461"/>
              <a:ext cx="841925" cy="1200600"/>
            </a:xfrm>
            <a:custGeom>
              <a:avLst/>
              <a:gdLst/>
              <a:ahLst/>
              <a:cxnLst/>
              <a:rect l="l" t="t" r="r" b="b"/>
              <a:pathLst>
                <a:path w="33677" h="48024" extrusionOk="0">
                  <a:moveTo>
                    <a:pt x="189" y="1"/>
                  </a:moveTo>
                  <a:lnTo>
                    <a:pt x="1" y="28599"/>
                  </a:lnTo>
                  <a:lnTo>
                    <a:pt x="33469" y="48023"/>
                  </a:lnTo>
                  <a:lnTo>
                    <a:pt x="33676" y="19330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6CA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73"/>
            <p:cNvSpPr/>
            <p:nvPr/>
          </p:nvSpPr>
          <p:spPr>
            <a:xfrm>
              <a:off x="1119937" y="3816461"/>
              <a:ext cx="835800" cy="1200600"/>
            </a:xfrm>
            <a:custGeom>
              <a:avLst/>
              <a:gdLst/>
              <a:ahLst/>
              <a:cxnLst/>
              <a:rect l="l" t="t" r="r" b="b"/>
              <a:pathLst>
                <a:path w="33432" h="48024" extrusionOk="0">
                  <a:moveTo>
                    <a:pt x="33431" y="1"/>
                  </a:moveTo>
                  <a:lnTo>
                    <a:pt x="190" y="19330"/>
                  </a:lnTo>
                  <a:lnTo>
                    <a:pt x="1" y="48023"/>
                  </a:lnTo>
                  <a:lnTo>
                    <a:pt x="33243" y="28599"/>
                  </a:lnTo>
                  <a:lnTo>
                    <a:pt x="3343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73"/>
            <p:cNvSpPr/>
            <p:nvPr/>
          </p:nvSpPr>
          <p:spPr>
            <a:xfrm>
              <a:off x="772530" y="3680301"/>
              <a:ext cx="2311000" cy="1338375"/>
            </a:xfrm>
            <a:custGeom>
              <a:avLst/>
              <a:gdLst/>
              <a:ahLst/>
              <a:cxnLst/>
              <a:rect l="l" t="t" r="r" b="b"/>
              <a:pathLst>
                <a:path w="92440" h="53535" extrusionOk="0">
                  <a:moveTo>
                    <a:pt x="46097" y="7438"/>
                  </a:moveTo>
                  <a:lnTo>
                    <a:pt x="79584" y="26767"/>
                  </a:lnTo>
                  <a:lnTo>
                    <a:pt x="46333" y="46092"/>
                  </a:lnTo>
                  <a:lnTo>
                    <a:pt x="46333" y="46092"/>
                  </a:lnTo>
                  <a:lnTo>
                    <a:pt x="12856" y="26767"/>
                  </a:lnTo>
                  <a:lnTo>
                    <a:pt x="46097" y="7438"/>
                  </a:lnTo>
                  <a:close/>
                  <a:moveTo>
                    <a:pt x="46060" y="0"/>
                  </a:moveTo>
                  <a:lnTo>
                    <a:pt x="1" y="26767"/>
                  </a:lnTo>
                  <a:lnTo>
                    <a:pt x="46380" y="53535"/>
                  </a:lnTo>
                  <a:lnTo>
                    <a:pt x="92439" y="26767"/>
                  </a:lnTo>
                  <a:lnTo>
                    <a:pt x="4606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73"/>
            <p:cNvSpPr/>
            <p:nvPr/>
          </p:nvSpPr>
          <p:spPr>
            <a:xfrm>
              <a:off x="1917921" y="4340569"/>
              <a:ext cx="1156700" cy="1386525"/>
            </a:xfrm>
            <a:custGeom>
              <a:avLst/>
              <a:gdLst/>
              <a:ahLst/>
              <a:cxnLst/>
              <a:rect l="l" t="t" r="r" b="b"/>
              <a:pathLst>
                <a:path w="46268" h="55461" extrusionOk="0">
                  <a:moveTo>
                    <a:pt x="46267" y="0"/>
                  </a:moveTo>
                  <a:lnTo>
                    <a:pt x="208" y="26768"/>
                  </a:lnTo>
                  <a:lnTo>
                    <a:pt x="1" y="55460"/>
                  </a:lnTo>
                  <a:lnTo>
                    <a:pt x="46060" y="28693"/>
                  </a:lnTo>
                  <a:lnTo>
                    <a:pt x="462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73"/>
            <p:cNvSpPr/>
            <p:nvPr/>
          </p:nvSpPr>
          <p:spPr>
            <a:xfrm>
              <a:off x="776711" y="4340569"/>
              <a:ext cx="1164250" cy="1386525"/>
            </a:xfrm>
            <a:custGeom>
              <a:avLst/>
              <a:gdLst/>
              <a:ahLst/>
              <a:cxnLst/>
              <a:rect l="l" t="t" r="r" b="b"/>
              <a:pathLst>
                <a:path w="46570" h="55461" extrusionOk="0">
                  <a:moveTo>
                    <a:pt x="190" y="0"/>
                  </a:moveTo>
                  <a:lnTo>
                    <a:pt x="1" y="28693"/>
                  </a:lnTo>
                  <a:lnTo>
                    <a:pt x="46362" y="55460"/>
                  </a:lnTo>
                  <a:lnTo>
                    <a:pt x="46569" y="26768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6CA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5" name="Google Shape;815;p73"/>
          <p:cNvGrpSpPr/>
          <p:nvPr/>
        </p:nvGrpSpPr>
        <p:grpSpPr>
          <a:xfrm>
            <a:off x="7807920" y="1317340"/>
            <a:ext cx="444952" cy="799362"/>
            <a:chOff x="2733050" y="950400"/>
            <a:chExt cx="2328375" cy="4182950"/>
          </a:xfrm>
        </p:grpSpPr>
        <p:sp>
          <p:nvSpPr>
            <p:cNvPr id="816" name="Google Shape;816;p73"/>
            <p:cNvSpPr/>
            <p:nvPr/>
          </p:nvSpPr>
          <p:spPr>
            <a:xfrm>
              <a:off x="2838500" y="2909425"/>
              <a:ext cx="1290050" cy="1513975"/>
            </a:xfrm>
            <a:custGeom>
              <a:avLst/>
              <a:gdLst/>
              <a:ahLst/>
              <a:cxnLst/>
              <a:rect l="l" t="t" r="r" b="b"/>
              <a:pathLst>
                <a:path w="51602" h="60559" extrusionOk="0">
                  <a:moveTo>
                    <a:pt x="45942" y="0"/>
                  </a:moveTo>
                  <a:cubicBezTo>
                    <a:pt x="44450" y="0"/>
                    <a:pt x="42975" y="663"/>
                    <a:pt x="41985" y="1932"/>
                  </a:cubicBezTo>
                  <a:lnTo>
                    <a:pt x="2575" y="52447"/>
                  </a:lnTo>
                  <a:cubicBezTo>
                    <a:pt x="1" y="55750"/>
                    <a:pt x="2343" y="60558"/>
                    <a:pt x="6530" y="60558"/>
                  </a:cubicBezTo>
                  <a:cubicBezTo>
                    <a:pt x="8066" y="60558"/>
                    <a:pt x="9539" y="59845"/>
                    <a:pt x="10485" y="58620"/>
                  </a:cubicBezTo>
                  <a:lnTo>
                    <a:pt x="49895" y="8105"/>
                  </a:lnTo>
                  <a:cubicBezTo>
                    <a:pt x="51601" y="5918"/>
                    <a:pt x="51213" y="2754"/>
                    <a:pt x="49027" y="1064"/>
                  </a:cubicBezTo>
                  <a:cubicBezTo>
                    <a:pt x="48108" y="347"/>
                    <a:pt x="47021" y="0"/>
                    <a:pt x="45942" y="0"/>
                  </a:cubicBezTo>
                  <a:close/>
                </a:path>
              </a:pathLst>
            </a:custGeom>
            <a:solidFill>
              <a:srgbClr val="335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73"/>
            <p:cNvSpPr/>
            <p:nvPr/>
          </p:nvSpPr>
          <p:spPr>
            <a:xfrm>
              <a:off x="4111850" y="2908275"/>
              <a:ext cx="834425" cy="1379425"/>
            </a:xfrm>
            <a:custGeom>
              <a:avLst/>
              <a:gdLst/>
              <a:ahLst/>
              <a:cxnLst/>
              <a:rect l="l" t="t" r="r" b="b"/>
              <a:pathLst>
                <a:path w="33377" h="55177" extrusionOk="0">
                  <a:moveTo>
                    <a:pt x="5726" y="1"/>
                  </a:moveTo>
                  <a:cubicBezTo>
                    <a:pt x="5001" y="1"/>
                    <a:pt x="4264" y="158"/>
                    <a:pt x="3567" y="489"/>
                  </a:cubicBezTo>
                  <a:cubicBezTo>
                    <a:pt x="1055" y="1684"/>
                    <a:pt x="0" y="4708"/>
                    <a:pt x="1225" y="7220"/>
                  </a:cubicBezTo>
                  <a:lnTo>
                    <a:pt x="22753" y="52322"/>
                  </a:lnTo>
                  <a:cubicBezTo>
                    <a:pt x="23575" y="54059"/>
                    <a:pt x="25343" y="55176"/>
                    <a:pt x="27281" y="55176"/>
                  </a:cubicBezTo>
                  <a:cubicBezTo>
                    <a:pt x="30957" y="55161"/>
                    <a:pt x="33377" y="51330"/>
                    <a:pt x="31795" y="47995"/>
                  </a:cubicBezTo>
                  <a:lnTo>
                    <a:pt x="10283" y="2893"/>
                  </a:lnTo>
                  <a:cubicBezTo>
                    <a:pt x="9431" y="1067"/>
                    <a:pt x="7616" y="1"/>
                    <a:pt x="5726" y="1"/>
                  </a:cubicBezTo>
                  <a:close/>
                </a:path>
              </a:pathLst>
            </a:custGeom>
            <a:solidFill>
              <a:srgbClr val="335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73"/>
            <p:cNvSpPr/>
            <p:nvPr/>
          </p:nvSpPr>
          <p:spPr>
            <a:xfrm>
              <a:off x="3222750" y="3241325"/>
              <a:ext cx="634750" cy="1892025"/>
            </a:xfrm>
            <a:custGeom>
              <a:avLst/>
              <a:gdLst/>
              <a:ahLst/>
              <a:cxnLst/>
              <a:rect l="l" t="t" r="r" b="b"/>
              <a:pathLst>
                <a:path w="25390" h="75681" extrusionOk="0">
                  <a:moveTo>
                    <a:pt x="19910" y="1"/>
                  </a:moveTo>
                  <a:cubicBezTo>
                    <a:pt x="17626" y="1"/>
                    <a:pt x="15567" y="1578"/>
                    <a:pt x="15030" y="3887"/>
                  </a:cubicBezTo>
                  <a:lnTo>
                    <a:pt x="590" y="69585"/>
                  </a:lnTo>
                  <a:cubicBezTo>
                    <a:pt x="1" y="72284"/>
                    <a:pt x="1707" y="74967"/>
                    <a:pt x="4421" y="75556"/>
                  </a:cubicBezTo>
                  <a:cubicBezTo>
                    <a:pt x="4762" y="75634"/>
                    <a:pt x="5134" y="75681"/>
                    <a:pt x="5491" y="75681"/>
                  </a:cubicBezTo>
                  <a:cubicBezTo>
                    <a:pt x="7849" y="75681"/>
                    <a:pt x="9880" y="74036"/>
                    <a:pt x="10392" y="71741"/>
                  </a:cubicBezTo>
                  <a:lnTo>
                    <a:pt x="24832" y="6042"/>
                  </a:lnTo>
                  <a:cubicBezTo>
                    <a:pt x="25390" y="3359"/>
                    <a:pt x="23684" y="707"/>
                    <a:pt x="20985" y="118"/>
                  </a:cubicBezTo>
                  <a:cubicBezTo>
                    <a:pt x="20625" y="39"/>
                    <a:pt x="20264" y="1"/>
                    <a:pt x="19910" y="1"/>
                  </a:cubicBezTo>
                  <a:close/>
                </a:path>
              </a:pathLst>
            </a:custGeom>
            <a:solidFill>
              <a:srgbClr val="335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73"/>
            <p:cNvSpPr/>
            <p:nvPr/>
          </p:nvSpPr>
          <p:spPr>
            <a:xfrm>
              <a:off x="2733050" y="950400"/>
              <a:ext cx="2328375" cy="3178700"/>
            </a:xfrm>
            <a:custGeom>
              <a:avLst/>
              <a:gdLst/>
              <a:ahLst/>
              <a:cxnLst/>
              <a:rect l="l" t="t" r="r" b="b"/>
              <a:pathLst>
                <a:path w="93135" h="127148" extrusionOk="0">
                  <a:moveTo>
                    <a:pt x="78804" y="0"/>
                  </a:moveTo>
                  <a:cubicBezTo>
                    <a:pt x="78184" y="0"/>
                    <a:pt x="77563" y="171"/>
                    <a:pt x="77021" y="481"/>
                  </a:cubicBezTo>
                  <a:lnTo>
                    <a:pt x="5382" y="41860"/>
                  </a:lnTo>
                  <a:cubicBezTo>
                    <a:pt x="2063" y="43784"/>
                    <a:pt x="16" y="47335"/>
                    <a:pt x="16" y="51166"/>
                  </a:cubicBezTo>
                  <a:lnTo>
                    <a:pt x="16" y="117377"/>
                  </a:lnTo>
                  <a:cubicBezTo>
                    <a:pt x="0" y="118757"/>
                    <a:pt x="807" y="120013"/>
                    <a:pt x="2048" y="120603"/>
                  </a:cubicBezTo>
                  <a:lnTo>
                    <a:pt x="12594" y="126698"/>
                  </a:lnTo>
                  <a:cubicBezTo>
                    <a:pt x="13138" y="126997"/>
                    <a:pt x="13738" y="127148"/>
                    <a:pt x="14337" y="127148"/>
                  </a:cubicBezTo>
                  <a:cubicBezTo>
                    <a:pt x="14952" y="127148"/>
                    <a:pt x="15565" y="126989"/>
                    <a:pt x="16115" y="126667"/>
                  </a:cubicBezTo>
                  <a:lnTo>
                    <a:pt x="87753" y="85287"/>
                  </a:lnTo>
                  <a:cubicBezTo>
                    <a:pt x="91072" y="83364"/>
                    <a:pt x="93119" y="79812"/>
                    <a:pt x="93119" y="75982"/>
                  </a:cubicBezTo>
                  <a:lnTo>
                    <a:pt x="93119" y="9771"/>
                  </a:lnTo>
                  <a:cubicBezTo>
                    <a:pt x="93135" y="8360"/>
                    <a:pt x="92297" y="7072"/>
                    <a:pt x="90995" y="6514"/>
                  </a:cubicBezTo>
                  <a:lnTo>
                    <a:pt x="80603" y="496"/>
                  </a:lnTo>
                  <a:cubicBezTo>
                    <a:pt x="80060" y="171"/>
                    <a:pt x="79440" y="0"/>
                    <a:pt x="78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73"/>
            <p:cNvSpPr/>
            <p:nvPr/>
          </p:nvSpPr>
          <p:spPr>
            <a:xfrm>
              <a:off x="3001750" y="1104950"/>
              <a:ext cx="2059675" cy="3023900"/>
            </a:xfrm>
            <a:custGeom>
              <a:avLst/>
              <a:gdLst/>
              <a:ahLst/>
              <a:cxnLst/>
              <a:rect l="l" t="t" r="r" b="b"/>
              <a:pathLst>
                <a:path w="82387" h="120956" extrusionOk="0">
                  <a:moveTo>
                    <a:pt x="78794" y="1"/>
                  </a:moveTo>
                  <a:cubicBezTo>
                    <a:pt x="78196" y="1"/>
                    <a:pt x="77583" y="153"/>
                    <a:pt x="77005" y="487"/>
                  </a:cubicBezTo>
                  <a:lnTo>
                    <a:pt x="5367" y="41867"/>
                  </a:lnTo>
                  <a:cubicBezTo>
                    <a:pt x="2048" y="43790"/>
                    <a:pt x="0" y="47326"/>
                    <a:pt x="0" y="51173"/>
                  </a:cubicBezTo>
                  <a:lnTo>
                    <a:pt x="0" y="117367"/>
                  </a:lnTo>
                  <a:cubicBezTo>
                    <a:pt x="0" y="119460"/>
                    <a:pt x="1711" y="120956"/>
                    <a:pt x="3587" y="120956"/>
                  </a:cubicBezTo>
                  <a:cubicBezTo>
                    <a:pt x="4185" y="120956"/>
                    <a:pt x="4801" y="120803"/>
                    <a:pt x="5382" y="120469"/>
                  </a:cubicBezTo>
                  <a:lnTo>
                    <a:pt x="77005" y="79105"/>
                  </a:lnTo>
                  <a:cubicBezTo>
                    <a:pt x="80324" y="77182"/>
                    <a:pt x="82371" y="73630"/>
                    <a:pt x="82387" y="69800"/>
                  </a:cubicBezTo>
                  <a:lnTo>
                    <a:pt x="82387" y="3589"/>
                  </a:lnTo>
                  <a:cubicBezTo>
                    <a:pt x="82387" y="1496"/>
                    <a:pt x="80667" y="1"/>
                    <a:pt x="787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73"/>
            <p:cNvSpPr/>
            <p:nvPr/>
          </p:nvSpPr>
          <p:spPr>
            <a:xfrm>
              <a:off x="3349550" y="2627250"/>
              <a:ext cx="1487000" cy="912675"/>
            </a:xfrm>
            <a:custGeom>
              <a:avLst/>
              <a:gdLst/>
              <a:ahLst/>
              <a:cxnLst/>
              <a:rect l="l" t="t" r="r" b="b"/>
              <a:pathLst>
                <a:path w="59480" h="36507" extrusionOk="0">
                  <a:moveTo>
                    <a:pt x="58725" y="0"/>
                  </a:moveTo>
                  <a:cubicBezTo>
                    <a:pt x="58576" y="0"/>
                    <a:pt x="58411" y="47"/>
                    <a:pt x="58239" y="145"/>
                  </a:cubicBezTo>
                  <a:lnTo>
                    <a:pt x="1241" y="33056"/>
                  </a:lnTo>
                  <a:cubicBezTo>
                    <a:pt x="559" y="33444"/>
                    <a:pt x="0" y="34514"/>
                    <a:pt x="0" y="35429"/>
                  </a:cubicBezTo>
                  <a:cubicBezTo>
                    <a:pt x="0" y="36109"/>
                    <a:pt x="309" y="36506"/>
                    <a:pt x="747" y="36506"/>
                  </a:cubicBezTo>
                  <a:cubicBezTo>
                    <a:pt x="899" y="36506"/>
                    <a:pt x="1066" y="36459"/>
                    <a:pt x="1241" y="36360"/>
                  </a:cubicBezTo>
                  <a:lnTo>
                    <a:pt x="58239" y="3464"/>
                  </a:lnTo>
                  <a:cubicBezTo>
                    <a:pt x="58921" y="3060"/>
                    <a:pt x="59479" y="1990"/>
                    <a:pt x="59479" y="1091"/>
                  </a:cubicBezTo>
                  <a:cubicBezTo>
                    <a:pt x="59479" y="407"/>
                    <a:pt x="59168" y="0"/>
                    <a:pt x="58725" y="0"/>
                  </a:cubicBezTo>
                  <a:close/>
                </a:path>
              </a:pathLst>
            </a:custGeom>
            <a:solidFill>
              <a:srgbClr val="458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73"/>
            <p:cNvSpPr/>
            <p:nvPr/>
          </p:nvSpPr>
          <p:spPr>
            <a:xfrm>
              <a:off x="3468975" y="2722925"/>
              <a:ext cx="317975" cy="679950"/>
            </a:xfrm>
            <a:custGeom>
              <a:avLst/>
              <a:gdLst/>
              <a:ahLst/>
              <a:cxnLst/>
              <a:rect l="l" t="t" r="r" b="b"/>
              <a:pathLst>
                <a:path w="12719" h="27198" extrusionOk="0">
                  <a:moveTo>
                    <a:pt x="10578" y="0"/>
                  </a:moveTo>
                  <a:cubicBezTo>
                    <a:pt x="10145" y="0"/>
                    <a:pt x="9667" y="138"/>
                    <a:pt x="9167" y="428"/>
                  </a:cubicBezTo>
                  <a:lnTo>
                    <a:pt x="3537" y="3669"/>
                  </a:lnTo>
                  <a:cubicBezTo>
                    <a:pt x="1582" y="4801"/>
                    <a:pt x="0" y="7841"/>
                    <a:pt x="0" y="10447"/>
                  </a:cubicBezTo>
                  <a:lnTo>
                    <a:pt x="0" y="27197"/>
                  </a:lnTo>
                  <a:lnTo>
                    <a:pt x="12718" y="19846"/>
                  </a:lnTo>
                  <a:lnTo>
                    <a:pt x="12718" y="3095"/>
                  </a:lnTo>
                  <a:cubicBezTo>
                    <a:pt x="12718" y="1157"/>
                    <a:pt x="11835" y="0"/>
                    <a:pt x="105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73"/>
            <p:cNvSpPr/>
            <p:nvPr/>
          </p:nvSpPr>
          <p:spPr>
            <a:xfrm>
              <a:off x="3934250" y="2258800"/>
              <a:ext cx="317975" cy="875375"/>
            </a:xfrm>
            <a:custGeom>
              <a:avLst/>
              <a:gdLst/>
              <a:ahLst/>
              <a:cxnLst/>
              <a:rect l="l" t="t" r="r" b="b"/>
              <a:pathLst>
                <a:path w="12719" h="35015" extrusionOk="0">
                  <a:moveTo>
                    <a:pt x="10583" y="0"/>
                  </a:moveTo>
                  <a:cubicBezTo>
                    <a:pt x="10150" y="0"/>
                    <a:pt x="9671" y="138"/>
                    <a:pt x="9167" y="428"/>
                  </a:cubicBezTo>
                  <a:lnTo>
                    <a:pt x="3552" y="3669"/>
                  </a:lnTo>
                  <a:cubicBezTo>
                    <a:pt x="1583" y="4801"/>
                    <a:pt x="1" y="7841"/>
                    <a:pt x="1" y="10447"/>
                  </a:cubicBezTo>
                  <a:lnTo>
                    <a:pt x="1" y="35014"/>
                  </a:lnTo>
                  <a:lnTo>
                    <a:pt x="12719" y="27663"/>
                  </a:lnTo>
                  <a:lnTo>
                    <a:pt x="12719" y="3111"/>
                  </a:lnTo>
                  <a:cubicBezTo>
                    <a:pt x="12719" y="1161"/>
                    <a:pt x="11843" y="0"/>
                    <a:pt x="10583" y="0"/>
                  </a:cubicBezTo>
                  <a:close/>
                </a:path>
              </a:pathLst>
            </a:custGeom>
            <a:solidFill>
              <a:srgbClr val="6CA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73"/>
            <p:cNvSpPr/>
            <p:nvPr/>
          </p:nvSpPr>
          <p:spPr>
            <a:xfrm>
              <a:off x="4399925" y="1792350"/>
              <a:ext cx="317975" cy="1072725"/>
            </a:xfrm>
            <a:custGeom>
              <a:avLst/>
              <a:gdLst/>
              <a:ahLst/>
              <a:cxnLst/>
              <a:rect l="l" t="t" r="r" b="b"/>
              <a:pathLst>
                <a:path w="12719" h="42909" extrusionOk="0">
                  <a:moveTo>
                    <a:pt x="10575" y="0"/>
                  </a:moveTo>
                  <a:cubicBezTo>
                    <a:pt x="10143" y="0"/>
                    <a:pt x="9667" y="138"/>
                    <a:pt x="9167" y="428"/>
                  </a:cubicBezTo>
                  <a:lnTo>
                    <a:pt x="3537" y="3685"/>
                  </a:lnTo>
                  <a:cubicBezTo>
                    <a:pt x="1583" y="4801"/>
                    <a:pt x="1" y="7841"/>
                    <a:pt x="1" y="10447"/>
                  </a:cubicBezTo>
                  <a:lnTo>
                    <a:pt x="1" y="42908"/>
                  </a:lnTo>
                  <a:lnTo>
                    <a:pt x="12719" y="35557"/>
                  </a:lnTo>
                  <a:lnTo>
                    <a:pt x="12719" y="3111"/>
                  </a:lnTo>
                  <a:cubicBezTo>
                    <a:pt x="12707" y="1161"/>
                    <a:pt x="11828" y="0"/>
                    <a:pt x="10575" y="0"/>
                  </a:cubicBezTo>
                  <a:close/>
                </a:path>
              </a:pathLst>
            </a:custGeom>
            <a:solidFill>
              <a:srgbClr val="0065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73"/>
            <p:cNvSpPr/>
            <p:nvPr/>
          </p:nvSpPr>
          <p:spPr>
            <a:xfrm>
              <a:off x="3535275" y="1382050"/>
              <a:ext cx="846450" cy="750475"/>
            </a:xfrm>
            <a:custGeom>
              <a:avLst/>
              <a:gdLst/>
              <a:ahLst/>
              <a:cxnLst/>
              <a:rect l="l" t="t" r="r" b="b"/>
              <a:pathLst>
                <a:path w="33858" h="30019" extrusionOk="0">
                  <a:moveTo>
                    <a:pt x="32163" y="1"/>
                  </a:moveTo>
                  <a:cubicBezTo>
                    <a:pt x="31884" y="1"/>
                    <a:pt x="31598" y="72"/>
                    <a:pt x="31330" y="229"/>
                  </a:cubicBezTo>
                  <a:lnTo>
                    <a:pt x="2823" y="16685"/>
                  </a:lnTo>
                  <a:cubicBezTo>
                    <a:pt x="1086" y="17693"/>
                    <a:pt x="1" y="19554"/>
                    <a:pt x="1" y="21570"/>
                  </a:cubicBezTo>
                  <a:lnTo>
                    <a:pt x="1" y="28317"/>
                  </a:lnTo>
                  <a:cubicBezTo>
                    <a:pt x="1" y="29306"/>
                    <a:pt x="815" y="30018"/>
                    <a:pt x="1702" y="30018"/>
                  </a:cubicBezTo>
                  <a:cubicBezTo>
                    <a:pt x="1983" y="30018"/>
                    <a:pt x="2272" y="29947"/>
                    <a:pt x="2544" y="29790"/>
                  </a:cubicBezTo>
                  <a:lnTo>
                    <a:pt x="31051" y="13335"/>
                  </a:lnTo>
                  <a:cubicBezTo>
                    <a:pt x="32788" y="12326"/>
                    <a:pt x="33858" y="10465"/>
                    <a:pt x="33858" y="8449"/>
                  </a:cubicBezTo>
                  <a:lnTo>
                    <a:pt x="33858" y="1702"/>
                  </a:lnTo>
                  <a:cubicBezTo>
                    <a:pt x="33858" y="713"/>
                    <a:pt x="33044" y="1"/>
                    <a:pt x="321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73"/>
            <p:cNvSpPr/>
            <p:nvPr/>
          </p:nvSpPr>
          <p:spPr>
            <a:xfrm>
              <a:off x="3255725" y="1227125"/>
              <a:ext cx="1101575" cy="693800"/>
            </a:xfrm>
            <a:custGeom>
              <a:avLst/>
              <a:gdLst/>
              <a:ahLst/>
              <a:cxnLst/>
              <a:rect l="l" t="t" r="r" b="b"/>
              <a:pathLst>
                <a:path w="44063" h="27752" extrusionOk="0">
                  <a:moveTo>
                    <a:pt x="32500" y="0"/>
                  </a:moveTo>
                  <a:cubicBezTo>
                    <a:pt x="32241" y="0"/>
                    <a:pt x="31979" y="61"/>
                    <a:pt x="31733" y="207"/>
                  </a:cubicBezTo>
                  <a:lnTo>
                    <a:pt x="3242" y="16662"/>
                  </a:lnTo>
                  <a:cubicBezTo>
                    <a:pt x="0" y="18523"/>
                    <a:pt x="419" y="21548"/>
                    <a:pt x="419" y="21548"/>
                  </a:cubicBezTo>
                  <a:lnTo>
                    <a:pt x="11183" y="27752"/>
                  </a:lnTo>
                  <a:cubicBezTo>
                    <a:pt x="11183" y="25751"/>
                    <a:pt x="12268" y="23890"/>
                    <a:pt x="14005" y="22882"/>
                  </a:cubicBezTo>
                  <a:lnTo>
                    <a:pt x="42512" y="6426"/>
                  </a:lnTo>
                  <a:cubicBezTo>
                    <a:pt x="42769" y="6272"/>
                    <a:pt x="43064" y="6193"/>
                    <a:pt x="43361" y="6193"/>
                  </a:cubicBezTo>
                  <a:cubicBezTo>
                    <a:pt x="43600" y="6193"/>
                    <a:pt x="43841" y="6244"/>
                    <a:pt x="44063" y="6348"/>
                  </a:cubicBezTo>
                  <a:lnTo>
                    <a:pt x="33733" y="439"/>
                  </a:lnTo>
                  <a:cubicBezTo>
                    <a:pt x="33406" y="191"/>
                    <a:pt x="32958" y="0"/>
                    <a:pt x="32500" y="0"/>
                  </a:cubicBezTo>
                  <a:close/>
                </a:path>
              </a:pathLst>
            </a:custGeom>
            <a:solidFill>
              <a:srgbClr val="0DA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7" name="Google Shape;827;p73"/>
          <p:cNvGrpSpPr/>
          <p:nvPr/>
        </p:nvGrpSpPr>
        <p:grpSpPr>
          <a:xfrm>
            <a:off x="5810212" y="3088156"/>
            <a:ext cx="444825" cy="758074"/>
            <a:chOff x="2654325" y="582200"/>
            <a:chExt cx="2598275" cy="4428000"/>
          </a:xfrm>
        </p:grpSpPr>
        <p:sp>
          <p:nvSpPr>
            <p:cNvPr id="828" name="Google Shape;828;p73"/>
            <p:cNvSpPr/>
            <p:nvPr/>
          </p:nvSpPr>
          <p:spPr>
            <a:xfrm>
              <a:off x="2654325" y="582200"/>
              <a:ext cx="2597875" cy="4427950"/>
            </a:xfrm>
            <a:custGeom>
              <a:avLst/>
              <a:gdLst/>
              <a:ahLst/>
              <a:cxnLst/>
              <a:rect l="l" t="t" r="r" b="b"/>
              <a:pathLst>
                <a:path w="103915" h="177118" extrusionOk="0">
                  <a:moveTo>
                    <a:pt x="58797" y="14309"/>
                  </a:moveTo>
                  <a:lnTo>
                    <a:pt x="68460" y="19893"/>
                  </a:lnTo>
                  <a:cubicBezTo>
                    <a:pt x="69127" y="20327"/>
                    <a:pt x="69561" y="21056"/>
                    <a:pt x="69592" y="21863"/>
                  </a:cubicBezTo>
                  <a:lnTo>
                    <a:pt x="69577" y="30362"/>
                  </a:lnTo>
                  <a:lnTo>
                    <a:pt x="70879" y="31122"/>
                  </a:lnTo>
                  <a:lnTo>
                    <a:pt x="70879" y="52277"/>
                  </a:lnTo>
                  <a:lnTo>
                    <a:pt x="57743" y="44693"/>
                  </a:lnTo>
                  <a:lnTo>
                    <a:pt x="57743" y="17783"/>
                  </a:lnTo>
                  <a:lnTo>
                    <a:pt x="58797" y="17179"/>
                  </a:lnTo>
                  <a:lnTo>
                    <a:pt x="58797" y="14309"/>
                  </a:lnTo>
                  <a:close/>
                  <a:moveTo>
                    <a:pt x="55831" y="1"/>
                  </a:moveTo>
                  <a:cubicBezTo>
                    <a:pt x="55410" y="1"/>
                    <a:pt x="55029" y="99"/>
                    <a:pt x="54703" y="289"/>
                  </a:cubicBezTo>
                  <a:lnTo>
                    <a:pt x="48716" y="3778"/>
                  </a:lnTo>
                  <a:cubicBezTo>
                    <a:pt x="47941" y="4228"/>
                    <a:pt x="47460" y="5174"/>
                    <a:pt x="47445" y="6524"/>
                  </a:cubicBezTo>
                  <a:lnTo>
                    <a:pt x="47445" y="17582"/>
                  </a:lnTo>
                  <a:lnTo>
                    <a:pt x="48763" y="18357"/>
                  </a:lnTo>
                  <a:lnTo>
                    <a:pt x="48763" y="39512"/>
                  </a:lnTo>
                  <a:lnTo>
                    <a:pt x="35161" y="31649"/>
                  </a:lnTo>
                  <a:cubicBezTo>
                    <a:pt x="33813" y="30876"/>
                    <a:pt x="32544" y="30510"/>
                    <a:pt x="31422" y="30510"/>
                  </a:cubicBezTo>
                  <a:cubicBezTo>
                    <a:pt x="30607" y="30510"/>
                    <a:pt x="29869" y="30703"/>
                    <a:pt x="29236" y="31075"/>
                  </a:cubicBezTo>
                  <a:lnTo>
                    <a:pt x="16379" y="38551"/>
                  </a:lnTo>
                  <a:lnTo>
                    <a:pt x="15945" y="38799"/>
                  </a:lnTo>
                  <a:lnTo>
                    <a:pt x="3537" y="46011"/>
                  </a:lnTo>
                  <a:lnTo>
                    <a:pt x="3553" y="46011"/>
                  </a:lnTo>
                  <a:cubicBezTo>
                    <a:pt x="2048" y="46879"/>
                    <a:pt x="1118" y="48725"/>
                    <a:pt x="1102" y="51377"/>
                  </a:cubicBezTo>
                  <a:lnTo>
                    <a:pt x="1040" y="72967"/>
                  </a:lnTo>
                  <a:cubicBezTo>
                    <a:pt x="513" y="73711"/>
                    <a:pt x="187" y="74766"/>
                    <a:pt x="187" y="76100"/>
                  </a:cubicBezTo>
                  <a:lnTo>
                    <a:pt x="16" y="137719"/>
                  </a:lnTo>
                  <a:cubicBezTo>
                    <a:pt x="1" y="141721"/>
                    <a:pt x="2808" y="146591"/>
                    <a:pt x="6298" y="148607"/>
                  </a:cubicBezTo>
                  <a:lnTo>
                    <a:pt x="43846" y="170274"/>
                  </a:lnTo>
                  <a:cubicBezTo>
                    <a:pt x="44860" y="170868"/>
                    <a:pt x="45820" y="171147"/>
                    <a:pt x="46672" y="171147"/>
                  </a:cubicBezTo>
                  <a:cubicBezTo>
                    <a:pt x="47333" y="171147"/>
                    <a:pt x="47929" y="170980"/>
                    <a:pt x="48437" y="170661"/>
                  </a:cubicBezTo>
                  <a:lnTo>
                    <a:pt x="48437" y="170661"/>
                  </a:lnTo>
                  <a:lnTo>
                    <a:pt x="48329" y="170724"/>
                  </a:lnTo>
                  <a:lnTo>
                    <a:pt x="49042" y="170305"/>
                  </a:lnTo>
                  <a:lnTo>
                    <a:pt x="58860" y="175981"/>
                  </a:lnTo>
                  <a:cubicBezTo>
                    <a:pt x="60202" y="176751"/>
                    <a:pt x="61471" y="177118"/>
                    <a:pt x="62597" y="177118"/>
                  </a:cubicBezTo>
                  <a:cubicBezTo>
                    <a:pt x="63423" y="177118"/>
                    <a:pt x="64172" y="176920"/>
                    <a:pt x="64815" y="176540"/>
                  </a:cubicBezTo>
                  <a:lnTo>
                    <a:pt x="64815" y="176540"/>
                  </a:lnTo>
                  <a:lnTo>
                    <a:pt x="64800" y="176555"/>
                  </a:lnTo>
                  <a:lnTo>
                    <a:pt x="77223" y="169328"/>
                  </a:lnTo>
                  <a:lnTo>
                    <a:pt x="77657" y="169080"/>
                  </a:lnTo>
                  <a:lnTo>
                    <a:pt x="83737" y="165543"/>
                  </a:lnTo>
                  <a:cubicBezTo>
                    <a:pt x="83969" y="167513"/>
                    <a:pt x="84807" y="168924"/>
                    <a:pt x="86032" y="169638"/>
                  </a:cubicBezTo>
                  <a:lnTo>
                    <a:pt x="90127" y="172042"/>
                  </a:lnTo>
                  <a:cubicBezTo>
                    <a:pt x="90080" y="172011"/>
                    <a:pt x="90049" y="171980"/>
                    <a:pt x="90003" y="171949"/>
                  </a:cubicBezTo>
                  <a:lnTo>
                    <a:pt x="90003" y="171949"/>
                  </a:lnTo>
                  <a:cubicBezTo>
                    <a:pt x="90646" y="172362"/>
                    <a:pt x="91408" y="172577"/>
                    <a:pt x="92253" y="172577"/>
                  </a:cubicBezTo>
                  <a:cubicBezTo>
                    <a:pt x="93343" y="172577"/>
                    <a:pt x="94572" y="172219"/>
                    <a:pt x="95865" y="171468"/>
                  </a:cubicBezTo>
                  <a:cubicBezTo>
                    <a:pt x="100332" y="168909"/>
                    <a:pt x="103915" y="162674"/>
                    <a:pt x="103915" y="157540"/>
                  </a:cubicBezTo>
                  <a:cubicBezTo>
                    <a:pt x="103899" y="154997"/>
                    <a:pt x="103000" y="153198"/>
                    <a:pt x="101542" y="152360"/>
                  </a:cubicBezTo>
                  <a:lnTo>
                    <a:pt x="101557" y="152360"/>
                  </a:lnTo>
                  <a:lnTo>
                    <a:pt x="97463" y="149972"/>
                  </a:lnTo>
                  <a:cubicBezTo>
                    <a:pt x="96846" y="149611"/>
                    <a:pt x="96129" y="149424"/>
                    <a:pt x="95339" y="149424"/>
                  </a:cubicBezTo>
                  <a:cubicBezTo>
                    <a:pt x="94600" y="149424"/>
                    <a:pt x="93797" y="149588"/>
                    <a:pt x="92949" y="149925"/>
                  </a:cubicBezTo>
                  <a:lnTo>
                    <a:pt x="93167" y="74735"/>
                  </a:lnTo>
                  <a:cubicBezTo>
                    <a:pt x="93182" y="69430"/>
                    <a:pt x="89460" y="62994"/>
                    <a:pt x="84853" y="60326"/>
                  </a:cubicBezTo>
                  <a:lnTo>
                    <a:pt x="79859" y="57457"/>
                  </a:lnTo>
                  <a:lnTo>
                    <a:pt x="79859" y="30594"/>
                  </a:lnTo>
                  <a:lnTo>
                    <a:pt x="80945" y="29974"/>
                  </a:lnTo>
                  <a:lnTo>
                    <a:pt x="80976" y="18916"/>
                  </a:lnTo>
                  <a:cubicBezTo>
                    <a:pt x="80976" y="16202"/>
                    <a:pt x="79068" y="12882"/>
                    <a:pt x="76711" y="11518"/>
                  </a:cubicBezTo>
                  <a:lnTo>
                    <a:pt x="57758" y="583"/>
                  </a:lnTo>
                  <a:cubicBezTo>
                    <a:pt x="57066" y="188"/>
                    <a:pt x="56411" y="1"/>
                    <a:pt x="55831" y="1"/>
                  </a:cubicBezTo>
                  <a:close/>
                </a:path>
              </a:pathLst>
            </a:custGeom>
            <a:solidFill>
              <a:srgbClr val="3A63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73"/>
            <p:cNvSpPr/>
            <p:nvPr/>
          </p:nvSpPr>
          <p:spPr>
            <a:xfrm>
              <a:off x="3873775" y="910075"/>
              <a:ext cx="224525" cy="1094225"/>
            </a:xfrm>
            <a:custGeom>
              <a:avLst/>
              <a:gdLst/>
              <a:ahLst/>
              <a:cxnLst/>
              <a:rect l="l" t="t" r="r" b="b"/>
              <a:pathLst>
                <a:path w="8981" h="43769" extrusionOk="0">
                  <a:moveTo>
                    <a:pt x="0" y="0"/>
                  </a:moveTo>
                  <a:lnTo>
                    <a:pt x="0" y="43768"/>
                  </a:lnTo>
                  <a:lnTo>
                    <a:pt x="8980" y="43768"/>
                  </a:lnTo>
                  <a:lnTo>
                    <a:pt x="8980" y="0"/>
                  </a:lnTo>
                  <a:close/>
                </a:path>
              </a:pathLst>
            </a:custGeom>
            <a:solidFill>
              <a:srgbClr val="3E73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73"/>
            <p:cNvSpPr/>
            <p:nvPr/>
          </p:nvSpPr>
          <p:spPr>
            <a:xfrm>
              <a:off x="3974575" y="910075"/>
              <a:ext cx="123725" cy="1094225"/>
            </a:xfrm>
            <a:custGeom>
              <a:avLst/>
              <a:gdLst/>
              <a:ahLst/>
              <a:cxnLst/>
              <a:rect l="l" t="t" r="r" b="b"/>
              <a:pathLst>
                <a:path w="4949" h="43769" extrusionOk="0">
                  <a:moveTo>
                    <a:pt x="1" y="0"/>
                  </a:moveTo>
                  <a:lnTo>
                    <a:pt x="1" y="43768"/>
                  </a:lnTo>
                  <a:lnTo>
                    <a:pt x="4948" y="43768"/>
                  </a:lnTo>
                  <a:lnTo>
                    <a:pt x="4948" y="0"/>
                  </a:lnTo>
                  <a:close/>
                </a:path>
              </a:pathLst>
            </a:custGeom>
            <a:solidFill>
              <a:srgbClr val="5477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73"/>
            <p:cNvSpPr/>
            <p:nvPr/>
          </p:nvSpPr>
          <p:spPr>
            <a:xfrm>
              <a:off x="4426675" y="1214825"/>
              <a:ext cx="224525" cy="1094625"/>
            </a:xfrm>
            <a:custGeom>
              <a:avLst/>
              <a:gdLst/>
              <a:ahLst/>
              <a:cxnLst/>
              <a:rect l="l" t="t" r="r" b="b"/>
              <a:pathLst>
                <a:path w="8981" h="43785" extrusionOk="0">
                  <a:moveTo>
                    <a:pt x="1" y="1"/>
                  </a:moveTo>
                  <a:lnTo>
                    <a:pt x="1" y="43784"/>
                  </a:lnTo>
                  <a:lnTo>
                    <a:pt x="8981" y="43784"/>
                  </a:lnTo>
                  <a:lnTo>
                    <a:pt x="8981" y="1"/>
                  </a:lnTo>
                  <a:close/>
                </a:path>
              </a:pathLst>
            </a:custGeom>
            <a:solidFill>
              <a:srgbClr val="3E73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73"/>
            <p:cNvSpPr/>
            <p:nvPr/>
          </p:nvSpPr>
          <p:spPr>
            <a:xfrm>
              <a:off x="4527500" y="1214825"/>
              <a:ext cx="123325" cy="1094625"/>
            </a:xfrm>
            <a:custGeom>
              <a:avLst/>
              <a:gdLst/>
              <a:ahLst/>
              <a:cxnLst/>
              <a:rect l="l" t="t" r="r" b="b"/>
              <a:pathLst>
                <a:path w="4933" h="43785" extrusionOk="0">
                  <a:moveTo>
                    <a:pt x="0" y="1"/>
                  </a:moveTo>
                  <a:lnTo>
                    <a:pt x="0" y="43784"/>
                  </a:lnTo>
                  <a:lnTo>
                    <a:pt x="4932" y="43784"/>
                  </a:lnTo>
                  <a:lnTo>
                    <a:pt x="4932" y="1"/>
                  </a:lnTo>
                  <a:close/>
                </a:path>
              </a:pathLst>
            </a:custGeom>
            <a:solidFill>
              <a:srgbClr val="5477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73"/>
            <p:cNvSpPr/>
            <p:nvPr/>
          </p:nvSpPr>
          <p:spPr>
            <a:xfrm>
              <a:off x="4274300" y="4488900"/>
              <a:ext cx="703375" cy="507200"/>
            </a:xfrm>
            <a:custGeom>
              <a:avLst/>
              <a:gdLst/>
              <a:ahLst/>
              <a:cxnLst/>
              <a:rect l="l" t="t" r="r" b="b"/>
              <a:pathLst>
                <a:path w="28135" h="20288" extrusionOk="0">
                  <a:moveTo>
                    <a:pt x="28135" y="1"/>
                  </a:moveTo>
                  <a:lnTo>
                    <a:pt x="2436" y="14936"/>
                  </a:lnTo>
                  <a:cubicBezTo>
                    <a:pt x="2420" y="17562"/>
                    <a:pt x="1512" y="19404"/>
                    <a:pt x="19" y="20277"/>
                  </a:cubicBezTo>
                  <a:lnTo>
                    <a:pt x="19" y="20277"/>
                  </a:lnTo>
                  <a:lnTo>
                    <a:pt x="25715" y="5351"/>
                  </a:lnTo>
                  <a:cubicBezTo>
                    <a:pt x="27204" y="4483"/>
                    <a:pt x="28135" y="2622"/>
                    <a:pt x="28135" y="1"/>
                  </a:cubicBezTo>
                  <a:close/>
                  <a:moveTo>
                    <a:pt x="19" y="20277"/>
                  </a:moveTo>
                  <a:lnTo>
                    <a:pt x="1" y="20287"/>
                  </a:lnTo>
                  <a:cubicBezTo>
                    <a:pt x="7" y="20284"/>
                    <a:pt x="13" y="20280"/>
                    <a:pt x="19" y="20277"/>
                  </a:cubicBezTo>
                  <a:close/>
                </a:path>
              </a:pathLst>
            </a:custGeom>
            <a:solidFill>
              <a:srgbClr val="458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73"/>
            <p:cNvSpPr/>
            <p:nvPr/>
          </p:nvSpPr>
          <p:spPr>
            <a:xfrm>
              <a:off x="2742750" y="1344925"/>
              <a:ext cx="791000" cy="402300"/>
            </a:xfrm>
            <a:custGeom>
              <a:avLst/>
              <a:gdLst/>
              <a:ahLst/>
              <a:cxnLst/>
              <a:rect l="l" t="t" r="r" b="b"/>
              <a:pathLst>
                <a:path w="31640" h="16092" extrusionOk="0">
                  <a:moveTo>
                    <a:pt x="34" y="15482"/>
                  </a:moveTo>
                  <a:cubicBezTo>
                    <a:pt x="23" y="15489"/>
                    <a:pt x="11" y="15495"/>
                    <a:pt x="0" y="15502"/>
                  </a:cubicBezTo>
                  <a:lnTo>
                    <a:pt x="34" y="15482"/>
                  </a:lnTo>
                  <a:close/>
                  <a:moveTo>
                    <a:pt x="27905" y="1"/>
                  </a:moveTo>
                  <a:cubicBezTo>
                    <a:pt x="27088" y="1"/>
                    <a:pt x="26348" y="194"/>
                    <a:pt x="25715" y="566"/>
                  </a:cubicBezTo>
                  <a:lnTo>
                    <a:pt x="34" y="15482"/>
                  </a:lnTo>
                  <a:lnTo>
                    <a:pt x="34" y="15482"/>
                  </a:lnTo>
                  <a:cubicBezTo>
                    <a:pt x="658" y="15124"/>
                    <a:pt x="1383" y="14938"/>
                    <a:pt x="2184" y="14938"/>
                  </a:cubicBezTo>
                  <a:cubicBezTo>
                    <a:pt x="3312" y="14938"/>
                    <a:pt x="4590" y="15308"/>
                    <a:pt x="5940" y="16091"/>
                  </a:cubicBezTo>
                  <a:lnTo>
                    <a:pt x="31639" y="1140"/>
                  </a:lnTo>
                  <a:cubicBezTo>
                    <a:pt x="30301" y="367"/>
                    <a:pt x="29030" y="1"/>
                    <a:pt x="279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73"/>
            <p:cNvSpPr/>
            <p:nvPr/>
          </p:nvSpPr>
          <p:spPr>
            <a:xfrm>
              <a:off x="4335175" y="2450550"/>
              <a:ext cx="648325" cy="2411775"/>
            </a:xfrm>
            <a:custGeom>
              <a:avLst/>
              <a:gdLst/>
              <a:ahLst/>
              <a:cxnLst/>
              <a:rect l="l" t="t" r="r" b="b"/>
              <a:pathLst>
                <a:path w="25933" h="96471" extrusionOk="0">
                  <a:moveTo>
                    <a:pt x="25933" y="1"/>
                  </a:moveTo>
                  <a:lnTo>
                    <a:pt x="233" y="14936"/>
                  </a:lnTo>
                  <a:lnTo>
                    <a:pt x="1" y="96470"/>
                  </a:lnTo>
                  <a:lnTo>
                    <a:pt x="25700" y="81535"/>
                  </a:lnTo>
                  <a:lnTo>
                    <a:pt x="25933" y="1"/>
                  </a:lnTo>
                  <a:close/>
                </a:path>
              </a:pathLst>
            </a:custGeom>
            <a:solidFill>
              <a:srgbClr val="509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73"/>
            <p:cNvSpPr/>
            <p:nvPr/>
          </p:nvSpPr>
          <p:spPr>
            <a:xfrm>
              <a:off x="2890850" y="1373425"/>
              <a:ext cx="1884825" cy="1090725"/>
            </a:xfrm>
            <a:custGeom>
              <a:avLst/>
              <a:gdLst/>
              <a:ahLst/>
              <a:cxnLst/>
              <a:rect l="l" t="t" r="r" b="b"/>
              <a:pathLst>
                <a:path w="75393" h="43629" extrusionOk="0">
                  <a:moveTo>
                    <a:pt x="25715" y="0"/>
                  </a:moveTo>
                  <a:lnTo>
                    <a:pt x="1" y="14951"/>
                  </a:lnTo>
                  <a:lnTo>
                    <a:pt x="49693" y="43629"/>
                  </a:lnTo>
                  <a:lnTo>
                    <a:pt x="75392" y="28693"/>
                  </a:lnTo>
                  <a:lnTo>
                    <a:pt x="2571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73"/>
            <p:cNvSpPr/>
            <p:nvPr/>
          </p:nvSpPr>
          <p:spPr>
            <a:xfrm>
              <a:off x="4133175" y="2090725"/>
              <a:ext cx="850725" cy="733250"/>
            </a:xfrm>
            <a:custGeom>
              <a:avLst/>
              <a:gdLst/>
              <a:ahLst/>
              <a:cxnLst/>
              <a:rect l="l" t="t" r="r" b="b"/>
              <a:pathLst>
                <a:path w="34029" h="29330" extrusionOk="0">
                  <a:moveTo>
                    <a:pt x="25699" y="1"/>
                  </a:moveTo>
                  <a:lnTo>
                    <a:pt x="0" y="14937"/>
                  </a:lnTo>
                  <a:cubicBezTo>
                    <a:pt x="4607" y="17604"/>
                    <a:pt x="8329" y="24041"/>
                    <a:pt x="8313" y="29329"/>
                  </a:cubicBezTo>
                  <a:lnTo>
                    <a:pt x="34013" y="14394"/>
                  </a:lnTo>
                  <a:cubicBezTo>
                    <a:pt x="34028" y="9120"/>
                    <a:pt x="30306" y="2653"/>
                    <a:pt x="25699" y="1"/>
                  </a:cubicBezTo>
                  <a:close/>
                </a:path>
              </a:pathLst>
            </a:custGeom>
            <a:solidFill>
              <a:srgbClr val="0DA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73"/>
            <p:cNvSpPr/>
            <p:nvPr/>
          </p:nvSpPr>
          <p:spPr>
            <a:xfrm>
              <a:off x="2675650" y="1718350"/>
              <a:ext cx="1665750" cy="3291850"/>
            </a:xfrm>
            <a:custGeom>
              <a:avLst/>
              <a:gdLst/>
              <a:ahLst/>
              <a:cxnLst/>
              <a:rect l="l" t="t" r="r" b="b"/>
              <a:pathLst>
                <a:path w="66630" h="131674" extrusionOk="0">
                  <a:moveTo>
                    <a:pt x="4875" y="0"/>
                  </a:moveTo>
                  <a:cubicBezTo>
                    <a:pt x="2141" y="0"/>
                    <a:pt x="260" y="2167"/>
                    <a:pt x="249" y="5916"/>
                  </a:cubicBezTo>
                  <a:lnTo>
                    <a:pt x="16" y="87450"/>
                  </a:lnTo>
                  <a:cubicBezTo>
                    <a:pt x="1" y="92723"/>
                    <a:pt x="3723" y="99175"/>
                    <a:pt x="8330" y="101843"/>
                  </a:cubicBezTo>
                  <a:lnTo>
                    <a:pt x="58022" y="130535"/>
                  </a:lnTo>
                  <a:cubicBezTo>
                    <a:pt x="59359" y="131308"/>
                    <a:pt x="60625" y="131674"/>
                    <a:pt x="61748" y="131674"/>
                  </a:cubicBezTo>
                  <a:cubicBezTo>
                    <a:pt x="64482" y="131674"/>
                    <a:pt x="66371" y="129507"/>
                    <a:pt x="66382" y="125758"/>
                  </a:cubicBezTo>
                  <a:lnTo>
                    <a:pt x="66614" y="44240"/>
                  </a:lnTo>
                  <a:cubicBezTo>
                    <a:pt x="66630" y="38951"/>
                    <a:pt x="62908" y="32499"/>
                    <a:pt x="58301" y="29832"/>
                  </a:cubicBezTo>
                  <a:lnTo>
                    <a:pt x="8609" y="1139"/>
                  </a:lnTo>
                  <a:cubicBezTo>
                    <a:pt x="7267" y="366"/>
                    <a:pt x="5999" y="0"/>
                    <a:pt x="4875" y="0"/>
                  </a:cubicBezTo>
                  <a:close/>
                </a:path>
              </a:pathLst>
            </a:custGeom>
            <a:solidFill>
              <a:srgbClr val="66B7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73"/>
            <p:cNvSpPr/>
            <p:nvPr/>
          </p:nvSpPr>
          <p:spPr>
            <a:xfrm>
              <a:off x="4584875" y="4669200"/>
              <a:ext cx="82225" cy="146200"/>
            </a:xfrm>
            <a:custGeom>
              <a:avLst/>
              <a:gdLst/>
              <a:ahLst/>
              <a:cxnLst/>
              <a:rect l="l" t="t" r="r" b="b"/>
              <a:pathLst>
                <a:path w="3289" h="5848" extrusionOk="0">
                  <a:moveTo>
                    <a:pt x="3289" y="1"/>
                  </a:moveTo>
                  <a:lnTo>
                    <a:pt x="2436" y="512"/>
                  </a:lnTo>
                  <a:cubicBezTo>
                    <a:pt x="2436" y="3120"/>
                    <a:pt x="1515" y="4960"/>
                    <a:pt x="24" y="5834"/>
                  </a:cubicBezTo>
                  <a:lnTo>
                    <a:pt x="24" y="5834"/>
                  </a:lnTo>
                  <a:lnTo>
                    <a:pt x="854" y="5351"/>
                  </a:lnTo>
                  <a:cubicBezTo>
                    <a:pt x="2358" y="4483"/>
                    <a:pt x="3289" y="2637"/>
                    <a:pt x="3289" y="1"/>
                  </a:cubicBezTo>
                  <a:close/>
                  <a:moveTo>
                    <a:pt x="24" y="5834"/>
                  </a:moveTo>
                  <a:lnTo>
                    <a:pt x="1" y="5848"/>
                  </a:lnTo>
                  <a:cubicBezTo>
                    <a:pt x="9" y="5843"/>
                    <a:pt x="16" y="5839"/>
                    <a:pt x="24" y="5834"/>
                  </a:cubicBezTo>
                  <a:close/>
                </a:path>
              </a:pathLst>
            </a:custGeom>
            <a:solidFill>
              <a:srgbClr val="1D1D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73"/>
            <p:cNvSpPr/>
            <p:nvPr/>
          </p:nvSpPr>
          <p:spPr>
            <a:xfrm>
              <a:off x="3053325" y="1525550"/>
              <a:ext cx="169850" cy="40975"/>
            </a:xfrm>
            <a:custGeom>
              <a:avLst/>
              <a:gdLst/>
              <a:ahLst/>
              <a:cxnLst/>
              <a:rect l="l" t="t" r="r" b="b"/>
              <a:pathLst>
                <a:path w="6794" h="1639" extrusionOk="0">
                  <a:moveTo>
                    <a:pt x="3037" y="0"/>
                  </a:moveTo>
                  <a:cubicBezTo>
                    <a:pt x="2225" y="0"/>
                    <a:pt x="1489" y="190"/>
                    <a:pt x="853" y="553"/>
                  </a:cubicBezTo>
                  <a:lnTo>
                    <a:pt x="0" y="1065"/>
                  </a:lnTo>
                  <a:cubicBezTo>
                    <a:pt x="640" y="693"/>
                    <a:pt x="1381" y="500"/>
                    <a:pt x="2197" y="500"/>
                  </a:cubicBezTo>
                  <a:cubicBezTo>
                    <a:pt x="3320" y="500"/>
                    <a:pt x="4586" y="866"/>
                    <a:pt x="5925" y="1639"/>
                  </a:cubicBezTo>
                  <a:lnTo>
                    <a:pt x="6793" y="1143"/>
                  </a:lnTo>
                  <a:cubicBezTo>
                    <a:pt x="5440" y="367"/>
                    <a:pt x="4166" y="0"/>
                    <a:pt x="3037" y="0"/>
                  </a:cubicBezTo>
                  <a:close/>
                </a:path>
              </a:pathLst>
            </a:custGeom>
            <a:solidFill>
              <a:srgbClr val="5477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73"/>
            <p:cNvSpPr/>
            <p:nvPr/>
          </p:nvSpPr>
          <p:spPr>
            <a:xfrm>
              <a:off x="4645750" y="2631250"/>
              <a:ext cx="27175" cy="2050775"/>
            </a:xfrm>
            <a:custGeom>
              <a:avLst/>
              <a:gdLst/>
              <a:ahLst/>
              <a:cxnLst/>
              <a:rect l="l" t="t" r="r" b="b"/>
              <a:pathLst>
                <a:path w="1087" h="82031" extrusionOk="0">
                  <a:moveTo>
                    <a:pt x="1086" y="0"/>
                  </a:moveTo>
                  <a:lnTo>
                    <a:pt x="233" y="496"/>
                  </a:lnTo>
                  <a:lnTo>
                    <a:pt x="1" y="82030"/>
                  </a:lnTo>
                  <a:lnTo>
                    <a:pt x="1" y="82030"/>
                  </a:lnTo>
                  <a:lnTo>
                    <a:pt x="854" y="81534"/>
                  </a:lnTo>
                  <a:lnTo>
                    <a:pt x="1086" y="0"/>
                  </a:lnTo>
                  <a:close/>
                </a:path>
              </a:pathLst>
            </a:custGeom>
            <a:solidFill>
              <a:srgbClr val="2955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73"/>
            <p:cNvSpPr/>
            <p:nvPr/>
          </p:nvSpPr>
          <p:spPr>
            <a:xfrm>
              <a:off x="3201425" y="1554100"/>
              <a:ext cx="1263675" cy="729750"/>
            </a:xfrm>
            <a:custGeom>
              <a:avLst/>
              <a:gdLst/>
              <a:ahLst/>
              <a:cxnLst/>
              <a:rect l="l" t="t" r="r" b="b"/>
              <a:pathLst>
                <a:path w="50547" h="29190" extrusionOk="0">
                  <a:moveTo>
                    <a:pt x="869" y="1"/>
                  </a:moveTo>
                  <a:lnTo>
                    <a:pt x="1" y="497"/>
                  </a:lnTo>
                  <a:lnTo>
                    <a:pt x="49693" y="29190"/>
                  </a:lnTo>
                  <a:lnTo>
                    <a:pt x="50546" y="28693"/>
                  </a:lnTo>
                  <a:lnTo>
                    <a:pt x="869" y="1"/>
                  </a:lnTo>
                  <a:close/>
                </a:path>
              </a:pathLst>
            </a:custGeom>
            <a:solidFill>
              <a:srgbClr val="3B75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73"/>
            <p:cNvSpPr/>
            <p:nvPr/>
          </p:nvSpPr>
          <p:spPr>
            <a:xfrm>
              <a:off x="4444125" y="2271425"/>
              <a:ext cx="229575" cy="372250"/>
            </a:xfrm>
            <a:custGeom>
              <a:avLst/>
              <a:gdLst/>
              <a:ahLst/>
              <a:cxnLst/>
              <a:rect l="l" t="t" r="r" b="b"/>
              <a:pathLst>
                <a:path w="9183" h="14890" extrusionOk="0">
                  <a:moveTo>
                    <a:pt x="854" y="0"/>
                  </a:moveTo>
                  <a:lnTo>
                    <a:pt x="1" y="497"/>
                  </a:lnTo>
                  <a:cubicBezTo>
                    <a:pt x="4592" y="3149"/>
                    <a:pt x="8314" y="9601"/>
                    <a:pt x="8298" y="14889"/>
                  </a:cubicBezTo>
                  <a:lnTo>
                    <a:pt x="9167" y="14393"/>
                  </a:lnTo>
                  <a:cubicBezTo>
                    <a:pt x="9182" y="9104"/>
                    <a:pt x="5460" y="2652"/>
                    <a:pt x="854" y="0"/>
                  </a:cubicBezTo>
                  <a:close/>
                </a:path>
              </a:pathLst>
            </a:custGeom>
            <a:solidFill>
              <a:srgbClr val="3A63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73"/>
            <p:cNvSpPr/>
            <p:nvPr/>
          </p:nvSpPr>
          <p:spPr>
            <a:xfrm>
              <a:off x="3862525" y="4624600"/>
              <a:ext cx="260200" cy="225700"/>
            </a:xfrm>
            <a:custGeom>
              <a:avLst/>
              <a:gdLst/>
              <a:ahLst/>
              <a:cxnLst/>
              <a:rect l="l" t="t" r="r" b="b"/>
              <a:pathLst>
                <a:path w="10408" h="9028" extrusionOk="0">
                  <a:moveTo>
                    <a:pt x="10407" y="1"/>
                  </a:moveTo>
                  <a:lnTo>
                    <a:pt x="1846" y="4980"/>
                  </a:lnTo>
                  <a:cubicBezTo>
                    <a:pt x="1846" y="6965"/>
                    <a:pt x="1133" y="8361"/>
                    <a:pt x="1" y="9028"/>
                  </a:cubicBezTo>
                  <a:lnTo>
                    <a:pt x="8577" y="4049"/>
                  </a:lnTo>
                  <a:cubicBezTo>
                    <a:pt x="9710" y="3382"/>
                    <a:pt x="10407" y="1986"/>
                    <a:pt x="10407" y="1"/>
                  </a:cubicBezTo>
                  <a:close/>
                </a:path>
              </a:pathLst>
            </a:custGeom>
            <a:solidFill>
              <a:srgbClr val="458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73"/>
            <p:cNvSpPr/>
            <p:nvPr/>
          </p:nvSpPr>
          <p:spPr>
            <a:xfrm>
              <a:off x="2704750" y="2247975"/>
              <a:ext cx="326500" cy="146375"/>
            </a:xfrm>
            <a:custGeom>
              <a:avLst/>
              <a:gdLst/>
              <a:ahLst/>
              <a:cxnLst/>
              <a:rect l="l" t="t" r="r" b="b"/>
              <a:pathLst>
                <a:path w="13060" h="5855" extrusionOk="0">
                  <a:moveTo>
                    <a:pt x="2" y="5404"/>
                  </a:moveTo>
                  <a:cubicBezTo>
                    <a:pt x="2" y="5404"/>
                    <a:pt x="1" y="5405"/>
                    <a:pt x="0" y="5405"/>
                  </a:cubicBezTo>
                  <a:lnTo>
                    <a:pt x="2" y="5404"/>
                  </a:lnTo>
                  <a:close/>
                  <a:moveTo>
                    <a:pt x="10229" y="1"/>
                  </a:moveTo>
                  <a:cubicBezTo>
                    <a:pt x="9615" y="1"/>
                    <a:pt x="9058" y="147"/>
                    <a:pt x="8577" y="426"/>
                  </a:cubicBezTo>
                  <a:lnTo>
                    <a:pt x="2" y="5404"/>
                  </a:lnTo>
                  <a:lnTo>
                    <a:pt x="2" y="5404"/>
                  </a:lnTo>
                  <a:cubicBezTo>
                    <a:pt x="483" y="5125"/>
                    <a:pt x="1039" y="4980"/>
                    <a:pt x="1652" y="4980"/>
                  </a:cubicBezTo>
                  <a:cubicBezTo>
                    <a:pt x="2504" y="4980"/>
                    <a:pt x="3464" y="5260"/>
                    <a:pt x="4482" y="5855"/>
                  </a:cubicBezTo>
                  <a:lnTo>
                    <a:pt x="13059" y="876"/>
                  </a:lnTo>
                  <a:cubicBezTo>
                    <a:pt x="12041" y="282"/>
                    <a:pt x="11080" y="1"/>
                    <a:pt x="102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73"/>
            <p:cNvSpPr/>
            <p:nvPr/>
          </p:nvSpPr>
          <p:spPr>
            <a:xfrm>
              <a:off x="3908675" y="3083725"/>
              <a:ext cx="218700" cy="1665375"/>
            </a:xfrm>
            <a:custGeom>
              <a:avLst/>
              <a:gdLst/>
              <a:ahLst/>
              <a:cxnLst/>
              <a:rect l="l" t="t" r="r" b="b"/>
              <a:pathLst>
                <a:path w="8748" h="66615" extrusionOk="0">
                  <a:moveTo>
                    <a:pt x="8748" y="1"/>
                  </a:moveTo>
                  <a:lnTo>
                    <a:pt x="171" y="4979"/>
                  </a:lnTo>
                  <a:lnTo>
                    <a:pt x="0" y="66615"/>
                  </a:lnTo>
                  <a:lnTo>
                    <a:pt x="8561" y="61636"/>
                  </a:lnTo>
                  <a:lnTo>
                    <a:pt x="8748" y="1"/>
                  </a:lnTo>
                  <a:close/>
                </a:path>
              </a:pathLst>
            </a:custGeom>
            <a:solidFill>
              <a:srgbClr val="509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73"/>
            <p:cNvSpPr/>
            <p:nvPr/>
          </p:nvSpPr>
          <p:spPr>
            <a:xfrm>
              <a:off x="2816800" y="2269875"/>
              <a:ext cx="1153550" cy="666550"/>
            </a:xfrm>
            <a:custGeom>
              <a:avLst/>
              <a:gdLst/>
              <a:ahLst/>
              <a:cxnLst/>
              <a:rect l="l" t="t" r="r" b="b"/>
              <a:pathLst>
                <a:path w="46142" h="26662" extrusionOk="0">
                  <a:moveTo>
                    <a:pt x="8577" y="0"/>
                  </a:moveTo>
                  <a:lnTo>
                    <a:pt x="0" y="4979"/>
                  </a:lnTo>
                  <a:lnTo>
                    <a:pt x="37564" y="26661"/>
                  </a:lnTo>
                  <a:lnTo>
                    <a:pt x="46141" y="21683"/>
                  </a:lnTo>
                  <a:lnTo>
                    <a:pt x="85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73"/>
            <p:cNvSpPr/>
            <p:nvPr/>
          </p:nvSpPr>
          <p:spPr>
            <a:xfrm>
              <a:off x="3755900" y="2811925"/>
              <a:ext cx="371475" cy="396300"/>
            </a:xfrm>
            <a:custGeom>
              <a:avLst/>
              <a:gdLst/>
              <a:ahLst/>
              <a:cxnLst/>
              <a:rect l="l" t="t" r="r" b="b"/>
              <a:pathLst>
                <a:path w="14859" h="15852" extrusionOk="0">
                  <a:moveTo>
                    <a:pt x="8577" y="1"/>
                  </a:moveTo>
                  <a:lnTo>
                    <a:pt x="0" y="4979"/>
                  </a:lnTo>
                  <a:cubicBezTo>
                    <a:pt x="3490" y="6980"/>
                    <a:pt x="6297" y="11865"/>
                    <a:pt x="6282" y="15851"/>
                  </a:cubicBezTo>
                  <a:lnTo>
                    <a:pt x="14859" y="10873"/>
                  </a:lnTo>
                  <a:cubicBezTo>
                    <a:pt x="14859" y="6871"/>
                    <a:pt x="12067" y="2001"/>
                    <a:pt x="8577" y="1"/>
                  </a:cubicBezTo>
                  <a:close/>
                </a:path>
              </a:pathLst>
            </a:custGeom>
            <a:solidFill>
              <a:srgbClr val="0DA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73"/>
            <p:cNvSpPr/>
            <p:nvPr/>
          </p:nvSpPr>
          <p:spPr>
            <a:xfrm>
              <a:off x="2654325" y="2372625"/>
              <a:ext cx="1258625" cy="2488325"/>
            </a:xfrm>
            <a:custGeom>
              <a:avLst/>
              <a:gdLst/>
              <a:ahLst/>
              <a:cxnLst/>
              <a:rect l="l" t="t" r="r" b="b"/>
              <a:pathLst>
                <a:path w="50345" h="99533" extrusionOk="0">
                  <a:moveTo>
                    <a:pt x="3670" y="0"/>
                  </a:moveTo>
                  <a:cubicBezTo>
                    <a:pt x="1608" y="0"/>
                    <a:pt x="187" y="1636"/>
                    <a:pt x="187" y="4467"/>
                  </a:cubicBezTo>
                  <a:lnTo>
                    <a:pt x="1" y="66102"/>
                  </a:lnTo>
                  <a:cubicBezTo>
                    <a:pt x="1" y="70104"/>
                    <a:pt x="2808" y="74974"/>
                    <a:pt x="6298" y="76974"/>
                  </a:cubicBezTo>
                  <a:lnTo>
                    <a:pt x="43846" y="98657"/>
                  </a:lnTo>
                  <a:cubicBezTo>
                    <a:pt x="44863" y="99251"/>
                    <a:pt x="45825" y="99532"/>
                    <a:pt x="46677" y="99532"/>
                  </a:cubicBezTo>
                  <a:cubicBezTo>
                    <a:pt x="48738" y="99532"/>
                    <a:pt x="50159" y="97889"/>
                    <a:pt x="50159" y="95059"/>
                  </a:cubicBezTo>
                  <a:lnTo>
                    <a:pt x="50345" y="33423"/>
                  </a:lnTo>
                  <a:cubicBezTo>
                    <a:pt x="50345" y="29437"/>
                    <a:pt x="47553" y="24552"/>
                    <a:pt x="44063" y="22551"/>
                  </a:cubicBezTo>
                  <a:lnTo>
                    <a:pt x="6499" y="869"/>
                  </a:lnTo>
                  <a:cubicBezTo>
                    <a:pt x="5484" y="279"/>
                    <a:pt x="4522" y="0"/>
                    <a:pt x="3670" y="0"/>
                  </a:cubicBezTo>
                  <a:close/>
                </a:path>
              </a:pathLst>
            </a:custGeom>
            <a:solidFill>
              <a:srgbClr val="66B7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73"/>
            <p:cNvSpPr/>
            <p:nvPr/>
          </p:nvSpPr>
          <p:spPr>
            <a:xfrm>
              <a:off x="3959450" y="4680450"/>
              <a:ext cx="67125" cy="113625"/>
            </a:xfrm>
            <a:custGeom>
              <a:avLst/>
              <a:gdLst/>
              <a:ahLst/>
              <a:cxnLst/>
              <a:rect l="l" t="t" r="r" b="b"/>
              <a:pathLst>
                <a:path w="2685" h="4545" extrusionOk="0">
                  <a:moveTo>
                    <a:pt x="2684" y="0"/>
                  </a:moveTo>
                  <a:lnTo>
                    <a:pt x="1831" y="497"/>
                  </a:lnTo>
                  <a:cubicBezTo>
                    <a:pt x="1831" y="2458"/>
                    <a:pt x="1160" y="3839"/>
                    <a:pt x="67" y="4506"/>
                  </a:cubicBezTo>
                  <a:lnTo>
                    <a:pt x="67" y="4506"/>
                  </a:lnTo>
                  <a:lnTo>
                    <a:pt x="838" y="4048"/>
                  </a:lnTo>
                  <a:cubicBezTo>
                    <a:pt x="1971" y="3397"/>
                    <a:pt x="2669" y="2001"/>
                    <a:pt x="2684" y="0"/>
                  </a:cubicBezTo>
                  <a:close/>
                  <a:moveTo>
                    <a:pt x="67" y="4506"/>
                  </a:moveTo>
                  <a:lnTo>
                    <a:pt x="1" y="4545"/>
                  </a:lnTo>
                  <a:cubicBezTo>
                    <a:pt x="23" y="4532"/>
                    <a:pt x="45" y="4519"/>
                    <a:pt x="67" y="4506"/>
                  </a:cubicBezTo>
                  <a:close/>
                </a:path>
              </a:pathLst>
            </a:custGeom>
            <a:solidFill>
              <a:srgbClr val="1D1D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73"/>
            <p:cNvSpPr/>
            <p:nvPr/>
          </p:nvSpPr>
          <p:spPr>
            <a:xfrm>
              <a:off x="2801275" y="2303825"/>
              <a:ext cx="133425" cy="34300"/>
            </a:xfrm>
            <a:custGeom>
              <a:avLst/>
              <a:gdLst/>
              <a:ahLst/>
              <a:cxnLst/>
              <a:rect l="l" t="t" r="r" b="b"/>
              <a:pathLst>
                <a:path w="5337" h="1372" extrusionOk="0">
                  <a:moveTo>
                    <a:pt x="2506" y="0"/>
                  </a:moveTo>
                  <a:cubicBezTo>
                    <a:pt x="1892" y="0"/>
                    <a:pt x="1335" y="146"/>
                    <a:pt x="854" y="426"/>
                  </a:cubicBezTo>
                  <a:lnTo>
                    <a:pt x="1" y="938"/>
                  </a:lnTo>
                  <a:cubicBezTo>
                    <a:pt x="484" y="657"/>
                    <a:pt x="1044" y="511"/>
                    <a:pt x="1661" y="511"/>
                  </a:cubicBezTo>
                  <a:cubicBezTo>
                    <a:pt x="2510" y="511"/>
                    <a:pt x="3468" y="788"/>
                    <a:pt x="4483" y="1372"/>
                  </a:cubicBezTo>
                  <a:lnTo>
                    <a:pt x="5336" y="876"/>
                  </a:lnTo>
                  <a:cubicBezTo>
                    <a:pt x="4318" y="281"/>
                    <a:pt x="3358" y="0"/>
                    <a:pt x="2506" y="0"/>
                  </a:cubicBezTo>
                  <a:close/>
                </a:path>
              </a:pathLst>
            </a:custGeom>
            <a:solidFill>
              <a:srgbClr val="5477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73"/>
            <p:cNvSpPr/>
            <p:nvPr/>
          </p:nvSpPr>
          <p:spPr>
            <a:xfrm>
              <a:off x="4005225" y="3139950"/>
              <a:ext cx="25600" cy="1553325"/>
            </a:xfrm>
            <a:custGeom>
              <a:avLst/>
              <a:gdLst/>
              <a:ahLst/>
              <a:cxnLst/>
              <a:rect l="l" t="t" r="r" b="b"/>
              <a:pathLst>
                <a:path w="1024" h="62133" extrusionOk="0">
                  <a:moveTo>
                    <a:pt x="1024" y="1"/>
                  </a:moveTo>
                  <a:lnTo>
                    <a:pt x="171" y="497"/>
                  </a:lnTo>
                  <a:lnTo>
                    <a:pt x="0" y="62132"/>
                  </a:lnTo>
                  <a:lnTo>
                    <a:pt x="853" y="61620"/>
                  </a:lnTo>
                  <a:lnTo>
                    <a:pt x="1024" y="1"/>
                  </a:lnTo>
                  <a:close/>
                </a:path>
              </a:pathLst>
            </a:custGeom>
            <a:solidFill>
              <a:srgbClr val="2955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73"/>
            <p:cNvSpPr/>
            <p:nvPr/>
          </p:nvSpPr>
          <p:spPr>
            <a:xfrm>
              <a:off x="2913350" y="2325700"/>
              <a:ext cx="960450" cy="554500"/>
            </a:xfrm>
            <a:custGeom>
              <a:avLst/>
              <a:gdLst/>
              <a:ahLst/>
              <a:cxnLst/>
              <a:rect l="l" t="t" r="r" b="b"/>
              <a:pathLst>
                <a:path w="38418" h="22180" extrusionOk="0">
                  <a:moveTo>
                    <a:pt x="853" y="1"/>
                  </a:moveTo>
                  <a:lnTo>
                    <a:pt x="0" y="497"/>
                  </a:lnTo>
                  <a:lnTo>
                    <a:pt x="37564" y="22179"/>
                  </a:lnTo>
                  <a:lnTo>
                    <a:pt x="38417" y="21683"/>
                  </a:lnTo>
                  <a:lnTo>
                    <a:pt x="853" y="1"/>
                  </a:lnTo>
                  <a:close/>
                </a:path>
              </a:pathLst>
            </a:custGeom>
            <a:solidFill>
              <a:srgbClr val="3B75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73"/>
            <p:cNvSpPr/>
            <p:nvPr/>
          </p:nvSpPr>
          <p:spPr>
            <a:xfrm>
              <a:off x="3852450" y="2867775"/>
              <a:ext cx="178775" cy="284625"/>
            </a:xfrm>
            <a:custGeom>
              <a:avLst/>
              <a:gdLst/>
              <a:ahLst/>
              <a:cxnLst/>
              <a:rect l="l" t="t" r="r" b="b"/>
              <a:pathLst>
                <a:path w="7151" h="11385" extrusionOk="0">
                  <a:moveTo>
                    <a:pt x="853" y="0"/>
                  </a:moveTo>
                  <a:lnTo>
                    <a:pt x="0" y="496"/>
                  </a:lnTo>
                  <a:cubicBezTo>
                    <a:pt x="3474" y="2513"/>
                    <a:pt x="6297" y="7383"/>
                    <a:pt x="6282" y="11384"/>
                  </a:cubicBezTo>
                  <a:lnTo>
                    <a:pt x="7135" y="10888"/>
                  </a:lnTo>
                  <a:cubicBezTo>
                    <a:pt x="7150" y="6886"/>
                    <a:pt x="4343" y="2016"/>
                    <a:pt x="853" y="0"/>
                  </a:cubicBezTo>
                  <a:close/>
                </a:path>
              </a:pathLst>
            </a:custGeom>
            <a:solidFill>
              <a:srgbClr val="3A63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73"/>
            <p:cNvSpPr/>
            <p:nvPr/>
          </p:nvSpPr>
          <p:spPr>
            <a:xfrm>
              <a:off x="3974200" y="799175"/>
              <a:ext cx="150450" cy="299750"/>
            </a:xfrm>
            <a:custGeom>
              <a:avLst/>
              <a:gdLst/>
              <a:ahLst/>
              <a:cxnLst/>
              <a:rect l="l" t="t" r="r" b="b"/>
              <a:pathLst>
                <a:path w="6018" h="11990" extrusionOk="0">
                  <a:moveTo>
                    <a:pt x="6018" y="0"/>
                  </a:moveTo>
                  <a:lnTo>
                    <a:pt x="16" y="3490"/>
                  </a:lnTo>
                  <a:lnTo>
                    <a:pt x="0" y="11989"/>
                  </a:lnTo>
                  <a:lnTo>
                    <a:pt x="5987" y="8500"/>
                  </a:lnTo>
                  <a:lnTo>
                    <a:pt x="6018" y="0"/>
                  </a:lnTo>
                  <a:close/>
                </a:path>
              </a:pathLst>
            </a:custGeom>
            <a:solidFill>
              <a:srgbClr val="1D1D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73"/>
            <p:cNvSpPr/>
            <p:nvPr/>
          </p:nvSpPr>
          <p:spPr>
            <a:xfrm>
              <a:off x="3974575" y="780950"/>
              <a:ext cx="158225" cy="105500"/>
            </a:xfrm>
            <a:custGeom>
              <a:avLst/>
              <a:gdLst/>
              <a:ahLst/>
              <a:cxnLst/>
              <a:rect l="l" t="t" r="r" b="b"/>
              <a:pathLst>
                <a:path w="6329" h="4220" extrusionOk="0">
                  <a:moveTo>
                    <a:pt x="6329" y="0"/>
                  </a:moveTo>
                  <a:lnTo>
                    <a:pt x="342" y="3490"/>
                  </a:lnTo>
                  <a:cubicBezTo>
                    <a:pt x="125" y="3614"/>
                    <a:pt x="1" y="3862"/>
                    <a:pt x="1" y="4219"/>
                  </a:cubicBezTo>
                  <a:lnTo>
                    <a:pt x="6003" y="729"/>
                  </a:lnTo>
                  <a:cubicBezTo>
                    <a:pt x="6003" y="373"/>
                    <a:pt x="6127" y="124"/>
                    <a:pt x="6329" y="0"/>
                  </a:cubicBezTo>
                  <a:close/>
                </a:path>
              </a:pathLst>
            </a:custGeom>
            <a:solidFill>
              <a:srgbClr val="2955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73"/>
            <p:cNvSpPr/>
            <p:nvPr/>
          </p:nvSpPr>
          <p:spPr>
            <a:xfrm>
              <a:off x="3872225" y="582200"/>
              <a:ext cx="226075" cy="101850"/>
            </a:xfrm>
            <a:custGeom>
              <a:avLst/>
              <a:gdLst/>
              <a:ahLst/>
              <a:cxnLst/>
              <a:rect l="l" t="t" r="r" b="b"/>
              <a:pathLst>
                <a:path w="9043" h="4074" extrusionOk="0">
                  <a:moveTo>
                    <a:pt x="7115" y="1"/>
                  </a:moveTo>
                  <a:cubicBezTo>
                    <a:pt x="6694" y="1"/>
                    <a:pt x="6313" y="99"/>
                    <a:pt x="5987" y="289"/>
                  </a:cubicBezTo>
                  <a:lnTo>
                    <a:pt x="0" y="3778"/>
                  </a:lnTo>
                  <a:cubicBezTo>
                    <a:pt x="326" y="3589"/>
                    <a:pt x="705" y="3491"/>
                    <a:pt x="1123" y="3491"/>
                  </a:cubicBezTo>
                  <a:cubicBezTo>
                    <a:pt x="1698" y="3491"/>
                    <a:pt x="2348" y="3678"/>
                    <a:pt x="3040" y="4073"/>
                  </a:cubicBezTo>
                  <a:lnTo>
                    <a:pt x="9042" y="583"/>
                  </a:lnTo>
                  <a:cubicBezTo>
                    <a:pt x="8350" y="188"/>
                    <a:pt x="7695" y="1"/>
                    <a:pt x="7115" y="1"/>
                  </a:cubicBezTo>
                  <a:close/>
                </a:path>
              </a:pathLst>
            </a:custGeom>
            <a:solidFill>
              <a:srgbClr val="3A63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73"/>
            <p:cNvSpPr/>
            <p:nvPr/>
          </p:nvSpPr>
          <p:spPr>
            <a:xfrm>
              <a:off x="4527875" y="1055475"/>
              <a:ext cx="150875" cy="363325"/>
            </a:xfrm>
            <a:custGeom>
              <a:avLst/>
              <a:gdLst/>
              <a:ahLst/>
              <a:cxnLst/>
              <a:rect l="l" t="t" r="r" b="b"/>
              <a:pathLst>
                <a:path w="6035" h="14533" extrusionOk="0">
                  <a:moveTo>
                    <a:pt x="6034" y="0"/>
                  </a:moveTo>
                  <a:lnTo>
                    <a:pt x="32" y="3474"/>
                  </a:lnTo>
                  <a:lnTo>
                    <a:pt x="1" y="14533"/>
                  </a:lnTo>
                  <a:lnTo>
                    <a:pt x="6003" y="11043"/>
                  </a:lnTo>
                  <a:lnTo>
                    <a:pt x="6034" y="0"/>
                  </a:lnTo>
                  <a:close/>
                </a:path>
              </a:pathLst>
            </a:custGeom>
            <a:solidFill>
              <a:srgbClr val="1D1D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73"/>
            <p:cNvSpPr/>
            <p:nvPr/>
          </p:nvSpPr>
          <p:spPr>
            <a:xfrm>
              <a:off x="3948225" y="596775"/>
              <a:ext cx="623500" cy="361000"/>
            </a:xfrm>
            <a:custGeom>
              <a:avLst/>
              <a:gdLst/>
              <a:ahLst/>
              <a:cxnLst/>
              <a:rect l="l" t="t" r="r" b="b"/>
              <a:pathLst>
                <a:path w="24940" h="14440" extrusionOk="0">
                  <a:moveTo>
                    <a:pt x="6002" y="0"/>
                  </a:moveTo>
                  <a:lnTo>
                    <a:pt x="0" y="3490"/>
                  </a:lnTo>
                  <a:lnTo>
                    <a:pt x="18953" y="14440"/>
                  </a:lnTo>
                  <a:lnTo>
                    <a:pt x="24939" y="10950"/>
                  </a:lnTo>
                  <a:lnTo>
                    <a:pt x="6002" y="0"/>
                  </a:lnTo>
                  <a:close/>
                </a:path>
              </a:pathLst>
            </a:custGeom>
            <a:solidFill>
              <a:srgbClr val="3A63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73"/>
            <p:cNvSpPr/>
            <p:nvPr/>
          </p:nvSpPr>
          <p:spPr>
            <a:xfrm>
              <a:off x="4422025" y="870125"/>
              <a:ext cx="256725" cy="272225"/>
            </a:xfrm>
            <a:custGeom>
              <a:avLst/>
              <a:gdLst/>
              <a:ahLst/>
              <a:cxnLst/>
              <a:rect l="l" t="t" r="r" b="b"/>
              <a:pathLst>
                <a:path w="10269" h="10889" extrusionOk="0">
                  <a:moveTo>
                    <a:pt x="5987" y="1"/>
                  </a:moveTo>
                  <a:lnTo>
                    <a:pt x="1" y="3490"/>
                  </a:lnTo>
                  <a:cubicBezTo>
                    <a:pt x="2358" y="4855"/>
                    <a:pt x="4281" y="8174"/>
                    <a:pt x="4266" y="10888"/>
                  </a:cubicBezTo>
                  <a:lnTo>
                    <a:pt x="10253" y="7399"/>
                  </a:lnTo>
                  <a:cubicBezTo>
                    <a:pt x="10268" y="4685"/>
                    <a:pt x="8360" y="1365"/>
                    <a:pt x="5987" y="1"/>
                  </a:cubicBezTo>
                  <a:close/>
                </a:path>
              </a:pathLst>
            </a:custGeom>
            <a:solidFill>
              <a:srgbClr val="5477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73"/>
            <p:cNvSpPr/>
            <p:nvPr/>
          </p:nvSpPr>
          <p:spPr>
            <a:xfrm>
              <a:off x="3840425" y="669100"/>
              <a:ext cx="688650" cy="749700"/>
            </a:xfrm>
            <a:custGeom>
              <a:avLst/>
              <a:gdLst/>
              <a:ahLst/>
              <a:cxnLst/>
              <a:rect l="l" t="t" r="r" b="b"/>
              <a:pathLst>
                <a:path w="27546" h="29988" extrusionOk="0">
                  <a:moveTo>
                    <a:pt x="2370" y="1"/>
                  </a:moveTo>
                  <a:cubicBezTo>
                    <a:pt x="969" y="1"/>
                    <a:pt x="1" y="1114"/>
                    <a:pt x="1" y="3032"/>
                  </a:cubicBezTo>
                  <a:lnTo>
                    <a:pt x="1" y="14090"/>
                  </a:lnTo>
                  <a:lnTo>
                    <a:pt x="5336" y="17192"/>
                  </a:lnTo>
                  <a:lnTo>
                    <a:pt x="5367" y="8693"/>
                  </a:lnTo>
                  <a:cubicBezTo>
                    <a:pt x="5367" y="8178"/>
                    <a:pt x="5623" y="7887"/>
                    <a:pt x="5992" y="7887"/>
                  </a:cubicBezTo>
                  <a:cubicBezTo>
                    <a:pt x="6145" y="7887"/>
                    <a:pt x="6317" y="7937"/>
                    <a:pt x="6499" y="8042"/>
                  </a:cubicBezTo>
                  <a:lnTo>
                    <a:pt x="21016" y="16417"/>
                  </a:lnTo>
                  <a:cubicBezTo>
                    <a:pt x="21698" y="16851"/>
                    <a:pt x="22117" y="17580"/>
                    <a:pt x="22148" y="18387"/>
                  </a:cubicBezTo>
                  <a:lnTo>
                    <a:pt x="22133" y="26886"/>
                  </a:lnTo>
                  <a:lnTo>
                    <a:pt x="27499" y="29988"/>
                  </a:lnTo>
                  <a:lnTo>
                    <a:pt x="27530" y="18929"/>
                  </a:lnTo>
                  <a:cubicBezTo>
                    <a:pt x="27545" y="16215"/>
                    <a:pt x="25622" y="12896"/>
                    <a:pt x="23265" y="11531"/>
                  </a:cubicBezTo>
                  <a:lnTo>
                    <a:pt x="4297" y="597"/>
                  </a:lnTo>
                  <a:cubicBezTo>
                    <a:pt x="3606" y="192"/>
                    <a:pt x="2950" y="1"/>
                    <a:pt x="2370" y="1"/>
                  </a:cubicBezTo>
                  <a:close/>
                </a:path>
              </a:pathLst>
            </a:custGeom>
            <a:solidFill>
              <a:srgbClr val="2955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73"/>
            <p:cNvSpPr/>
            <p:nvPr/>
          </p:nvSpPr>
          <p:spPr>
            <a:xfrm>
              <a:off x="4746175" y="4318150"/>
              <a:ext cx="447100" cy="565100"/>
            </a:xfrm>
            <a:custGeom>
              <a:avLst/>
              <a:gdLst/>
              <a:ahLst/>
              <a:cxnLst/>
              <a:rect l="l" t="t" r="r" b="b"/>
              <a:pathLst>
                <a:path w="17884" h="22604" extrusionOk="0">
                  <a:moveTo>
                    <a:pt x="11657" y="0"/>
                  </a:moveTo>
                  <a:cubicBezTo>
                    <a:pt x="10572" y="0"/>
                    <a:pt x="9350" y="355"/>
                    <a:pt x="8050" y="1108"/>
                  </a:cubicBezTo>
                  <a:cubicBezTo>
                    <a:pt x="3583" y="3682"/>
                    <a:pt x="1" y="9917"/>
                    <a:pt x="1" y="15035"/>
                  </a:cubicBezTo>
                  <a:cubicBezTo>
                    <a:pt x="1" y="17579"/>
                    <a:pt x="916" y="19362"/>
                    <a:pt x="2358" y="20200"/>
                  </a:cubicBezTo>
                  <a:lnTo>
                    <a:pt x="6453" y="22604"/>
                  </a:lnTo>
                  <a:cubicBezTo>
                    <a:pt x="5010" y="21751"/>
                    <a:pt x="4111" y="19967"/>
                    <a:pt x="4111" y="17424"/>
                  </a:cubicBezTo>
                  <a:cubicBezTo>
                    <a:pt x="4095" y="12305"/>
                    <a:pt x="7693" y="6071"/>
                    <a:pt x="12145" y="3496"/>
                  </a:cubicBezTo>
                  <a:cubicBezTo>
                    <a:pt x="13441" y="2749"/>
                    <a:pt x="14669" y="2394"/>
                    <a:pt x="15759" y="2394"/>
                  </a:cubicBezTo>
                  <a:cubicBezTo>
                    <a:pt x="16548" y="2394"/>
                    <a:pt x="17265" y="2580"/>
                    <a:pt x="17883" y="2938"/>
                  </a:cubicBezTo>
                  <a:lnTo>
                    <a:pt x="13789" y="549"/>
                  </a:lnTo>
                  <a:cubicBezTo>
                    <a:pt x="13167" y="189"/>
                    <a:pt x="12448" y="0"/>
                    <a:pt x="11657" y="0"/>
                  </a:cubicBezTo>
                  <a:close/>
                </a:path>
              </a:pathLst>
            </a:custGeom>
            <a:solidFill>
              <a:srgbClr val="3A63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73"/>
            <p:cNvSpPr/>
            <p:nvPr/>
          </p:nvSpPr>
          <p:spPr>
            <a:xfrm>
              <a:off x="4848550" y="4377825"/>
              <a:ext cx="404050" cy="518800"/>
            </a:xfrm>
            <a:custGeom>
              <a:avLst/>
              <a:gdLst/>
              <a:ahLst/>
              <a:cxnLst/>
              <a:rect l="l" t="t" r="r" b="b"/>
              <a:pathLst>
                <a:path w="16162" h="20752" extrusionOk="0">
                  <a:moveTo>
                    <a:pt x="11676" y="1"/>
                  </a:moveTo>
                  <a:cubicBezTo>
                    <a:pt x="10585" y="1"/>
                    <a:pt x="9354" y="357"/>
                    <a:pt x="8050" y="1109"/>
                  </a:cubicBezTo>
                  <a:cubicBezTo>
                    <a:pt x="3598" y="3684"/>
                    <a:pt x="0" y="9918"/>
                    <a:pt x="16" y="15037"/>
                  </a:cubicBezTo>
                  <a:cubicBezTo>
                    <a:pt x="27" y="18660"/>
                    <a:pt x="1841" y="20752"/>
                    <a:pt x="4478" y="20752"/>
                  </a:cubicBezTo>
                  <a:cubicBezTo>
                    <a:pt x="5567" y="20752"/>
                    <a:pt x="6796" y="20395"/>
                    <a:pt x="8096" y="19643"/>
                  </a:cubicBezTo>
                  <a:cubicBezTo>
                    <a:pt x="12563" y="17084"/>
                    <a:pt x="16161" y="10849"/>
                    <a:pt x="16146" y="5731"/>
                  </a:cubicBezTo>
                  <a:cubicBezTo>
                    <a:pt x="16135" y="2096"/>
                    <a:pt x="14320" y="1"/>
                    <a:pt x="11676" y="1"/>
                  </a:cubicBezTo>
                  <a:close/>
                </a:path>
              </a:pathLst>
            </a:custGeom>
            <a:solidFill>
              <a:srgbClr val="2955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73"/>
            <p:cNvSpPr/>
            <p:nvPr/>
          </p:nvSpPr>
          <p:spPr>
            <a:xfrm>
              <a:off x="4941225" y="4497300"/>
              <a:ext cx="217925" cy="280025"/>
            </a:xfrm>
            <a:custGeom>
              <a:avLst/>
              <a:gdLst/>
              <a:ahLst/>
              <a:cxnLst/>
              <a:rect l="l" t="t" r="r" b="b"/>
              <a:pathLst>
                <a:path w="8717" h="11201" extrusionOk="0">
                  <a:moveTo>
                    <a:pt x="6296" y="1"/>
                  </a:moveTo>
                  <a:cubicBezTo>
                    <a:pt x="5708" y="1"/>
                    <a:pt x="5045" y="192"/>
                    <a:pt x="4343" y="595"/>
                  </a:cubicBezTo>
                  <a:cubicBezTo>
                    <a:pt x="1954" y="1991"/>
                    <a:pt x="0" y="5357"/>
                    <a:pt x="0" y="8117"/>
                  </a:cubicBezTo>
                  <a:cubicBezTo>
                    <a:pt x="11" y="10070"/>
                    <a:pt x="992" y="11201"/>
                    <a:pt x="2417" y="11201"/>
                  </a:cubicBezTo>
                  <a:cubicBezTo>
                    <a:pt x="3006" y="11201"/>
                    <a:pt x="3670" y="11007"/>
                    <a:pt x="4374" y="10599"/>
                  </a:cubicBezTo>
                  <a:cubicBezTo>
                    <a:pt x="6778" y="9218"/>
                    <a:pt x="8716" y="5853"/>
                    <a:pt x="8716" y="3092"/>
                  </a:cubicBezTo>
                  <a:cubicBezTo>
                    <a:pt x="8705" y="1127"/>
                    <a:pt x="7723" y="1"/>
                    <a:pt x="6296" y="1"/>
                  </a:cubicBezTo>
                  <a:close/>
                </a:path>
              </a:pathLst>
            </a:custGeom>
            <a:solidFill>
              <a:srgbClr val="3A63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4" name="Google Shape;1621;p91"/>
          <p:cNvGrpSpPr/>
          <p:nvPr/>
        </p:nvGrpSpPr>
        <p:grpSpPr>
          <a:xfrm>
            <a:off x="689816" y="949436"/>
            <a:ext cx="7535123" cy="3786561"/>
            <a:chOff x="238125" y="1038125"/>
            <a:chExt cx="7146800" cy="3633625"/>
          </a:xfrm>
          <a:solidFill>
            <a:srgbClr val="295568">
              <a:alpha val="32000"/>
            </a:srgbClr>
          </a:solidFill>
        </p:grpSpPr>
        <p:sp>
          <p:nvSpPr>
            <p:cNvPr id="325" name="Google Shape;1622;p91"/>
            <p:cNvSpPr/>
            <p:nvPr/>
          </p:nvSpPr>
          <p:spPr>
            <a:xfrm>
              <a:off x="6256150" y="37803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1623;p91"/>
            <p:cNvSpPr/>
            <p:nvPr/>
          </p:nvSpPr>
          <p:spPr>
            <a:xfrm>
              <a:off x="6256150" y="3856775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0" y="2129"/>
                  </a:cubicBezTo>
                  <a:cubicBezTo>
                    <a:pt x="1331" y="2129"/>
                    <a:pt x="1597" y="2032"/>
                    <a:pt x="1813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1624;p91"/>
            <p:cNvSpPr/>
            <p:nvPr/>
          </p:nvSpPr>
          <p:spPr>
            <a:xfrm>
              <a:off x="6256150" y="393280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39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1625;p91"/>
            <p:cNvSpPr/>
            <p:nvPr/>
          </p:nvSpPr>
          <p:spPr>
            <a:xfrm>
              <a:off x="6332350" y="385677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1626;p91"/>
            <p:cNvSpPr/>
            <p:nvPr/>
          </p:nvSpPr>
          <p:spPr>
            <a:xfrm>
              <a:off x="6332350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1627;p91"/>
            <p:cNvSpPr/>
            <p:nvPr/>
          </p:nvSpPr>
          <p:spPr>
            <a:xfrm>
              <a:off x="6408350" y="385677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1628;p91"/>
            <p:cNvSpPr/>
            <p:nvPr/>
          </p:nvSpPr>
          <p:spPr>
            <a:xfrm>
              <a:off x="6408350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1629;p91"/>
            <p:cNvSpPr/>
            <p:nvPr/>
          </p:nvSpPr>
          <p:spPr>
            <a:xfrm>
              <a:off x="6408350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1630;p91"/>
            <p:cNvSpPr/>
            <p:nvPr/>
          </p:nvSpPr>
          <p:spPr>
            <a:xfrm>
              <a:off x="6484575" y="385677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1631;p91"/>
            <p:cNvSpPr/>
            <p:nvPr/>
          </p:nvSpPr>
          <p:spPr>
            <a:xfrm>
              <a:off x="6484575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1632;p91"/>
            <p:cNvSpPr/>
            <p:nvPr/>
          </p:nvSpPr>
          <p:spPr>
            <a:xfrm>
              <a:off x="6484575" y="416142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1633;p91"/>
            <p:cNvSpPr/>
            <p:nvPr/>
          </p:nvSpPr>
          <p:spPr>
            <a:xfrm>
              <a:off x="6484575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1634;p91"/>
            <p:cNvSpPr/>
            <p:nvPr/>
          </p:nvSpPr>
          <p:spPr>
            <a:xfrm>
              <a:off x="6484575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1635;p91"/>
            <p:cNvSpPr/>
            <p:nvPr/>
          </p:nvSpPr>
          <p:spPr>
            <a:xfrm>
              <a:off x="6638425" y="385677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1636;p91"/>
            <p:cNvSpPr/>
            <p:nvPr/>
          </p:nvSpPr>
          <p:spPr>
            <a:xfrm>
              <a:off x="6638425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1637;p91"/>
            <p:cNvSpPr/>
            <p:nvPr/>
          </p:nvSpPr>
          <p:spPr>
            <a:xfrm>
              <a:off x="6638425" y="416142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1638;p91"/>
            <p:cNvSpPr/>
            <p:nvPr/>
          </p:nvSpPr>
          <p:spPr>
            <a:xfrm>
              <a:off x="6638425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1639;p91"/>
            <p:cNvSpPr/>
            <p:nvPr/>
          </p:nvSpPr>
          <p:spPr>
            <a:xfrm>
              <a:off x="6638425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10"/>
                    <a:pt x="530" y="2134"/>
                    <a:pt x="1078" y="2134"/>
                  </a:cubicBezTo>
                  <a:cubicBezTo>
                    <a:pt x="1340" y="2134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1640;p91"/>
            <p:cNvSpPr/>
            <p:nvPr/>
          </p:nvSpPr>
          <p:spPr>
            <a:xfrm>
              <a:off x="6715450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1641;p91"/>
            <p:cNvSpPr/>
            <p:nvPr/>
          </p:nvSpPr>
          <p:spPr>
            <a:xfrm>
              <a:off x="6715450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88" y="1147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1642;p91"/>
            <p:cNvSpPr/>
            <p:nvPr/>
          </p:nvSpPr>
          <p:spPr>
            <a:xfrm>
              <a:off x="6715450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1643;p91"/>
            <p:cNvSpPr/>
            <p:nvPr/>
          </p:nvSpPr>
          <p:spPr>
            <a:xfrm>
              <a:off x="6408350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1644;p91"/>
            <p:cNvSpPr/>
            <p:nvPr/>
          </p:nvSpPr>
          <p:spPr>
            <a:xfrm>
              <a:off x="6332350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1645;p91"/>
            <p:cNvSpPr/>
            <p:nvPr/>
          </p:nvSpPr>
          <p:spPr>
            <a:xfrm>
              <a:off x="6256150" y="4009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10"/>
                    <a:pt x="525" y="2134"/>
                    <a:pt x="1071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1646;p91"/>
            <p:cNvSpPr/>
            <p:nvPr/>
          </p:nvSpPr>
          <p:spPr>
            <a:xfrm>
              <a:off x="5951475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1647;p91"/>
            <p:cNvSpPr/>
            <p:nvPr/>
          </p:nvSpPr>
          <p:spPr>
            <a:xfrm>
              <a:off x="5951475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1648;p91"/>
            <p:cNvSpPr/>
            <p:nvPr/>
          </p:nvSpPr>
          <p:spPr>
            <a:xfrm>
              <a:off x="6027500" y="385677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1649;p91"/>
            <p:cNvSpPr/>
            <p:nvPr/>
          </p:nvSpPr>
          <p:spPr>
            <a:xfrm>
              <a:off x="6027500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55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1650;p91"/>
            <p:cNvSpPr/>
            <p:nvPr/>
          </p:nvSpPr>
          <p:spPr>
            <a:xfrm>
              <a:off x="6027500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10"/>
                    <a:pt x="529" y="2134"/>
                    <a:pt x="1078" y="2134"/>
                  </a:cubicBezTo>
                  <a:cubicBezTo>
                    <a:pt x="1340" y="2134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1651;p91"/>
            <p:cNvSpPr/>
            <p:nvPr/>
          </p:nvSpPr>
          <p:spPr>
            <a:xfrm>
              <a:off x="6103700" y="3780375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66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2" y="2139"/>
                    <a:pt x="1611" y="2040"/>
                    <a:pt x="1830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1652;p91"/>
            <p:cNvSpPr/>
            <p:nvPr/>
          </p:nvSpPr>
          <p:spPr>
            <a:xfrm>
              <a:off x="6103700" y="385677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8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1653;p91"/>
            <p:cNvSpPr/>
            <p:nvPr/>
          </p:nvSpPr>
          <p:spPr>
            <a:xfrm>
              <a:off x="6103700" y="3932800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66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8" y="2139"/>
                    <a:pt x="1605" y="2041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1654;p91"/>
            <p:cNvSpPr/>
            <p:nvPr/>
          </p:nvSpPr>
          <p:spPr>
            <a:xfrm>
              <a:off x="6103700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1655;p91"/>
            <p:cNvSpPr/>
            <p:nvPr/>
          </p:nvSpPr>
          <p:spPr>
            <a:xfrm>
              <a:off x="6179925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1656;p91"/>
            <p:cNvSpPr/>
            <p:nvPr/>
          </p:nvSpPr>
          <p:spPr>
            <a:xfrm>
              <a:off x="617992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1657;p91"/>
            <p:cNvSpPr/>
            <p:nvPr/>
          </p:nvSpPr>
          <p:spPr>
            <a:xfrm>
              <a:off x="6179925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1658;p91"/>
            <p:cNvSpPr/>
            <p:nvPr/>
          </p:nvSpPr>
          <p:spPr>
            <a:xfrm>
              <a:off x="6179925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1659;p91"/>
            <p:cNvSpPr/>
            <p:nvPr/>
          </p:nvSpPr>
          <p:spPr>
            <a:xfrm>
              <a:off x="6179925" y="385677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1660;p91"/>
            <p:cNvSpPr/>
            <p:nvPr/>
          </p:nvSpPr>
          <p:spPr>
            <a:xfrm>
              <a:off x="7170300" y="37803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1661;p91"/>
            <p:cNvSpPr/>
            <p:nvPr/>
          </p:nvSpPr>
          <p:spPr>
            <a:xfrm>
              <a:off x="6865650" y="3856775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1662;p91"/>
            <p:cNvSpPr/>
            <p:nvPr/>
          </p:nvSpPr>
          <p:spPr>
            <a:xfrm>
              <a:off x="6865650" y="37803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1663;p91"/>
            <p:cNvSpPr/>
            <p:nvPr/>
          </p:nvSpPr>
          <p:spPr>
            <a:xfrm>
              <a:off x="694185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1664;p91"/>
            <p:cNvSpPr/>
            <p:nvPr/>
          </p:nvSpPr>
          <p:spPr>
            <a:xfrm>
              <a:off x="6789225" y="36279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6" y="1154"/>
                    <a:pt x="2017" y="8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1665;p91"/>
            <p:cNvSpPr/>
            <p:nvPr/>
          </p:nvSpPr>
          <p:spPr>
            <a:xfrm>
              <a:off x="663700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1666;p91"/>
            <p:cNvSpPr/>
            <p:nvPr/>
          </p:nvSpPr>
          <p:spPr>
            <a:xfrm>
              <a:off x="6256150" y="33995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1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1667;p91"/>
            <p:cNvSpPr/>
            <p:nvPr/>
          </p:nvSpPr>
          <p:spPr>
            <a:xfrm>
              <a:off x="6484575" y="355192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1668;p91"/>
            <p:cNvSpPr/>
            <p:nvPr/>
          </p:nvSpPr>
          <p:spPr>
            <a:xfrm>
              <a:off x="6484575" y="34757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1669;p91"/>
            <p:cNvSpPr/>
            <p:nvPr/>
          </p:nvSpPr>
          <p:spPr>
            <a:xfrm>
              <a:off x="6408350" y="355192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1670;p91"/>
            <p:cNvSpPr/>
            <p:nvPr/>
          </p:nvSpPr>
          <p:spPr>
            <a:xfrm>
              <a:off x="6408350" y="34757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1671;p91"/>
            <p:cNvSpPr/>
            <p:nvPr/>
          </p:nvSpPr>
          <p:spPr>
            <a:xfrm>
              <a:off x="633235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1672;p91"/>
            <p:cNvSpPr/>
            <p:nvPr/>
          </p:nvSpPr>
          <p:spPr>
            <a:xfrm>
              <a:off x="633235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1673;p91"/>
            <p:cNvSpPr/>
            <p:nvPr/>
          </p:nvSpPr>
          <p:spPr>
            <a:xfrm>
              <a:off x="7094075" y="42374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96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1674;p91"/>
            <p:cNvSpPr/>
            <p:nvPr/>
          </p:nvSpPr>
          <p:spPr>
            <a:xfrm>
              <a:off x="7017875" y="438987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1"/>
                  </a:cubicBezTo>
                  <a:cubicBezTo>
                    <a:pt x="2496" y="1147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1675;p91"/>
            <p:cNvSpPr/>
            <p:nvPr/>
          </p:nvSpPr>
          <p:spPr>
            <a:xfrm>
              <a:off x="7017875" y="43136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1676;p91"/>
            <p:cNvSpPr/>
            <p:nvPr/>
          </p:nvSpPr>
          <p:spPr>
            <a:xfrm>
              <a:off x="6941850" y="43898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47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1677;p91"/>
            <p:cNvSpPr/>
            <p:nvPr/>
          </p:nvSpPr>
          <p:spPr>
            <a:xfrm>
              <a:off x="6484575" y="43898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1678;p91"/>
            <p:cNvSpPr/>
            <p:nvPr/>
          </p:nvSpPr>
          <p:spPr>
            <a:xfrm>
              <a:off x="6560800" y="42374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1679;p91"/>
            <p:cNvSpPr/>
            <p:nvPr/>
          </p:nvSpPr>
          <p:spPr>
            <a:xfrm>
              <a:off x="6560800" y="416142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1680;p91"/>
            <p:cNvSpPr/>
            <p:nvPr/>
          </p:nvSpPr>
          <p:spPr>
            <a:xfrm>
              <a:off x="6560800" y="40852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1681;p91"/>
            <p:cNvSpPr/>
            <p:nvPr/>
          </p:nvSpPr>
          <p:spPr>
            <a:xfrm>
              <a:off x="6560800" y="4009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1682;p91"/>
            <p:cNvSpPr/>
            <p:nvPr/>
          </p:nvSpPr>
          <p:spPr>
            <a:xfrm>
              <a:off x="6560800" y="393280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1683;p91"/>
            <p:cNvSpPr/>
            <p:nvPr/>
          </p:nvSpPr>
          <p:spPr>
            <a:xfrm>
              <a:off x="6560800" y="3856775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1684;p91"/>
            <p:cNvSpPr/>
            <p:nvPr/>
          </p:nvSpPr>
          <p:spPr>
            <a:xfrm>
              <a:off x="6560800" y="37803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1685;p91"/>
            <p:cNvSpPr/>
            <p:nvPr/>
          </p:nvSpPr>
          <p:spPr>
            <a:xfrm>
              <a:off x="6484575" y="42374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2" y="1821"/>
                  </a:cubicBezTo>
                  <a:cubicBezTo>
                    <a:pt x="2496" y="1155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1686;p91"/>
            <p:cNvSpPr/>
            <p:nvPr/>
          </p:nvSpPr>
          <p:spPr>
            <a:xfrm>
              <a:off x="648457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1687;p91"/>
            <p:cNvSpPr/>
            <p:nvPr/>
          </p:nvSpPr>
          <p:spPr>
            <a:xfrm>
              <a:off x="6484575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1688;p91"/>
            <p:cNvSpPr/>
            <p:nvPr/>
          </p:nvSpPr>
          <p:spPr>
            <a:xfrm>
              <a:off x="6408350" y="42374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1689;p91"/>
            <p:cNvSpPr/>
            <p:nvPr/>
          </p:nvSpPr>
          <p:spPr>
            <a:xfrm>
              <a:off x="6408350" y="416142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1690;p91"/>
            <p:cNvSpPr/>
            <p:nvPr/>
          </p:nvSpPr>
          <p:spPr>
            <a:xfrm>
              <a:off x="6408350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497" y="1146"/>
                    <a:pt x="2025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1691;p91"/>
            <p:cNvSpPr/>
            <p:nvPr/>
          </p:nvSpPr>
          <p:spPr>
            <a:xfrm>
              <a:off x="6408350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1692;p91"/>
            <p:cNvSpPr/>
            <p:nvPr/>
          </p:nvSpPr>
          <p:spPr>
            <a:xfrm>
              <a:off x="6332350" y="41614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1693;p91"/>
            <p:cNvSpPr/>
            <p:nvPr/>
          </p:nvSpPr>
          <p:spPr>
            <a:xfrm>
              <a:off x="6332350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7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1694;p91"/>
            <p:cNvSpPr/>
            <p:nvPr/>
          </p:nvSpPr>
          <p:spPr>
            <a:xfrm>
              <a:off x="6332350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1695;p91"/>
            <p:cNvSpPr/>
            <p:nvPr/>
          </p:nvSpPr>
          <p:spPr>
            <a:xfrm>
              <a:off x="633235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1696;p91"/>
            <p:cNvSpPr/>
            <p:nvPr/>
          </p:nvSpPr>
          <p:spPr>
            <a:xfrm>
              <a:off x="6256150" y="40852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1"/>
                  </a:cubicBezTo>
                  <a:cubicBezTo>
                    <a:pt x="2488" y="1147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1697;p91"/>
            <p:cNvSpPr/>
            <p:nvPr/>
          </p:nvSpPr>
          <p:spPr>
            <a:xfrm>
              <a:off x="6256150" y="37041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1698;p91"/>
            <p:cNvSpPr/>
            <p:nvPr/>
          </p:nvSpPr>
          <p:spPr>
            <a:xfrm>
              <a:off x="6256150" y="36279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0" y="2137"/>
                  </a:cubicBezTo>
                  <a:cubicBezTo>
                    <a:pt x="1331" y="2137"/>
                    <a:pt x="1597" y="2039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1699;p91"/>
            <p:cNvSpPr/>
            <p:nvPr/>
          </p:nvSpPr>
          <p:spPr>
            <a:xfrm>
              <a:off x="6179925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1700;p91"/>
            <p:cNvSpPr/>
            <p:nvPr/>
          </p:nvSpPr>
          <p:spPr>
            <a:xfrm>
              <a:off x="6179925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1701;p91"/>
            <p:cNvSpPr/>
            <p:nvPr/>
          </p:nvSpPr>
          <p:spPr>
            <a:xfrm>
              <a:off x="6103700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97" y="1147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1702;p91"/>
            <p:cNvSpPr/>
            <p:nvPr/>
          </p:nvSpPr>
          <p:spPr>
            <a:xfrm>
              <a:off x="6103700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1703;p91"/>
            <p:cNvSpPr/>
            <p:nvPr/>
          </p:nvSpPr>
          <p:spPr>
            <a:xfrm>
              <a:off x="6027500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1"/>
                  </a:cubicBezTo>
                  <a:cubicBezTo>
                    <a:pt x="2496" y="1147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1704;p91"/>
            <p:cNvSpPr/>
            <p:nvPr/>
          </p:nvSpPr>
          <p:spPr>
            <a:xfrm>
              <a:off x="6027500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30" y="1821"/>
                  </a:cubicBezTo>
                  <a:cubicBezTo>
                    <a:pt x="2496" y="1146"/>
                    <a:pt x="2025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1705;p91"/>
            <p:cNvSpPr/>
            <p:nvPr/>
          </p:nvSpPr>
          <p:spPr>
            <a:xfrm>
              <a:off x="6027500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1706;p91"/>
            <p:cNvSpPr/>
            <p:nvPr/>
          </p:nvSpPr>
          <p:spPr>
            <a:xfrm>
              <a:off x="5951475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1707;p91"/>
            <p:cNvSpPr/>
            <p:nvPr/>
          </p:nvSpPr>
          <p:spPr>
            <a:xfrm>
              <a:off x="5951475" y="385677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1708;p91"/>
            <p:cNvSpPr/>
            <p:nvPr/>
          </p:nvSpPr>
          <p:spPr>
            <a:xfrm>
              <a:off x="595147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1709;p91"/>
            <p:cNvSpPr/>
            <p:nvPr/>
          </p:nvSpPr>
          <p:spPr>
            <a:xfrm>
              <a:off x="5875275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1710;p91"/>
            <p:cNvSpPr/>
            <p:nvPr/>
          </p:nvSpPr>
          <p:spPr>
            <a:xfrm>
              <a:off x="5875275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1711;p91"/>
            <p:cNvSpPr/>
            <p:nvPr/>
          </p:nvSpPr>
          <p:spPr>
            <a:xfrm>
              <a:off x="5875275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5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1712;p91"/>
            <p:cNvSpPr/>
            <p:nvPr/>
          </p:nvSpPr>
          <p:spPr>
            <a:xfrm>
              <a:off x="5875275" y="385677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1713;p91"/>
            <p:cNvSpPr/>
            <p:nvPr/>
          </p:nvSpPr>
          <p:spPr>
            <a:xfrm>
              <a:off x="4504050" y="3856775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1714;p91"/>
            <p:cNvSpPr/>
            <p:nvPr/>
          </p:nvSpPr>
          <p:spPr>
            <a:xfrm>
              <a:off x="4504050" y="37803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1715;p91"/>
            <p:cNvSpPr/>
            <p:nvPr/>
          </p:nvSpPr>
          <p:spPr>
            <a:xfrm>
              <a:off x="4504050" y="37041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1716;p91"/>
            <p:cNvSpPr/>
            <p:nvPr/>
          </p:nvSpPr>
          <p:spPr>
            <a:xfrm>
              <a:off x="4427825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1717;p91"/>
            <p:cNvSpPr/>
            <p:nvPr/>
          </p:nvSpPr>
          <p:spPr>
            <a:xfrm>
              <a:off x="4427825" y="3856775"/>
              <a:ext cx="62350" cy="53250"/>
            </a:xfrm>
            <a:custGeom>
              <a:avLst/>
              <a:gdLst/>
              <a:ahLst/>
              <a:cxnLst/>
              <a:rect l="l" t="t" r="r" b="b"/>
              <a:pathLst>
                <a:path w="2494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4" y="1149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1718;p91"/>
            <p:cNvSpPr/>
            <p:nvPr/>
          </p:nvSpPr>
          <p:spPr>
            <a:xfrm>
              <a:off x="442782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1719;p91"/>
            <p:cNvSpPr/>
            <p:nvPr/>
          </p:nvSpPr>
          <p:spPr>
            <a:xfrm>
              <a:off x="4351600" y="31710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1720;p91"/>
            <p:cNvSpPr/>
            <p:nvPr/>
          </p:nvSpPr>
          <p:spPr>
            <a:xfrm>
              <a:off x="4351600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1721;p91"/>
            <p:cNvSpPr/>
            <p:nvPr/>
          </p:nvSpPr>
          <p:spPr>
            <a:xfrm>
              <a:off x="3970950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1722;p91"/>
            <p:cNvSpPr/>
            <p:nvPr/>
          </p:nvSpPr>
          <p:spPr>
            <a:xfrm>
              <a:off x="397095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1723;p91"/>
            <p:cNvSpPr/>
            <p:nvPr/>
          </p:nvSpPr>
          <p:spPr>
            <a:xfrm>
              <a:off x="397095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1724;p91"/>
            <p:cNvSpPr/>
            <p:nvPr/>
          </p:nvSpPr>
          <p:spPr>
            <a:xfrm>
              <a:off x="3970950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1725;p91"/>
            <p:cNvSpPr/>
            <p:nvPr/>
          </p:nvSpPr>
          <p:spPr>
            <a:xfrm>
              <a:off x="3970950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1726;p91"/>
            <p:cNvSpPr/>
            <p:nvPr/>
          </p:nvSpPr>
          <p:spPr>
            <a:xfrm>
              <a:off x="3970950" y="31710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1727;p91"/>
            <p:cNvSpPr/>
            <p:nvPr/>
          </p:nvSpPr>
          <p:spPr>
            <a:xfrm>
              <a:off x="3970950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1728;p91"/>
            <p:cNvSpPr/>
            <p:nvPr/>
          </p:nvSpPr>
          <p:spPr>
            <a:xfrm>
              <a:off x="3970950" y="33233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1729;p91"/>
            <p:cNvSpPr/>
            <p:nvPr/>
          </p:nvSpPr>
          <p:spPr>
            <a:xfrm>
              <a:off x="397095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1730;p91"/>
            <p:cNvSpPr/>
            <p:nvPr/>
          </p:nvSpPr>
          <p:spPr>
            <a:xfrm>
              <a:off x="397095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1731;p91"/>
            <p:cNvSpPr/>
            <p:nvPr/>
          </p:nvSpPr>
          <p:spPr>
            <a:xfrm>
              <a:off x="3970950" y="355192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1732;p91"/>
            <p:cNvSpPr/>
            <p:nvPr/>
          </p:nvSpPr>
          <p:spPr>
            <a:xfrm>
              <a:off x="3970950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1733;p91"/>
            <p:cNvSpPr/>
            <p:nvPr/>
          </p:nvSpPr>
          <p:spPr>
            <a:xfrm>
              <a:off x="397095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1734;p91"/>
            <p:cNvSpPr/>
            <p:nvPr/>
          </p:nvSpPr>
          <p:spPr>
            <a:xfrm>
              <a:off x="3970950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1735;p91"/>
            <p:cNvSpPr/>
            <p:nvPr/>
          </p:nvSpPr>
          <p:spPr>
            <a:xfrm>
              <a:off x="3970950" y="385677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1736;p91"/>
            <p:cNvSpPr/>
            <p:nvPr/>
          </p:nvSpPr>
          <p:spPr>
            <a:xfrm>
              <a:off x="3970950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1737;p91"/>
            <p:cNvSpPr/>
            <p:nvPr/>
          </p:nvSpPr>
          <p:spPr>
            <a:xfrm>
              <a:off x="4046950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1738;p91"/>
            <p:cNvSpPr/>
            <p:nvPr/>
          </p:nvSpPr>
          <p:spPr>
            <a:xfrm>
              <a:off x="4046950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1739;p91"/>
            <p:cNvSpPr/>
            <p:nvPr/>
          </p:nvSpPr>
          <p:spPr>
            <a:xfrm>
              <a:off x="4046950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1740;p91"/>
            <p:cNvSpPr/>
            <p:nvPr/>
          </p:nvSpPr>
          <p:spPr>
            <a:xfrm>
              <a:off x="4046950" y="30186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1741;p91"/>
            <p:cNvSpPr/>
            <p:nvPr/>
          </p:nvSpPr>
          <p:spPr>
            <a:xfrm>
              <a:off x="4046950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1742;p91"/>
            <p:cNvSpPr/>
            <p:nvPr/>
          </p:nvSpPr>
          <p:spPr>
            <a:xfrm>
              <a:off x="4046950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1743;p91"/>
            <p:cNvSpPr/>
            <p:nvPr/>
          </p:nvSpPr>
          <p:spPr>
            <a:xfrm>
              <a:off x="4046950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1744;p91"/>
            <p:cNvSpPr/>
            <p:nvPr/>
          </p:nvSpPr>
          <p:spPr>
            <a:xfrm>
              <a:off x="4046950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1745;p91"/>
            <p:cNvSpPr/>
            <p:nvPr/>
          </p:nvSpPr>
          <p:spPr>
            <a:xfrm>
              <a:off x="4046950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1746;p91"/>
            <p:cNvSpPr/>
            <p:nvPr/>
          </p:nvSpPr>
          <p:spPr>
            <a:xfrm>
              <a:off x="4046950" y="34757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1747;p91"/>
            <p:cNvSpPr/>
            <p:nvPr/>
          </p:nvSpPr>
          <p:spPr>
            <a:xfrm>
              <a:off x="4046950" y="355192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1748;p91"/>
            <p:cNvSpPr/>
            <p:nvPr/>
          </p:nvSpPr>
          <p:spPr>
            <a:xfrm>
              <a:off x="4046950" y="36279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1749;p91"/>
            <p:cNvSpPr/>
            <p:nvPr/>
          </p:nvSpPr>
          <p:spPr>
            <a:xfrm>
              <a:off x="4046950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1750;p91"/>
            <p:cNvSpPr/>
            <p:nvPr/>
          </p:nvSpPr>
          <p:spPr>
            <a:xfrm>
              <a:off x="4123175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1751;p91"/>
            <p:cNvSpPr/>
            <p:nvPr/>
          </p:nvSpPr>
          <p:spPr>
            <a:xfrm>
              <a:off x="4123175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1752;p91"/>
            <p:cNvSpPr/>
            <p:nvPr/>
          </p:nvSpPr>
          <p:spPr>
            <a:xfrm>
              <a:off x="4123175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1753;p91"/>
            <p:cNvSpPr/>
            <p:nvPr/>
          </p:nvSpPr>
          <p:spPr>
            <a:xfrm>
              <a:off x="4123175" y="30186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1754;p91"/>
            <p:cNvSpPr/>
            <p:nvPr/>
          </p:nvSpPr>
          <p:spPr>
            <a:xfrm>
              <a:off x="4123175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1755;p91"/>
            <p:cNvSpPr/>
            <p:nvPr/>
          </p:nvSpPr>
          <p:spPr>
            <a:xfrm>
              <a:off x="4123175" y="31710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1756;p91"/>
            <p:cNvSpPr/>
            <p:nvPr/>
          </p:nvSpPr>
          <p:spPr>
            <a:xfrm>
              <a:off x="4123175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1757;p91"/>
            <p:cNvSpPr/>
            <p:nvPr/>
          </p:nvSpPr>
          <p:spPr>
            <a:xfrm>
              <a:off x="4123175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1758;p91"/>
            <p:cNvSpPr/>
            <p:nvPr/>
          </p:nvSpPr>
          <p:spPr>
            <a:xfrm>
              <a:off x="4123175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1759;p91"/>
            <p:cNvSpPr/>
            <p:nvPr/>
          </p:nvSpPr>
          <p:spPr>
            <a:xfrm>
              <a:off x="4123175" y="34757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1760;p91"/>
            <p:cNvSpPr/>
            <p:nvPr/>
          </p:nvSpPr>
          <p:spPr>
            <a:xfrm>
              <a:off x="4123175" y="355192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1761;p91"/>
            <p:cNvSpPr/>
            <p:nvPr/>
          </p:nvSpPr>
          <p:spPr>
            <a:xfrm>
              <a:off x="4123175" y="36279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1762;p91"/>
            <p:cNvSpPr/>
            <p:nvPr/>
          </p:nvSpPr>
          <p:spPr>
            <a:xfrm>
              <a:off x="4199400" y="30186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1763;p91"/>
            <p:cNvSpPr/>
            <p:nvPr/>
          </p:nvSpPr>
          <p:spPr>
            <a:xfrm>
              <a:off x="4199400" y="30948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1764;p91"/>
            <p:cNvSpPr/>
            <p:nvPr/>
          </p:nvSpPr>
          <p:spPr>
            <a:xfrm>
              <a:off x="4199400" y="317107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1765;p91"/>
            <p:cNvSpPr/>
            <p:nvPr/>
          </p:nvSpPr>
          <p:spPr>
            <a:xfrm>
              <a:off x="4199400" y="32470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4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1766;p91"/>
            <p:cNvSpPr/>
            <p:nvPr/>
          </p:nvSpPr>
          <p:spPr>
            <a:xfrm>
              <a:off x="4275600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1767;p91"/>
            <p:cNvSpPr/>
            <p:nvPr/>
          </p:nvSpPr>
          <p:spPr>
            <a:xfrm>
              <a:off x="4275600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1768;p91"/>
            <p:cNvSpPr/>
            <p:nvPr/>
          </p:nvSpPr>
          <p:spPr>
            <a:xfrm>
              <a:off x="4275600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1769;p91"/>
            <p:cNvSpPr/>
            <p:nvPr/>
          </p:nvSpPr>
          <p:spPr>
            <a:xfrm>
              <a:off x="4275600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1770;p91"/>
            <p:cNvSpPr/>
            <p:nvPr/>
          </p:nvSpPr>
          <p:spPr>
            <a:xfrm>
              <a:off x="427547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5" y="8"/>
                    <a:pt x="6" y="480"/>
                    <a:pt x="6" y="1065"/>
                  </a:cubicBezTo>
                  <a:cubicBezTo>
                    <a:pt x="0" y="1709"/>
                    <a:pt x="527" y="2137"/>
                    <a:pt x="1075" y="2137"/>
                  </a:cubicBezTo>
                  <a:cubicBezTo>
                    <a:pt x="1337" y="2137"/>
                    <a:pt x="1603" y="2039"/>
                    <a:pt x="1818" y="1821"/>
                  </a:cubicBezTo>
                  <a:cubicBezTo>
                    <a:pt x="2493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1771;p91"/>
            <p:cNvSpPr/>
            <p:nvPr/>
          </p:nvSpPr>
          <p:spPr>
            <a:xfrm>
              <a:off x="4199400" y="332330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1772;p91"/>
            <p:cNvSpPr/>
            <p:nvPr/>
          </p:nvSpPr>
          <p:spPr>
            <a:xfrm>
              <a:off x="4199400" y="33995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1773;p91"/>
            <p:cNvSpPr/>
            <p:nvPr/>
          </p:nvSpPr>
          <p:spPr>
            <a:xfrm>
              <a:off x="4199400" y="34757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1774;p91"/>
            <p:cNvSpPr/>
            <p:nvPr/>
          </p:nvSpPr>
          <p:spPr>
            <a:xfrm>
              <a:off x="4199400" y="3551925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1775;p91"/>
            <p:cNvSpPr/>
            <p:nvPr/>
          </p:nvSpPr>
          <p:spPr>
            <a:xfrm>
              <a:off x="4199400" y="36279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1776;p91"/>
            <p:cNvSpPr/>
            <p:nvPr/>
          </p:nvSpPr>
          <p:spPr>
            <a:xfrm>
              <a:off x="4199400" y="37041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1777;p91"/>
            <p:cNvSpPr/>
            <p:nvPr/>
          </p:nvSpPr>
          <p:spPr>
            <a:xfrm>
              <a:off x="4123175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1778;p91"/>
            <p:cNvSpPr/>
            <p:nvPr/>
          </p:nvSpPr>
          <p:spPr>
            <a:xfrm>
              <a:off x="412317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1779;p91"/>
            <p:cNvSpPr/>
            <p:nvPr/>
          </p:nvSpPr>
          <p:spPr>
            <a:xfrm>
              <a:off x="4046950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497" y="1146"/>
                    <a:pt x="2025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1780;p91"/>
            <p:cNvSpPr/>
            <p:nvPr/>
          </p:nvSpPr>
          <p:spPr>
            <a:xfrm>
              <a:off x="4046950" y="385677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1781;p91"/>
            <p:cNvSpPr/>
            <p:nvPr/>
          </p:nvSpPr>
          <p:spPr>
            <a:xfrm>
              <a:off x="4046950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1782;p91"/>
            <p:cNvSpPr/>
            <p:nvPr/>
          </p:nvSpPr>
          <p:spPr>
            <a:xfrm>
              <a:off x="4046950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1783;p91"/>
            <p:cNvSpPr/>
            <p:nvPr/>
          </p:nvSpPr>
          <p:spPr>
            <a:xfrm>
              <a:off x="3970950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5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1784;p91"/>
            <p:cNvSpPr/>
            <p:nvPr/>
          </p:nvSpPr>
          <p:spPr>
            <a:xfrm>
              <a:off x="358987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1785;p91"/>
            <p:cNvSpPr/>
            <p:nvPr/>
          </p:nvSpPr>
          <p:spPr>
            <a:xfrm>
              <a:off x="358987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1786;p91"/>
            <p:cNvSpPr/>
            <p:nvPr/>
          </p:nvSpPr>
          <p:spPr>
            <a:xfrm>
              <a:off x="3589875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1787;p91"/>
            <p:cNvSpPr/>
            <p:nvPr/>
          </p:nvSpPr>
          <p:spPr>
            <a:xfrm>
              <a:off x="3589875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1788;p91"/>
            <p:cNvSpPr/>
            <p:nvPr/>
          </p:nvSpPr>
          <p:spPr>
            <a:xfrm>
              <a:off x="358987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1789;p91"/>
            <p:cNvSpPr/>
            <p:nvPr/>
          </p:nvSpPr>
          <p:spPr>
            <a:xfrm>
              <a:off x="358987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1790;p91"/>
            <p:cNvSpPr/>
            <p:nvPr/>
          </p:nvSpPr>
          <p:spPr>
            <a:xfrm>
              <a:off x="358987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1791;p91"/>
            <p:cNvSpPr/>
            <p:nvPr/>
          </p:nvSpPr>
          <p:spPr>
            <a:xfrm>
              <a:off x="3285225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1792;p91"/>
            <p:cNvSpPr/>
            <p:nvPr/>
          </p:nvSpPr>
          <p:spPr>
            <a:xfrm>
              <a:off x="328522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1793;p91"/>
            <p:cNvSpPr/>
            <p:nvPr/>
          </p:nvSpPr>
          <p:spPr>
            <a:xfrm>
              <a:off x="328522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1794;p91"/>
            <p:cNvSpPr/>
            <p:nvPr/>
          </p:nvSpPr>
          <p:spPr>
            <a:xfrm>
              <a:off x="3361450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1795;p91"/>
            <p:cNvSpPr/>
            <p:nvPr/>
          </p:nvSpPr>
          <p:spPr>
            <a:xfrm>
              <a:off x="3361450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1796;p91"/>
            <p:cNvSpPr/>
            <p:nvPr/>
          </p:nvSpPr>
          <p:spPr>
            <a:xfrm>
              <a:off x="3361450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1797;p91"/>
            <p:cNvSpPr/>
            <p:nvPr/>
          </p:nvSpPr>
          <p:spPr>
            <a:xfrm>
              <a:off x="3361450" y="30186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1798;p91"/>
            <p:cNvSpPr/>
            <p:nvPr/>
          </p:nvSpPr>
          <p:spPr>
            <a:xfrm>
              <a:off x="3361450" y="30948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1799;p91"/>
            <p:cNvSpPr/>
            <p:nvPr/>
          </p:nvSpPr>
          <p:spPr>
            <a:xfrm>
              <a:off x="343745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1800;p91"/>
            <p:cNvSpPr/>
            <p:nvPr/>
          </p:nvSpPr>
          <p:spPr>
            <a:xfrm>
              <a:off x="3437450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1801;p91"/>
            <p:cNvSpPr/>
            <p:nvPr/>
          </p:nvSpPr>
          <p:spPr>
            <a:xfrm>
              <a:off x="3437450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8" y="2134"/>
                  </a:cubicBezTo>
                  <a:cubicBezTo>
                    <a:pt x="1340" y="2134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1802;p91"/>
            <p:cNvSpPr/>
            <p:nvPr/>
          </p:nvSpPr>
          <p:spPr>
            <a:xfrm>
              <a:off x="3437450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0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1803;p91"/>
            <p:cNvSpPr/>
            <p:nvPr/>
          </p:nvSpPr>
          <p:spPr>
            <a:xfrm>
              <a:off x="3437450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1804;p91"/>
            <p:cNvSpPr/>
            <p:nvPr/>
          </p:nvSpPr>
          <p:spPr>
            <a:xfrm>
              <a:off x="3437450" y="30186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1805;p91"/>
            <p:cNvSpPr/>
            <p:nvPr/>
          </p:nvSpPr>
          <p:spPr>
            <a:xfrm>
              <a:off x="3437450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8" y="2134"/>
                  </a:cubicBezTo>
                  <a:cubicBezTo>
                    <a:pt x="1340" y="2134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1806;p91"/>
            <p:cNvSpPr/>
            <p:nvPr/>
          </p:nvSpPr>
          <p:spPr>
            <a:xfrm>
              <a:off x="3513675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1807;p91"/>
            <p:cNvSpPr/>
            <p:nvPr/>
          </p:nvSpPr>
          <p:spPr>
            <a:xfrm>
              <a:off x="351367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1808;p91"/>
            <p:cNvSpPr/>
            <p:nvPr/>
          </p:nvSpPr>
          <p:spPr>
            <a:xfrm>
              <a:off x="3513675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1809;p91"/>
            <p:cNvSpPr/>
            <p:nvPr/>
          </p:nvSpPr>
          <p:spPr>
            <a:xfrm>
              <a:off x="3513675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1810;p91"/>
            <p:cNvSpPr/>
            <p:nvPr/>
          </p:nvSpPr>
          <p:spPr>
            <a:xfrm>
              <a:off x="3513675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1811;p91"/>
            <p:cNvSpPr/>
            <p:nvPr/>
          </p:nvSpPr>
          <p:spPr>
            <a:xfrm>
              <a:off x="3513675" y="30186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1812;p91"/>
            <p:cNvSpPr/>
            <p:nvPr/>
          </p:nvSpPr>
          <p:spPr>
            <a:xfrm>
              <a:off x="3513675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1813;p91"/>
            <p:cNvSpPr/>
            <p:nvPr/>
          </p:nvSpPr>
          <p:spPr>
            <a:xfrm>
              <a:off x="3513675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1814;p91"/>
            <p:cNvSpPr/>
            <p:nvPr/>
          </p:nvSpPr>
          <p:spPr>
            <a:xfrm>
              <a:off x="3589875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1815;p91"/>
            <p:cNvSpPr/>
            <p:nvPr/>
          </p:nvSpPr>
          <p:spPr>
            <a:xfrm>
              <a:off x="3666100" y="26377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1816;p91"/>
            <p:cNvSpPr/>
            <p:nvPr/>
          </p:nvSpPr>
          <p:spPr>
            <a:xfrm>
              <a:off x="3666100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1817;p91"/>
            <p:cNvSpPr/>
            <p:nvPr/>
          </p:nvSpPr>
          <p:spPr>
            <a:xfrm>
              <a:off x="3666100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1818;p91"/>
            <p:cNvSpPr/>
            <p:nvPr/>
          </p:nvSpPr>
          <p:spPr>
            <a:xfrm>
              <a:off x="3666100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1819;p91"/>
            <p:cNvSpPr/>
            <p:nvPr/>
          </p:nvSpPr>
          <p:spPr>
            <a:xfrm>
              <a:off x="3666100" y="30186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1820;p91"/>
            <p:cNvSpPr/>
            <p:nvPr/>
          </p:nvSpPr>
          <p:spPr>
            <a:xfrm>
              <a:off x="3666100" y="30948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1821;p91"/>
            <p:cNvSpPr/>
            <p:nvPr/>
          </p:nvSpPr>
          <p:spPr>
            <a:xfrm>
              <a:off x="3666100" y="317107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1822;p91"/>
            <p:cNvSpPr/>
            <p:nvPr/>
          </p:nvSpPr>
          <p:spPr>
            <a:xfrm>
              <a:off x="374230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1823;p91"/>
            <p:cNvSpPr/>
            <p:nvPr/>
          </p:nvSpPr>
          <p:spPr>
            <a:xfrm>
              <a:off x="374230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1824;p91"/>
            <p:cNvSpPr/>
            <p:nvPr/>
          </p:nvSpPr>
          <p:spPr>
            <a:xfrm>
              <a:off x="3742300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1825;p91"/>
            <p:cNvSpPr/>
            <p:nvPr/>
          </p:nvSpPr>
          <p:spPr>
            <a:xfrm>
              <a:off x="374230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1826;p91"/>
            <p:cNvSpPr/>
            <p:nvPr/>
          </p:nvSpPr>
          <p:spPr>
            <a:xfrm>
              <a:off x="3742300" y="30186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1827;p91"/>
            <p:cNvSpPr/>
            <p:nvPr/>
          </p:nvSpPr>
          <p:spPr>
            <a:xfrm>
              <a:off x="3742300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1828;p91"/>
            <p:cNvSpPr/>
            <p:nvPr/>
          </p:nvSpPr>
          <p:spPr>
            <a:xfrm>
              <a:off x="3742300" y="31710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5"/>
                    <a:pt x="528" y="2131"/>
                    <a:pt x="1076" y="2131"/>
                  </a:cubicBezTo>
                  <a:cubicBezTo>
                    <a:pt x="1335" y="2131"/>
                    <a:pt x="1599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1829;p91"/>
            <p:cNvSpPr/>
            <p:nvPr/>
          </p:nvSpPr>
          <p:spPr>
            <a:xfrm>
              <a:off x="3742300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1830;p91"/>
            <p:cNvSpPr/>
            <p:nvPr/>
          </p:nvSpPr>
          <p:spPr>
            <a:xfrm>
              <a:off x="381852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1831;p91"/>
            <p:cNvSpPr/>
            <p:nvPr/>
          </p:nvSpPr>
          <p:spPr>
            <a:xfrm>
              <a:off x="3818525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1832;p91"/>
            <p:cNvSpPr/>
            <p:nvPr/>
          </p:nvSpPr>
          <p:spPr>
            <a:xfrm>
              <a:off x="381852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1833;p91"/>
            <p:cNvSpPr/>
            <p:nvPr/>
          </p:nvSpPr>
          <p:spPr>
            <a:xfrm>
              <a:off x="381852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1834;p91"/>
            <p:cNvSpPr/>
            <p:nvPr/>
          </p:nvSpPr>
          <p:spPr>
            <a:xfrm>
              <a:off x="381852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1835;p91"/>
            <p:cNvSpPr/>
            <p:nvPr/>
          </p:nvSpPr>
          <p:spPr>
            <a:xfrm>
              <a:off x="3818525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1836;p91"/>
            <p:cNvSpPr/>
            <p:nvPr/>
          </p:nvSpPr>
          <p:spPr>
            <a:xfrm>
              <a:off x="3818525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1837;p91"/>
            <p:cNvSpPr/>
            <p:nvPr/>
          </p:nvSpPr>
          <p:spPr>
            <a:xfrm>
              <a:off x="3818525" y="33233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1838;p91"/>
            <p:cNvSpPr/>
            <p:nvPr/>
          </p:nvSpPr>
          <p:spPr>
            <a:xfrm>
              <a:off x="3818525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1839;p91"/>
            <p:cNvSpPr/>
            <p:nvPr/>
          </p:nvSpPr>
          <p:spPr>
            <a:xfrm>
              <a:off x="381852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1840;p91"/>
            <p:cNvSpPr/>
            <p:nvPr/>
          </p:nvSpPr>
          <p:spPr>
            <a:xfrm>
              <a:off x="3894725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1841;p91"/>
            <p:cNvSpPr/>
            <p:nvPr/>
          </p:nvSpPr>
          <p:spPr>
            <a:xfrm>
              <a:off x="3894725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1842;p91"/>
            <p:cNvSpPr/>
            <p:nvPr/>
          </p:nvSpPr>
          <p:spPr>
            <a:xfrm>
              <a:off x="3894725" y="3856775"/>
              <a:ext cx="62175" cy="53250"/>
            </a:xfrm>
            <a:custGeom>
              <a:avLst/>
              <a:gdLst/>
              <a:ahLst/>
              <a:cxnLst/>
              <a:rect l="l" t="t" r="r" b="b"/>
              <a:pathLst>
                <a:path w="2487" h="2130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1843;p91"/>
            <p:cNvSpPr/>
            <p:nvPr/>
          </p:nvSpPr>
          <p:spPr>
            <a:xfrm>
              <a:off x="389472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1844;p91"/>
            <p:cNvSpPr/>
            <p:nvPr/>
          </p:nvSpPr>
          <p:spPr>
            <a:xfrm>
              <a:off x="3894725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1845;p91"/>
            <p:cNvSpPr/>
            <p:nvPr/>
          </p:nvSpPr>
          <p:spPr>
            <a:xfrm>
              <a:off x="3894725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1846;p91"/>
            <p:cNvSpPr/>
            <p:nvPr/>
          </p:nvSpPr>
          <p:spPr>
            <a:xfrm>
              <a:off x="3894725" y="3551925"/>
              <a:ext cx="62175" cy="53250"/>
            </a:xfrm>
            <a:custGeom>
              <a:avLst/>
              <a:gdLst/>
              <a:ahLst/>
              <a:cxnLst/>
              <a:rect l="l" t="t" r="r" b="b"/>
              <a:pathLst>
                <a:path w="2487" h="2130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1847;p91"/>
            <p:cNvSpPr/>
            <p:nvPr/>
          </p:nvSpPr>
          <p:spPr>
            <a:xfrm>
              <a:off x="3894725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1848;p91"/>
            <p:cNvSpPr/>
            <p:nvPr/>
          </p:nvSpPr>
          <p:spPr>
            <a:xfrm>
              <a:off x="3894725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1849;p91"/>
            <p:cNvSpPr/>
            <p:nvPr/>
          </p:nvSpPr>
          <p:spPr>
            <a:xfrm>
              <a:off x="3894600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8"/>
                    <a:pt x="6" y="480"/>
                    <a:pt x="6" y="1065"/>
                  </a:cubicBezTo>
                  <a:cubicBezTo>
                    <a:pt x="0" y="1709"/>
                    <a:pt x="528" y="2137"/>
                    <a:pt x="1076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1850;p91"/>
            <p:cNvSpPr/>
            <p:nvPr/>
          </p:nvSpPr>
          <p:spPr>
            <a:xfrm>
              <a:off x="3894725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1851;p91"/>
            <p:cNvSpPr/>
            <p:nvPr/>
          </p:nvSpPr>
          <p:spPr>
            <a:xfrm>
              <a:off x="3894725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4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1852;p91"/>
            <p:cNvSpPr/>
            <p:nvPr/>
          </p:nvSpPr>
          <p:spPr>
            <a:xfrm>
              <a:off x="389472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1853;p91"/>
            <p:cNvSpPr/>
            <p:nvPr/>
          </p:nvSpPr>
          <p:spPr>
            <a:xfrm>
              <a:off x="389472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1854;p91"/>
            <p:cNvSpPr/>
            <p:nvPr/>
          </p:nvSpPr>
          <p:spPr>
            <a:xfrm>
              <a:off x="389472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1855;p91"/>
            <p:cNvSpPr/>
            <p:nvPr/>
          </p:nvSpPr>
          <p:spPr>
            <a:xfrm>
              <a:off x="3894725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4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1856;p91"/>
            <p:cNvSpPr/>
            <p:nvPr/>
          </p:nvSpPr>
          <p:spPr>
            <a:xfrm>
              <a:off x="3818525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1857;p91"/>
            <p:cNvSpPr/>
            <p:nvPr/>
          </p:nvSpPr>
          <p:spPr>
            <a:xfrm>
              <a:off x="3742300" y="2866425"/>
              <a:ext cx="62225" cy="53225"/>
            </a:xfrm>
            <a:custGeom>
              <a:avLst/>
              <a:gdLst/>
              <a:ahLst/>
              <a:cxnLst/>
              <a:rect l="l" t="t" r="r" b="b"/>
              <a:pathLst>
                <a:path w="2489" h="2129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1"/>
                    <a:pt x="1814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1858;p91"/>
            <p:cNvSpPr/>
            <p:nvPr/>
          </p:nvSpPr>
          <p:spPr>
            <a:xfrm>
              <a:off x="3666100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1859;p91"/>
            <p:cNvSpPr/>
            <p:nvPr/>
          </p:nvSpPr>
          <p:spPr>
            <a:xfrm>
              <a:off x="4504050" y="32470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1860;p91"/>
            <p:cNvSpPr/>
            <p:nvPr/>
          </p:nvSpPr>
          <p:spPr>
            <a:xfrm>
              <a:off x="4504050" y="31710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1861;p91"/>
            <p:cNvSpPr/>
            <p:nvPr/>
          </p:nvSpPr>
          <p:spPr>
            <a:xfrm>
              <a:off x="4504050" y="30948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1862;p91"/>
            <p:cNvSpPr/>
            <p:nvPr/>
          </p:nvSpPr>
          <p:spPr>
            <a:xfrm>
              <a:off x="4427825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1863;p91"/>
            <p:cNvSpPr/>
            <p:nvPr/>
          </p:nvSpPr>
          <p:spPr>
            <a:xfrm>
              <a:off x="4427825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1864;p91"/>
            <p:cNvSpPr/>
            <p:nvPr/>
          </p:nvSpPr>
          <p:spPr>
            <a:xfrm>
              <a:off x="4427825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9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1865;p91"/>
            <p:cNvSpPr/>
            <p:nvPr/>
          </p:nvSpPr>
          <p:spPr>
            <a:xfrm>
              <a:off x="4427825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1866;p91"/>
            <p:cNvSpPr/>
            <p:nvPr/>
          </p:nvSpPr>
          <p:spPr>
            <a:xfrm>
              <a:off x="4427825" y="30186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1867;p91"/>
            <p:cNvSpPr/>
            <p:nvPr/>
          </p:nvSpPr>
          <p:spPr>
            <a:xfrm>
              <a:off x="4351600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1868;p91"/>
            <p:cNvSpPr/>
            <p:nvPr/>
          </p:nvSpPr>
          <p:spPr>
            <a:xfrm>
              <a:off x="4351600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1869;p91"/>
            <p:cNvSpPr/>
            <p:nvPr/>
          </p:nvSpPr>
          <p:spPr>
            <a:xfrm>
              <a:off x="4351600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1870;p91"/>
            <p:cNvSpPr/>
            <p:nvPr/>
          </p:nvSpPr>
          <p:spPr>
            <a:xfrm>
              <a:off x="4351600" y="30186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1871;p91"/>
            <p:cNvSpPr/>
            <p:nvPr/>
          </p:nvSpPr>
          <p:spPr>
            <a:xfrm>
              <a:off x="4351600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1872;p91"/>
            <p:cNvSpPr/>
            <p:nvPr/>
          </p:nvSpPr>
          <p:spPr>
            <a:xfrm>
              <a:off x="4275600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1873;p91"/>
            <p:cNvSpPr/>
            <p:nvPr/>
          </p:nvSpPr>
          <p:spPr>
            <a:xfrm>
              <a:off x="427560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1874;p91"/>
            <p:cNvSpPr/>
            <p:nvPr/>
          </p:nvSpPr>
          <p:spPr>
            <a:xfrm>
              <a:off x="4275600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1875;p91"/>
            <p:cNvSpPr/>
            <p:nvPr/>
          </p:nvSpPr>
          <p:spPr>
            <a:xfrm>
              <a:off x="4275600" y="355192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1876;p91"/>
            <p:cNvSpPr/>
            <p:nvPr/>
          </p:nvSpPr>
          <p:spPr>
            <a:xfrm>
              <a:off x="427560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1877;p91"/>
            <p:cNvSpPr/>
            <p:nvPr/>
          </p:nvSpPr>
          <p:spPr>
            <a:xfrm>
              <a:off x="427560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1878;p91"/>
            <p:cNvSpPr/>
            <p:nvPr/>
          </p:nvSpPr>
          <p:spPr>
            <a:xfrm>
              <a:off x="427560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1879;p91"/>
            <p:cNvSpPr/>
            <p:nvPr/>
          </p:nvSpPr>
          <p:spPr>
            <a:xfrm>
              <a:off x="427560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1880;p91"/>
            <p:cNvSpPr/>
            <p:nvPr/>
          </p:nvSpPr>
          <p:spPr>
            <a:xfrm>
              <a:off x="4199400" y="3856775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1881;p91"/>
            <p:cNvSpPr/>
            <p:nvPr/>
          </p:nvSpPr>
          <p:spPr>
            <a:xfrm>
              <a:off x="4199400" y="37803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1882;p91"/>
            <p:cNvSpPr/>
            <p:nvPr/>
          </p:nvSpPr>
          <p:spPr>
            <a:xfrm>
              <a:off x="4199400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1883;p91"/>
            <p:cNvSpPr/>
            <p:nvPr/>
          </p:nvSpPr>
          <p:spPr>
            <a:xfrm>
              <a:off x="4199400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1884;p91"/>
            <p:cNvSpPr/>
            <p:nvPr/>
          </p:nvSpPr>
          <p:spPr>
            <a:xfrm>
              <a:off x="4123175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1885;p91"/>
            <p:cNvSpPr/>
            <p:nvPr/>
          </p:nvSpPr>
          <p:spPr>
            <a:xfrm>
              <a:off x="4123175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1886;p91"/>
            <p:cNvSpPr/>
            <p:nvPr/>
          </p:nvSpPr>
          <p:spPr>
            <a:xfrm>
              <a:off x="4123175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5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1887;p91"/>
            <p:cNvSpPr/>
            <p:nvPr/>
          </p:nvSpPr>
          <p:spPr>
            <a:xfrm>
              <a:off x="4123175" y="385677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1888;p91"/>
            <p:cNvSpPr/>
            <p:nvPr/>
          </p:nvSpPr>
          <p:spPr>
            <a:xfrm>
              <a:off x="412317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1889;p91"/>
            <p:cNvSpPr/>
            <p:nvPr/>
          </p:nvSpPr>
          <p:spPr>
            <a:xfrm>
              <a:off x="4046950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1890;p91"/>
            <p:cNvSpPr/>
            <p:nvPr/>
          </p:nvSpPr>
          <p:spPr>
            <a:xfrm>
              <a:off x="4046950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1891;p91"/>
            <p:cNvSpPr/>
            <p:nvPr/>
          </p:nvSpPr>
          <p:spPr>
            <a:xfrm>
              <a:off x="404695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1892;p91"/>
            <p:cNvSpPr/>
            <p:nvPr/>
          </p:nvSpPr>
          <p:spPr>
            <a:xfrm>
              <a:off x="3970950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7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1893;p91"/>
            <p:cNvSpPr/>
            <p:nvPr/>
          </p:nvSpPr>
          <p:spPr>
            <a:xfrm>
              <a:off x="397095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1894;p91"/>
            <p:cNvSpPr/>
            <p:nvPr/>
          </p:nvSpPr>
          <p:spPr>
            <a:xfrm>
              <a:off x="397095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1895;p91"/>
            <p:cNvSpPr/>
            <p:nvPr/>
          </p:nvSpPr>
          <p:spPr>
            <a:xfrm>
              <a:off x="3894725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1896;p91"/>
            <p:cNvSpPr/>
            <p:nvPr/>
          </p:nvSpPr>
          <p:spPr>
            <a:xfrm>
              <a:off x="3894725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1897;p91"/>
            <p:cNvSpPr/>
            <p:nvPr/>
          </p:nvSpPr>
          <p:spPr>
            <a:xfrm>
              <a:off x="389472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1898;p91"/>
            <p:cNvSpPr/>
            <p:nvPr/>
          </p:nvSpPr>
          <p:spPr>
            <a:xfrm>
              <a:off x="389472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1899;p91"/>
            <p:cNvSpPr/>
            <p:nvPr/>
          </p:nvSpPr>
          <p:spPr>
            <a:xfrm>
              <a:off x="3818525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1900;p91"/>
            <p:cNvSpPr/>
            <p:nvPr/>
          </p:nvSpPr>
          <p:spPr>
            <a:xfrm>
              <a:off x="3818525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1901;p91"/>
            <p:cNvSpPr/>
            <p:nvPr/>
          </p:nvSpPr>
          <p:spPr>
            <a:xfrm>
              <a:off x="3818525" y="385677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1902;p91"/>
            <p:cNvSpPr/>
            <p:nvPr/>
          </p:nvSpPr>
          <p:spPr>
            <a:xfrm>
              <a:off x="3818525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1903;p91"/>
            <p:cNvSpPr/>
            <p:nvPr/>
          </p:nvSpPr>
          <p:spPr>
            <a:xfrm>
              <a:off x="3818525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1904;p91"/>
            <p:cNvSpPr/>
            <p:nvPr/>
          </p:nvSpPr>
          <p:spPr>
            <a:xfrm>
              <a:off x="3818525" y="355192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1905;p91"/>
            <p:cNvSpPr/>
            <p:nvPr/>
          </p:nvSpPr>
          <p:spPr>
            <a:xfrm>
              <a:off x="3818525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1906;p91"/>
            <p:cNvSpPr/>
            <p:nvPr/>
          </p:nvSpPr>
          <p:spPr>
            <a:xfrm>
              <a:off x="381852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1907;p91"/>
            <p:cNvSpPr/>
            <p:nvPr/>
          </p:nvSpPr>
          <p:spPr>
            <a:xfrm>
              <a:off x="3742300" y="37803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1908;p91"/>
            <p:cNvSpPr/>
            <p:nvPr/>
          </p:nvSpPr>
          <p:spPr>
            <a:xfrm>
              <a:off x="374230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1909;p91"/>
            <p:cNvSpPr/>
            <p:nvPr/>
          </p:nvSpPr>
          <p:spPr>
            <a:xfrm>
              <a:off x="374230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1910;p91"/>
            <p:cNvSpPr/>
            <p:nvPr/>
          </p:nvSpPr>
          <p:spPr>
            <a:xfrm>
              <a:off x="374230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1911;p91"/>
            <p:cNvSpPr/>
            <p:nvPr/>
          </p:nvSpPr>
          <p:spPr>
            <a:xfrm>
              <a:off x="374217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1912;p91"/>
            <p:cNvSpPr/>
            <p:nvPr/>
          </p:nvSpPr>
          <p:spPr>
            <a:xfrm>
              <a:off x="374230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9" y="1154"/>
                    <a:pt x="2017" y="8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1913;p91"/>
            <p:cNvSpPr/>
            <p:nvPr/>
          </p:nvSpPr>
          <p:spPr>
            <a:xfrm>
              <a:off x="3665950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1914;p91"/>
            <p:cNvSpPr/>
            <p:nvPr/>
          </p:nvSpPr>
          <p:spPr>
            <a:xfrm>
              <a:off x="3666100" y="32470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1915;p91"/>
            <p:cNvSpPr/>
            <p:nvPr/>
          </p:nvSpPr>
          <p:spPr>
            <a:xfrm>
              <a:off x="3666100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1916;p91"/>
            <p:cNvSpPr/>
            <p:nvPr/>
          </p:nvSpPr>
          <p:spPr>
            <a:xfrm>
              <a:off x="3589875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1917;p91"/>
            <p:cNvSpPr/>
            <p:nvPr/>
          </p:nvSpPr>
          <p:spPr>
            <a:xfrm>
              <a:off x="3589875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1918;p91"/>
            <p:cNvSpPr/>
            <p:nvPr/>
          </p:nvSpPr>
          <p:spPr>
            <a:xfrm>
              <a:off x="358987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1919;p91"/>
            <p:cNvSpPr/>
            <p:nvPr/>
          </p:nvSpPr>
          <p:spPr>
            <a:xfrm>
              <a:off x="3513675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1920;p91"/>
            <p:cNvSpPr/>
            <p:nvPr/>
          </p:nvSpPr>
          <p:spPr>
            <a:xfrm>
              <a:off x="351367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1921;p91"/>
            <p:cNvSpPr/>
            <p:nvPr/>
          </p:nvSpPr>
          <p:spPr>
            <a:xfrm>
              <a:off x="351367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1922;p91"/>
            <p:cNvSpPr/>
            <p:nvPr/>
          </p:nvSpPr>
          <p:spPr>
            <a:xfrm>
              <a:off x="3437450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1923;p91"/>
            <p:cNvSpPr/>
            <p:nvPr/>
          </p:nvSpPr>
          <p:spPr>
            <a:xfrm>
              <a:off x="3437450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0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1924;p91"/>
            <p:cNvSpPr/>
            <p:nvPr/>
          </p:nvSpPr>
          <p:spPr>
            <a:xfrm>
              <a:off x="3437450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6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1925;p91"/>
            <p:cNvSpPr/>
            <p:nvPr/>
          </p:nvSpPr>
          <p:spPr>
            <a:xfrm>
              <a:off x="3437450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8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1926;p91"/>
            <p:cNvSpPr/>
            <p:nvPr/>
          </p:nvSpPr>
          <p:spPr>
            <a:xfrm>
              <a:off x="3361450" y="317107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1927;p91"/>
            <p:cNvSpPr/>
            <p:nvPr/>
          </p:nvSpPr>
          <p:spPr>
            <a:xfrm>
              <a:off x="3361450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1928;p91"/>
            <p:cNvSpPr/>
            <p:nvPr/>
          </p:nvSpPr>
          <p:spPr>
            <a:xfrm>
              <a:off x="3361450" y="26377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1929;p91"/>
            <p:cNvSpPr/>
            <p:nvPr/>
          </p:nvSpPr>
          <p:spPr>
            <a:xfrm>
              <a:off x="3361450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2" y="2137"/>
                    <a:pt x="1597" y="2039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1930;p91"/>
            <p:cNvSpPr/>
            <p:nvPr/>
          </p:nvSpPr>
          <p:spPr>
            <a:xfrm>
              <a:off x="3285225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1931;p91"/>
            <p:cNvSpPr/>
            <p:nvPr/>
          </p:nvSpPr>
          <p:spPr>
            <a:xfrm>
              <a:off x="328522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1932;p91"/>
            <p:cNvSpPr/>
            <p:nvPr/>
          </p:nvSpPr>
          <p:spPr>
            <a:xfrm>
              <a:off x="3285225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1933;p91"/>
            <p:cNvSpPr/>
            <p:nvPr/>
          </p:nvSpPr>
          <p:spPr>
            <a:xfrm>
              <a:off x="328522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1934;p91"/>
            <p:cNvSpPr/>
            <p:nvPr/>
          </p:nvSpPr>
          <p:spPr>
            <a:xfrm>
              <a:off x="3209025" y="30948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1935;p91"/>
            <p:cNvSpPr/>
            <p:nvPr/>
          </p:nvSpPr>
          <p:spPr>
            <a:xfrm>
              <a:off x="3209025" y="30186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1936;p91"/>
            <p:cNvSpPr/>
            <p:nvPr/>
          </p:nvSpPr>
          <p:spPr>
            <a:xfrm>
              <a:off x="3209025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1937;p91"/>
            <p:cNvSpPr/>
            <p:nvPr/>
          </p:nvSpPr>
          <p:spPr>
            <a:xfrm>
              <a:off x="3209025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1938;p91"/>
            <p:cNvSpPr/>
            <p:nvPr/>
          </p:nvSpPr>
          <p:spPr>
            <a:xfrm>
              <a:off x="3209025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1939;p91"/>
            <p:cNvSpPr/>
            <p:nvPr/>
          </p:nvSpPr>
          <p:spPr>
            <a:xfrm>
              <a:off x="4199400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1940;p91"/>
            <p:cNvSpPr/>
            <p:nvPr/>
          </p:nvSpPr>
          <p:spPr>
            <a:xfrm>
              <a:off x="3132800" y="11143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1941;p91"/>
            <p:cNvSpPr/>
            <p:nvPr/>
          </p:nvSpPr>
          <p:spPr>
            <a:xfrm>
              <a:off x="3056800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1942;p91"/>
            <p:cNvSpPr/>
            <p:nvPr/>
          </p:nvSpPr>
          <p:spPr>
            <a:xfrm>
              <a:off x="435160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7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1943;p91"/>
            <p:cNvSpPr/>
            <p:nvPr/>
          </p:nvSpPr>
          <p:spPr>
            <a:xfrm>
              <a:off x="435160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1944;p91"/>
            <p:cNvSpPr/>
            <p:nvPr/>
          </p:nvSpPr>
          <p:spPr>
            <a:xfrm>
              <a:off x="435160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1945;p91"/>
            <p:cNvSpPr/>
            <p:nvPr/>
          </p:nvSpPr>
          <p:spPr>
            <a:xfrm>
              <a:off x="4351600" y="18760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1946;p91"/>
            <p:cNvSpPr/>
            <p:nvPr/>
          </p:nvSpPr>
          <p:spPr>
            <a:xfrm>
              <a:off x="4351600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1947;p91"/>
            <p:cNvSpPr/>
            <p:nvPr/>
          </p:nvSpPr>
          <p:spPr>
            <a:xfrm>
              <a:off x="435160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1948;p91"/>
            <p:cNvSpPr/>
            <p:nvPr/>
          </p:nvSpPr>
          <p:spPr>
            <a:xfrm>
              <a:off x="435160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1949;p91"/>
            <p:cNvSpPr/>
            <p:nvPr/>
          </p:nvSpPr>
          <p:spPr>
            <a:xfrm>
              <a:off x="3970950" y="18760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1950;p91"/>
            <p:cNvSpPr/>
            <p:nvPr/>
          </p:nvSpPr>
          <p:spPr>
            <a:xfrm>
              <a:off x="39709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1951;p91"/>
            <p:cNvSpPr/>
            <p:nvPr/>
          </p:nvSpPr>
          <p:spPr>
            <a:xfrm>
              <a:off x="366610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1952;p91"/>
            <p:cNvSpPr/>
            <p:nvPr/>
          </p:nvSpPr>
          <p:spPr>
            <a:xfrm>
              <a:off x="37423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1953;p91"/>
            <p:cNvSpPr/>
            <p:nvPr/>
          </p:nvSpPr>
          <p:spPr>
            <a:xfrm>
              <a:off x="374230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1954;p91"/>
            <p:cNvSpPr/>
            <p:nvPr/>
          </p:nvSpPr>
          <p:spPr>
            <a:xfrm>
              <a:off x="38185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1955;p91"/>
            <p:cNvSpPr/>
            <p:nvPr/>
          </p:nvSpPr>
          <p:spPr>
            <a:xfrm>
              <a:off x="38947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1956;p91"/>
            <p:cNvSpPr/>
            <p:nvPr/>
          </p:nvSpPr>
          <p:spPr>
            <a:xfrm>
              <a:off x="38947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1957;p91"/>
            <p:cNvSpPr/>
            <p:nvPr/>
          </p:nvSpPr>
          <p:spPr>
            <a:xfrm>
              <a:off x="397095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1958;p91"/>
            <p:cNvSpPr/>
            <p:nvPr/>
          </p:nvSpPr>
          <p:spPr>
            <a:xfrm>
              <a:off x="397095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1959;p91"/>
            <p:cNvSpPr/>
            <p:nvPr/>
          </p:nvSpPr>
          <p:spPr>
            <a:xfrm>
              <a:off x="4046950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1960;p91"/>
            <p:cNvSpPr/>
            <p:nvPr/>
          </p:nvSpPr>
          <p:spPr>
            <a:xfrm>
              <a:off x="4046950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1961;p91"/>
            <p:cNvSpPr/>
            <p:nvPr/>
          </p:nvSpPr>
          <p:spPr>
            <a:xfrm>
              <a:off x="404695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1962;p91"/>
            <p:cNvSpPr/>
            <p:nvPr/>
          </p:nvSpPr>
          <p:spPr>
            <a:xfrm>
              <a:off x="404695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1963;p91"/>
            <p:cNvSpPr/>
            <p:nvPr/>
          </p:nvSpPr>
          <p:spPr>
            <a:xfrm>
              <a:off x="412317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1964;p91"/>
            <p:cNvSpPr/>
            <p:nvPr/>
          </p:nvSpPr>
          <p:spPr>
            <a:xfrm>
              <a:off x="412317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1965;p91"/>
            <p:cNvSpPr/>
            <p:nvPr/>
          </p:nvSpPr>
          <p:spPr>
            <a:xfrm>
              <a:off x="4123175" y="18760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1966;p91"/>
            <p:cNvSpPr/>
            <p:nvPr/>
          </p:nvSpPr>
          <p:spPr>
            <a:xfrm>
              <a:off x="412317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1967;p91"/>
            <p:cNvSpPr/>
            <p:nvPr/>
          </p:nvSpPr>
          <p:spPr>
            <a:xfrm>
              <a:off x="412317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1968;p91"/>
            <p:cNvSpPr/>
            <p:nvPr/>
          </p:nvSpPr>
          <p:spPr>
            <a:xfrm>
              <a:off x="412317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1969;p91"/>
            <p:cNvSpPr/>
            <p:nvPr/>
          </p:nvSpPr>
          <p:spPr>
            <a:xfrm>
              <a:off x="419940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1970;p91"/>
            <p:cNvSpPr/>
            <p:nvPr/>
          </p:nvSpPr>
          <p:spPr>
            <a:xfrm>
              <a:off x="419940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1971;p91"/>
            <p:cNvSpPr/>
            <p:nvPr/>
          </p:nvSpPr>
          <p:spPr>
            <a:xfrm>
              <a:off x="4199400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1972;p91"/>
            <p:cNvSpPr/>
            <p:nvPr/>
          </p:nvSpPr>
          <p:spPr>
            <a:xfrm>
              <a:off x="419940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4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1973;p91"/>
            <p:cNvSpPr/>
            <p:nvPr/>
          </p:nvSpPr>
          <p:spPr>
            <a:xfrm>
              <a:off x="419940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1974;p91"/>
            <p:cNvSpPr/>
            <p:nvPr/>
          </p:nvSpPr>
          <p:spPr>
            <a:xfrm>
              <a:off x="4199400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1975;p91"/>
            <p:cNvSpPr/>
            <p:nvPr/>
          </p:nvSpPr>
          <p:spPr>
            <a:xfrm>
              <a:off x="4199400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1976;p91"/>
            <p:cNvSpPr/>
            <p:nvPr/>
          </p:nvSpPr>
          <p:spPr>
            <a:xfrm>
              <a:off x="42756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1977;p91"/>
            <p:cNvSpPr/>
            <p:nvPr/>
          </p:nvSpPr>
          <p:spPr>
            <a:xfrm>
              <a:off x="427560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1978;p91"/>
            <p:cNvSpPr/>
            <p:nvPr/>
          </p:nvSpPr>
          <p:spPr>
            <a:xfrm>
              <a:off x="427560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1979;p91"/>
            <p:cNvSpPr/>
            <p:nvPr/>
          </p:nvSpPr>
          <p:spPr>
            <a:xfrm>
              <a:off x="427560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1980;p91"/>
            <p:cNvSpPr/>
            <p:nvPr/>
          </p:nvSpPr>
          <p:spPr>
            <a:xfrm>
              <a:off x="427560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1981;p91"/>
            <p:cNvSpPr/>
            <p:nvPr/>
          </p:nvSpPr>
          <p:spPr>
            <a:xfrm>
              <a:off x="42756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1982;p91"/>
            <p:cNvSpPr/>
            <p:nvPr/>
          </p:nvSpPr>
          <p:spPr>
            <a:xfrm>
              <a:off x="42756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1983;p91"/>
            <p:cNvSpPr/>
            <p:nvPr/>
          </p:nvSpPr>
          <p:spPr>
            <a:xfrm>
              <a:off x="42756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1984;p91"/>
            <p:cNvSpPr/>
            <p:nvPr/>
          </p:nvSpPr>
          <p:spPr>
            <a:xfrm>
              <a:off x="435160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1985;p91"/>
            <p:cNvSpPr/>
            <p:nvPr/>
          </p:nvSpPr>
          <p:spPr>
            <a:xfrm>
              <a:off x="442782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1986;p91"/>
            <p:cNvSpPr/>
            <p:nvPr/>
          </p:nvSpPr>
          <p:spPr>
            <a:xfrm>
              <a:off x="442782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1987;p91"/>
            <p:cNvSpPr/>
            <p:nvPr/>
          </p:nvSpPr>
          <p:spPr>
            <a:xfrm>
              <a:off x="442782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1988;p91"/>
            <p:cNvSpPr/>
            <p:nvPr/>
          </p:nvSpPr>
          <p:spPr>
            <a:xfrm>
              <a:off x="4427825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1989;p91"/>
            <p:cNvSpPr/>
            <p:nvPr/>
          </p:nvSpPr>
          <p:spPr>
            <a:xfrm>
              <a:off x="442782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2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1990;p91"/>
            <p:cNvSpPr/>
            <p:nvPr/>
          </p:nvSpPr>
          <p:spPr>
            <a:xfrm>
              <a:off x="442782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1991;p91"/>
            <p:cNvSpPr/>
            <p:nvPr/>
          </p:nvSpPr>
          <p:spPr>
            <a:xfrm>
              <a:off x="442782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1992;p91"/>
            <p:cNvSpPr/>
            <p:nvPr/>
          </p:nvSpPr>
          <p:spPr>
            <a:xfrm>
              <a:off x="442782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1993;p91"/>
            <p:cNvSpPr/>
            <p:nvPr/>
          </p:nvSpPr>
          <p:spPr>
            <a:xfrm>
              <a:off x="4427825" y="1571400"/>
              <a:ext cx="62350" cy="53250"/>
            </a:xfrm>
            <a:custGeom>
              <a:avLst/>
              <a:gdLst/>
              <a:ahLst/>
              <a:cxnLst/>
              <a:rect l="l" t="t" r="r" b="b"/>
              <a:pathLst>
                <a:path w="2494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4" y="1149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1994;p91"/>
            <p:cNvSpPr/>
            <p:nvPr/>
          </p:nvSpPr>
          <p:spPr>
            <a:xfrm>
              <a:off x="435160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1995;p91"/>
            <p:cNvSpPr/>
            <p:nvPr/>
          </p:nvSpPr>
          <p:spPr>
            <a:xfrm>
              <a:off x="42756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1996;p91"/>
            <p:cNvSpPr/>
            <p:nvPr/>
          </p:nvSpPr>
          <p:spPr>
            <a:xfrm>
              <a:off x="42756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1997;p91"/>
            <p:cNvSpPr/>
            <p:nvPr/>
          </p:nvSpPr>
          <p:spPr>
            <a:xfrm>
              <a:off x="419940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1998;p91"/>
            <p:cNvSpPr/>
            <p:nvPr/>
          </p:nvSpPr>
          <p:spPr>
            <a:xfrm>
              <a:off x="419940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1999;p91"/>
            <p:cNvSpPr/>
            <p:nvPr/>
          </p:nvSpPr>
          <p:spPr>
            <a:xfrm>
              <a:off x="419940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2000;p91"/>
            <p:cNvSpPr/>
            <p:nvPr/>
          </p:nvSpPr>
          <p:spPr>
            <a:xfrm>
              <a:off x="419940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2001;p91"/>
            <p:cNvSpPr/>
            <p:nvPr/>
          </p:nvSpPr>
          <p:spPr>
            <a:xfrm>
              <a:off x="412317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2002;p91"/>
            <p:cNvSpPr/>
            <p:nvPr/>
          </p:nvSpPr>
          <p:spPr>
            <a:xfrm>
              <a:off x="412317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2003;p91"/>
            <p:cNvSpPr/>
            <p:nvPr/>
          </p:nvSpPr>
          <p:spPr>
            <a:xfrm>
              <a:off x="412317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2004;p91"/>
            <p:cNvSpPr/>
            <p:nvPr/>
          </p:nvSpPr>
          <p:spPr>
            <a:xfrm>
              <a:off x="412317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2005;p91"/>
            <p:cNvSpPr/>
            <p:nvPr/>
          </p:nvSpPr>
          <p:spPr>
            <a:xfrm>
              <a:off x="412317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2006;p91"/>
            <p:cNvSpPr/>
            <p:nvPr/>
          </p:nvSpPr>
          <p:spPr>
            <a:xfrm>
              <a:off x="4123175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2007;p91"/>
            <p:cNvSpPr/>
            <p:nvPr/>
          </p:nvSpPr>
          <p:spPr>
            <a:xfrm>
              <a:off x="404695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2008;p91"/>
            <p:cNvSpPr/>
            <p:nvPr/>
          </p:nvSpPr>
          <p:spPr>
            <a:xfrm>
              <a:off x="404695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2009;p91"/>
            <p:cNvSpPr/>
            <p:nvPr/>
          </p:nvSpPr>
          <p:spPr>
            <a:xfrm>
              <a:off x="404695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2010;p91"/>
            <p:cNvSpPr/>
            <p:nvPr/>
          </p:nvSpPr>
          <p:spPr>
            <a:xfrm>
              <a:off x="404695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2011;p91"/>
            <p:cNvSpPr/>
            <p:nvPr/>
          </p:nvSpPr>
          <p:spPr>
            <a:xfrm>
              <a:off x="404695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2012;p91"/>
            <p:cNvSpPr/>
            <p:nvPr/>
          </p:nvSpPr>
          <p:spPr>
            <a:xfrm>
              <a:off x="4046950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2013;p91"/>
            <p:cNvSpPr/>
            <p:nvPr/>
          </p:nvSpPr>
          <p:spPr>
            <a:xfrm>
              <a:off x="4046950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2014;p91"/>
            <p:cNvSpPr/>
            <p:nvPr/>
          </p:nvSpPr>
          <p:spPr>
            <a:xfrm>
              <a:off x="4046950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2015;p91"/>
            <p:cNvSpPr/>
            <p:nvPr/>
          </p:nvSpPr>
          <p:spPr>
            <a:xfrm>
              <a:off x="397095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2016;p91"/>
            <p:cNvSpPr/>
            <p:nvPr/>
          </p:nvSpPr>
          <p:spPr>
            <a:xfrm>
              <a:off x="397095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2017;p91"/>
            <p:cNvSpPr/>
            <p:nvPr/>
          </p:nvSpPr>
          <p:spPr>
            <a:xfrm>
              <a:off x="397095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2018;p91"/>
            <p:cNvSpPr/>
            <p:nvPr/>
          </p:nvSpPr>
          <p:spPr>
            <a:xfrm>
              <a:off x="39709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2019;p91"/>
            <p:cNvSpPr/>
            <p:nvPr/>
          </p:nvSpPr>
          <p:spPr>
            <a:xfrm>
              <a:off x="397095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2020;p91"/>
            <p:cNvSpPr/>
            <p:nvPr/>
          </p:nvSpPr>
          <p:spPr>
            <a:xfrm>
              <a:off x="39709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2021;p91"/>
            <p:cNvSpPr/>
            <p:nvPr/>
          </p:nvSpPr>
          <p:spPr>
            <a:xfrm>
              <a:off x="397095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2022;p91"/>
            <p:cNvSpPr/>
            <p:nvPr/>
          </p:nvSpPr>
          <p:spPr>
            <a:xfrm>
              <a:off x="39709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2023;p91"/>
            <p:cNvSpPr/>
            <p:nvPr/>
          </p:nvSpPr>
          <p:spPr>
            <a:xfrm>
              <a:off x="397095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2024;p91"/>
            <p:cNvSpPr/>
            <p:nvPr/>
          </p:nvSpPr>
          <p:spPr>
            <a:xfrm>
              <a:off x="389472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2025;p91"/>
            <p:cNvSpPr/>
            <p:nvPr/>
          </p:nvSpPr>
          <p:spPr>
            <a:xfrm>
              <a:off x="38947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4" y="2131"/>
                    <a:pt x="1603" y="2033"/>
                    <a:pt x="1822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2026;p91"/>
            <p:cNvSpPr/>
            <p:nvPr/>
          </p:nvSpPr>
          <p:spPr>
            <a:xfrm>
              <a:off x="389472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2027;p91"/>
            <p:cNvSpPr/>
            <p:nvPr/>
          </p:nvSpPr>
          <p:spPr>
            <a:xfrm>
              <a:off x="38947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2028;p91"/>
            <p:cNvSpPr/>
            <p:nvPr/>
          </p:nvSpPr>
          <p:spPr>
            <a:xfrm>
              <a:off x="38947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2029;p91"/>
            <p:cNvSpPr/>
            <p:nvPr/>
          </p:nvSpPr>
          <p:spPr>
            <a:xfrm>
              <a:off x="3894725" y="1571400"/>
              <a:ext cx="62175" cy="53250"/>
            </a:xfrm>
            <a:custGeom>
              <a:avLst/>
              <a:gdLst/>
              <a:ahLst/>
              <a:cxnLst/>
              <a:rect l="l" t="t" r="r" b="b"/>
              <a:pathLst>
                <a:path w="2487" h="2130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2030;p91"/>
            <p:cNvSpPr/>
            <p:nvPr/>
          </p:nvSpPr>
          <p:spPr>
            <a:xfrm>
              <a:off x="38947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2031;p91"/>
            <p:cNvSpPr/>
            <p:nvPr/>
          </p:nvSpPr>
          <p:spPr>
            <a:xfrm>
              <a:off x="389472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2032;p91"/>
            <p:cNvSpPr/>
            <p:nvPr/>
          </p:nvSpPr>
          <p:spPr>
            <a:xfrm>
              <a:off x="389472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2033;p91"/>
            <p:cNvSpPr/>
            <p:nvPr/>
          </p:nvSpPr>
          <p:spPr>
            <a:xfrm>
              <a:off x="389472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2034;p91"/>
            <p:cNvSpPr/>
            <p:nvPr/>
          </p:nvSpPr>
          <p:spPr>
            <a:xfrm>
              <a:off x="381852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2035;p91"/>
            <p:cNvSpPr/>
            <p:nvPr/>
          </p:nvSpPr>
          <p:spPr>
            <a:xfrm>
              <a:off x="381852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2036;p91"/>
            <p:cNvSpPr/>
            <p:nvPr/>
          </p:nvSpPr>
          <p:spPr>
            <a:xfrm>
              <a:off x="38185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2037;p91"/>
            <p:cNvSpPr/>
            <p:nvPr/>
          </p:nvSpPr>
          <p:spPr>
            <a:xfrm>
              <a:off x="38185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2038;p91"/>
            <p:cNvSpPr/>
            <p:nvPr/>
          </p:nvSpPr>
          <p:spPr>
            <a:xfrm>
              <a:off x="38185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2039;p91"/>
            <p:cNvSpPr/>
            <p:nvPr/>
          </p:nvSpPr>
          <p:spPr>
            <a:xfrm>
              <a:off x="38185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2040;p91"/>
            <p:cNvSpPr/>
            <p:nvPr/>
          </p:nvSpPr>
          <p:spPr>
            <a:xfrm>
              <a:off x="38185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2041;p91"/>
            <p:cNvSpPr/>
            <p:nvPr/>
          </p:nvSpPr>
          <p:spPr>
            <a:xfrm>
              <a:off x="38185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2042;p91"/>
            <p:cNvSpPr/>
            <p:nvPr/>
          </p:nvSpPr>
          <p:spPr>
            <a:xfrm>
              <a:off x="381852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2043;p91"/>
            <p:cNvSpPr/>
            <p:nvPr/>
          </p:nvSpPr>
          <p:spPr>
            <a:xfrm>
              <a:off x="3818525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2044;p91"/>
            <p:cNvSpPr/>
            <p:nvPr/>
          </p:nvSpPr>
          <p:spPr>
            <a:xfrm>
              <a:off x="381852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2045;p91"/>
            <p:cNvSpPr/>
            <p:nvPr/>
          </p:nvSpPr>
          <p:spPr>
            <a:xfrm>
              <a:off x="37423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2046;p91"/>
            <p:cNvSpPr/>
            <p:nvPr/>
          </p:nvSpPr>
          <p:spPr>
            <a:xfrm>
              <a:off x="37423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2047;p91"/>
            <p:cNvSpPr/>
            <p:nvPr/>
          </p:nvSpPr>
          <p:spPr>
            <a:xfrm>
              <a:off x="3742300" y="18760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5"/>
                    <a:pt x="528" y="2132"/>
                    <a:pt x="1076" y="2132"/>
                  </a:cubicBezTo>
                  <a:cubicBezTo>
                    <a:pt x="1335" y="2132"/>
                    <a:pt x="1599" y="2036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2048;p91"/>
            <p:cNvSpPr/>
            <p:nvPr/>
          </p:nvSpPr>
          <p:spPr>
            <a:xfrm>
              <a:off x="374230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2049;p91"/>
            <p:cNvSpPr/>
            <p:nvPr/>
          </p:nvSpPr>
          <p:spPr>
            <a:xfrm>
              <a:off x="374230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2050;p91"/>
            <p:cNvSpPr/>
            <p:nvPr/>
          </p:nvSpPr>
          <p:spPr>
            <a:xfrm>
              <a:off x="37423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2051;p91"/>
            <p:cNvSpPr/>
            <p:nvPr/>
          </p:nvSpPr>
          <p:spPr>
            <a:xfrm>
              <a:off x="37423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2052;p91"/>
            <p:cNvSpPr/>
            <p:nvPr/>
          </p:nvSpPr>
          <p:spPr>
            <a:xfrm>
              <a:off x="37423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2053;p91"/>
            <p:cNvSpPr/>
            <p:nvPr/>
          </p:nvSpPr>
          <p:spPr>
            <a:xfrm>
              <a:off x="374230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2054;p91"/>
            <p:cNvSpPr/>
            <p:nvPr/>
          </p:nvSpPr>
          <p:spPr>
            <a:xfrm>
              <a:off x="3666100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2055;p91"/>
            <p:cNvSpPr/>
            <p:nvPr/>
          </p:nvSpPr>
          <p:spPr>
            <a:xfrm>
              <a:off x="366610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2056;p91"/>
            <p:cNvSpPr/>
            <p:nvPr/>
          </p:nvSpPr>
          <p:spPr>
            <a:xfrm>
              <a:off x="3666100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2057;p91"/>
            <p:cNvSpPr/>
            <p:nvPr/>
          </p:nvSpPr>
          <p:spPr>
            <a:xfrm>
              <a:off x="366610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2058;p91"/>
            <p:cNvSpPr/>
            <p:nvPr/>
          </p:nvSpPr>
          <p:spPr>
            <a:xfrm>
              <a:off x="3666100" y="1571400"/>
              <a:ext cx="62150" cy="53250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6" y="1149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2059;p91"/>
            <p:cNvSpPr/>
            <p:nvPr/>
          </p:nvSpPr>
          <p:spPr>
            <a:xfrm>
              <a:off x="358987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2060;p91"/>
            <p:cNvSpPr/>
            <p:nvPr/>
          </p:nvSpPr>
          <p:spPr>
            <a:xfrm>
              <a:off x="358987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2061;p91"/>
            <p:cNvSpPr/>
            <p:nvPr/>
          </p:nvSpPr>
          <p:spPr>
            <a:xfrm>
              <a:off x="358987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2062;p91"/>
            <p:cNvSpPr/>
            <p:nvPr/>
          </p:nvSpPr>
          <p:spPr>
            <a:xfrm>
              <a:off x="358987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2063;p91"/>
            <p:cNvSpPr/>
            <p:nvPr/>
          </p:nvSpPr>
          <p:spPr>
            <a:xfrm>
              <a:off x="35898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2064;p91"/>
            <p:cNvSpPr/>
            <p:nvPr/>
          </p:nvSpPr>
          <p:spPr>
            <a:xfrm>
              <a:off x="3513675" y="2256925"/>
              <a:ext cx="62550" cy="53425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2065;p91"/>
            <p:cNvSpPr/>
            <p:nvPr/>
          </p:nvSpPr>
          <p:spPr>
            <a:xfrm>
              <a:off x="351367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2066;p91"/>
            <p:cNvSpPr/>
            <p:nvPr/>
          </p:nvSpPr>
          <p:spPr>
            <a:xfrm>
              <a:off x="351367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2067;p91"/>
            <p:cNvSpPr/>
            <p:nvPr/>
          </p:nvSpPr>
          <p:spPr>
            <a:xfrm>
              <a:off x="351367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2068;p91"/>
            <p:cNvSpPr/>
            <p:nvPr/>
          </p:nvSpPr>
          <p:spPr>
            <a:xfrm>
              <a:off x="351367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2069;p91"/>
            <p:cNvSpPr/>
            <p:nvPr/>
          </p:nvSpPr>
          <p:spPr>
            <a:xfrm>
              <a:off x="3513675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2070;p91"/>
            <p:cNvSpPr/>
            <p:nvPr/>
          </p:nvSpPr>
          <p:spPr>
            <a:xfrm>
              <a:off x="351367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2071;p91"/>
            <p:cNvSpPr/>
            <p:nvPr/>
          </p:nvSpPr>
          <p:spPr>
            <a:xfrm>
              <a:off x="3437450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2072;p91"/>
            <p:cNvSpPr/>
            <p:nvPr/>
          </p:nvSpPr>
          <p:spPr>
            <a:xfrm>
              <a:off x="3437450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0" y="0"/>
                    <a:pt x="1077" y="0"/>
                    <a:pt x="1074" y="0"/>
                  </a:cubicBez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2073;p91"/>
            <p:cNvSpPr/>
            <p:nvPr/>
          </p:nvSpPr>
          <p:spPr>
            <a:xfrm>
              <a:off x="343745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2074;p91"/>
            <p:cNvSpPr/>
            <p:nvPr/>
          </p:nvSpPr>
          <p:spPr>
            <a:xfrm>
              <a:off x="343745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2075;p91"/>
            <p:cNvSpPr/>
            <p:nvPr/>
          </p:nvSpPr>
          <p:spPr>
            <a:xfrm>
              <a:off x="3437450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2076;p91"/>
            <p:cNvSpPr/>
            <p:nvPr/>
          </p:nvSpPr>
          <p:spPr>
            <a:xfrm>
              <a:off x="343745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2077;p91"/>
            <p:cNvSpPr/>
            <p:nvPr/>
          </p:nvSpPr>
          <p:spPr>
            <a:xfrm>
              <a:off x="343745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2078;p91"/>
            <p:cNvSpPr/>
            <p:nvPr/>
          </p:nvSpPr>
          <p:spPr>
            <a:xfrm>
              <a:off x="3361450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2079;p91"/>
            <p:cNvSpPr/>
            <p:nvPr/>
          </p:nvSpPr>
          <p:spPr>
            <a:xfrm>
              <a:off x="336145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2080;p91"/>
            <p:cNvSpPr/>
            <p:nvPr/>
          </p:nvSpPr>
          <p:spPr>
            <a:xfrm>
              <a:off x="3361450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2081;p91"/>
            <p:cNvSpPr/>
            <p:nvPr/>
          </p:nvSpPr>
          <p:spPr>
            <a:xfrm>
              <a:off x="336145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2082;p91"/>
            <p:cNvSpPr/>
            <p:nvPr/>
          </p:nvSpPr>
          <p:spPr>
            <a:xfrm>
              <a:off x="32852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2083;p91"/>
            <p:cNvSpPr/>
            <p:nvPr/>
          </p:nvSpPr>
          <p:spPr>
            <a:xfrm>
              <a:off x="313280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2084;p91"/>
            <p:cNvSpPr/>
            <p:nvPr/>
          </p:nvSpPr>
          <p:spPr>
            <a:xfrm>
              <a:off x="305680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2085;p91"/>
            <p:cNvSpPr/>
            <p:nvPr/>
          </p:nvSpPr>
          <p:spPr>
            <a:xfrm>
              <a:off x="305680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2086;p91"/>
            <p:cNvSpPr/>
            <p:nvPr/>
          </p:nvSpPr>
          <p:spPr>
            <a:xfrm>
              <a:off x="298057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2087;p91"/>
            <p:cNvSpPr/>
            <p:nvPr/>
          </p:nvSpPr>
          <p:spPr>
            <a:xfrm>
              <a:off x="29805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2088;p91"/>
            <p:cNvSpPr/>
            <p:nvPr/>
          </p:nvSpPr>
          <p:spPr>
            <a:xfrm>
              <a:off x="298057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2089;p91"/>
            <p:cNvSpPr/>
            <p:nvPr/>
          </p:nvSpPr>
          <p:spPr>
            <a:xfrm>
              <a:off x="2980575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2090;p91"/>
            <p:cNvSpPr/>
            <p:nvPr/>
          </p:nvSpPr>
          <p:spPr>
            <a:xfrm>
              <a:off x="2980575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2091;p91"/>
            <p:cNvSpPr/>
            <p:nvPr/>
          </p:nvSpPr>
          <p:spPr>
            <a:xfrm>
              <a:off x="298057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2092;p91"/>
            <p:cNvSpPr/>
            <p:nvPr/>
          </p:nvSpPr>
          <p:spPr>
            <a:xfrm>
              <a:off x="290437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2093;p91"/>
            <p:cNvSpPr/>
            <p:nvPr/>
          </p:nvSpPr>
          <p:spPr>
            <a:xfrm>
              <a:off x="290437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2094;p91"/>
            <p:cNvSpPr/>
            <p:nvPr/>
          </p:nvSpPr>
          <p:spPr>
            <a:xfrm>
              <a:off x="290437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2095;p91"/>
            <p:cNvSpPr/>
            <p:nvPr/>
          </p:nvSpPr>
          <p:spPr>
            <a:xfrm>
              <a:off x="290437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2096;p91"/>
            <p:cNvSpPr/>
            <p:nvPr/>
          </p:nvSpPr>
          <p:spPr>
            <a:xfrm>
              <a:off x="2904375" y="11905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2097;p91"/>
            <p:cNvSpPr/>
            <p:nvPr/>
          </p:nvSpPr>
          <p:spPr>
            <a:xfrm>
              <a:off x="2904375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2098;p91"/>
            <p:cNvSpPr/>
            <p:nvPr/>
          </p:nvSpPr>
          <p:spPr>
            <a:xfrm>
              <a:off x="2904375" y="1038125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2099;p91"/>
            <p:cNvSpPr/>
            <p:nvPr/>
          </p:nvSpPr>
          <p:spPr>
            <a:xfrm>
              <a:off x="2828150" y="1571400"/>
              <a:ext cx="62150" cy="53250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6" y="1"/>
                  </a:moveTo>
                  <a:cubicBezTo>
                    <a:pt x="1072" y="1"/>
                    <a:pt x="1069" y="1"/>
                    <a:pt x="1066" y="1"/>
                  </a:cubicBez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2100;p91"/>
            <p:cNvSpPr/>
            <p:nvPr/>
          </p:nvSpPr>
          <p:spPr>
            <a:xfrm>
              <a:off x="28281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2101;p91"/>
            <p:cNvSpPr/>
            <p:nvPr/>
          </p:nvSpPr>
          <p:spPr>
            <a:xfrm>
              <a:off x="282815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2102;p91"/>
            <p:cNvSpPr/>
            <p:nvPr/>
          </p:nvSpPr>
          <p:spPr>
            <a:xfrm>
              <a:off x="28281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2103;p91"/>
            <p:cNvSpPr/>
            <p:nvPr/>
          </p:nvSpPr>
          <p:spPr>
            <a:xfrm>
              <a:off x="2828150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2104;p91"/>
            <p:cNvSpPr/>
            <p:nvPr/>
          </p:nvSpPr>
          <p:spPr>
            <a:xfrm>
              <a:off x="2828150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2105;p91"/>
            <p:cNvSpPr/>
            <p:nvPr/>
          </p:nvSpPr>
          <p:spPr>
            <a:xfrm>
              <a:off x="282815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2106;p91"/>
            <p:cNvSpPr/>
            <p:nvPr/>
          </p:nvSpPr>
          <p:spPr>
            <a:xfrm>
              <a:off x="2828150" y="1038125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2107;p91"/>
            <p:cNvSpPr/>
            <p:nvPr/>
          </p:nvSpPr>
          <p:spPr>
            <a:xfrm>
              <a:off x="275195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2108;p91"/>
            <p:cNvSpPr/>
            <p:nvPr/>
          </p:nvSpPr>
          <p:spPr>
            <a:xfrm>
              <a:off x="275195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2109;p91"/>
            <p:cNvSpPr/>
            <p:nvPr/>
          </p:nvSpPr>
          <p:spPr>
            <a:xfrm>
              <a:off x="275195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2110;p91"/>
            <p:cNvSpPr/>
            <p:nvPr/>
          </p:nvSpPr>
          <p:spPr>
            <a:xfrm>
              <a:off x="2751950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2111;p91"/>
            <p:cNvSpPr/>
            <p:nvPr/>
          </p:nvSpPr>
          <p:spPr>
            <a:xfrm>
              <a:off x="2751950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2112;p91"/>
            <p:cNvSpPr/>
            <p:nvPr/>
          </p:nvSpPr>
          <p:spPr>
            <a:xfrm>
              <a:off x="2751950" y="11905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2113;p91"/>
            <p:cNvSpPr/>
            <p:nvPr/>
          </p:nvSpPr>
          <p:spPr>
            <a:xfrm>
              <a:off x="2751950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2114;p91"/>
            <p:cNvSpPr/>
            <p:nvPr/>
          </p:nvSpPr>
          <p:spPr>
            <a:xfrm>
              <a:off x="2751950" y="1038125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2115;p91"/>
            <p:cNvSpPr/>
            <p:nvPr/>
          </p:nvSpPr>
          <p:spPr>
            <a:xfrm>
              <a:off x="26759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2116;p91"/>
            <p:cNvSpPr/>
            <p:nvPr/>
          </p:nvSpPr>
          <p:spPr>
            <a:xfrm>
              <a:off x="26759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2117;p91"/>
            <p:cNvSpPr/>
            <p:nvPr/>
          </p:nvSpPr>
          <p:spPr>
            <a:xfrm>
              <a:off x="267592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2118;p91"/>
            <p:cNvSpPr/>
            <p:nvPr/>
          </p:nvSpPr>
          <p:spPr>
            <a:xfrm>
              <a:off x="267592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2119;p91"/>
            <p:cNvSpPr/>
            <p:nvPr/>
          </p:nvSpPr>
          <p:spPr>
            <a:xfrm>
              <a:off x="2675925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2120;p91"/>
            <p:cNvSpPr/>
            <p:nvPr/>
          </p:nvSpPr>
          <p:spPr>
            <a:xfrm>
              <a:off x="2675925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2121;p91"/>
            <p:cNvSpPr/>
            <p:nvPr/>
          </p:nvSpPr>
          <p:spPr>
            <a:xfrm>
              <a:off x="267592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2122;p91"/>
            <p:cNvSpPr/>
            <p:nvPr/>
          </p:nvSpPr>
          <p:spPr>
            <a:xfrm>
              <a:off x="2675925" y="1038125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2123;p91"/>
            <p:cNvSpPr/>
            <p:nvPr/>
          </p:nvSpPr>
          <p:spPr>
            <a:xfrm>
              <a:off x="259972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2124;p91"/>
            <p:cNvSpPr/>
            <p:nvPr/>
          </p:nvSpPr>
          <p:spPr>
            <a:xfrm>
              <a:off x="2599725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2125;p91"/>
            <p:cNvSpPr/>
            <p:nvPr/>
          </p:nvSpPr>
          <p:spPr>
            <a:xfrm>
              <a:off x="259972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2126;p91"/>
            <p:cNvSpPr/>
            <p:nvPr/>
          </p:nvSpPr>
          <p:spPr>
            <a:xfrm>
              <a:off x="259972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2127;p91"/>
            <p:cNvSpPr/>
            <p:nvPr/>
          </p:nvSpPr>
          <p:spPr>
            <a:xfrm>
              <a:off x="259972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2128;p91"/>
            <p:cNvSpPr/>
            <p:nvPr/>
          </p:nvSpPr>
          <p:spPr>
            <a:xfrm>
              <a:off x="259972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2129;p91"/>
            <p:cNvSpPr/>
            <p:nvPr/>
          </p:nvSpPr>
          <p:spPr>
            <a:xfrm>
              <a:off x="2599725" y="11905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2130;p91"/>
            <p:cNvSpPr/>
            <p:nvPr/>
          </p:nvSpPr>
          <p:spPr>
            <a:xfrm>
              <a:off x="2599725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2131;p91"/>
            <p:cNvSpPr/>
            <p:nvPr/>
          </p:nvSpPr>
          <p:spPr>
            <a:xfrm>
              <a:off x="2599725" y="1038125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2132;p91"/>
            <p:cNvSpPr/>
            <p:nvPr/>
          </p:nvSpPr>
          <p:spPr>
            <a:xfrm>
              <a:off x="252350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2133;p91"/>
            <p:cNvSpPr/>
            <p:nvPr/>
          </p:nvSpPr>
          <p:spPr>
            <a:xfrm>
              <a:off x="25235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2134;p91"/>
            <p:cNvSpPr/>
            <p:nvPr/>
          </p:nvSpPr>
          <p:spPr>
            <a:xfrm>
              <a:off x="25235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2135;p91"/>
            <p:cNvSpPr/>
            <p:nvPr/>
          </p:nvSpPr>
          <p:spPr>
            <a:xfrm>
              <a:off x="25235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2136;p91"/>
            <p:cNvSpPr/>
            <p:nvPr/>
          </p:nvSpPr>
          <p:spPr>
            <a:xfrm>
              <a:off x="25235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2137;p91"/>
            <p:cNvSpPr/>
            <p:nvPr/>
          </p:nvSpPr>
          <p:spPr>
            <a:xfrm>
              <a:off x="252350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2138;p91"/>
            <p:cNvSpPr/>
            <p:nvPr/>
          </p:nvSpPr>
          <p:spPr>
            <a:xfrm>
              <a:off x="2523500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2139;p91"/>
            <p:cNvSpPr/>
            <p:nvPr/>
          </p:nvSpPr>
          <p:spPr>
            <a:xfrm>
              <a:off x="2523500" y="11905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2140;p91"/>
            <p:cNvSpPr/>
            <p:nvPr/>
          </p:nvSpPr>
          <p:spPr>
            <a:xfrm>
              <a:off x="252350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2141;p91"/>
            <p:cNvSpPr/>
            <p:nvPr/>
          </p:nvSpPr>
          <p:spPr>
            <a:xfrm>
              <a:off x="2523500" y="1038125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2142;p91"/>
            <p:cNvSpPr/>
            <p:nvPr/>
          </p:nvSpPr>
          <p:spPr>
            <a:xfrm>
              <a:off x="2447300" y="17236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2143;p91"/>
            <p:cNvSpPr/>
            <p:nvPr/>
          </p:nvSpPr>
          <p:spPr>
            <a:xfrm>
              <a:off x="2447300" y="164740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2144;p91"/>
            <p:cNvSpPr/>
            <p:nvPr/>
          </p:nvSpPr>
          <p:spPr>
            <a:xfrm>
              <a:off x="2447300" y="1571400"/>
              <a:ext cx="62400" cy="53250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2145;p91"/>
            <p:cNvSpPr/>
            <p:nvPr/>
          </p:nvSpPr>
          <p:spPr>
            <a:xfrm>
              <a:off x="2447300" y="14952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2146;p91"/>
            <p:cNvSpPr/>
            <p:nvPr/>
          </p:nvSpPr>
          <p:spPr>
            <a:xfrm>
              <a:off x="2447300" y="141897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2147;p91"/>
            <p:cNvSpPr/>
            <p:nvPr/>
          </p:nvSpPr>
          <p:spPr>
            <a:xfrm>
              <a:off x="2447300" y="13427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2148;p91"/>
            <p:cNvSpPr/>
            <p:nvPr/>
          </p:nvSpPr>
          <p:spPr>
            <a:xfrm>
              <a:off x="2447300" y="12665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0"/>
                  </a:moveTo>
                  <a:cubicBezTo>
                    <a:pt x="480" y="9"/>
                    <a:pt x="8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96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2149;p91"/>
            <p:cNvSpPr/>
            <p:nvPr/>
          </p:nvSpPr>
          <p:spPr>
            <a:xfrm>
              <a:off x="2447300" y="119055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2150;p91"/>
            <p:cNvSpPr/>
            <p:nvPr/>
          </p:nvSpPr>
          <p:spPr>
            <a:xfrm>
              <a:off x="2447300" y="11143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2151;p91"/>
            <p:cNvSpPr/>
            <p:nvPr/>
          </p:nvSpPr>
          <p:spPr>
            <a:xfrm>
              <a:off x="2447300" y="1038125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2152;p91"/>
            <p:cNvSpPr/>
            <p:nvPr/>
          </p:nvSpPr>
          <p:spPr>
            <a:xfrm>
              <a:off x="23712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2153;p91"/>
            <p:cNvSpPr/>
            <p:nvPr/>
          </p:nvSpPr>
          <p:spPr>
            <a:xfrm>
              <a:off x="237127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2154;p91"/>
            <p:cNvSpPr/>
            <p:nvPr/>
          </p:nvSpPr>
          <p:spPr>
            <a:xfrm>
              <a:off x="237127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2155;p91"/>
            <p:cNvSpPr/>
            <p:nvPr/>
          </p:nvSpPr>
          <p:spPr>
            <a:xfrm>
              <a:off x="237127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2156;p91"/>
            <p:cNvSpPr/>
            <p:nvPr/>
          </p:nvSpPr>
          <p:spPr>
            <a:xfrm>
              <a:off x="237127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2157;p91"/>
            <p:cNvSpPr/>
            <p:nvPr/>
          </p:nvSpPr>
          <p:spPr>
            <a:xfrm>
              <a:off x="2371275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8" y="1155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2158;p91"/>
            <p:cNvSpPr/>
            <p:nvPr/>
          </p:nvSpPr>
          <p:spPr>
            <a:xfrm>
              <a:off x="2371275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2159;p91"/>
            <p:cNvSpPr/>
            <p:nvPr/>
          </p:nvSpPr>
          <p:spPr>
            <a:xfrm>
              <a:off x="237127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2160;p91"/>
            <p:cNvSpPr/>
            <p:nvPr/>
          </p:nvSpPr>
          <p:spPr>
            <a:xfrm>
              <a:off x="2371275" y="1038125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2161;p91"/>
            <p:cNvSpPr/>
            <p:nvPr/>
          </p:nvSpPr>
          <p:spPr>
            <a:xfrm>
              <a:off x="229507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2162;p91"/>
            <p:cNvSpPr/>
            <p:nvPr/>
          </p:nvSpPr>
          <p:spPr>
            <a:xfrm>
              <a:off x="229507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1" y="2137"/>
                    <a:pt x="1597" y="2040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2163;p91"/>
            <p:cNvSpPr/>
            <p:nvPr/>
          </p:nvSpPr>
          <p:spPr>
            <a:xfrm>
              <a:off x="2295075" y="11905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2164;p91"/>
            <p:cNvSpPr/>
            <p:nvPr/>
          </p:nvSpPr>
          <p:spPr>
            <a:xfrm>
              <a:off x="2295075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2165;p91"/>
            <p:cNvSpPr/>
            <p:nvPr/>
          </p:nvSpPr>
          <p:spPr>
            <a:xfrm>
              <a:off x="2218650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7" y="9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2166;p91"/>
            <p:cNvSpPr/>
            <p:nvPr/>
          </p:nvSpPr>
          <p:spPr>
            <a:xfrm>
              <a:off x="2218650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74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2167;p91"/>
            <p:cNvSpPr/>
            <p:nvPr/>
          </p:nvSpPr>
          <p:spPr>
            <a:xfrm>
              <a:off x="221865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2168;p91"/>
            <p:cNvSpPr/>
            <p:nvPr/>
          </p:nvSpPr>
          <p:spPr>
            <a:xfrm>
              <a:off x="2142425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2169;p91"/>
            <p:cNvSpPr/>
            <p:nvPr/>
          </p:nvSpPr>
          <p:spPr>
            <a:xfrm>
              <a:off x="2142425" y="11905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2170;p91"/>
            <p:cNvSpPr/>
            <p:nvPr/>
          </p:nvSpPr>
          <p:spPr>
            <a:xfrm>
              <a:off x="2751950" y="36279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2171;p91"/>
            <p:cNvSpPr/>
            <p:nvPr/>
          </p:nvSpPr>
          <p:spPr>
            <a:xfrm>
              <a:off x="2751950" y="3551925"/>
              <a:ext cx="62350" cy="53300"/>
            </a:xfrm>
            <a:custGeom>
              <a:avLst/>
              <a:gdLst/>
              <a:ahLst/>
              <a:cxnLst/>
              <a:rect l="l" t="t" r="r" b="b"/>
              <a:pathLst>
                <a:path w="2494" h="2132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80"/>
                    <a:pt x="0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7" y="2131"/>
                    <a:pt x="1604" y="2033"/>
                    <a:pt x="1821" y="1814"/>
                  </a:cubicBezTo>
                  <a:cubicBezTo>
                    <a:pt x="2493" y="1141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2172;p91"/>
            <p:cNvSpPr/>
            <p:nvPr/>
          </p:nvSpPr>
          <p:spPr>
            <a:xfrm>
              <a:off x="2751950" y="3475725"/>
              <a:ext cx="62350" cy="53275"/>
            </a:xfrm>
            <a:custGeom>
              <a:avLst/>
              <a:gdLst/>
              <a:ahLst/>
              <a:cxnLst/>
              <a:rect l="l" t="t" r="r" b="b"/>
              <a:pathLst>
                <a:path w="2494" h="2131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4" y="2032"/>
                    <a:pt x="1821" y="1813"/>
                  </a:cubicBezTo>
                  <a:cubicBezTo>
                    <a:pt x="2493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2173;p91"/>
            <p:cNvSpPr/>
            <p:nvPr/>
          </p:nvSpPr>
          <p:spPr>
            <a:xfrm>
              <a:off x="2675925" y="38567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2174;p91"/>
            <p:cNvSpPr/>
            <p:nvPr/>
          </p:nvSpPr>
          <p:spPr>
            <a:xfrm>
              <a:off x="2675725" y="3780375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1" y="480"/>
                    <a:pt x="9" y="1073"/>
                  </a:cubicBezTo>
                  <a:cubicBezTo>
                    <a:pt x="9" y="1715"/>
                    <a:pt x="535" y="2139"/>
                    <a:pt x="1081" y="2139"/>
                  </a:cubicBezTo>
                  <a:cubicBezTo>
                    <a:pt x="1345" y="2139"/>
                    <a:pt x="1613" y="2040"/>
                    <a:pt x="1830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2175;p91"/>
            <p:cNvSpPr/>
            <p:nvPr/>
          </p:nvSpPr>
          <p:spPr>
            <a:xfrm>
              <a:off x="2675925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2176;p91"/>
            <p:cNvSpPr/>
            <p:nvPr/>
          </p:nvSpPr>
          <p:spPr>
            <a:xfrm>
              <a:off x="2675925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2177;p91"/>
            <p:cNvSpPr/>
            <p:nvPr/>
          </p:nvSpPr>
          <p:spPr>
            <a:xfrm>
              <a:off x="2675925" y="35519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2178;p91"/>
            <p:cNvSpPr/>
            <p:nvPr/>
          </p:nvSpPr>
          <p:spPr>
            <a:xfrm>
              <a:off x="2675925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2179;p91"/>
            <p:cNvSpPr/>
            <p:nvPr/>
          </p:nvSpPr>
          <p:spPr>
            <a:xfrm>
              <a:off x="2599725" y="385677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2180;p91"/>
            <p:cNvSpPr/>
            <p:nvPr/>
          </p:nvSpPr>
          <p:spPr>
            <a:xfrm>
              <a:off x="2599725" y="3780375"/>
              <a:ext cx="62400" cy="53475"/>
            </a:xfrm>
            <a:custGeom>
              <a:avLst/>
              <a:gdLst/>
              <a:ahLst/>
              <a:cxnLst/>
              <a:rect l="l" t="t" r="r" b="b"/>
              <a:pathLst>
                <a:path w="2496" h="2139" extrusionOk="0">
                  <a:moveTo>
                    <a:pt x="1065" y="0"/>
                  </a:moveTo>
                  <a:cubicBezTo>
                    <a:pt x="472" y="0"/>
                    <a:pt x="0" y="480"/>
                    <a:pt x="0" y="1073"/>
                  </a:cubicBezTo>
                  <a:cubicBezTo>
                    <a:pt x="0" y="1715"/>
                    <a:pt x="526" y="2139"/>
                    <a:pt x="1073" y="2139"/>
                  </a:cubicBezTo>
                  <a:cubicBezTo>
                    <a:pt x="1336" y="2139"/>
                    <a:pt x="1604" y="2040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2181;p91"/>
            <p:cNvSpPr/>
            <p:nvPr/>
          </p:nvSpPr>
          <p:spPr>
            <a:xfrm>
              <a:off x="2599725" y="37041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2182;p91"/>
            <p:cNvSpPr/>
            <p:nvPr/>
          </p:nvSpPr>
          <p:spPr>
            <a:xfrm>
              <a:off x="2599725" y="36279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2183;p91"/>
            <p:cNvSpPr/>
            <p:nvPr/>
          </p:nvSpPr>
          <p:spPr>
            <a:xfrm>
              <a:off x="2599725" y="355192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2184;p91"/>
            <p:cNvSpPr/>
            <p:nvPr/>
          </p:nvSpPr>
          <p:spPr>
            <a:xfrm>
              <a:off x="2599725" y="34757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2185;p91"/>
            <p:cNvSpPr/>
            <p:nvPr/>
          </p:nvSpPr>
          <p:spPr>
            <a:xfrm>
              <a:off x="2523500" y="3932800"/>
              <a:ext cx="62225" cy="53475"/>
            </a:xfrm>
            <a:custGeom>
              <a:avLst/>
              <a:gdLst/>
              <a:ahLst/>
              <a:cxnLst/>
              <a:rect l="l" t="t" r="r" b="b"/>
              <a:pathLst>
                <a:path w="2489" h="2139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8" y="2139"/>
                    <a:pt x="1605" y="2041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2186;p91"/>
            <p:cNvSpPr/>
            <p:nvPr/>
          </p:nvSpPr>
          <p:spPr>
            <a:xfrm>
              <a:off x="2523500" y="38567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2187;p91"/>
            <p:cNvSpPr/>
            <p:nvPr/>
          </p:nvSpPr>
          <p:spPr>
            <a:xfrm>
              <a:off x="2523500" y="3780375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1" y="2139"/>
                    <a:pt x="1610" y="2040"/>
                    <a:pt x="1830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2188;p91"/>
            <p:cNvSpPr/>
            <p:nvPr/>
          </p:nvSpPr>
          <p:spPr>
            <a:xfrm>
              <a:off x="252350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2189;p91"/>
            <p:cNvSpPr/>
            <p:nvPr/>
          </p:nvSpPr>
          <p:spPr>
            <a:xfrm>
              <a:off x="2523500" y="3627950"/>
              <a:ext cx="62225" cy="53475"/>
            </a:xfrm>
            <a:custGeom>
              <a:avLst/>
              <a:gdLst/>
              <a:ahLst/>
              <a:cxnLst/>
              <a:rect l="l" t="t" r="r" b="b"/>
              <a:pathLst>
                <a:path w="2489" h="2139" extrusionOk="0">
                  <a:moveTo>
                    <a:pt x="1066" y="0"/>
                  </a:moveTo>
                  <a:cubicBezTo>
                    <a:pt x="480" y="8"/>
                    <a:pt x="1" y="488"/>
                    <a:pt x="1" y="1073"/>
                  </a:cubicBezTo>
                  <a:cubicBezTo>
                    <a:pt x="1" y="1715"/>
                    <a:pt x="527" y="2139"/>
                    <a:pt x="1073" y="2139"/>
                  </a:cubicBezTo>
                  <a:cubicBezTo>
                    <a:pt x="1337" y="2139"/>
                    <a:pt x="1605" y="2040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2190;p91"/>
            <p:cNvSpPr/>
            <p:nvPr/>
          </p:nvSpPr>
          <p:spPr>
            <a:xfrm>
              <a:off x="2523500" y="35519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2191;p91"/>
            <p:cNvSpPr/>
            <p:nvPr/>
          </p:nvSpPr>
          <p:spPr>
            <a:xfrm>
              <a:off x="252350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2192;p91"/>
            <p:cNvSpPr/>
            <p:nvPr/>
          </p:nvSpPr>
          <p:spPr>
            <a:xfrm>
              <a:off x="252350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2193;p91"/>
            <p:cNvSpPr/>
            <p:nvPr/>
          </p:nvSpPr>
          <p:spPr>
            <a:xfrm>
              <a:off x="2447300" y="40852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96" y="1147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2194;p91"/>
            <p:cNvSpPr/>
            <p:nvPr/>
          </p:nvSpPr>
          <p:spPr>
            <a:xfrm>
              <a:off x="2447300" y="40090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9" y="2134"/>
                    <a:pt x="1078" y="2134"/>
                  </a:cubicBezTo>
                  <a:cubicBezTo>
                    <a:pt x="1339" y="2134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2195;p91"/>
            <p:cNvSpPr/>
            <p:nvPr/>
          </p:nvSpPr>
          <p:spPr>
            <a:xfrm>
              <a:off x="2447300" y="3932800"/>
              <a:ext cx="62200" cy="53475"/>
            </a:xfrm>
            <a:custGeom>
              <a:avLst/>
              <a:gdLst/>
              <a:ahLst/>
              <a:cxnLst/>
              <a:rect l="l" t="t" r="r" b="b"/>
              <a:pathLst>
                <a:path w="2488" h="2139" extrusionOk="0">
                  <a:moveTo>
                    <a:pt x="1065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7" y="2139"/>
                    <a:pt x="1604" y="2041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2196;p91"/>
            <p:cNvSpPr/>
            <p:nvPr/>
          </p:nvSpPr>
          <p:spPr>
            <a:xfrm>
              <a:off x="2447300" y="385677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2197;p91"/>
            <p:cNvSpPr/>
            <p:nvPr/>
          </p:nvSpPr>
          <p:spPr>
            <a:xfrm>
              <a:off x="2447300" y="3780375"/>
              <a:ext cx="62400" cy="53475"/>
            </a:xfrm>
            <a:custGeom>
              <a:avLst/>
              <a:gdLst/>
              <a:ahLst/>
              <a:cxnLst/>
              <a:rect l="l" t="t" r="r" b="b"/>
              <a:pathLst>
                <a:path w="2496" h="2139" extrusionOk="0">
                  <a:moveTo>
                    <a:pt x="1065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7" y="2139"/>
                  </a:cubicBezTo>
                  <a:cubicBezTo>
                    <a:pt x="1341" y="2139"/>
                    <a:pt x="1610" y="2040"/>
                    <a:pt x="1829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2198;p91"/>
            <p:cNvSpPr/>
            <p:nvPr/>
          </p:nvSpPr>
          <p:spPr>
            <a:xfrm>
              <a:off x="2447300" y="37041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2199;p91"/>
            <p:cNvSpPr/>
            <p:nvPr/>
          </p:nvSpPr>
          <p:spPr>
            <a:xfrm>
              <a:off x="2447300" y="3627950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8" y="2137"/>
                    <a:pt x="1076" y="2137"/>
                  </a:cubicBezTo>
                  <a:cubicBezTo>
                    <a:pt x="1339" y="2137"/>
                    <a:pt x="1605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2200;p91"/>
            <p:cNvSpPr/>
            <p:nvPr/>
          </p:nvSpPr>
          <p:spPr>
            <a:xfrm>
              <a:off x="2447300" y="355192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2201;p91"/>
            <p:cNvSpPr/>
            <p:nvPr/>
          </p:nvSpPr>
          <p:spPr>
            <a:xfrm>
              <a:off x="2447300" y="34757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2202;p91"/>
            <p:cNvSpPr/>
            <p:nvPr/>
          </p:nvSpPr>
          <p:spPr>
            <a:xfrm>
              <a:off x="2447300" y="33995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2203;p91"/>
            <p:cNvSpPr/>
            <p:nvPr/>
          </p:nvSpPr>
          <p:spPr>
            <a:xfrm>
              <a:off x="2447300" y="3323300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2204;p91"/>
            <p:cNvSpPr/>
            <p:nvPr/>
          </p:nvSpPr>
          <p:spPr>
            <a:xfrm>
              <a:off x="2371275" y="42374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8" y="1155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2205;p91"/>
            <p:cNvSpPr/>
            <p:nvPr/>
          </p:nvSpPr>
          <p:spPr>
            <a:xfrm>
              <a:off x="2371275" y="41614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2206;p91"/>
            <p:cNvSpPr/>
            <p:nvPr/>
          </p:nvSpPr>
          <p:spPr>
            <a:xfrm>
              <a:off x="2371275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47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2207;p91"/>
            <p:cNvSpPr/>
            <p:nvPr/>
          </p:nvSpPr>
          <p:spPr>
            <a:xfrm>
              <a:off x="2371275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2208;p91"/>
            <p:cNvSpPr/>
            <p:nvPr/>
          </p:nvSpPr>
          <p:spPr>
            <a:xfrm>
              <a:off x="2371075" y="3932800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7" y="2139"/>
                    <a:pt x="1605" y="2041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2209;p91"/>
            <p:cNvSpPr/>
            <p:nvPr/>
          </p:nvSpPr>
          <p:spPr>
            <a:xfrm>
              <a:off x="2371075" y="385677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2210;p91"/>
            <p:cNvSpPr/>
            <p:nvPr/>
          </p:nvSpPr>
          <p:spPr>
            <a:xfrm>
              <a:off x="2371075" y="3780375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1" y="2139"/>
                    <a:pt x="1610" y="2040"/>
                    <a:pt x="1830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2211;p91"/>
            <p:cNvSpPr/>
            <p:nvPr/>
          </p:nvSpPr>
          <p:spPr>
            <a:xfrm>
              <a:off x="2371275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2212;p91"/>
            <p:cNvSpPr/>
            <p:nvPr/>
          </p:nvSpPr>
          <p:spPr>
            <a:xfrm>
              <a:off x="2371275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8" y="1154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2213;p91"/>
            <p:cNvSpPr/>
            <p:nvPr/>
          </p:nvSpPr>
          <p:spPr>
            <a:xfrm>
              <a:off x="2371075" y="355192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2214;p91"/>
            <p:cNvSpPr/>
            <p:nvPr/>
          </p:nvSpPr>
          <p:spPr>
            <a:xfrm>
              <a:off x="2371075" y="34757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2215;p91"/>
            <p:cNvSpPr/>
            <p:nvPr/>
          </p:nvSpPr>
          <p:spPr>
            <a:xfrm>
              <a:off x="2371075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2216;p91"/>
            <p:cNvSpPr/>
            <p:nvPr/>
          </p:nvSpPr>
          <p:spPr>
            <a:xfrm>
              <a:off x="2371075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54"/>
                    <a:pt x="2025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2217;p91"/>
            <p:cNvSpPr/>
            <p:nvPr/>
          </p:nvSpPr>
          <p:spPr>
            <a:xfrm>
              <a:off x="2371075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55"/>
                    <a:pt x="2025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2218;p91"/>
            <p:cNvSpPr/>
            <p:nvPr/>
          </p:nvSpPr>
          <p:spPr>
            <a:xfrm>
              <a:off x="2295075" y="43136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2219;p91"/>
            <p:cNvSpPr/>
            <p:nvPr/>
          </p:nvSpPr>
          <p:spPr>
            <a:xfrm>
              <a:off x="2295075" y="42374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1" y="2137"/>
                    <a:pt x="1597" y="2040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2220;p91"/>
            <p:cNvSpPr/>
            <p:nvPr/>
          </p:nvSpPr>
          <p:spPr>
            <a:xfrm>
              <a:off x="2295075" y="416142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2221;p91"/>
            <p:cNvSpPr/>
            <p:nvPr/>
          </p:nvSpPr>
          <p:spPr>
            <a:xfrm>
              <a:off x="2295075" y="40852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1"/>
                  </a:cubicBezTo>
                  <a:cubicBezTo>
                    <a:pt x="2488" y="1147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2222;p91"/>
            <p:cNvSpPr/>
            <p:nvPr/>
          </p:nvSpPr>
          <p:spPr>
            <a:xfrm>
              <a:off x="2295075" y="4009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10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2223;p91"/>
            <p:cNvSpPr/>
            <p:nvPr/>
          </p:nvSpPr>
          <p:spPr>
            <a:xfrm>
              <a:off x="2294850" y="3932800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1" y="0"/>
                    <a:pt x="1" y="480"/>
                    <a:pt x="9" y="1073"/>
                  </a:cubicBezTo>
                  <a:cubicBezTo>
                    <a:pt x="9" y="1715"/>
                    <a:pt x="531" y="2139"/>
                    <a:pt x="1078" y="2139"/>
                  </a:cubicBezTo>
                  <a:cubicBezTo>
                    <a:pt x="1342" y="2139"/>
                    <a:pt x="1611" y="2041"/>
                    <a:pt x="1830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2224;p91"/>
            <p:cNvSpPr/>
            <p:nvPr/>
          </p:nvSpPr>
          <p:spPr>
            <a:xfrm>
              <a:off x="2295075" y="385677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2225;p91"/>
            <p:cNvSpPr/>
            <p:nvPr/>
          </p:nvSpPr>
          <p:spPr>
            <a:xfrm>
              <a:off x="2294850" y="3780375"/>
              <a:ext cx="62625" cy="53475"/>
            </a:xfrm>
            <a:custGeom>
              <a:avLst/>
              <a:gdLst/>
              <a:ahLst/>
              <a:cxnLst/>
              <a:rect l="l" t="t" r="r" b="b"/>
              <a:pathLst>
                <a:path w="2505" h="2139" extrusionOk="0">
                  <a:moveTo>
                    <a:pt x="1074" y="0"/>
                  </a:moveTo>
                  <a:cubicBezTo>
                    <a:pt x="481" y="0"/>
                    <a:pt x="1" y="480"/>
                    <a:pt x="9" y="1073"/>
                  </a:cubicBezTo>
                  <a:cubicBezTo>
                    <a:pt x="9" y="1715"/>
                    <a:pt x="535" y="2139"/>
                    <a:pt x="1082" y="2139"/>
                  </a:cubicBezTo>
                  <a:cubicBezTo>
                    <a:pt x="1345" y="2139"/>
                    <a:pt x="1613" y="2040"/>
                    <a:pt x="1830" y="1821"/>
                  </a:cubicBezTo>
                  <a:cubicBezTo>
                    <a:pt x="2505" y="1146"/>
                    <a:pt x="2025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2226;p91"/>
            <p:cNvSpPr/>
            <p:nvPr/>
          </p:nvSpPr>
          <p:spPr>
            <a:xfrm>
              <a:off x="2295075" y="37041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2227;p91"/>
            <p:cNvSpPr/>
            <p:nvPr/>
          </p:nvSpPr>
          <p:spPr>
            <a:xfrm>
              <a:off x="2295075" y="36279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2228;p91"/>
            <p:cNvSpPr/>
            <p:nvPr/>
          </p:nvSpPr>
          <p:spPr>
            <a:xfrm>
              <a:off x="2295075" y="355192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2229;p91"/>
            <p:cNvSpPr/>
            <p:nvPr/>
          </p:nvSpPr>
          <p:spPr>
            <a:xfrm>
              <a:off x="2295075" y="34757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2230;p91"/>
            <p:cNvSpPr/>
            <p:nvPr/>
          </p:nvSpPr>
          <p:spPr>
            <a:xfrm>
              <a:off x="2295075" y="33995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2231;p91"/>
            <p:cNvSpPr/>
            <p:nvPr/>
          </p:nvSpPr>
          <p:spPr>
            <a:xfrm>
              <a:off x="229492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8"/>
                    <a:pt x="6" y="480"/>
                    <a:pt x="6" y="1065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4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2232;p91"/>
            <p:cNvSpPr/>
            <p:nvPr/>
          </p:nvSpPr>
          <p:spPr>
            <a:xfrm>
              <a:off x="2294925" y="3247075"/>
              <a:ext cx="62350" cy="53450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40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2233;p91"/>
            <p:cNvSpPr/>
            <p:nvPr/>
          </p:nvSpPr>
          <p:spPr>
            <a:xfrm>
              <a:off x="2295075" y="317107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2"/>
                    <a:pt x="1813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2234;p91"/>
            <p:cNvSpPr/>
            <p:nvPr/>
          </p:nvSpPr>
          <p:spPr>
            <a:xfrm>
              <a:off x="2295075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2235;p91"/>
            <p:cNvSpPr/>
            <p:nvPr/>
          </p:nvSpPr>
          <p:spPr>
            <a:xfrm>
              <a:off x="2218650" y="43898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2236;p91"/>
            <p:cNvSpPr/>
            <p:nvPr/>
          </p:nvSpPr>
          <p:spPr>
            <a:xfrm>
              <a:off x="2218650" y="43136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2237;p91"/>
            <p:cNvSpPr/>
            <p:nvPr/>
          </p:nvSpPr>
          <p:spPr>
            <a:xfrm>
              <a:off x="2218650" y="42374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74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7" y="8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2238;p91"/>
            <p:cNvSpPr/>
            <p:nvPr/>
          </p:nvSpPr>
          <p:spPr>
            <a:xfrm>
              <a:off x="2218650" y="416142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2239;p91"/>
            <p:cNvSpPr/>
            <p:nvPr/>
          </p:nvSpPr>
          <p:spPr>
            <a:xfrm>
              <a:off x="2218650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2240;p91"/>
            <p:cNvSpPr/>
            <p:nvPr/>
          </p:nvSpPr>
          <p:spPr>
            <a:xfrm>
              <a:off x="2218650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2241;p91"/>
            <p:cNvSpPr/>
            <p:nvPr/>
          </p:nvSpPr>
          <p:spPr>
            <a:xfrm>
              <a:off x="2218650" y="3932800"/>
              <a:ext cx="62225" cy="53475"/>
            </a:xfrm>
            <a:custGeom>
              <a:avLst/>
              <a:gdLst/>
              <a:ahLst/>
              <a:cxnLst/>
              <a:rect l="l" t="t" r="r" b="b"/>
              <a:pathLst>
                <a:path w="2489" h="2139" extrusionOk="0">
                  <a:moveTo>
                    <a:pt x="1074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7" y="2139"/>
                    <a:pt x="1605" y="2041"/>
                    <a:pt x="1821" y="1821"/>
                  </a:cubicBezTo>
                  <a:cubicBezTo>
                    <a:pt x="2488" y="1146"/>
                    <a:pt x="2017" y="8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2242;p91"/>
            <p:cNvSpPr/>
            <p:nvPr/>
          </p:nvSpPr>
          <p:spPr>
            <a:xfrm>
              <a:off x="2218650" y="38567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2243;p91"/>
            <p:cNvSpPr/>
            <p:nvPr/>
          </p:nvSpPr>
          <p:spPr>
            <a:xfrm>
              <a:off x="2218650" y="3780375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7" y="2139"/>
                  </a:cubicBezTo>
                  <a:cubicBezTo>
                    <a:pt x="1341" y="2139"/>
                    <a:pt x="1610" y="2040"/>
                    <a:pt x="1830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2244;p91"/>
            <p:cNvSpPr/>
            <p:nvPr/>
          </p:nvSpPr>
          <p:spPr>
            <a:xfrm>
              <a:off x="221865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2245;p91"/>
            <p:cNvSpPr/>
            <p:nvPr/>
          </p:nvSpPr>
          <p:spPr>
            <a:xfrm>
              <a:off x="2218650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74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8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2246;p91"/>
            <p:cNvSpPr/>
            <p:nvPr/>
          </p:nvSpPr>
          <p:spPr>
            <a:xfrm>
              <a:off x="2218650" y="35519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2247;p91"/>
            <p:cNvSpPr/>
            <p:nvPr/>
          </p:nvSpPr>
          <p:spPr>
            <a:xfrm>
              <a:off x="221865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2248;p91"/>
            <p:cNvSpPr/>
            <p:nvPr/>
          </p:nvSpPr>
          <p:spPr>
            <a:xfrm>
              <a:off x="2218650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2249;p91"/>
            <p:cNvSpPr/>
            <p:nvPr/>
          </p:nvSpPr>
          <p:spPr>
            <a:xfrm>
              <a:off x="2218650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7" y="8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2250;p91"/>
            <p:cNvSpPr/>
            <p:nvPr/>
          </p:nvSpPr>
          <p:spPr>
            <a:xfrm>
              <a:off x="2218650" y="3247075"/>
              <a:ext cx="62425" cy="53500"/>
            </a:xfrm>
            <a:custGeom>
              <a:avLst/>
              <a:gdLst/>
              <a:ahLst/>
              <a:cxnLst/>
              <a:rect l="l" t="t" r="r" b="b"/>
              <a:pathLst>
                <a:path w="2497" h="2140" extrusionOk="0">
                  <a:moveTo>
                    <a:pt x="1074" y="1"/>
                  </a:moveTo>
                  <a:cubicBezTo>
                    <a:pt x="480" y="9"/>
                    <a:pt x="9" y="480"/>
                    <a:pt x="0" y="1066"/>
                  </a:cubicBezTo>
                  <a:cubicBezTo>
                    <a:pt x="0" y="1711"/>
                    <a:pt x="529" y="2140"/>
                    <a:pt x="1079" y="2140"/>
                  </a:cubicBezTo>
                  <a:cubicBezTo>
                    <a:pt x="1339" y="2140"/>
                    <a:pt x="1605" y="2044"/>
                    <a:pt x="1821" y="1830"/>
                  </a:cubicBezTo>
                  <a:cubicBezTo>
                    <a:pt x="2496" y="1155"/>
                    <a:pt x="2017" y="9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2251;p91"/>
            <p:cNvSpPr/>
            <p:nvPr/>
          </p:nvSpPr>
          <p:spPr>
            <a:xfrm>
              <a:off x="2218650" y="31710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74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5"/>
                    <a:pt x="528" y="2131"/>
                    <a:pt x="1078" y="2131"/>
                  </a:cubicBezTo>
                  <a:cubicBezTo>
                    <a:pt x="1339" y="2131"/>
                    <a:pt x="1604" y="2036"/>
                    <a:pt x="1821" y="1821"/>
                  </a:cubicBezTo>
                  <a:cubicBezTo>
                    <a:pt x="2488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2252;p91"/>
            <p:cNvSpPr/>
            <p:nvPr/>
          </p:nvSpPr>
          <p:spPr>
            <a:xfrm>
              <a:off x="221865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2253;p91"/>
            <p:cNvSpPr/>
            <p:nvPr/>
          </p:nvSpPr>
          <p:spPr>
            <a:xfrm>
              <a:off x="221865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2254;p91"/>
            <p:cNvSpPr/>
            <p:nvPr/>
          </p:nvSpPr>
          <p:spPr>
            <a:xfrm>
              <a:off x="22186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9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2255;p91"/>
            <p:cNvSpPr/>
            <p:nvPr/>
          </p:nvSpPr>
          <p:spPr>
            <a:xfrm>
              <a:off x="2142425" y="46183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2256;p91"/>
            <p:cNvSpPr/>
            <p:nvPr/>
          </p:nvSpPr>
          <p:spPr>
            <a:xfrm>
              <a:off x="2142425" y="43898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2257;p91"/>
            <p:cNvSpPr/>
            <p:nvPr/>
          </p:nvSpPr>
          <p:spPr>
            <a:xfrm>
              <a:off x="2142425" y="43136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2258;p91"/>
            <p:cNvSpPr/>
            <p:nvPr/>
          </p:nvSpPr>
          <p:spPr>
            <a:xfrm>
              <a:off x="2142425" y="42374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2259;p91"/>
            <p:cNvSpPr/>
            <p:nvPr/>
          </p:nvSpPr>
          <p:spPr>
            <a:xfrm>
              <a:off x="2142425" y="416142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2260;p91"/>
            <p:cNvSpPr/>
            <p:nvPr/>
          </p:nvSpPr>
          <p:spPr>
            <a:xfrm>
              <a:off x="2142425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2261;p91"/>
            <p:cNvSpPr/>
            <p:nvPr/>
          </p:nvSpPr>
          <p:spPr>
            <a:xfrm>
              <a:off x="2142425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2262;p91"/>
            <p:cNvSpPr/>
            <p:nvPr/>
          </p:nvSpPr>
          <p:spPr>
            <a:xfrm>
              <a:off x="2142425" y="3932800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8" y="2139"/>
                    <a:pt x="1605" y="2041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2263;p91"/>
            <p:cNvSpPr/>
            <p:nvPr/>
          </p:nvSpPr>
          <p:spPr>
            <a:xfrm>
              <a:off x="2142425" y="385677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8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2264;p91"/>
            <p:cNvSpPr/>
            <p:nvPr/>
          </p:nvSpPr>
          <p:spPr>
            <a:xfrm>
              <a:off x="2142425" y="3780375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2" y="2139"/>
                    <a:pt x="1611" y="2040"/>
                    <a:pt x="1830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2265;p91"/>
            <p:cNvSpPr/>
            <p:nvPr/>
          </p:nvSpPr>
          <p:spPr>
            <a:xfrm>
              <a:off x="2142425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2266;p91"/>
            <p:cNvSpPr/>
            <p:nvPr/>
          </p:nvSpPr>
          <p:spPr>
            <a:xfrm>
              <a:off x="2142425" y="36279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2267;p91"/>
            <p:cNvSpPr/>
            <p:nvPr/>
          </p:nvSpPr>
          <p:spPr>
            <a:xfrm>
              <a:off x="2142425" y="355192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8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2268;p91"/>
            <p:cNvSpPr/>
            <p:nvPr/>
          </p:nvSpPr>
          <p:spPr>
            <a:xfrm>
              <a:off x="2142425" y="34757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2269;p91"/>
            <p:cNvSpPr/>
            <p:nvPr/>
          </p:nvSpPr>
          <p:spPr>
            <a:xfrm>
              <a:off x="2142425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2270;p91"/>
            <p:cNvSpPr/>
            <p:nvPr/>
          </p:nvSpPr>
          <p:spPr>
            <a:xfrm>
              <a:off x="2142425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2271;p91"/>
            <p:cNvSpPr/>
            <p:nvPr/>
          </p:nvSpPr>
          <p:spPr>
            <a:xfrm>
              <a:off x="2142425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2272;p91"/>
            <p:cNvSpPr/>
            <p:nvPr/>
          </p:nvSpPr>
          <p:spPr>
            <a:xfrm>
              <a:off x="2142425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2273;p91"/>
            <p:cNvSpPr/>
            <p:nvPr/>
          </p:nvSpPr>
          <p:spPr>
            <a:xfrm>
              <a:off x="214242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2274;p91"/>
            <p:cNvSpPr/>
            <p:nvPr/>
          </p:nvSpPr>
          <p:spPr>
            <a:xfrm>
              <a:off x="214242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2275;p91"/>
            <p:cNvSpPr/>
            <p:nvPr/>
          </p:nvSpPr>
          <p:spPr>
            <a:xfrm>
              <a:off x="214242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2276;p91"/>
            <p:cNvSpPr/>
            <p:nvPr/>
          </p:nvSpPr>
          <p:spPr>
            <a:xfrm>
              <a:off x="2142425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2277;p91"/>
            <p:cNvSpPr/>
            <p:nvPr/>
          </p:nvSpPr>
          <p:spPr>
            <a:xfrm>
              <a:off x="214242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2278;p91"/>
            <p:cNvSpPr/>
            <p:nvPr/>
          </p:nvSpPr>
          <p:spPr>
            <a:xfrm>
              <a:off x="214242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2279;p91"/>
            <p:cNvSpPr/>
            <p:nvPr/>
          </p:nvSpPr>
          <p:spPr>
            <a:xfrm>
              <a:off x="214242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2280;p91"/>
            <p:cNvSpPr/>
            <p:nvPr/>
          </p:nvSpPr>
          <p:spPr>
            <a:xfrm>
              <a:off x="2142425" y="1038125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2281;p91"/>
            <p:cNvSpPr/>
            <p:nvPr/>
          </p:nvSpPr>
          <p:spPr>
            <a:xfrm>
              <a:off x="2066425" y="46183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2282;p91"/>
            <p:cNvSpPr/>
            <p:nvPr/>
          </p:nvSpPr>
          <p:spPr>
            <a:xfrm>
              <a:off x="2066425" y="454230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2283;p91"/>
            <p:cNvSpPr/>
            <p:nvPr/>
          </p:nvSpPr>
          <p:spPr>
            <a:xfrm>
              <a:off x="2066425" y="44660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2284;p91"/>
            <p:cNvSpPr/>
            <p:nvPr/>
          </p:nvSpPr>
          <p:spPr>
            <a:xfrm>
              <a:off x="2066425" y="43898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7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2285;p91"/>
            <p:cNvSpPr/>
            <p:nvPr/>
          </p:nvSpPr>
          <p:spPr>
            <a:xfrm>
              <a:off x="2066425" y="43136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2286;p91"/>
            <p:cNvSpPr/>
            <p:nvPr/>
          </p:nvSpPr>
          <p:spPr>
            <a:xfrm>
              <a:off x="2066425" y="42374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55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2287;p91"/>
            <p:cNvSpPr/>
            <p:nvPr/>
          </p:nvSpPr>
          <p:spPr>
            <a:xfrm>
              <a:off x="2066425" y="41614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2288;p91"/>
            <p:cNvSpPr/>
            <p:nvPr/>
          </p:nvSpPr>
          <p:spPr>
            <a:xfrm>
              <a:off x="2066425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2289;p91"/>
            <p:cNvSpPr/>
            <p:nvPr/>
          </p:nvSpPr>
          <p:spPr>
            <a:xfrm>
              <a:off x="2066425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2290;p91"/>
            <p:cNvSpPr/>
            <p:nvPr/>
          </p:nvSpPr>
          <p:spPr>
            <a:xfrm>
              <a:off x="2066425" y="35519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2291;p91"/>
            <p:cNvSpPr/>
            <p:nvPr/>
          </p:nvSpPr>
          <p:spPr>
            <a:xfrm>
              <a:off x="2066425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2292;p91"/>
            <p:cNvSpPr/>
            <p:nvPr/>
          </p:nvSpPr>
          <p:spPr>
            <a:xfrm>
              <a:off x="2066275" y="3399500"/>
              <a:ext cx="62375" cy="53350"/>
            </a:xfrm>
            <a:custGeom>
              <a:avLst/>
              <a:gdLst/>
              <a:ahLst/>
              <a:cxnLst/>
              <a:rect l="l" t="t" r="r" b="b"/>
              <a:pathLst>
                <a:path w="2495" h="2134" extrusionOk="0">
                  <a:moveTo>
                    <a:pt x="1071" y="1"/>
                  </a:moveTo>
                  <a:cubicBezTo>
                    <a:pt x="478" y="1"/>
                    <a:pt x="6" y="480"/>
                    <a:pt x="6" y="1066"/>
                  </a:cubicBezTo>
                  <a:cubicBezTo>
                    <a:pt x="1" y="1709"/>
                    <a:pt x="528" y="2134"/>
                    <a:pt x="1076" y="2134"/>
                  </a:cubicBezTo>
                  <a:cubicBezTo>
                    <a:pt x="1338" y="2134"/>
                    <a:pt x="1604" y="2037"/>
                    <a:pt x="1819" y="1822"/>
                  </a:cubicBezTo>
                  <a:cubicBezTo>
                    <a:pt x="2494" y="1147"/>
                    <a:pt x="2014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2293;p91"/>
            <p:cNvSpPr/>
            <p:nvPr/>
          </p:nvSpPr>
          <p:spPr>
            <a:xfrm>
              <a:off x="2066275" y="3323300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1" y="0"/>
                  </a:moveTo>
                  <a:cubicBezTo>
                    <a:pt x="478" y="8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54"/>
                    <a:pt x="2023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2294;p91"/>
            <p:cNvSpPr/>
            <p:nvPr/>
          </p:nvSpPr>
          <p:spPr>
            <a:xfrm>
              <a:off x="2066275" y="3247075"/>
              <a:ext cx="62375" cy="53450"/>
            </a:xfrm>
            <a:custGeom>
              <a:avLst/>
              <a:gdLst/>
              <a:ahLst/>
              <a:cxnLst/>
              <a:rect l="l" t="t" r="r" b="b"/>
              <a:pathLst>
                <a:path w="2495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40"/>
                    <a:pt x="1819" y="1822"/>
                  </a:cubicBezTo>
                  <a:cubicBezTo>
                    <a:pt x="2494" y="1155"/>
                    <a:pt x="2023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2295;p91"/>
            <p:cNvSpPr/>
            <p:nvPr/>
          </p:nvSpPr>
          <p:spPr>
            <a:xfrm>
              <a:off x="2066425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2296;p91"/>
            <p:cNvSpPr/>
            <p:nvPr/>
          </p:nvSpPr>
          <p:spPr>
            <a:xfrm>
              <a:off x="206642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2297;p91"/>
            <p:cNvSpPr/>
            <p:nvPr/>
          </p:nvSpPr>
          <p:spPr>
            <a:xfrm>
              <a:off x="206642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2298;p91"/>
            <p:cNvSpPr/>
            <p:nvPr/>
          </p:nvSpPr>
          <p:spPr>
            <a:xfrm>
              <a:off x="206642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2299;p91"/>
            <p:cNvSpPr/>
            <p:nvPr/>
          </p:nvSpPr>
          <p:spPr>
            <a:xfrm>
              <a:off x="206642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2300;p91"/>
            <p:cNvSpPr/>
            <p:nvPr/>
          </p:nvSpPr>
          <p:spPr>
            <a:xfrm>
              <a:off x="206642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2301;p91"/>
            <p:cNvSpPr/>
            <p:nvPr/>
          </p:nvSpPr>
          <p:spPr>
            <a:xfrm>
              <a:off x="20664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2302;p91"/>
            <p:cNvSpPr/>
            <p:nvPr/>
          </p:nvSpPr>
          <p:spPr>
            <a:xfrm>
              <a:off x="20664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2303;p91"/>
            <p:cNvSpPr/>
            <p:nvPr/>
          </p:nvSpPr>
          <p:spPr>
            <a:xfrm>
              <a:off x="20664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2304;p91"/>
            <p:cNvSpPr/>
            <p:nvPr/>
          </p:nvSpPr>
          <p:spPr>
            <a:xfrm>
              <a:off x="20664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2305;p91"/>
            <p:cNvSpPr/>
            <p:nvPr/>
          </p:nvSpPr>
          <p:spPr>
            <a:xfrm>
              <a:off x="20664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2306;p91"/>
            <p:cNvSpPr/>
            <p:nvPr/>
          </p:nvSpPr>
          <p:spPr>
            <a:xfrm>
              <a:off x="206642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2307;p91"/>
            <p:cNvSpPr/>
            <p:nvPr/>
          </p:nvSpPr>
          <p:spPr>
            <a:xfrm>
              <a:off x="206642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2308;p91"/>
            <p:cNvSpPr/>
            <p:nvPr/>
          </p:nvSpPr>
          <p:spPr>
            <a:xfrm>
              <a:off x="2066425" y="1038125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2309;p91"/>
            <p:cNvSpPr/>
            <p:nvPr/>
          </p:nvSpPr>
          <p:spPr>
            <a:xfrm>
              <a:off x="1990200" y="454230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3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2310;p91"/>
            <p:cNvSpPr/>
            <p:nvPr/>
          </p:nvSpPr>
          <p:spPr>
            <a:xfrm>
              <a:off x="1990200" y="44660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2311;p91"/>
            <p:cNvSpPr/>
            <p:nvPr/>
          </p:nvSpPr>
          <p:spPr>
            <a:xfrm>
              <a:off x="1990200" y="43898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2312;p91"/>
            <p:cNvSpPr/>
            <p:nvPr/>
          </p:nvSpPr>
          <p:spPr>
            <a:xfrm>
              <a:off x="1990200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2313;p91"/>
            <p:cNvSpPr/>
            <p:nvPr/>
          </p:nvSpPr>
          <p:spPr>
            <a:xfrm>
              <a:off x="1990200" y="35519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2314;p91"/>
            <p:cNvSpPr/>
            <p:nvPr/>
          </p:nvSpPr>
          <p:spPr>
            <a:xfrm>
              <a:off x="199020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2315;p91"/>
            <p:cNvSpPr/>
            <p:nvPr/>
          </p:nvSpPr>
          <p:spPr>
            <a:xfrm>
              <a:off x="199020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2316;p91"/>
            <p:cNvSpPr/>
            <p:nvPr/>
          </p:nvSpPr>
          <p:spPr>
            <a:xfrm>
              <a:off x="199007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8"/>
                    <a:pt x="6" y="480"/>
                    <a:pt x="6" y="1065"/>
                  </a:cubicBezTo>
                  <a:cubicBezTo>
                    <a:pt x="0" y="1709"/>
                    <a:pt x="528" y="2137"/>
                    <a:pt x="1075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2317;p91"/>
            <p:cNvSpPr/>
            <p:nvPr/>
          </p:nvSpPr>
          <p:spPr>
            <a:xfrm>
              <a:off x="1990075" y="3247075"/>
              <a:ext cx="62350" cy="53450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0" y="1709"/>
                    <a:pt x="528" y="2137"/>
                    <a:pt x="1075" y="2137"/>
                  </a:cubicBezTo>
                  <a:cubicBezTo>
                    <a:pt x="1337" y="2137"/>
                    <a:pt x="1603" y="2040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2318;p91"/>
            <p:cNvSpPr/>
            <p:nvPr/>
          </p:nvSpPr>
          <p:spPr>
            <a:xfrm>
              <a:off x="1990200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2319;p91"/>
            <p:cNvSpPr/>
            <p:nvPr/>
          </p:nvSpPr>
          <p:spPr>
            <a:xfrm>
              <a:off x="199020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2320;p91"/>
            <p:cNvSpPr/>
            <p:nvPr/>
          </p:nvSpPr>
          <p:spPr>
            <a:xfrm>
              <a:off x="199020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2321;p91"/>
            <p:cNvSpPr/>
            <p:nvPr/>
          </p:nvSpPr>
          <p:spPr>
            <a:xfrm>
              <a:off x="199020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2322;p91"/>
            <p:cNvSpPr/>
            <p:nvPr/>
          </p:nvSpPr>
          <p:spPr>
            <a:xfrm>
              <a:off x="1990200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2323;p91"/>
            <p:cNvSpPr/>
            <p:nvPr/>
          </p:nvSpPr>
          <p:spPr>
            <a:xfrm>
              <a:off x="19902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2324;p91"/>
            <p:cNvSpPr/>
            <p:nvPr/>
          </p:nvSpPr>
          <p:spPr>
            <a:xfrm>
              <a:off x="19902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2325;p91"/>
            <p:cNvSpPr/>
            <p:nvPr/>
          </p:nvSpPr>
          <p:spPr>
            <a:xfrm>
              <a:off x="19902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2326;p91"/>
            <p:cNvSpPr/>
            <p:nvPr/>
          </p:nvSpPr>
          <p:spPr>
            <a:xfrm>
              <a:off x="199020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2327;p91"/>
            <p:cNvSpPr/>
            <p:nvPr/>
          </p:nvSpPr>
          <p:spPr>
            <a:xfrm>
              <a:off x="199020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2328;p91"/>
            <p:cNvSpPr/>
            <p:nvPr/>
          </p:nvSpPr>
          <p:spPr>
            <a:xfrm>
              <a:off x="199020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2329;p91"/>
            <p:cNvSpPr/>
            <p:nvPr/>
          </p:nvSpPr>
          <p:spPr>
            <a:xfrm>
              <a:off x="19902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2330;p91"/>
            <p:cNvSpPr/>
            <p:nvPr/>
          </p:nvSpPr>
          <p:spPr>
            <a:xfrm>
              <a:off x="19902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2331;p91"/>
            <p:cNvSpPr/>
            <p:nvPr/>
          </p:nvSpPr>
          <p:spPr>
            <a:xfrm>
              <a:off x="19902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2332;p91"/>
            <p:cNvSpPr/>
            <p:nvPr/>
          </p:nvSpPr>
          <p:spPr>
            <a:xfrm>
              <a:off x="19902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2333;p91"/>
            <p:cNvSpPr/>
            <p:nvPr/>
          </p:nvSpPr>
          <p:spPr>
            <a:xfrm>
              <a:off x="199020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2334;p91"/>
            <p:cNvSpPr/>
            <p:nvPr/>
          </p:nvSpPr>
          <p:spPr>
            <a:xfrm>
              <a:off x="1990200" y="1038125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2335;p91"/>
            <p:cNvSpPr/>
            <p:nvPr/>
          </p:nvSpPr>
          <p:spPr>
            <a:xfrm>
              <a:off x="1914000" y="35519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2336;p91"/>
            <p:cNvSpPr/>
            <p:nvPr/>
          </p:nvSpPr>
          <p:spPr>
            <a:xfrm>
              <a:off x="191400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2337;p91"/>
            <p:cNvSpPr/>
            <p:nvPr/>
          </p:nvSpPr>
          <p:spPr>
            <a:xfrm>
              <a:off x="191400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2338;p91"/>
            <p:cNvSpPr/>
            <p:nvPr/>
          </p:nvSpPr>
          <p:spPr>
            <a:xfrm>
              <a:off x="1914000" y="33233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2339;p91"/>
            <p:cNvSpPr/>
            <p:nvPr/>
          </p:nvSpPr>
          <p:spPr>
            <a:xfrm>
              <a:off x="1914000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2340;p91"/>
            <p:cNvSpPr/>
            <p:nvPr/>
          </p:nvSpPr>
          <p:spPr>
            <a:xfrm>
              <a:off x="1914000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2341;p91"/>
            <p:cNvSpPr/>
            <p:nvPr/>
          </p:nvSpPr>
          <p:spPr>
            <a:xfrm>
              <a:off x="191400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2342;p91"/>
            <p:cNvSpPr/>
            <p:nvPr/>
          </p:nvSpPr>
          <p:spPr>
            <a:xfrm>
              <a:off x="191400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2343;p91"/>
            <p:cNvSpPr/>
            <p:nvPr/>
          </p:nvSpPr>
          <p:spPr>
            <a:xfrm>
              <a:off x="191400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2344;p91"/>
            <p:cNvSpPr/>
            <p:nvPr/>
          </p:nvSpPr>
          <p:spPr>
            <a:xfrm>
              <a:off x="191400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2345;p91"/>
            <p:cNvSpPr/>
            <p:nvPr/>
          </p:nvSpPr>
          <p:spPr>
            <a:xfrm>
              <a:off x="191400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30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2346;p91"/>
            <p:cNvSpPr/>
            <p:nvPr/>
          </p:nvSpPr>
          <p:spPr>
            <a:xfrm>
              <a:off x="19140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2347;p91"/>
            <p:cNvSpPr/>
            <p:nvPr/>
          </p:nvSpPr>
          <p:spPr>
            <a:xfrm>
              <a:off x="19140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2348;p91"/>
            <p:cNvSpPr/>
            <p:nvPr/>
          </p:nvSpPr>
          <p:spPr>
            <a:xfrm>
              <a:off x="19140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2349;p91"/>
            <p:cNvSpPr/>
            <p:nvPr/>
          </p:nvSpPr>
          <p:spPr>
            <a:xfrm>
              <a:off x="19140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2350;p91"/>
            <p:cNvSpPr/>
            <p:nvPr/>
          </p:nvSpPr>
          <p:spPr>
            <a:xfrm>
              <a:off x="19140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2351;p91"/>
            <p:cNvSpPr/>
            <p:nvPr/>
          </p:nvSpPr>
          <p:spPr>
            <a:xfrm>
              <a:off x="1914000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2352;p91"/>
            <p:cNvSpPr/>
            <p:nvPr/>
          </p:nvSpPr>
          <p:spPr>
            <a:xfrm>
              <a:off x="191400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2353;p91"/>
            <p:cNvSpPr/>
            <p:nvPr/>
          </p:nvSpPr>
          <p:spPr>
            <a:xfrm>
              <a:off x="1837775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2354;p91"/>
            <p:cNvSpPr/>
            <p:nvPr/>
          </p:nvSpPr>
          <p:spPr>
            <a:xfrm>
              <a:off x="1837775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2355;p91"/>
            <p:cNvSpPr/>
            <p:nvPr/>
          </p:nvSpPr>
          <p:spPr>
            <a:xfrm>
              <a:off x="183777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2356;p91"/>
            <p:cNvSpPr/>
            <p:nvPr/>
          </p:nvSpPr>
          <p:spPr>
            <a:xfrm>
              <a:off x="1837775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2357;p91"/>
            <p:cNvSpPr/>
            <p:nvPr/>
          </p:nvSpPr>
          <p:spPr>
            <a:xfrm>
              <a:off x="183777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7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2358;p91"/>
            <p:cNvSpPr/>
            <p:nvPr/>
          </p:nvSpPr>
          <p:spPr>
            <a:xfrm>
              <a:off x="183777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2359;p91"/>
            <p:cNvSpPr/>
            <p:nvPr/>
          </p:nvSpPr>
          <p:spPr>
            <a:xfrm>
              <a:off x="1837775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2360;p91"/>
            <p:cNvSpPr/>
            <p:nvPr/>
          </p:nvSpPr>
          <p:spPr>
            <a:xfrm>
              <a:off x="183777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2361;p91"/>
            <p:cNvSpPr/>
            <p:nvPr/>
          </p:nvSpPr>
          <p:spPr>
            <a:xfrm>
              <a:off x="1837775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2362;p91"/>
            <p:cNvSpPr/>
            <p:nvPr/>
          </p:nvSpPr>
          <p:spPr>
            <a:xfrm>
              <a:off x="183777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2363;p91"/>
            <p:cNvSpPr/>
            <p:nvPr/>
          </p:nvSpPr>
          <p:spPr>
            <a:xfrm>
              <a:off x="183777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2364;p91"/>
            <p:cNvSpPr/>
            <p:nvPr/>
          </p:nvSpPr>
          <p:spPr>
            <a:xfrm>
              <a:off x="183777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2365;p91"/>
            <p:cNvSpPr/>
            <p:nvPr/>
          </p:nvSpPr>
          <p:spPr>
            <a:xfrm>
              <a:off x="183777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2366;p91"/>
            <p:cNvSpPr/>
            <p:nvPr/>
          </p:nvSpPr>
          <p:spPr>
            <a:xfrm>
              <a:off x="183777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2367;p91"/>
            <p:cNvSpPr/>
            <p:nvPr/>
          </p:nvSpPr>
          <p:spPr>
            <a:xfrm>
              <a:off x="183777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2368;p91"/>
            <p:cNvSpPr/>
            <p:nvPr/>
          </p:nvSpPr>
          <p:spPr>
            <a:xfrm>
              <a:off x="183777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2369;p91"/>
            <p:cNvSpPr/>
            <p:nvPr/>
          </p:nvSpPr>
          <p:spPr>
            <a:xfrm>
              <a:off x="1837775" y="11905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2370;p91"/>
            <p:cNvSpPr/>
            <p:nvPr/>
          </p:nvSpPr>
          <p:spPr>
            <a:xfrm>
              <a:off x="1837775" y="11143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2371;p91"/>
            <p:cNvSpPr/>
            <p:nvPr/>
          </p:nvSpPr>
          <p:spPr>
            <a:xfrm>
              <a:off x="1761775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2372;p91"/>
            <p:cNvSpPr/>
            <p:nvPr/>
          </p:nvSpPr>
          <p:spPr>
            <a:xfrm>
              <a:off x="176177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2373;p91"/>
            <p:cNvSpPr/>
            <p:nvPr/>
          </p:nvSpPr>
          <p:spPr>
            <a:xfrm>
              <a:off x="176177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2374;p91"/>
            <p:cNvSpPr/>
            <p:nvPr/>
          </p:nvSpPr>
          <p:spPr>
            <a:xfrm>
              <a:off x="1761775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2375;p91"/>
            <p:cNvSpPr/>
            <p:nvPr/>
          </p:nvSpPr>
          <p:spPr>
            <a:xfrm>
              <a:off x="176177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2376;p91"/>
            <p:cNvSpPr/>
            <p:nvPr/>
          </p:nvSpPr>
          <p:spPr>
            <a:xfrm>
              <a:off x="176177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2377;p91"/>
            <p:cNvSpPr/>
            <p:nvPr/>
          </p:nvSpPr>
          <p:spPr>
            <a:xfrm>
              <a:off x="1761775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2378;p91"/>
            <p:cNvSpPr/>
            <p:nvPr/>
          </p:nvSpPr>
          <p:spPr>
            <a:xfrm>
              <a:off x="176177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2379;p91"/>
            <p:cNvSpPr/>
            <p:nvPr/>
          </p:nvSpPr>
          <p:spPr>
            <a:xfrm>
              <a:off x="176177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2380;p91"/>
            <p:cNvSpPr/>
            <p:nvPr/>
          </p:nvSpPr>
          <p:spPr>
            <a:xfrm>
              <a:off x="176177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2381;p91"/>
            <p:cNvSpPr/>
            <p:nvPr/>
          </p:nvSpPr>
          <p:spPr>
            <a:xfrm>
              <a:off x="176177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2382;p91"/>
            <p:cNvSpPr/>
            <p:nvPr/>
          </p:nvSpPr>
          <p:spPr>
            <a:xfrm>
              <a:off x="176177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2383;p91"/>
            <p:cNvSpPr/>
            <p:nvPr/>
          </p:nvSpPr>
          <p:spPr>
            <a:xfrm>
              <a:off x="17617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2384;p91"/>
            <p:cNvSpPr/>
            <p:nvPr/>
          </p:nvSpPr>
          <p:spPr>
            <a:xfrm>
              <a:off x="176177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2385;p91"/>
            <p:cNvSpPr/>
            <p:nvPr/>
          </p:nvSpPr>
          <p:spPr>
            <a:xfrm>
              <a:off x="1761775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2386;p91"/>
            <p:cNvSpPr/>
            <p:nvPr/>
          </p:nvSpPr>
          <p:spPr>
            <a:xfrm>
              <a:off x="176177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2387;p91"/>
            <p:cNvSpPr/>
            <p:nvPr/>
          </p:nvSpPr>
          <p:spPr>
            <a:xfrm>
              <a:off x="1685550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2388;p91"/>
            <p:cNvSpPr/>
            <p:nvPr/>
          </p:nvSpPr>
          <p:spPr>
            <a:xfrm>
              <a:off x="168555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2389;p91"/>
            <p:cNvSpPr/>
            <p:nvPr/>
          </p:nvSpPr>
          <p:spPr>
            <a:xfrm>
              <a:off x="168555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2390;p91"/>
            <p:cNvSpPr/>
            <p:nvPr/>
          </p:nvSpPr>
          <p:spPr>
            <a:xfrm>
              <a:off x="168555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2391;p91"/>
            <p:cNvSpPr/>
            <p:nvPr/>
          </p:nvSpPr>
          <p:spPr>
            <a:xfrm>
              <a:off x="1685550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2392;p91"/>
            <p:cNvSpPr/>
            <p:nvPr/>
          </p:nvSpPr>
          <p:spPr>
            <a:xfrm>
              <a:off x="168555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2393;p91"/>
            <p:cNvSpPr/>
            <p:nvPr/>
          </p:nvSpPr>
          <p:spPr>
            <a:xfrm>
              <a:off x="168555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2394;p91"/>
            <p:cNvSpPr/>
            <p:nvPr/>
          </p:nvSpPr>
          <p:spPr>
            <a:xfrm>
              <a:off x="1685550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2395;p91"/>
            <p:cNvSpPr/>
            <p:nvPr/>
          </p:nvSpPr>
          <p:spPr>
            <a:xfrm>
              <a:off x="168555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2396;p91"/>
            <p:cNvSpPr/>
            <p:nvPr/>
          </p:nvSpPr>
          <p:spPr>
            <a:xfrm>
              <a:off x="168555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2397;p91"/>
            <p:cNvSpPr/>
            <p:nvPr/>
          </p:nvSpPr>
          <p:spPr>
            <a:xfrm>
              <a:off x="168555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2398;p91"/>
            <p:cNvSpPr/>
            <p:nvPr/>
          </p:nvSpPr>
          <p:spPr>
            <a:xfrm>
              <a:off x="16855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2399;p91"/>
            <p:cNvSpPr/>
            <p:nvPr/>
          </p:nvSpPr>
          <p:spPr>
            <a:xfrm>
              <a:off x="168555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8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2400;p91"/>
            <p:cNvSpPr/>
            <p:nvPr/>
          </p:nvSpPr>
          <p:spPr>
            <a:xfrm>
              <a:off x="16855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2401;p91"/>
            <p:cNvSpPr/>
            <p:nvPr/>
          </p:nvSpPr>
          <p:spPr>
            <a:xfrm>
              <a:off x="16855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2402;p91"/>
            <p:cNvSpPr/>
            <p:nvPr/>
          </p:nvSpPr>
          <p:spPr>
            <a:xfrm>
              <a:off x="168555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2403;p91"/>
            <p:cNvSpPr/>
            <p:nvPr/>
          </p:nvSpPr>
          <p:spPr>
            <a:xfrm>
              <a:off x="1609350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2404;p91"/>
            <p:cNvSpPr/>
            <p:nvPr/>
          </p:nvSpPr>
          <p:spPr>
            <a:xfrm>
              <a:off x="1609350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2405;p91"/>
            <p:cNvSpPr/>
            <p:nvPr/>
          </p:nvSpPr>
          <p:spPr>
            <a:xfrm>
              <a:off x="1609350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2406;p91"/>
            <p:cNvSpPr/>
            <p:nvPr/>
          </p:nvSpPr>
          <p:spPr>
            <a:xfrm>
              <a:off x="1609350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2407;p91"/>
            <p:cNvSpPr/>
            <p:nvPr/>
          </p:nvSpPr>
          <p:spPr>
            <a:xfrm>
              <a:off x="1609350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2408;p91"/>
            <p:cNvSpPr/>
            <p:nvPr/>
          </p:nvSpPr>
          <p:spPr>
            <a:xfrm>
              <a:off x="1609350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2409;p91"/>
            <p:cNvSpPr/>
            <p:nvPr/>
          </p:nvSpPr>
          <p:spPr>
            <a:xfrm>
              <a:off x="160935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2410;p91"/>
            <p:cNvSpPr/>
            <p:nvPr/>
          </p:nvSpPr>
          <p:spPr>
            <a:xfrm>
              <a:off x="1609350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2411;p91"/>
            <p:cNvSpPr/>
            <p:nvPr/>
          </p:nvSpPr>
          <p:spPr>
            <a:xfrm>
              <a:off x="1609350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2412;p91"/>
            <p:cNvSpPr/>
            <p:nvPr/>
          </p:nvSpPr>
          <p:spPr>
            <a:xfrm>
              <a:off x="160935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2413;p91"/>
            <p:cNvSpPr/>
            <p:nvPr/>
          </p:nvSpPr>
          <p:spPr>
            <a:xfrm>
              <a:off x="160935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2414;p91"/>
            <p:cNvSpPr/>
            <p:nvPr/>
          </p:nvSpPr>
          <p:spPr>
            <a:xfrm>
              <a:off x="1609350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2415;p91"/>
            <p:cNvSpPr/>
            <p:nvPr/>
          </p:nvSpPr>
          <p:spPr>
            <a:xfrm>
              <a:off x="160935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2416;p91"/>
            <p:cNvSpPr/>
            <p:nvPr/>
          </p:nvSpPr>
          <p:spPr>
            <a:xfrm>
              <a:off x="160935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2417;p91"/>
            <p:cNvSpPr/>
            <p:nvPr/>
          </p:nvSpPr>
          <p:spPr>
            <a:xfrm>
              <a:off x="160935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2418;p91"/>
            <p:cNvSpPr/>
            <p:nvPr/>
          </p:nvSpPr>
          <p:spPr>
            <a:xfrm>
              <a:off x="160935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2419;p91"/>
            <p:cNvSpPr/>
            <p:nvPr/>
          </p:nvSpPr>
          <p:spPr>
            <a:xfrm>
              <a:off x="1609350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2420;p91"/>
            <p:cNvSpPr/>
            <p:nvPr/>
          </p:nvSpPr>
          <p:spPr>
            <a:xfrm>
              <a:off x="1609350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2421;p91"/>
            <p:cNvSpPr/>
            <p:nvPr/>
          </p:nvSpPr>
          <p:spPr>
            <a:xfrm>
              <a:off x="1533125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2422;p91"/>
            <p:cNvSpPr/>
            <p:nvPr/>
          </p:nvSpPr>
          <p:spPr>
            <a:xfrm>
              <a:off x="1533125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2423;p91"/>
            <p:cNvSpPr/>
            <p:nvPr/>
          </p:nvSpPr>
          <p:spPr>
            <a:xfrm>
              <a:off x="153312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7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2424;p91"/>
            <p:cNvSpPr/>
            <p:nvPr/>
          </p:nvSpPr>
          <p:spPr>
            <a:xfrm>
              <a:off x="153312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2425;p91"/>
            <p:cNvSpPr/>
            <p:nvPr/>
          </p:nvSpPr>
          <p:spPr>
            <a:xfrm>
              <a:off x="1533125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2426;p91"/>
            <p:cNvSpPr/>
            <p:nvPr/>
          </p:nvSpPr>
          <p:spPr>
            <a:xfrm>
              <a:off x="153312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2427;p91"/>
            <p:cNvSpPr/>
            <p:nvPr/>
          </p:nvSpPr>
          <p:spPr>
            <a:xfrm>
              <a:off x="1533125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2428;p91"/>
            <p:cNvSpPr/>
            <p:nvPr/>
          </p:nvSpPr>
          <p:spPr>
            <a:xfrm>
              <a:off x="153312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2429;p91"/>
            <p:cNvSpPr/>
            <p:nvPr/>
          </p:nvSpPr>
          <p:spPr>
            <a:xfrm>
              <a:off x="153312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2430;p91"/>
            <p:cNvSpPr/>
            <p:nvPr/>
          </p:nvSpPr>
          <p:spPr>
            <a:xfrm>
              <a:off x="153312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2431;p91"/>
            <p:cNvSpPr/>
            <p:nvPr/>
          </p:nvSpPr>
          <p:spPr>
            <a:xfrm>
              <a:off x="153312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7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2432;p91"/>
            <p:cNvSpPr/>
            <p:nvPr/>
          </p:nvSpPr>
          <p:spPr>
            <a:xfrm>
              <a:off x="1533125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2433;p91"/>
            <p:cNvSpPr/>
            <p:nvPr/>
          </p:nvSpPr>
          <p:spPr>
            <a:xfrm>
              <a:off x="153312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2434;p91"/>
            <p:cNvSpPr/>
            <p:nvPr/>
          </p:nvSpPr>
          <p:spPr>
            <a:xfrm>
              <a:off x="153312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2435;p91"/>
            <p:cNvSpPr/>
            <p:nvPr/>
          </p:nvSpPr>
          <p:spPr>
            <a:xfrm>
              <a:off x="153312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2436;p91"/>
            <p:cNvSpPr/>
            <p:nvPr/>
          </p:nvSpPr>
          <p:spPr>
            <a:xfrm>
              <a:off x="1533125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2437;p91"/>
            <p:cNvSpPr/>
            <p:nvPr/>
          </p:nvSpPr>
          <p:spPr>
            <a:xfrm>
              <a:off x="1456925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5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2438;p91"/>
            <p:cNvSpPr/>
            <p:nvPr/>
          </p:nvSpPr>
          <p:spPr>
            <a:xfrm>
              <a:off x="1456925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2439;p91"/>
            <p:cNvSpPr/>
            <p:nvPr/>
          </p:nvSpPr>
          <p:spPr>
            <a:xfrm>
              <a:off x="145692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2440;p91"/>
            <p:cNvSpPr/>
            <p:nvPr/>
          </p:nvSpPr>
          <p:spPr>
            <a:xfrm>
              <a:off x="1456925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8" y="2137"/>
                    <a:pt x="1077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2441;p91"/>
            <p:cNvSpPr/>
            <p:nvPr/>
          </p:nvSpPr>
          <p:spPr>
            <a:xfrm>
              <a:off x="145692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8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2442;p91"/>
            <p:cNvSpPr/>
            <p:nvPr/>
          </p:nvSpPr>
          <p:spPr>
            <a:xfrm>
              <a:off x="145692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2443;p91"/>
            <p:cNvSpPr/>
            <p:nvPr/>
          </p:nvSpPr>
          <p:spPr>
            <a:xfrm>
              <a:off x="1456925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2444;p91"/>
            <p:cNvSpPr/>
            <p:nvPr/>
          </p:nvSpPr>
          <p:spPr>
            <a:xfrm>
              <a:off x="145692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2445;p91"/>
            <p:cNvSpPr/>
            <p:nvPr/>
          </p:nvSpPr>
          <p:spPr>
            <a:xfrm>
              <a:off x="1456925" y="2256925"/>
              <a:ext cx="62550" cy="53425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2446;p91"/>
            <p:cNvSpPr/>
            <p:nvPr/>
          </p:nvSpPr>
          <p:spPr>
            <a:xfrm>
              <a:off x="145692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2447;p91"/>
            <p:cNvSpPr/>
            <p:nvPr/>
          </p:nvSpPr>
          <p:spPr>
            <a:xfrm>
              <a:off x="145692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2448;p91"/>
            <p:cNvSpPr/>
            <p:nvPr/>
          </p:nvSpPr>
          <p:spPr>
            <a:xfrm>
              <a:off x="145692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2449;p91"/>
            <p:cNvSpPr/>
            <p:nvPr/>
          </p:nvSpPr>
          <p:spPr>
            <a:xfrm>
              <a:off x="145692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8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2450;p91"/>
            <p:cNvSpPr/>
            <p:nvPr/>
          </p:nvSpPr>
          <p:spPr>
            <a:xfrm>
              <a:off x="1456925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2451;p91"/>
            <p:cNvSpPr/>
            <p:nvPr/>
          </p:nvSpPr>
          <p:spPr>
            <a:xfrm>
              <a:off x="145692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2452;p91"/>
            <p:cNvSpPr/>
            <p:nvPr/>
          </p:nvSpPr>
          <p:spPr>
            <a:xfrm>
              <a:off x="145692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2453;p91"/>
            <p:cNvSpPr/>
            <p:nvPr/>
          </p:nvSpPr>
          <p:spPr>
            <a:xfrm>
              <a:off x="145692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2454;p91"/>
            <p:cNvSpPr/>
            <p:nvPr/>
          </p:nvSpPr>
          <p:spPr>
            <a:xfrm>
              <a:off x="145692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2455;p91"/>
            <p:cNvSpPr/>
            <p:nvPr/>
          </p:nvSpPr>
          <p:spPr>
            <a:xfrm>
              <a:off x="1456925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0"/>
                  </a:moveTo>
                  <a:cubicBezTo>
                    <a:pt x="480" y="9"/>
                    <a:pt x="8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96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2456;p91"/>
            <p:cNvSpPr/>
            <p:nvPr/>
          </p:nvSpPr>
          <p:spPr>
            <a:xfrm>
              <a:off x="1380900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2457;p91"/>
            <p:cNvSpPr/>
            <p:nvPr/>
          </p:nvSpPr>
          <p:spPr>
            <a:xfrm>
              <a:off x="138090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2458;p91"/>
            <p:cNvSpPr/>
            <p:nvPr/>
          </p:nvSpPr>
          <p:spPr>
            <a:xfrm>
              <a:off x="138090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2459;p91"/>
            <p:cNvSpPr/>
            <p:nvPr/>
          </p:nvSpPr>
          <p:spPr>
            <a:xfrm>
              <a:off x="138090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8" y="1154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2460;p91"/>
            <p:cNvSpPr/>
            <p:nvPr/>
          </p:nvSpPr>
          <p:spPr>
            <a:xfrm>
              <a:off x="1380900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2461;p91"/>
            <p:cNvSpPr/>
            <p:nvPr/>
          </p:nvSpPr>
          <p:spPr>
            <a:xfrm>
              <a:off x="138090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2462;p91"/>
            <p:cNvSpPr/>
            <p:nvPr/>
          </p:nvSpPr>
          <p:spPr>
            <a:xfrm>
              <a:off x="138090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2463;p91"/>
            <p:cNvSpPr/>
            <p:nvPr/>
          </p:nvSpPr>
          <p:spPr>
            <a:xfrm>
              <a:off x="1380900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2464;p91"/>
            <p:cNvSpPr/>
            <p:nvPr/>
          </p:nvSpPr>
          <p:spPr>
            <a:xfrm>
              <a:off x="13809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2465;p91"/>
            <p:cNvSpPr/>
            <p:nvPr/>
          </p:nvSpPr>
          <p:spPr>
            <a:xfrm>
              <a:off x="13809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2466;p91"/>
            <p:cNvSpPr/>
            <p:nvPr/>
          </p:nvSpPr>
          <p:spPr>
            <a:xfrm>
              <a:off x="13809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2467;p91"/>
            <p:cNvSpPr/>
            <p:nvPr/>
          </p:nvSpPr>
          <p:spPr>
            <a:xfrm>
              <a:off x="138090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8" y="1155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2468;p91"/>
            <p:cNvSpPr/>
            <p:nvPr/>
          </p:nvSpPr>
          <p:spPr>
            <a:xfrm>
              <a:off x="138090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2469;p91"/>
            <p:cNvSpPr/>
            <p:nvPr/>
          </p:nvSpPr>
          <p:spPr>
            <a:xfrm>
              <a:off x="138090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2470;p91"/>
            <p:cNvSpPr/>
            <p:nvPr/>
          </p:nvSpPr>
          <p:spPr>
            <a:xfrm>
              <a:off x="138090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2471;p91"/>
            <p:cNvSpPr/>
            <p:nvPr/>
          </p:nvSpPr>
          <p:spPr>
            <a:xfrm>
              <a:off x="13809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2472;p91"/>
            <p:cNvSpPr/>
            <p:nvPr/>
          </p:nvSpPr>
          <p:spPr>
            <a:xfrm>
              <a:off x="13809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2473;p91"/>
            <p:cNvSpPr/>
            <p:nvPr/>
          </p:nvSpPr>
          <p:spPr>
            <a:xfrm>
              <a:off x="13809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2474;p91"/>
            <p:cNvSpPr/>
            <p:nvPr/>
          </p:nvSpPr>
          <p:spPr>
            <a:xfrm>
              <a:off x="1304700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2475;p91"/>
            <p:cNvSpPr/>
            <p:nvPr/>
          </p:nvSpPr>
          <p:spPr>
            <a:xfrm>
              <a:off x="1304700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2476;p91"/>
            <p:cNvSpPr/>
            <p:nvPr/>
          </p:nvSpPr>
          <p:spPr>
            <a:xfrm>
              <a:off x="1304700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2477;p91"/>
            <p:cNvSpPr/>
            <p:nvPr/>
          </p:nvSpPr>
          <p:spPr>
            <a:xfrm>
              <a:off x="1304700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2478;p91"/>
            <p:cNvSpPr/>
            <p:nvPr/>
          </p:nvSpPr>
          <p:spPr>
            <a:xfrm>
              <a:off x="130470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2479;p91"/>
            <p:cNvSpPr/>
            <p:nvPr/>
          </p:nvSpPr>
          <p:spPr>
            <a:xfrm>
              <a:off x="1304700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2480;p91"/>
            <p:cNvSpPr/>
            <p:nvPr/>
          </p:nvSpPr>
          <p:spPr>
            <a:xfrm>
              <a:off x="1304700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2481;p91"/>
            <p:cNvSpPr/>
            <p:nvPr/>
          </p:nvSpPr>
          <p:spPr>
            <a:xfrm>
              <a:off x="130470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2482;p91"/>
            <p:cNvSpPr/>
            <p:nvPr/>
          </p:nvSpPr>
          <p:spPr>
            <a:xfrm>
              <a:off x="130470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2483;p91"/>
            <p:cNvSpPr/>
            <p:nvPr/>
          </p:nvSpPr>
          <p:spPr>
            <a:xfrm>
              <a:off x="1304700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2484;p91"/>
            <p:cNvSpPr/>
            <p:nvPr/>
          </p:nvSpPr>
          <p:spPr>
            <a:xfrm>
              <a:off x="130470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2485;p91"/>
            <p:cNvSpPr/>
            <p:nvPr/>
          </p:nvSpPr>
          <p:spPr>
            <a:xfrm>
              <a:off x="130470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2486;p91"/>
            <p:cNvSpPr/>
            <p:nvPr/>
          </p:nvSpPr>
          <p:spPr>
            <a:xfrm>
              <a:off x="130470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2487;p91"/>
            <p:cNvSpPr/>
            <p:nvPr/>
          </p:nvSpPr>
          <p:spPr>
            <a:xfrm>
              <a:off x="130470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2488;p91"/>
            <p:cNvSpPr/>
            <p:nvPr/>
          </p:nvSpPr>
          <p:spPr>
            <a:xfrm>
              <a:off x="130470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2489;p91"/>
            <p:cNvSpPr/>
            <p:nvPr/>
          </p:nvSpPr>
          <p:spPr>
            <a:xfrm>
              <a:off x="130470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2490;p91"/>
            <p:cNvSpPr/>
            <p:nvPr/>
          </p:nvSpPr>
          <p:spPr>
            <a:xfrm>
              <a:off x="1304700" y="11905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2491;p91"/>
            <p:cNvSpPr/>
            <p:nvPr/>
          </p:nvSpPr>
          <p:spPr>
            <a:xfrm>
              <a:off x="122847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2492;p91"/>
            <p:cNvSpPr/>
            <p:nvPr/>
          </p:nvSpPr>
          <p:spPr>
            <a:xfrm>
              <a:off x="122847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2493;p91"/>
            <p:cNvSpPr/>
            <p:nvPr/>
          </p:nvSpPr>
          <p:spPr>
            <a:xfrm>
              <a:off x="1228475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2494;p91"/>
            <p:cNvSpPr/>
            <p:nvPr/>
          </p:nvSpPr>
          <p:spPr>
            <a:xfrm>
              <a:off x="122847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2495;p91"/>
            <p:cNvSpPr/>
            <p:nvPr/>
          </p:nvSpPr>
          <p:spPr>
            <a:xfrm>
              <a:off x="122847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2496;p91"/>
            <p:cNvSpPr/>
            <p:nvPr/>
          </p:nvSpPr>
          <p:spPr>
            <a:xfrm>
              <a:off x="1228475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2497;p91"/>
            <p:cNvSpPr/>
            <p:nvPr/>
          </p:nvSpPr>
          <p:spPr>
            <a:xfrm>
              <a:off x="1228475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2498;p91"/>
            <p:cNvSpPr/>
            <p:nvPr/>
          </p:nvSpPr>
          <p:spPr>
            <a:xfrm>
              <a:off x="122847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2499;p91"/>
            <p:cNvSpPr/>
            <p:nvPr/>
          </p:nvSpPr>
          <p:spPr>
            <a:xfrm>
              <a:off x="122847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2500;p91"/>
            <p:cNvSpPr/>
            <p:nvPr/>
          </p:nvSpPr>
          <p:spPr>
            <a:xfrm>
              <a:off x="122847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2501;p91"/>
            <p:cNvSpPr/>
            <p:nvPr/>
          </p:nvSpPr>
          <p:spPr>
            <a:xfrm>
              <a:off x="122847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2502;p91"/>
            <p:cNvSpPr/>
            <p:nvPr/>
          </p:nvSpPr>
          <p:spPr>
            <a:xfrm>
              <a:off x="122847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2503;p91"/>
            <p:cNvSpPr/>
            <p:nvPr/>
          </p:nvSpPr>
          <p:spPr>
            <a:xfrm>
              <a:off x="122847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2504;p91"/>
            <p:cNvSpPr/>
            <p:nvPr/>
          </p:nvSpPr>
          <p:spPr>
            <a:xfrm>
              <a:off x="122847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2505;p91"/>
            <p:cNvSpPr/>
            <p:nvPr/>
          </p:nvSpPr>
          <p:spPr>
            <a:xfrm>
              <a:off x="12284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2506;p91"/>
            <p:cNvSpPr/>
            <p:nvPr/>
          </p:nvSpPr>
          <p:spPr>
            <a:xfrm>
              <a:off x="122847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2507;p91"/>
            <p:cNvSpPr/>
            <p:nvPr/>
          </p:nvSpPr>
          <p:spPr>
            <a:xfrm>
              <a:off x="122847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2508;p91"/>
            <p:cNvSpPr/>
            <p:nvPr/>
          </p:nvSpPr>
          <p:spPr>
            <a:xfrm>
              <a:off x="1228475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2509;p91"/>
            <p:cNvSpPr/>
            <p:nvPr/>
          </p:nvSpPr>
          <p:spPr>
            <a:xfrm>
              <a:off x="1152275" y="25615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8"/>
                    <a:pt x="8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2510;p91"/>
            <p:cNvSpPr/>
            <p:nvPr/>
          </p:nvSpPr>
          <p:spPr>
            <a:xfrm>
              <a:off x="1152275" y="2485550"/>
              <a:ext cx="62400" cy="53300"/>
            </a:xfrm>
            <a:custGeom>
              <a:avLst/>
              <a:gdLst/>
              <a:ahLst/>
              <a:cxnLst/>
              <a:rect l="l" t="t" r="r" b="b"/>
              <a:pathLst>
                <a:path w="2496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2511;p91"/>
            <p:cNvSpPr/>
            <p:nvPr/>
          </p:nvSpPr>
          <p:spPr>
            <a:xfrm>
              <a:off x="1152275" y="240935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2512;p91"/>
            <p:cNvSpPr/>
            <p:nvPr/>
          </p:nvSpPr>
          <p:spPr>
            <a:xfrm>
              <a:off x="1152275" y="233312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2513;p91"/>
            <p:cNvSpPr/>
            <p:nvPr/>
          </p:nvSpPr>
          <p:spPr>
            <a:xfrm>
              <a:off x="1152275" y="2256925"/>
              <a:ext cx="62550" cy="53425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2514;p91"/>
            <p:cNvSpPr/>
            <p:nvPr/>
          </p:nvSpPr>
          <p:spPr>
            <a:xfrm>
              <a:off x="1152275" y="21807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2515;p91"/>
            <p:cNvSpPr/>
            <p:nvPr/>
          </p:nvSpPr>
          <p:spPr>
            <a:xfrm>
              <a:off x="1152275" y="21045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2516;p91"/>
            <p:cNvSpPr/>
            <p:nvPr/>
          </p:nvSpPr>
          <p:spPr>
            <a:xfrm>
              <a:off x="1152275" y="202827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2517;p91"/>
            <p:cNvSpPr/>
            <p:nvPr/>
          </p:nvSpPr>
          <p:spPr>
            <a:xfrm>
              <a:off x="1152275" y="19520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2518;p91"/>
            <p:cNvSpPr/>
            <p:nvPr/>
          </p:nvSpPr>
          <p:spPr>
            <a:xfrm>
              <a:off x="1152275" y="1876050"/>
              <a:ext cx="62400" cy="53275"/>
            </a:xfrm>
            <a:custGeom>
              <a:avLst/>
              <a:gdLst/>
              <a:ahLst/>
              <a:cxnLst/>
              <a:rect l="l" t="t" r="r" b="b"/>
              <a:pathLst>
                <a:path w="2496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2519;p91"/>
            <p:cNvSpPr/>
            <p:nvPr/>
          </p:nvSpPr>
          <p:spPr>
            <a:xfrm>
              <a:off x="1152275" y="179985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2520;p91"/>
            <p:cNvSpPr/>
            <p:nvPr/>
          </p:nvSpPr>
          <p:spPr>
            <a:xfrm>
              <a:off x="1152275" y="17236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2521;p91"/>
            <p:cNvSpPr/>
            <p:nvPr/>
          </p:nvSpPr>
          <p:spPr>
            <a:xfrm>
              <a:off x="1152275" y="164740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2522;p91"/>
            <p:cNvSpPr/>
            <p:nvPr/>
          </p:nvSpPr>
          <p:spPr>
            <a:xfrm>
              <a:off x="1152275" y="1571400"/>
              <a:ext cx="62400" cy="53250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2523;p91"/>
            <p:cNvSpPr/>
            <p:nvPr/>
          </p:nvSpPr>
          <p:spPr>
            <a:xfrm>
              <a:off x="1152275" y="13427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2524;p91"/>
            <p:cNvSpPr/>
            <p:nvPr/>
          </p:nvSpPr>
          <p:spPr>
            <a:xfrm>
              <a:off x="1076050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2525;p91"/>
            <p:cNvSpPr/>
            <p:nvPr/>
          </p:nvSpPr>
          <p:spPr>
            <a:xfrm>
              <a:off x="1076050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2526;p91"/>
            <p:cNvSpPr/>
            <p:nvPr/>
          </p:nvSpPr>
          <p:spPr>
            <a:xfrm>
              <a:off x="1076050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0" y="0"/>
                    <a:pt x="1077" y="0"/>
                    <a:pt x="1074" y="0"/>
                  </a:cubicBez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2527;p91"/>
            <p:cNvSpPr/>
            <p:nvPr/>
          </p:nvSpPr>
          <p:spPr>
            <a:xfrm>
              <a:off x="107605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2528;p91"/>
            <p:cNvSpPr/>
            <p:nvPr/>
          </p:nvSpPr>
          <p:spPr>
            <a:xfrm>
              <a:off x="107605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2529;p91"/>
            <p:cNvSpPr/>
            <p:nvPr/>
          </p:nvSpPr>
          <p:spPr>
            <a:xfrm>
              <a:off x="107605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2530;p91"/>
            <p:cNvSpPr/>
            <p:nvPr/>
          </p:nvSpPr>
          <p:spPr>
            <a:xfrm>
              <a:off x="1076050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2531;p91"/>
            <p:cNvSpPr/>
            <p:nvPr/>
          </p:nvSpPr>
          <p:spPr>
            <a:xfrm>
              <a:off x="1076050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2532;p91"/>
            <p:cNvSpPr/>
            <p:nvPr/>
          </p:nvSpPr>
          <p:spPr>
            <a:xfrm>
              <a:off x="107605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2533;p91"/>
            <p:cNvSpPr/>
            <p:nvPr/>
          </p:nvSpPr>
          <p:spPr>
            <a:xfrm>
              <a:off x="107605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2534;p91"/>
            <p:cNvSpPr/>
            <p:nvPr/>
          </p:nvSpPr>
          <p:spPr>
            <a:xfrm>
              <a:off x="107605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2535;p91"/>
            <p:cNvSpPr/>
            <p:nvPr/>
          </p:nvSpPr>
          <p:spPr>
            <a:xfrm>
              <a:off x="107605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2536;p91"/>
            <p:cNvSpPr/>
            <p:nvPr/>
          </p:nvSpPr>
          <p:spPr>
            <a:xfrm>
              <a:off x="1076050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2537;p91"/>
            <p:cNvSpPr/>
            <p:nvPr/>
          </p:nvSpPr>
          <p:spPr>
            <a:xfrm>
              <a:off x="1076050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2538;p91"/>
            <p:cNvSpPr/>
            <p:nvPr/>
          </p:nvSpPr>
          <p:spPr>
            <a:xfrm>
              <a:off x="1076050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6" y="1155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2539;p91"/>
            <p:cNvSpPr/>
            <p:nvPr/>
          </p:nvSpPr>
          <p:spPr>
            <a:xfrm>
              <a:off x="1000050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2540;p91"/>
            <p:cNvSpPr/>
            <p:nvPr/>
          </p:nvSpPr>
          <p:spPr>
            <a:xfrm>
              <a:off x="100005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2541;p91"/>
            <p:cNvSpPr/>
            <p:nvPr/>
          </p:nvSpPr>
          <p:spPr>
            <a:xfrm>
              <a:off x="100005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0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2542;p91"/>
            <p:cNvSpPr/>
            <p:nvPr/>
          </p:nvSpPr>
          <p:spPr>
            <a:xfrm>
              <a:off x="1000050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2543;p91"/>
            <p:cNvSpPr/>
            <p:nvPr/>
          </p:nvSpPr>
          <p:spPr>
            <a:xfrm>
              <a:off x="100005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2544;p91"/>
            <p:cNvSpPr/>
            <p:nvPr/>
          </p:nvSpPr>
          <p:spPr>
            <a:xfrm>
              <a:off x="100005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2545;p91"/>
            <p:cNvSpPr/>
            <p:nvPr/>
          </p:nvSpPr>
          <p:spPr>
            <a:xfrm>
              <a:off x="100005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2546;p91"/>
            <p:cNvSpPr/>
            <p:nvPr/>
          </p:nvSpPr>
          <p:spPr>
            <a:xfrm>
              <a:off x="100005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2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2547;p91"/>
            <p:cNvSpPr/>
            <p:nvPr/>
          </p:nvSpPr>
          <p:spPr>
            <a:xfrm>
              <a:off x="1000050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2548;p91"/>
            <p:cNvSpPr/>
            <p:nvPr/>
          </p:nvSpPr>
          <p:spPr>
            <a:xfrm>
              <a:off x="9238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2549;p91"/>
            <p:cNvSpPr/>
            <p:nvPr/>
          </p:nvSpPr>
          <p:spPr>
            <a:xfrm>
              <a:off x="9238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2550;p91"/>
            <p:cNvSpPr/>
            <p:nvPr/>
          </p:nvSpPr>
          <p:spPr>
            <a:xfrm>
              <a:off x="923825" y="18760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2551;p91"/>
            <p:cNvSpPr/>
            <p:nvPr/>
          </p:nvSpPr>
          <p:spPr>
            <a:xfrm>
              <a:off x="92382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2552;p91"/>
            <p:cNvSpPr/>
            <p:nvPr/>
          </p:nvSpPr>
          <p:spPr>
            <a:xfrm>
              <a:off x="9238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2553;p91"/>
            <p:cNvSpPr/>
            <p:nvPr/>
          </p:nvSpPr>
          <p:spPr>
            <a:xfrm>
              <a:off x="9238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2554;p91"/>
            <p:cNvSpPr/>
            <p:nvPr/>
          </p:nvSpPr>
          <p:spPr>
            <a:xfrm>
              <a:off x="9238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2555;p91"/>
            <p:cNvSpPr/>
            <p:nvPr/>
          </p:nvSpPr>
          <p:spPr>
            <a:xfrm>
              <a:off x="847625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2556;p91"/>
            <p:cNvSpPr/>
            <p:nvPr/>
          </p:nvSpPr>
          <p:spPr>
            <a:xfrm>
              <a:off x="847625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2557;p91"/>
            <p:cNvSpPr/>
            <p:nvPr/>
          </p:nvSpPr>
          <p:spPr>
            <a:xfrm>
              <a:off x="84762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2558;p91"/>
            <p:cNvSpPr/>
            <p:nvPr/>
          </p:nvSpPr>
          <p:spPr>
            <a:xfrm>
              <a:off x="84762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2559;p91"/>
            <p:cNvSpPr/>
            <p:nvPr/>
          </p:nvSpPr>
          <p:spPr>
            <a:xfrm>
              <a:off x="84762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2560;p91"/>
            <p:cNvSpPr/>
            <p:nvPr/>
          </p:nvSpPr>
          <p:spPr>
            <a:xfrm>
              <a:off x="847625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2561;p91"/>
            <p:cNvSpPr/>
            <p:nvPr/>
          </p:nvSpPr>
          <p:spPr>
            <a:xfrm>
              <a:off x="77140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2562;p91"/>
            <p:cNvSpPr/>
            <p:nvPr/>
          </p:nvSpPr>
          <p:spPr>
            <a:xfrm>
              <a:off x="77140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2563;p91"/>
            <p:cNvSpPr/>
            <p:nvPr/>
          </p:nvSpPr>
          <p:spPr>
            <a:xfrm>
              <a:off x="77140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2564;p91"/>
            <p:cNvSpPr/>
            <p:nvPr/>
          </p:nvSpPr>
          <p:spPr>
            <a:xfrm>
              <a:off x="77140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2565;p91"/>
            <p:cNvSpPr/>
            <p:nvPr/>
          </p:nvSpPr>
          <p:spPr>
            <a:xfrm>
              <a:off x="69520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2566;p91"/>
            <p:cNvSpPr/>
            <p:nvPr/>
          </p:nvSpPr>
          <p:spPr>
            <a:xfrm>
              <a:off x="69520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2567;p91"/>
            <p:cNvSpPr/>
            <p:nvPr/>
          </p:nvSpPr>
          <p:spPr>
            <a:xfrm>
              <a:off x="69520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2568;p91"/>
            <p:cNvSpPr/>
            <p:nvPr/>
          </p:nvSpPr>
          <p:spPr>
            <a:xfrm>
              <a:off x="69520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2569;p91"/>
            <p:cNvSpPr/>
            <p:nvPr/>
          </p:nvSpPr>
          <p:spPr>
            <a:xfrm>
              <a:off x="61897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2570;p91"/>
            <p:cNvSpPr/>
            <p:nvPr/>
          </p:nvSpPr>
          <p:spPr>
            <a:xfrm>
              <a:off x="61897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2571;p91"/>
            <p:cNvSpPr/>
            <p:nvPr/>
          </p:nvSpPr>
          <p:spPr>
            <a:xfrm>
              <a:off x="6189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2572;p91"/>
            <p:cNvSpPr/>
            <p:nvPr/>
          </p:nvSpPr>
          <p:spPr>
            <a:xfrm>
              <a:off x="61897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2573;p91"/>
            <p:cNvSpPr/>
            <p:nvPr/>
          </p:nvSpPr>
          <p:spPr>
            <a:xfrm>
              <a:off x="542775" y="179985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2574;p91"/>
            <p:cNvSpPr/>
            <p:nvPr/>
          </p:nvSpPr>
          <p:spPr>
            <a:xfrm>
              <a:off x="542775" y="17236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2575;p91"/>
            <p:cNvSpPr/>
            <p:nvPr/>
          </p:nvSpPr>
          <p:spPr>
            <a:xfrm>
              <a:off x="542775" y="164740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2576;p91"/>
            <p:cNvSpPr/>
            <p:nvPr/>
          </p:nvSpPr>
          <p:spPr>
            <a:xfrm>
              <a:off x="542775" y="1571400"/>
              <a:ext cx="62400" cy="53250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2577;p91"/>
            <p:cNvSpPr/>
            <p:nvPr/>
          </p:nvSpPr>
          <p:spPr>
            <a:xfrm>
              <a:off x="46655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2578;p91"/>
            <p:cNvSpPr/>
            <p:nvPr/>
          </p:nvSpPr>
          <p:spPr>
            <a:xfrm>
              <a:off x="46655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2579;p91"/>
            <p:cNvSpPr/>
            <p:nvPr/>
          </p:nvSpPr>
          <p:spPr>
            <a:xfrm>
              <a:off x="46655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0" y="1066"/>
                  </a:cubicBezTo>
                  <a:cubicBezTo>
                    <a:pt x="0" y="1710"/>
                    <a:pt x="529" y="2138"/>
                    <a:pt x="1078" y="2138"/>
                  </a:cubicBezTo>
                  <a:cubicBezTo>
                    <a:pt x="1340" y="2138"/>
                    <a:pt x="1606" y="2040"/>
                    <a:pt x="1821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2580;p91"/>
            <p:cNvSpPr/>
            <p:nvPr/>
          </p:nvSpPr>
          <p:spPr>
            <a:xfrm>
              <a:off x="46655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2581;p91"/>
            <p:cNvSpPr/>
            <p:nvPr/>
          </p:nvSpPr>
          <p:spPr>
            <a:xfrm>
              <a:off x="390550" y="1876050"/>
              <a:ext cx="62350" cy="53275"/>
            </a:xfrm>
            <a:custGeom>
              <a:avLst/>
              <a:gdLst/>
              <a:ahLst/>
              <a:cxnLst/>
              <a:rect l="l" t="t" r="r" b="b"/>
              <a:pathLst>
                <a:path w="2494" h="2131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80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3" y="1149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2582;p91"/>
            <p:cNvSpPr/>
            <p:nvPr/>
          </p:nvSpPr>
          <p:spPr>
            <a:xfrm>
              <a:off x="390550" y="1799825"/>
              <a:ext cx="62350" cy="53300"/>
            </a:xfrm>
            <a:custGeom>
              <a:avLst/>
              <a:gdLst/>
              <a:ahLst/>
              <a:cxnLst/>
              <a:rect l="l" t="t" r="r" b="b"/>
              <a:pathLst>
                <a:path w="2494" h="2132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81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93" y="1150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2583;p91"/>
            <p:cNvSpPr/>
            <p:nvPr/>
          </p:nvSpPr>
          <p:spPr>
            <a:xfrm>
              <a:off x="390550" y="17236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39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2584;p91"/>
            <p:cNvSpPr/>
            <p:nvPr/>
          </p:nvSpPr>
          <p:spPr>
            <a:xfrm>
              <a:off x="390550" y="164740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2585;p91"/>
            <p:cNvSpPr/>
            <p:nvPr/>
          </p:nvSpPr>
          <p:spPr>
            <a:xfrm>
              <a:off x="390550" y="1571400"/>
              <a:ext cx="62350" cy="53275"/>
            </a:xfrm>
            <a:custGeom>
              <a:avLst/>
              <a:gdLst/>
              <a:ahLst/>
              <a:cxnLst/>
              <a:rect l="l" t="t" r="r" b="b"/>
              <a:pathLst>
                <a:path w="2494" h="2131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3" y="1141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2586;p91"/>
            <p:cNvSpPr/>
            <p:nvPr/>
          </p:nvSpPr>
          <p:spPr>
            <a:xfrm>
              <a:off x="3143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2587;p91"/>
            <p:cNvSpPr/>
            <p:nvPr/>
          </p:nvSpPr>
          <p:spPr>
            <a:xfrm>
              <a:off x="3143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2588;p91"/>
            <p:cNvSpPr/>
            <p:nvPr/>
          </p:nvSpPr>
          <p:spPr>
            <a:xfrm>
              <a:off x="31432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2589;p91"/>
            <p:cNvSpPr/>
            <p:nvPr/>
          </p:nvSpPr>
          <p:spPr>
            <a:xfrm>
              <a:off x="3143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2590;p91"/>
            <p:cNvSpPr/>
            <p:nvPr/>
          </p:nvSpPr>
          <p:spPr>
            <a:xfrm>
              <a:off x="3143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2591;p91"/>
            <p:cNvSpPr/>
            <p:nvPr/>
          </p:nvSpPr>
          <p:spPr>
            <a:xfrm>
              <a:off x="314325" y="1571400"/>
              <a:ext cx="62150" cy="53250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86" y="1149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2592;p91"/>
            <p:cNvSpPr/>
            <p:nvPr/>
          </p:nvSpPr>
          <p:spPr>
            <a:xfrm>
              <a:off x="238125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4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2593;p91"/>
            <p:cNvSpPr/>
            <p:nvPr/>
          </p:nvSpPr>
          <p:spPr>
            <a:xfrm>
              <a:off x="23812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2594;p91"/>
            <p:cNvSpPr/>
            <p:nvPr/>
          </p:nvSpPr>
          <p:spPr>
            <a:xfrm>
              <a:off x="23812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2595;p91"/>
            <p:cNvSpPr/>
            <p:nvPr/>
          </p:nvSpPr>
          <p:spPr>
            <a:xfrm>
              <a:off x="23812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2596;p91"/>
            <p:cNvSpPr/>
            <p:nvPr/>
          </p:nvSpPr>
          <p:spPr>
            <a:xfrm>
              <a:off x="4427825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2597;p91"/>
            <p:cNvSpPr/>
            <p:nvPr/>
          </p:nvSpPr>
          <p:spPr>
            <a:xfrm>
              <a:off x="442782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2598;p91"/>
            <p:cNvSpPr/>
            <p:nvPr/>
          </p:nvSpPr>
          <p:spPr>
            <a:xfrm>
              <a:off x="4504050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2599;p91"/>
            <p:cNvSpPr/>
            <p:nvPr/>
          </p:nvSpPr>
          <p:spPr>
            <a:xfrm>
              <a:off x="4504050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2600;p91"/>
            <p:cNvSpPr/>
            <p:nvPr/>
          </p:nvSpPr>
          <p:spPr>
            <a:xfrm>
              <a:off x="4580250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2601;p91"/>
            <p:cNvSpPr/>
            <p:nvPr/>
          </p:nvSpPr>
          <p:spPr>
            <a:xfrm>
              <a:off x="4504050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2602;p91"/>
            <p:cNvSpPr/>
            <p:nvPr/>
          </p:nvSpPr>
          <p:spPr>
            <a:xfrm>
              <a:off x="5113350" y="14952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2603;p91"/>
            <p:cNvSpPr/>
            <p:nvPr/>
          </p:nvSpPr>
          <p:spPr>
            <a:xfrm>
              <a:off x="5113350" y="1571400"/>
              <a:ext cx="62400" cy="53250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73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2604;p91"/>
            <p:cNvSpPr/>
            <p:nvPr/>
          </p:nvSpPr>
          <p:spPr>
            <a:xfrm>
              <a:off x="5113350" y="164740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2605;p91"/>
            <p:cNvSpPr/>
            <p:nvPr/>
          </p:nvSpPr>
          <p:spPr>
            <a:xfrm>
              <a:off x="5113350" y="17236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2606;p91"/>
            <p:cNvSpPr/>
            <p:nvPr/>
          </p:nvSpPr>
          <p:spPr>
            <a:xfrm>
              <a:off x="5113350" y="179985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2607;p91"/>
            <p:cNvSpPr/>
            <p:nvPr/>
          </p:nvSpPr>
          <p:spPr>
            <a:xfrm>
              <a:off x="5113350" y="187605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2608;p91"/>
            <p:cNvSpPr/>
            <p:nvPr/>
          </p:nvSpPr>
          <p:spPr>
            <a:xfrm>
              <a:off x="5113350" y="19520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9"/>
                    <a:pt x="8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2609;p91"/>
            <p:cNvSpPr/>
            <p:nvPr/>
          </p:nvSpPr>
          <p:spPr>
            <a:xfrm>
              <a:off x="5113350" y="202827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2610;p91"/>
            <p:cNvSpPr/>
            <p:nvPr/>
          </p:nvSpPr>
          <p:spPr>
            <a:xfrm>
              <a:off x="5113350" y="21045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2611;p91"/>
            <p:cNvSpPr/>
            <p:nvPr/>
          </p:nvSpPr>
          <p:spPr>
            <a:xfrm>
              <a:off x="5113350" y="21807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2612;p91"/>
            <p:cNvSpPr/>
            <p:nvPr/>
          </p:nvSpPr>
          <p:spPr>
            <a:xfrm>
              <a:off x="5113350" y="2256925"/>
              <a:ext cx="62550" cy="53425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83" y="0"/>
                  </a:moveTo>
                  <a:cubicBezTo>
                    <a:pt x="1080" y="0"/>
                    <a:pt x="1077" y="0"/>
                    <a:pt x="1073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2613;p91"/>
            <p:cNvSpPr/>
            <p:nvPr/>
          </p:nvSpPr>
          <p:spPr>
            <a:xfrm>
              <a:off x="5113350" y="233312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2614;p91"/>
            <p:cNvSpPr/>
            <p:nvPr/>
          </p:nvSpPr>
          <p:spPr>
            <a:xfrm>
              <a:off x="5113350" y="240935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2615;p91"/>
            <p:cNvSpPr/>
            <p:nvPr/>
          </p:nvSpPr>
          <p:spPr>
            <a:xfrm>
              <a:off x="5113350" y="2485550"/>
              <a:ext cx="62400" cy="53300"/>
            </a:xfrm>
            <a:custGeom>
              <a:avLst/>
              <a:gdLst/>
              <a:ahLst/>
              <a:cxnLst/>
              <a:rect l="l" t="t" r="r" b="b"/>
              <a:pathLst>
                <a:path w="2496" h="2132" extrusionOk="0">
                  <a:moveTo>
                    <a:pt x="1073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2616;p91"/>
            <p:cNvSpPr/>
            <p:nvPr/>
          </p:nvSpPr>
          <p:spPr>
            <a:xfrm>
              <a:off x="473247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2617;p91"/>
            <p:cNvSpPr/>
            <p:nvPr/>
          </p:nvSpPr>
          <p:spPr>
            <a:xfrm>
              <a:off x="473247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2618;p91"/>
            <p:cNvSpPr/>
            <p:nvPr/>
          </p:nvSpPr>
          <p:spPr>
            <a:xfrm>
              <a:off x="473247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2619;p91"/>
            <p:cNvSpPr/>
            <p:nvPr/>
          </p:nvSpPr>
          <p:spPr>
            <a:xfrm>
              <a:off x="473247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2620;p91"/>
            <p:cNvSpPr/>
            <p:nvPr/>
          </p:nvSpPr>
          <p:spPr>
            <a:xfrm>
              <a:off x="473247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2621;p91"/>
            <p:cNvSpPr/>
            <p:nvPr/>
          </p:nvSpPr>
          <p:spPr>
            <a:xfrm>
              <a:off x="4732475" y="18760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2622;p91"/>
            <p:cNvSpPr/>
            <p:nvPr/>
          </p:nvSpPr>
          <p:spPr>
            <a:xfrm>
              <a:off x="473247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2623;p91"/>
            <p:cNvSpPr/>
            <p:nvPr/>
          </p:nvSpPr>
          <p:spPr>
            <a:xfrm>
              <a:off x="473247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2624;p91"/>
            <p:cNvSpPr/>
            <p:nvPr/>
          </p:nvSpPr>
          <p:spPr>
            <a:xfrm>
              <a:off x="473247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2625;p91"/>
            <p:cNvSpPr/>
            <p:nvPr/>
          </p:nvSpPr>
          <p:spPr>
            <a:xfrm>
              <a:off x="473247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2626;p91"/>
            <p:cNvSpPr/>
            <p:nvPr/>
          </p:nvSpPr>
          <p:spPr>
            <a:xfrm>
              <a:off x="4732475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0" y="0"/>
                    <a:pt x="1077" y="0"/>
                    <a:pt x="1074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80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2627;p91"/>
            <p:cNvSpPr/>
            <p:nvPr/>
          </p:nvSpPr>
          <p:spPr>
            <a:xfrm>
              <a:off x="473247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2628;p91"/>
            <p:cNvSpPr/>
            <p:nvPr/>
          </p:nvSpPr>
          <p:spPr>
            <a:xfrm>
              <a:off x="4351600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1" y="0"/>
                    <a:pt x="1077" y="0"/>
                    <a:pt x="1074" y="0"/>
                  </a:cubicBez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9" y="0"/>
                    <a:pt x="10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2629;p91"/>
            <p:cNvSpPr/>
            <p:nvPr/>
          </p:nvSpPr>
          <p:spPr>
            <a:xfrm>
              <a:off x="4351600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2630;p91"/>
            <p:cNvSpPr/>
            <p:nvPr/>
          </p:nvSpPr>
          <p:spPr>
            <a:xfrm>
              <a:off x="4351600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2631;p91"/>
            <p:cNvSpPr/>
            <p:nvPr/>
          </p:nvSpPr>
          <p:spPr>
            <a:xfrm>
              <a:off x="4351600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2632;p91"/>
            <p:cNvSpPr/>
            <p:nvPr/>
          </p:nvSpPr>
          <p:spPr>
            <a:xfrm>
              <a:off x="4427825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2633;p91"/>
            <p:cNvSpPr/>
            <p:nvPr/>
          </p:nvSpPr>
          <p:spPr>
            <a:xfrm>
              <a:off x="442782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2634;p91"/>
            <p:cNvSpPr/>
            <p:nvPr/>
          </p:nvSpPr>
          <p:spPr>
            <a:xfrm>
              <a:off x="450405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2635;p91"/>
            <p:cNvSpPr/>
            <p:nvPr/>
          </p:nvSpPr>
          <p:spPr>
            <a:xfrm>
              <a:off x="450405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2636;p91"/>
            <p:cNvSpPr/>
            <p:nvPr/>
          </p:nvSpPr>
          <p:spPr>
            <a:xfrm>
              <a:off x="450405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2637;p91"/>
            <p:cNvSpPr/>
            <p:nvPr/>
          </p:nvSpPr>
          <p:spPr>
            <a:xfrm>
              <a:off x="450405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2638;p91"/>
            <p:cNvSpPr/>
            <p:nvPr/>
          </p:nvSpPr>
          <p:spPr>
            <a:xfrm>
              <a:off x="4504050" y="18760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2639;p91"/>
            <p:cNvSpPr/>
            <p:nvPr/>
          </p:nvSpPr>
          <p:spPr>
            <a:xfrm>
              <a:off x="450405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2640;p91"/>
            <p:cNvSpPr/>
            <p:nvPr/>
          </p:nvSpPr>
          <p:spPr>
            <a:xfrm>
              <a:off x="450405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2641;p91"/>
            <p:cNvSpPr/>
            <p:nvPr/>
          </p:nvSpPr>
          <p:spPr>
            <a:xfrm>
              <a:off x="4504050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2642;p91"/>
            <p:cNvSpPr/>
            <p:nvPr/>
          </p:nvSpPr>
          <p:spPr>
            <a:xfrm>
              <a:off x="4504050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2643;p91"/>
            <p:cNvSpPr/>
            <p:nvPr/>
          </p:nvSpPr>
          <p:spPr>
            <a:xfrm>
              <a:off x="450405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493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2644;p91"/>
            <p:cNvSpPr/>
            <p:nvPr/>
          </p:nvSpPr>
          <p:spPr>
            <a:xfrm>
              <a:off x="4504050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2645;p91"/>
            <p:cNvSpPr/>
            <p:nvPr/>
          </p:nvSpPr>
          <p:spPr>
            <a:xfrm>
              <a:off x="4504050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2646;p91"/>
            <p:cNvSpPr/>
            <p:nvPr/>
          </p:nvSpPr>
          <p:spPr>
            <a:xfrm>
              <a:off x="458025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2647;p91"/>
            <p:cNvSpPr/>
            <p:nvPr/>
          </p:nvSpPr>
          <p:spPr>
            <a:xfrm>
              <a:off x="45802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2648;p91"/>
            <p:cNvSpPr/>
            <p:nvPr/>
          </p:nvSpPr>
          <p:spPr>
            <a:xfrm>
              <a:off x="458025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2649;p91"/>
            <p:cNvSpPr/>
            <p:nvPr/>
          </p:nvSpPr>
          <p:spPr>
            <a:xfrm>
              <a:off x="458025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2650;p91"/>
            <p:cNvSpPr/>
            <p:nvPr/>
          </p:nvSpPr>
          <p:spPr>
            <a:xfrm>
              <a:off x="458025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2651;p91"/>
            <p:cNvSpPr/>
            <p:nvPr/>
          </p:nvSpPr>
          <p:spPr>
            <a:xfrm>
              <a:off x="45802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2652;p91"/>
            <p:cNvSpPr/>
            <p:nvPr/>
          </p:nvSpPr>
          <p:spPr>
            <a:xfrm>
              <a:off x="458025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2653;p91"/>
            <p:cNvSpPr/>
            <p:nvPr/>
          </p:nvSpPr>
          <p:spPr>
            <a:xfrm>
              <a:off x="458025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2654;p91"/>
            <p:cNvSpPr/>
            <p:nvPr/>
          </p:nvSpPr>
          <p:spPr>
            <a:xfrm>
              <a:off x="458025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2655;p91"/>
            <p:cNvSpPr/>
            <p:nvPr/>
          </p:nvSpPr>
          <p:spPr>
            <a:xfrm>
              <a:off x="458025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2656;p91"/>
            <p:cNvSpPr/>
            <p:nvPr/>
          </p:nvSpPr>
          <p:spPr>
            <a:xfrm>
              <a:off x="458025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2657;p91"/>
            <p:cNvSpPr/>
            <p:nvPr/>
          </p:nvSpPr>
          <p:spPr>
            <a:xfrm>
              <a:off x="458025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2658;p91"/>
            <p:cNvSpPr/>
            <p:nvPr/>
          </p:nvSpPr>
          <p:spPr>
            <a:xfrm>
              <a:off x="4656475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2659;p91"/>
            <p:cNvSpPr/>
            <p:nvPr/>
          </p:nvSpPr>
          <p:spPr>
            <a:xfrm>
              <a:off x="465647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2660;p91"/>
            <p:cNvSpPr/>
            <p:nvPr/>
          </p:nvSpPr>
          <p:spPr>
            <a:xfrm>
              <a:off x="465647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2661;p91"/>
            <p:cNvSpPr/>
            <p:nvPr/>
          </p:nvSpPr>
          <p:spPr>
            <a:xfrm>
              <a:off x="465647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2662;p91"/>
            <p:cNvSpPr/>
            <p:nvPr/>
          </p:nvSpPr>
          <p:spPr>
            <a:xfrm>
              <a:off x="4656475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2663;p91"/>
            <p:cNvSpPr/>
            <p:nvPr/>
          </p:nvSpPr>
          <p:spPr>
            <a:xfrm>
              <a:off x="4656475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0" y="2138"/>
                  </a:cubicBezTo>
                  <a:cubicBezTo>
                    <a:pt x="1331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2664;p91"/>
            <p:cNvSpPr/>
            <p:nvPr/>
          </p:nvSpPr>
          <p:spPr>
            <a:xfrm>
              <a:off x="4656475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2665;p91"/>
            <p:cNvSpPr/>
            <p:nvPr/>
          </p:nvSpPr>
          <p:spPr>
            <a:xfrm>
              <a:off x="4656475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2666;p91"/>
            <p:cNvSpPr/>
            <p:nvPr/>
          </p:nvSpPr>
          <p:spPr>
            <a:xfrm>
              <a:off x="4656475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2667;p91"/>
            <p:cNvSpPr/>
            <p:nvPr/>
          </p:nvSpPr>
          <p:spPr>
            <a:xfrm>
              <a:off x="465647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2668;p91"/>
            <p:cNvSpPr/>
            <p:nvPr/>
          </p:nvSpPr>
          <p:spPr>
            <a:xfrm>
              <a:off x="4656475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2669;p91"/>
            <p:cNvSpPr/>
            <p:nvPr/>
          </p:nvSpPr>
          <p:spPr>
            <a:xfrm>
              <a:off x="4656475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2670;p91"/>
            <p:cNvSpPr/>
            <p:nvPr/>
          </p:nvSpPr>
          <p:spPr>
            <a:xfrm>
              <a:off x="4732475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2671;p91"/>
            <p:cNvSpPr/>
            <p:nvPr/>
          </p:nvSpPr>
          <p:spPr>
            <a:xfrm>
              <a:off x="473247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2672;p91"/>
            <p:cNvSpPr/>
            <p:nvPr/>
          </p:nvSpPr>
          <p:spPr>
            <a:xfrm>
              <a:off x="4808700" y="14952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2673;p91"/>
            <p:cNvSpPr/>
            <p:nvPr/>
          </p:nvSpPr>
          <p:spPr>
            <a:xfrm>
              <a:off x="4808700" y="1571400"/>
              <a:ext cx="62400" cy="53250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2674;p91"/>
            <p:cNvSpPr/>
            <p:nvPr/>
          </p:nvSpPr>
          <p:spPr>
            <a:xfrm>
              <a:off x="4808700" y="164740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2675;p91"/>
            <p:cNvSpPr/>
            <p:nvPr/>
          </p:nvSpPr>
          <p:spPr>
            <a:xfrm>
              <a:off x="4808700" y="17236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2676;p91"/>
            <p:cNvSpPr/>
            <p:nvPr/>
          </p:nvSpPr>
          <p:spPr>
            <a:xfrm>
              <a:off x="4808700" y="179985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2677;p91"/>
            <p:cNvSpPr/>
            <p:nvPr/>
          </p:nvSpPr>
          <p:spPr>
            <a:xfrm>
              <a:off x="4808700" y="1876050"/>
              <a:ext cx="62400" cy="53275"/>
            </a:xfrm>
            <a:custGeom>
              <a:avLst/>
              <a:gdLst/>
              <a:ahLst/>
              <a:cxnLst/>
              <a:rect l="l" t="t" r="r" b="b"/>
              <a:pathLst>
                <a:path w="2496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2678;p91"/>
            <p:cNvSpPr/>
            <p:nvPr/>
          </p:nvSpPr>
          <p:spPr>
            <a:xfrm>
              <a:off x="4808700" y="19520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2679;p91"/>
            <p:cNvSpPr/>
            <p:nvPr/>
          </p:nvSpPr>
          <p:spPr>
            <a:xfrm>
              <a:off x="4808700" y="202827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2680;p91"/>
            <p:cNvSpPr/>
            <p:nvPr/>
          </p:nvSpPr>
          <p:spPr>
            <a:xfrm>
              <a:off x="4808700" y="21045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2681;p91"/>
            <p:cNvSpPr/>
            <p:nvPr/>
          </p:nvSpPr>
          <p:spPr>
            <a:xfrm>
              <a:off x="4808700" y="21807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2682;p91"/>
            <p:cNvSpPr/>
            <p:nvPr/>
          </p:nvSpPr>
          <p:spPr>
            <a:xfrm>
              <a:off x="4808700" y="2256925"/>
              <a:ext cx="62550" cy="53425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2683;p91"/>
            <p:cNvSpPr/>
            <p:nvPr/>
          </p:nvSpPr>
          <p:spPr>
            <a:xfrm>
              <a:off x="4808700" y="233312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2684;p91"/>
            <p:cNvSpPr/>
            <p:nvPr/>
          </p:nvSpPr>
          <p:spPr>
            <a:xfrm>
              <a:off x="4808700" y="240935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2685;p91"/>
            <p:cNvSpPr/>
            <p:nvPr/>
          </p:nvSpPr>
          <p:spPr>
            <a:xfrm>
              <a:off x="4808700" y="2485550"/>
              <a:ext cx="62400" cy="53300"/>
            </a:xfrm>
            <a:custGeom>
              <a:avLst/>
              <a:gdLst/>
              <a:ahLst/>
              <a:cxnLst/>
              <a:rect l="l" t="t" r="r" b="b"/>
              <a:pathLst>
                <a:path w="2496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2686;p91"/>
            <p:cNvSpPr/>
            <p:nvPr/>
          </p:nvSpPr>
          <p:spPr>
            <a:xfrm>
              <a:off x="48849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2687;p91"/>
            <p:cNvSpPr/>
            <p:nvPr/>
          </p:nvSpPr>
          <p:spPr>
            <a:xfrm>
              <a:off x="48849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2688;p91"/>
            <p:cNvSpPr/>
            <p:nvPr/>
          </p:nvSpPr>
          <p:spPr>
            <a:xfrm>
              <a:off x="48849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2689;p91"/>
            <p:cNvSpPr/>
            <p:nvPr/>
          </p:nvSpPr>
          <p:spPr>
            <a:xfrm>
              <a:off x="488490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2690;p91"/>
            <p:cNvSpPr/>
            <p:nvPr/>
          </p:nvSpPr>
          <p:spPr>
            <a:xfrm>
              <a:off x="488490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2691;p91"/>
            <p:cNvSpPr/>
            <p:nvPr/>
          </p:nvSpPr>
          <p:spPr>
            <a:xfrm>
              <a:off x="4884900" y="18760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2692;p91"/>
            <p:cNvSpPr/>
            <p:nvPr/>
          </p:nvSpPr>
          <p:spPr>
            <a:xfrm>
              <a:off x="488490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2693;p91"/>
            <p:cNvSpPr/>
            <p:nvPr/>
          </p:nvSpPr>
          <p:spPr>
            <a:xfrm>
              <a:off x="48849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2694;p91"/>
            <p:cNvSpPr/>
            <p:nvPr/>
          </p:nvSpPr>
          <p:spPr>
            <a:xfrm>
              <a:off x="48849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2695;p91"/>
            <p:cNvSpPr/>
            <p:nvPr/>
          </p:nvSpPr>
          <p:spPr>
            <a:xfrm>
              <a:off x="48849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2696;p91"/>
            <p:cNvSpPr/>
            <p:nvPr/>
          </p:nvSpPr>
          <p:spPr>
            <a:xfrm>
              <a:off x="4884900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2697;p91"/>
            <p:cNvSpPr/>
            <p:nvPr/>
          </p:nvSpPr>
          <p:spPr>
            <a:xfrm>
              <a:off x="488490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2698;p91"/>
            <p:cNvSpPr/>
            <p:nvPr/>
          </p:nvSpPr>
          <p:spPr>
            <a:xfrm>
              <a:off x="488490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2699;p91"/>
            <p:cNvSpPr/>
            <p:nvPr/>
          </p:nvSpPr>
          <p:spPr>
            <a:xfrm>
              <a:off x="4884900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2700;p91"/>
            <p:cNvSpPr/>
            <p:nvPr/>
          </p:nvSpPr>
          <p:spPr>
            <a:xfrm>
              <a:off x="488490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2701;p91"/>
            <p:cNvSpPr/>
            <p:nvPr/>
          </p:nvSpPr>
          <p:spPr>
            <a:xfrm>
              <a:off x="4961125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2702;p91"/>
            <p:cNvSpPr/>
            <p:nvPr/>
          </p:nvSpPr>
          <p:spPr>
            <a:xfrm>
              <a:off x="496112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2703;p91"/>
            <p:cNvSpPr/>
            <p:nvPr/>
          </p:nvSpPr>
          <p:spPr>
            <a:xfrm>
              <a:off x="496112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2704;p91"/>
            <p:cNvSpPr/>
            <p:nvPr/>
          </p:nvSpPr>
          <p:spPr>
            <a:xfrm>
              <a:off x="496112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2705;p91"/>
            <p:cNvSpPr/>
            <p:nvPr/>
          </p:nvSpPr>
          <p:spPr>
            <a:xfrm>
              <a:off x="4961125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2706;p91"/>
            <p:cNvSpPr/>
            <p:nvPr/>
          </p:nvSpPr>
          <p:spPr>
            <a:xfrm>
              <a:off x="4961125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2707;p91"/>
            <p:cNvSpPr/>
            <p:nvPr/>
          </p:nvSpPr>
          <p:spPr>
            <a:xfrm>
              <a:off x="4961125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2708;p91"/>
            <p:cNvSpPr/>
            <p:nvPr/>
          </p:nvSpPr>
          <p:spPr>
            <a:xfrm>
              <a:off x="4961125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2709;p91"/>
            <p:cNvSpPr/>
            <p:nvPr/>
          </p:nvSpPr>
          <p:spPr>
            <a:xfrm>
              <a:off x="4961125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2710;p91"/>
            <p:cNvSpPr/>
            <p:nvPr/>
          </p:nvSpPr>
          <p:spPr>
            <a:xfrm>
              <a:off x="496112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2711;p91"/>
            <p:cNvSpPr/>
            <p:nvPr/>
          </p:nvSpPr>
          <p:spPr>
            <a:xfrm>
              <a:off x="4961125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2712;p91"/>
            <p:cNvSpPr/>
            <p:nvPr/>
          </p:nvSpPr>
          <p:spPr>
            <a:xfrm>
              <a:off x="4961125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2713;p91"/>
            <p:cNvSpPr/>
            <p:nvPr/>
          </p:nvSpPr>
          <p:spPr>
            <a:xfrm>
              <a:off x="4961125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2714;p91"/>
            <p:cNvSpPr/>
            <p:nvPr/>
          </p:nvSpPr>
          <p:spPr>
            <a:xfrm>
              <a:off x="4961125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2715;p91"/>
            <p:cNvSpPr/>
            <p:nvPr/>
          </p:nvSpPr>
          <p:spPr>
            <a:xfrm>
              <a:off x="50373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2716;p91"/>
            <p:cNvSpPr/>
            <p:nvPr/>
          </p:nvSpPr>
          <p:spPr>
            <a:xfrm>
              <a:off x="50373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2717;p91"/>
            <p:cNvSpPr/>
            <p:nvPr/>
          </p:nvSpPr>
          <p:spPr>
            <a:xfrm>
              <a:off x="50373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2718;p91"/>
            <p:cNvSpPr/>
            <p:nvPr/>
          </p:nvSpPr>
          <p:spPr>
            <a:xfrm>
              <a:off x="503732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2719;p91"/>
            <p:cNvSpPr/>
            <p:nvPr/>
          </p:nvSpPr>
          <p:spPr>
            <a:xfrm>
              <a:off x="50373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2720;p91"/>
            <p:cNvSpPr/>
            <p:nvPr/>
          </p:nvSpPr>
          <p:spPr>
            <a:xfrm>
              <a:off x="50373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8" y="1155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2721;p91"/>
            <p:cNvSpPr/>
            <p:nvPr/>
          </p:nvSpPr>
          <p:spPr>
            <a:xfrm>
              <a:off x="50373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2722;p91"/>
            <p:cNvSpPr/>
            <p:nvPr/>
          </p:nvSpPr>
          <p:spPr>
            <a:xfrm>
              <a:off x="503732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2723;p91"/>
            <p:cNvSpPr/>
            <p:nvPr/>
          </p:nvSpPr>
          <p:spPr>
            <a:xfrm>
              <a:off x="503732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2724;p91"/>
            <p:cNvSpPr/>
            <p:nvPr/>
          </p:nvSpPr>
          <p:spPr>
            <a:xfrm>
              <a:off x="5037325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2725;p91"/>
            <p:cNvSpPr/>
            <p:nvPr/>
          </p:nvSpPr>
          <p:spPr>
            <a:xfrm>
              <a:off x="5037325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2726;p91"/>
            <p:cNvSpPr/>
            <p:nvPr/>
          </p:nvSpPr>
          <p:spPr>
            <a:xfrm>
              <a:off x="503732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2727;p91"/>
            <p:cNvSpPr/>
            <p:nvPr/>
          </p:nvSpPr>
          <p:spPr>
            <a:xfrm>
              <a:off x="503732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2728;p91"/>
            <p:cNvSpPr/>
            <p:nvPr/>
          </p:nvSpPr>
          <p:spPr>
            <a:xfrm>
              <a:off x="5037325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8" y="1154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2729;p91"/>
            <p:cNvSpPr/>
            <p:nvPr/>
          </p:nvSpPr>
          <p:spPr>
            <a:xfrm>
              <a:off x="5113350" y="25615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73" y="0"/>
                  </a:moveTo>
                  <a:cubicBezTo>
                    <a:pt x="480" y="8"/>
                    <a:pt x="8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2730;p91"/>
            <p:cNvSpPr/>
            <p:nvPr/>
          </p:nvSpPr>
          <p:spPr>
            <a:xfrm>
              <a:off x="5113350" y="263777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8" y="2137"/>
                    <a:pt x="1076" y="2137"/>
                  </a:cubicBezTo>
                  <a:cubicBezTo>
                    <a:pt x="1339" y="2137"/>
                    <a:pt x="1605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2731;p91"/>
            <p:cNvSpPr/>
            <p:nvPr/>
          </p:nvSpPr>
          <p:spPr>
            <a:xfrm>
              <a:off x="518955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2732;p91"/>
            <p:cNvSpPr/>
            <p:nvPr/>
          </p:nvSpPr>
          <p:spPr>
            <a:xfrm>
              <a:off x="51895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6"/>
                    <a:pt x="1814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2733;p91"/>
            <p:cNvSpPr/>
            <p:nvPr/>
          </p:nvSpPr>
          <p:spPr>
            <a:xfrm>
              <a:off x="5189550" y="157140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51" y="0"/>
                  </a:moveTo>
                  <a:cubicBezTo>
                    <a:pt x="472" y="0"/>
                    <a:pt x="1" y="477"/>
                    <a:pt x="1" y="1066"/>
                  </a:cubicBezTo>
                  <a:cubicBezTo>
                    <a:pt x="1" y="1705"/>
                    <a:pt x="524" y="2132"/>
                    <a:pt x="1072" y="2132"/>
                  </a:cubicBezTo>
                  <a:cubicBezTo>
                    <a:pt x="1332" y="2132"/>
                    <a:pt x="1597" y="2036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ubicBezTo>
                    <a:pt x="1061" y="1"/>
                    <a:pt x="1056" y="0"/>
                    <a:pt x="10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2734;p91"/>
            <p:cNvSpPr/>
            <p:nvPr/>
          </p:nvSpPr>
          <p:spPr>
            <a:xfrm>
              <a:off x="51895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2" y="2138"/>
                    <a:pt x="1068" y="2138"/>
                  </a:cubicBezTo>
                  <a:cubicBezTo>
                    <a:pt x="1329" y="2138"/>
                    <a:pt x="1596" y="2040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2735;p91"/>
            <p:cNvSpPr/>
            <p:nvPr/>
          </p:nvSpPr>
          <p:spPr>
            <a:xfrm>
              <a:off x="518955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2736;p91"/>
            <p:cNvSpPr/>
            <p:nvPr/>
          </p:nvSpPr>
          <p:spPr>
            <a:xfrm>
              <a:off x="518955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2737;p91"/>
            <p:cNvSpPr/>
            <p:nvPr/>
          </p:nvSpPr>
          <p:spPr>
            <a:xfrm>
              <a:off x="5189550" y="18760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5"/>
                    <a:pt x="524" y="2132"/>
                    <a:pt x="1072" y="2132"/>
                  </a:cubicBezTo>
                  <a:cubicBezTo>
                    <a:pt x="1332" y="2132"/>
                    <a:pt x="1597" y="2036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2738;p91"/>
            <p:cNvSpPr/>
            <p:nvPr/>
          </p:nvSpPr>
          <p:spPr>
            <a:xfrm>
              <a:off x="51895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2739;p91"/>
            <p:cNvSpPr/>
            <p:nvPr/>
          </p:nvSpPr>
          <p:spPr>
            <a:xfrm>
              <a:off x="5189550" y="20282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2740;p91"/>
            <p:cNvSpPr/>
            <p:nvPr/>
          </p:nvSpPr>
          <p:spPr>
            <a:xfrm>
              <a:off x="518955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6"/>
                    <a:pt x="1814" y="1821"/>
                  </a:cubicBezTo>
                  <a:cubicBezTo>
                    <a:pt x="2488" y="1154"/>
                    <a:pt x="2017" y="8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2741;p91"/>
            <p:cNvSpPr/>
            <p:nvPr/>
          </p:nvSpPr>
          <p:spPr>
            <a:xfrm>
              <a:off x="518955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7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2742;p91"/>
            <p:cNvSpPr/>
            <p:nvPr/>
          </p:nvSpPr>
          <p:spPr>
            <a:xfrm>
              <a:off x="5189550" y="225692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2743;p91"/>
            <p:cNvSpPr/>
            <p:nvPr/>
          </p:nvSpPr>
          <p:spPr>
            <a:xfrm>
              <a:off x="5189550" y="23331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2" y="2134"/>
                    <a:pt x="1069" y="2134"/>
                  </a:cubicBezTo>
                  <a:cubicBezTo>
                    <a:pt x="1329" y="2134"/>
                    <a:pt x="1596" y="2037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2744;p91"/>
            <p:cNvSpPr/>
            <p:nvPr/>
          </p:nvSpPr>
          <p:spPr>
            <a:xfrm>
              <a:off x="518955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2745;p91"/>
            <p:cNvSpPr/>
            <p:nvPr/>
          </p:nvSpPr>
          <p:spPr>
            <a:xfrm>
              <a:off x="5189550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2746;p91"/>
            <p:cNvSpPr/>
            <p:nvPr/>
          </p:nvSpPr>
          <p:spPr>
            <a:xfrm>
              <a:off x="518955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1" y="1711"/>
                    <a:pt x="521" y="2137"/>
                    <a:pt x="1067" y="2137"/>
                  </a:cubicBezTo>
                  <a:cubicBezTo>
                    <a:pt x="1328" y="2137"/>
                    <a:pt x="1595" y="2039"/>
                    <a:pt x="1814" y="1821"/>
                  </a:cubicBezTo>
                  <a:cubicBezTo>
                    <a:pt x="2488" y="1154"/>
                    <a:pt x="2017" y="8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2747;p91"/>
            <p:cNvSpPr/>
            <p:nvPr/>
          </p:nvSpPr>
          <p:spPr>
            <a:xfrm>
              <a:off x="518955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6"/>
                    <a:pt x="1814" y="1821"/>
                  </a:cubicBezTo>
                  <a:cubicBezTo>
                    <a:pt x="2488" y="1155"/>
                    <a:pt x="2017" y="8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2748;p91"/>
            <p:cNvSpPr/>
            <p:nvPr/>
          </p:nvSpPr>
          <p:spPr>
            <a:xfrm>
              <a:off x="518955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2749;p91"/>
            <p:cNvSpPr/>
            <p:nvPr/>
          </p:nvSpPr>
          <p:spPr>
            <a:xfrm>
              <a:off x="5265775" y="13427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2" y="2134"/>
                    <a:pt x="1068" y="2134"/>
                  </a:cubicBezTo>
                  <a:cubicBezTo>
                    <a:pt x="1329" y="2134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2750;p91"/>
            <p:cNvSpPr/>
            <p:nvPr/>
          </p:nvSpPr>
          <p:spPr>
            <a:xfrm>
              <a:off x="526577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2751;p91"/>
            <p:cNvSpPr/>
            <p:nvPr/>
          </p:nvSpPr>
          <p:spPr>
            <a:xfrm>
              <a:off x="526577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2752;p91"/>
            <p:cNvSpPr/>
            <p:nvPr/>
          </p:nvSpPr>
          <p:spPr>
            <a:xfrm>
              <a:off x="5265775" y="157140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51" y="0"/>
                  </a:moveTo>
                  <a:cubicBezTo>
                    <a:pt x="472" y="0"/>
                    <a:pt x="0" y="477"/>
                    <a:pt x="0" y="1066"/>
                  </a:cubicBezTo>
                  <a:cubicBezTo>
                    <a:pt x="0" y="1705"/>
                    <a:pt x="524" y="2132"/>
                    <a:pt x="1072" y="2132"/>
                  </a:cubicBezTo>
                  <a:cubicBezTo>
                    <a:pt x="1331" y="2132"/>
                    <a:pt x="1596" y="2036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ubicBezTo>
                    <a:pt x="1060" y="1"/>
                    <a:pt x="1055" y="0"/>
                    <a:pt x="10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2753;p91"/>
            <p:cNvSpPr/>
            <p:nvPr/>
          </p:nvSpPr>
          <p:spPr>
            <a:xfrm>
              <a:off x="526577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2" y="2138"/>
                    <a:pt x="1068" y="2138"/>
                  </a:cubicBezTo>
                  <a:cubicBezTo>
                    <a:pt x="1329" y="2138"/>
                    <a:pt x="1595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2754;p91"/>
            <p:cNvSpPr/>
            <p:nvPr/>
          </p:nvSpPr>
          <p:spPr>
            <a:xfrm>
              <a:off x="526577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2755;p91"/>
            <p:cNvSpPr/>
            <p:nvPr/>
          </p:nvSpPr>
          <p:spPr>
            <a:xfrm>
              <a:off x="526577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2756;p91"/>
            <p:cNvSpPr/>
            <p:nvPr/>
          </p:nvSpPr>
          <p:spPr>
            <a:xfrm>
              <a:off x="5265775" y="18760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5"/>
                    <a:pt x="524" y="2132"/>
                    <a:pt x="1072" y="2132"/>
                  </a:cubicBezTo>
                  <a:cubicBezTo>
                    <a:pt x="1331" y="2132"/>
                    <a:pt x="1596" y="2036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2757;p91"/>
            <p:cNvSpPr/>
            <p:nvPr/>
          </p:nvSpPr>
          <p:spPr>
            <a:xfrm>
              <a:off x="5265775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74"/>
                  </a:cubicBezTo>
                  <a:cubicBezTo>
                    <a:pt x="0" y="1712"/>
                    <a:pt x="521" y="2138"/>
                    <a:pt x="1067" y="2138"/>
                  </a:cubicBezTo>
                  <a:cubicBezTo>
                    <a:pt x="1328" y="2138"/>
                    <a:pt x="1595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2758;p91"/>
            <p:cNvSpPr/>
            <p:nvPr/>
          </p:nvSpPr>
          <p:spPr>
            <a:xfrm>
              <a:off x="5265775" y="20282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1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2759;p91"/>
            <p:cNvSpPr/>
            <p:nvPr/>
          </p:nvSpPr>
          <p:spPr>
            <a:xfrm>
              <a:off x="5265775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4"/>
                    <a:pt x="2016" y="8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2760;p91"/>
            <p:cNvSpPr/>
            <p:nvPr/>
          </p:nvSpPr>
          <p:spPr>
            <a:xfrm>
              <a:off x="5265775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2761;p91"/>
            <p:cNvSpPr/>
            <p:nvPr/>
          </p:nvSpPr>
          <p:spPr>
            <a:xfrm>
              <a:off x="5265775" y="225692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2762;p91"/>
            <p:cNvSpPr/>
            <p:nvPr/>
          </p:nvSpPr>
          <p:spPr>
            <a:xfrm>
              <a:off x="5265775" y="23331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2" y="2134"/>
                    <a:pt x="1068" y="2134"/>
                  </a:cubicBezTo>
                  <a:cubicBezTo>
                    <a:pt x="1329" y="2134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2763;p91"/>
            <p:cNvSpPr/>
            <p:nvPr/>
          </p:nvSpPr>
          <p:spPr>
            <a:xfrm>
              <a:off x="5265775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2764;p91"/>
            <p:cNvSpPr/>
            <p:nvPr/>
          </p:nvSpPr>
          <p:spPr>
            <a:xfrm>
              <a:off x="5265775" y="24855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2765;p91"/>
            <p:cNvSpPr/>
            <p:nvPr/>
          </p:nvSpPr>
          <p:spPr>
            <a:xfrm>
              <a:off x="5265775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0" y="1711"/>
                    <a:pt x="521" y="2137"/>
                    <a:pt x="1067" y="2137"/>
                  </a:cubicBezTo>
                  <a:cubicBezTo>
                    <a:pt x="1328" y="2137"/>
                    <a:pt x="1595" y="2039"/>
                    <a:pt x="1813" y="1821"/>
                  </a:cubicBezTo>
                  <a:cubicBezTo>
                    <a:pt x="2488" y="1154"/>
                    <a:pt x="2016" y="8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2766;p91"/>
            <p:cNvSpPr/>
            <p:nvPr/>
          </p:nvSpPr>
          <p:spPr>
            <a:xfrm>
              <a:off x="5265775" y="26377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2767;p91"/>
            <p:cNvSpPr/>
            <p:nvPr/>
          </p:nvSpPr>
          <p:spPr>
            <a:xfrm>
              <a:off x="5341975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2768;p91"/>
            <p:cNvSpPr/>
            <p:nvPr/>
          </p:nvSpPr>
          <p:spPr>
            <a:xfrm>
              <a:off x="534197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2769;p91"/>
            <p:cNvSpPr/>
            <p:nvPr/>
          </p:nvSpPr>
          <p:spPr>
            <a:xfrm>
              <a:off x="534197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2770;p91"/>
            <p:cNvSpPr/>
            <p:nvPr/>
          </p:nvSpPr>
          <p:spPr>
            <a:xfrm>
              <a:off x="5341975" y="1571400"/>
              <a:ext cx="62375" cy="53250"/>
            </a:xfrm>
            <a:custGeom>
              <a:avLst/>
              <a:gdLst/>
              <a:ahLst/>
              <a:cxnLst/>
              <a:rect l="l" t="t" r="r" b="b"/>
              <a:pathLst>
                <a:path w="2495" h="2130" extrusionOk="0">
                  <a:moveTo>
                    <a:pt x="1084" y="1"/>
                  </a:moveTo>
                  <a:cubicBezTo>
                    <a:pt x="1080" y="1"/>
                    <a:pt x="1077" y="1"/>
                    <a:pt x="1074" y="1"/>
                  </a:cubicBez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4" y="1149"/>
                    <a:pt x="2020" y="1"/>
                    <a:pt x="10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2771;p91"/>
            <p:cNvSpPr/>
            <p:nvPr/>
          </p:nvSpPr>
          <p:spPr>
            <a:xfrm>
              <a:off x="534197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2772;p91"/>
            <p:cNvSpPr/>
            <p:nvPr/>
          </p:nvSpPr>
          <p:spPr>
            <a:xfrm>
              <a:off x="534197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2773;p91"/>
            <p:cNvSpPr/>
            <p:nvPr/>
          </p:nvSpPr>
          <p:spPr>
            <a:xfrm>
              <a:off x="534197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2774;p91"/>
            <p:cNvSpPr/>
            <p:nvPr/>
          </p:nvSpPr>
          <p:spPr>
            <a:xfrm>
              <a:off x="5341975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2775;p91"/>
            <p:cNvSpPr/>
            <p:nvPr/>
          </p:nvSpPr>
          <p:spPr>
            <a:xfrm>
              <a:off x="534197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2776;p91"/>
            <p:cNvSpPr/>
            <p:nvPr/>
          </p:nvSpPr>
          <p:spPr>
            <a:xfrm>
              <a:off x="534197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2777;p91"/>
            <p:cNvSpPr/>
            <p:nvPr/>
          </p:nvSpPr>
          <p:spPr>
            <a:xfrm>
              <a:off x="534197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2778;p91"/>
            <p:cNvSpPr/>
            <p:nvPr/>
          </p:nvSpPr>
          <p:spPr>
            <a:xfrm>
              <a:off x="534197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2779;p91"/>
            <p:cNvSpPr/>
            <p:nvPr/>
          </p:nvSpPr>
          <p:spPr>
            <a:xfrm>
              <a:off x="5341975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1" y="0"/>
                    <a:pt x="1077" y="0"/>
                    <a:pt x="1074" y="0"/>
                  </a:cubicBez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2780;p91"/>
            <p:cNvSpPr/>
            <p:nvPr/>
          </p:nvSpPr>
          <p:spPr>
            <a:xfrm>
              <a:off x="534197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2781;p91"/>
            <p:cNvSpPr/>
            <p:nvPr/>
          </p:nvSpPr>
          <p:spPr>
            <a:xfrm>
              <a:off x="534197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2782;p91"/>
            <p:cNvSpPr/>
            <p:nvPr/>
          </p:nvSpPr>
          <p:spPr>
            <a:xfrm>
              <a:off x="534197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2783;p91"/>
            <p:cNvSpPr/>
            <p:nvPr/>
          </p:nvSpPr>
          <p:spPr>
            <a:xfrm>
              <a:off x="5341975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2784;p91"/>
            <p:cNvSpPr/>
            <p:nvPr/>
          </p:nvSpPr>
          <p:spPr>
            <a:xfrm>
              <a:off x="5418200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2785;p91"/>
            <p:cNvSpPr/>
            <p:nvPr/>
          </p:nvSpPr>
          <p:spPr>
            <a:xfrm>
              <a:off x="5418200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2786;p91"/>
            <p:cNvSpPr/>
            <p:nvPr/>
          </p:nvSpPr>
          <p:spPr>
            <a:xfrm>
              <a:off x="5418200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2787;p91"/>
            <p:cNvSpPr/>
            <p:nvPr/>
          </p:nvSpPr>
          <p:spPr>
            <a:xfrm>
              <a:off x="541820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2788;p91"/>
            <p:cNvSpPr/>
            <p:nvPr/>
          </p:nvSpPr>
          <p:spPr>
            <a:xfrm>
              <a:off x="541820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2789;p91"/>
            <p:cNvSpPr/>
            <p:nvPr/>
          </p:nvSpPr>
          <p:spPr>
            <a:xfrm>
              <a:off x="541820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2790;p91"/>
            <p:cNvSpPr/>
            <p:nvPr/>
          </p:nvSpPr>
          <p:spPr>
            <a:xfrm>
              <a:off x="541820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2791;p91"/>
            <p:cNvSpPr/>
            <p:nvPr/>
          </p:nvSpPr>
          <p:spPr>
            <a:xfrm>
              <a:off x="5418200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2792;p91"/>
            <p:cNvSpPr/>
            <p:nvPr/>
          </p:nvSpPr>
          <p:spPr>
            <a:xfrm>
              <a:off x="5418200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2793;p91"/>
            <p:cNvSpPr/>
            <p:nvPr/>
          </p:nvSpPr>
          <p:spPr>
            <a:xfrm>
              <a:off x="541820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2794;p91"/>
            <p:cNvSpPr/>
            <p:nvPr/>
          </p:nvSpPr>
          <p:spPr>
            <a:xfrm>
              <a:off x="541820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2795;p91"/>
            <p:cNvSpPr/>
            <p:nvPr/>
          </p:nvSpPr>
          <p:spPr>
            <a:xfrm>
              <a:off x="541820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2796;p91"/>
            <p:cNvSpPr/>
            <p:nvPr/>
          </p:nvSpPr>
          <p:spPr>
            <a:xfrm>
              <a:off x="5418200" y="2256925"/>
              <a:ext cx="62550" cy="53425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2797;p91"/>
            <p:cNvSpPr/>
            <p:nvPr/>
          </p:nvSpPr>
          <p:spPr>
            <a:xfrm>
              <a:off x="5418200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2798;p91"/>
            <p:cNvSpPr/>
            <p:nvPr/>
          </p:nvSpPr>
          <p:spPr>
            <a:xfrm>
              <a:off x="5418200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2799;p91"/>
            <p:cNvSpPr/>
            <p:nvPr/>
          </p:nvSpPr>
          <p:spPr>
            <a:xfrm>
              <a:off x="5418200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2800;p91"/>
            <p:cNvSpPr/>
            <p:nvPr/>
          </p:nvSpPr>
          <p:spPr>
            <a:xfrm>
              <a:off x="541820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8" y="2137"/>
                    <a:pt x="1077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2801;p91"/>
            <p:cNvSpPr/>
            <p:nvPr/>
          </p:nvSpPr>
          <p:spPr>
            <a:xfrm>
              <a:off x="5418200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2802;p91"/>
            <p:cNvSpPr/>
            <p:nvPr/>
          </p:nvSpPr>
          <p:spPr>
            <a:xfrm>
              <a:off x="5494400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2803;p91"/>
            <p:cNvSpPr/>
            <p:nvPr/>
          </p:nvSpPr>
          <p:spPr>
            <a:xfrm>
              <a:off x="549440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2804;p91"/>
            <p:cNvSpPr/>
            <p:nvPr/>
          </p:nvSpPr>
          <p:spPr>
            <a:xfrm>
              <a:off x="54944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2805;p91"/>
            <p:cNvSpPr/>
            <p:nvPr/>
          </p:nvSpPr>
          <p:spPr>
            <a:xfrm>
              <a:off x="54944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2806;p91"/>
            <p:cNvSpPr/>
            <p:nvPr/>
          </p:nvSpPr>
          <p:spPr>
            <a:xfrm>
              <a:off x="54944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2807;p91"/>
            <p:cNvSpPr/>
            <p:nvPr/>
          </p:nvSpPr>
          <p:spPr>
            <a:xfrm>
              <a:off x="633235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2808;p91"/>
            <p:cNvSpPr/>
            <p:nvPr/>
          </p:nvSpPr>
          <p:spPr>
            <a:xfrm>
              <a:off x="63323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2809;p91"/>
            <p:cNvSpPr/>
            <p:nvPr/>
          </p:nvSpPr>
          <p:spPr>
            <a:xfrm>
              <a:off x="6408350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2810;p91"/>
            <p:cNvSpPr/>
            <p:nvPr/>
          </p:nvSpPr>
          <p:spPr>
            <a:xfrm>
              <a:off x="6408350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2811;p91"/>
            <p:cNvSpPr/>
            <p:nvPr/>
          </p:nvSpPr>
          <p:spPr>
            <a:xfrm>
              <a:off x="6484575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2812;p91"/>
            <p:cNvSpPr/>
            <p:nvPr/>
          </p:nvSpPr>
          <p:spPr>
            <a:xfrm>
              <a:off x="648457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2813;p91"/>
            <p:cNvSpPr/>
            <p:nvPr/>
          </p:nvSpPr>
          <p:spPr>
            <a:xfrm>
              <a:off x="648457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2814;p91"/>
            <p:cNvSpPr/>
            <p:nvPr/>
          </p:nvSpPr>
          <p:spPr>
            <a:xfrm>
              <a:off x="656080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2815;p91"/>
            <p:cNvSpPr/>
            <p:nvPr/>
          </p:nvSpPr>
          <p:spPr>
            <a:xfrm>
              <a:off x="656080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2816;p91"/>
            <p:cNvSpPr/>
            <p:nvPr/>
          </p:nvSpPr>
          <p:spPr>
            <a:xfrm>
              <a:off x="66370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2817;p91"/>
            <p:cNvSpPr/>
            <p:nvPr/>
          </p:nvSpPr>
          <p:spPr>
            <a:xfrm>
              <a:off x="709407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2818;p91"/>
            <p:cNvSpPr/>
            <p:nvPr/>
          </p:nvSpPr>
          <p:spPr>
            <a:xfrm>
              <a:off x="671322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2819;p91"/>
            <p:cNvSpPr/>
            <p:nvPr/>
          </p:nvSpPr>
          <p:spPr>
            <a:xfrm>
              <a:off x="678922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25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2820;p91"/>
            <p:cNvSpPr/>
            <p:nvPr/>
          </p:nvSpPr>
          <p:spPr>
            <a:xfrm>
              <a:off x="686565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2821;p91"/>
            <p:cNvSpPr/>
            <p:nvPr/>
          </p:nvSpPr>
          <p:spPr>
            <a:xfrm>
              <a:off x="7017875" y="14952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2822;p91"/>
            <p:cNvSpPr/>
            <p:nvPr/>
          </p:nvSpPr>
          <p:spPr>
            <a:xfrm>
              <a:off x="69418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2823;p91"/>
            <p:cNvSpPr/>
            <p:nvPr/>
          </p:nvSpPr>
          <p:spPr>
            <a:xfrm>
              <a:off x="686565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2824;p91"/>
            <p:cNvSpPr/>
            <p:nvPr/>
          </p:nvSpPr>
          <p:spPr>
            <a:xfrm>
              <a:off x="678922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2825;p91"/>
            <p:cNvSpPr/>
            <p:nvPr/>
          </p:nvSpPr>
          <p:spPr>
            <a:xfrm>
              <a:off x="671322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2826;p91"/>
            <p:cNvSpPr/>
            <p:nvPr/>
          </p:nvSpPr>
          <p:spPr>
            <a:xfrm>
              <a:off x="66370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2827;p91"/>
            <p:cNvSpPr/>
            <p:nvPr/>
          </p:nvSpPr>
          <p:spPr>
            <a:xfrm>
              <a:off x="66370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2828;p91"/>
            <p:cNvSpPr/>
            <p:nvPr/>
          </p:nvSpPr>
          <p:spPr>
            <a:xfrm>
              <a:off x="656080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2829;p91"/>
            <p:cNvSpPr/>
            <p:nvPr/>
          </p:nvSpPr>
          <p:spPr>
            <a:xfrm>
              <a:off x="648457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2830;p91"/>
            <p:cNvSpPr/>
            <p:nvPr/>
          </p:nvSpPr>
          <p:spPr>
            <a:xfrm>
              <a:off x="640835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2831;p91"/>
            <p:cNvSpPr/>
            <p:nvPr/>
          </p:nvSpPr>
          <p:spPr>
            <a:xfrm>
              <a:off x="633235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2832;p91"/>
            <p:cNvSpPr/>
            <p:nvPr/>
          </p:nvSpPr>
          <p:spPr>
            <a:xfrm>
              <a:off x="587527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2833;p91"/>
            <p:cNvSpPr/>
            <p:nvPr/>
          </p:nvSpPr>
          <p:spPr>
            <a:xfrm>
              <a:off x="587527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2834;p91"/>
            <p:cNvSpPr/>
            <p:nvPr/>
          </p:nvSpPr>
          <p:spPr>
            <a:xfrm>
              <a:off x="595147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2835;p91"/>
            <p:cNvSpPr/>
            <p:nvPr/>
          </p:nvSpPr>
          <p:spPr>
            <a:xfrm>
              <a:off x="595147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2836;p91"/>
            <p:cNvSpPr/>
            <p:nvPr/>
          </p:nvSpPr>
          <p:spPr>
            <a:xfrm>
              <a:off x="595147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2837;p91"/>
            <p:cNvSpPr/>
            <p:nvPr/>
          </p:nvSpPr>
          <p:spPr>
            <a:xfrm>
              <a:off x="59514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2838;p91"/>
            <p:cNvSpPr/>
            <p:nvPr/>
          </p:nvSpPr>
          <p:spPr>
            <a:xfrm>
              <a:off x="595147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2839;p91"/>
            <p:cNvSpPr/>
            <p:nvPr/>
          </p:nvSpPr>
          <p:spPr>
            <a:xfrm>
              <a:off x="595147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2840;p91"/>
            <p:cNvSpPr/>
            <p:nvPr/>
          </p:nvSpPr>
          <p:spPr>
            <a:xfrm>
              <a:off x="595147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8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2841;p91"/>
            <p:cNvSpPr/>
            <p:nvPr/>
          </p:nvSpPr>
          <p:spPr>
            <a:xfrm>
              <a:off x="595147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2842;p91"/>
            <p:cNvSpPr/>
            <p:nvPr/>
          </p:nvSpPr>
          <p:spPr>
            <a:xfrm>
              <a:off x="595147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2843;p91"/>
            <p:cNvSpPr/>
            <p:nvPr/>
          </p:nvSpPr>
          <p:spPr>
            <a:xfrm>
              <a:off x="6027500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2844;p91"/>
            <p:cNvSpPr/>
            <p:nvPr/>
          </p:nvSpPr>
          <p:spPr>
            <a:xfrm>
              <a:off x="6027500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2845;p91"/>
            <p:cNvSpPr/>
            <p:nvPr/>
          </p:nvSpPr>
          <p:spPr>
            <a:xfrm>
              <a:off x="602750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3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2846;p91"/>
            <p:cNvSpPr/>
            <p:nvPr/>
          </p:nvSpPr>
          <p:spPr>
            <a:xfrm>
              <a:off x="602750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1"/>
                    <a:pt x="0" y="1066"/>
                  </a:cubicBezTo>
                  <a:cubicBezTo>
                    <a:pt x="0" y="1710"/>
                    <a:pt x="529" y="2138"/>
                    <a:pt x="1078" y="2138"/>
                  </a:cubicBezTo>
                  <a:cubicBezTo>
                    <a:pt x="1340" y="2138"/>
                    <a:pt x="1606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2847;p91"/>
            <p:cNvSpPr/>
            <p:nvPr/>
          </p:nvSpPr>
          <p:spPr>
            <a:xfrm>
              <a:off x="602750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2848;p91"/>
            <p:cNvSpPr/>
            <p:nvPr/>
          </p:nvSpPr>
          <p:spPr>
            <a:xfrm>
              <a:off x="602750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2849;p91"/>
            <p:cNvSpPr/>
            <p:nvPr/>
          </p:nvSpPr>
          <p:spPr>
            <a:xfrm>
              <a:off x="6027500" y="18760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2850;p91"/>
            <p:cNvSpPr/>
            <p:nvPr/>
          </p:nvSpPr>
          <p:spPr>
            <a:xfrm>
              <a:off x="6027500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9"/>
                    <a:pt x="9" y="481"/>
                    <a:pt x="0" y="1074"/>
                  </a:cubicBezTo>
                  <a:cubicBezTo>
                    <a:pt x="0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2851;p91"/>
            <p:cNvSpPr/>
            <p:nvPr/>
          </p:nvSpPr>
          <p:spPr>
            <a:xfrm>
              <a:off x="6103700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2852;p91"/>
            <p:cNvSpPr/>
            <p:nvPr/>
          </p:nvSpPr>
          <p:spPr>
            <a:xfrm>
              <a:off x="6103700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2853;p91"/>
            <p:cNvSpPr/>
            <p:nvPr/>
          </p:nvSpPr>
          <p:spPr>
            <a:xfrm>
              <a:off x="610370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2854;p91"/>
            <p:cNvSpPr/>
            <p:nvPr/>
          </p:nvSpPr>
          <p:spPr>
            <a:xfrm>
              <a:off x="610370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2855;p91"/>
            <p:cNvSpPr/>
            <p:nvPr/>
          </p:nvSpPr>
          <p:spPr>
            <a:xfrm>
              <a:off x="610370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2856;p91"/>
            <p:cNvSpPr/>
            <p:nvPr/>
          </p:nvSpPr>
          <p:spPr>
            <a:xfrm>
              <a:off x="610370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2857;p91"/>
            <p:cNvSpPr/>
            <p:nvPr/>
          </p:nvSpPr>
          <p:spPr>
            <a:xfrm>
              <a:off x="6103700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2858;p91"/>
            <p:cNvSpPr/>
            <p:nvPr/>
          </p:nvSpPr>
          <p:spPr>
            <a:xfrm>
              <a:off x="6103700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2859;p91"/>
            <p:cNvSpPr/>
            <p:nvPr/>
          </p:nvSpPr>
          <p:spPr>
            <a:xfrm>
              <a:off x="617992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2860;p91"/>
            <p:cNvSpPr/>
            <p:nvPr/>
          </p:nvSpPr>
          <p:spPr>
            <a:xfrm>
              <a:off x="61799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2861;p91"/>
            <p:cNvSpPr/>
            <p:nvPr/>
          </p:nvSpPr>
          <p:spPr>
            <a:xfrm>
              <a:off x="61799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2862;p91"/>
            <p:cNvSpPr/>
            <p:nvPr/>
          </p:nvSpPr>
          <p:spPr>
            <a:xfrm>
              <a:off x="625615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2863;p91"/>
            <p:cNvSpPr/>
            <p:nvPr/>
          </p:nvSpPr>
          <p:spPr>
            <a:xfrm>
              <a:off x="625615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2864;p91"/>
            <p:cNvSpPr/>
            <p:nvPr/>
          </p:nvSpPr>
          <p:spPr>
            <a:xfrm>
              <a:off x="625615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2865;p91"/>
            <p:cNvSpPr/>
            <p:nvPr/>
          </p:nvSpPr>
          <p:spPr>
            <a:xfrm>
              <a:off x="625615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2866;p91"/>
            <p:cNvSpPr/>
            <p:nvPr/>
          </p:nvSpPr>
          <p:spPr>
            <a:xfrm>
              <a:off x="61799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2867;p91"/>
            <p:cNvSpPr/>
            <p:nvPr/>
          </p:nvSpPr>
          <p:spPr>
            <a:xfrm>
              <a:off x="61799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2868;p91"/>
            <p:cNvSpPr/>
            <p:nvPr/>
          </p:nvSpPr>
          <p:spPr>
            <a:xfrm>
              <a:off x="617992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2869;p91"/>
            <p:cNvSpPr/>
            <p:nvPr/>
          </p:nvSpPr>
          <p:spPr>
            <a:xfrm>
              <a:off x="61799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2870;p91"/>
            <p:cNvSpPr/>
            <p:nvPr/>
          </p:nvSpPr>
          <p:spPr>
            <a:xfrm>
              <a:off x="61799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2871;p91"/>
            <p:cNvSpPr/>
            <p:nvPr/>
          </p:nvSpPr>
          <p:spPr>
            <a:xfrm>
              <a:off x="61799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2872;p91"/>
            <p:cNvSpPr/>
            <p:nvPr/>
          </p:nvSpPr>
          <p:spPr>
            <a:xfrm>
              <a:off x="610370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2873;p91"/>
            <p:cNvSpPr/>
            <p:nvPr/>
          </p:nvSpPr>
          <p:spPr>
            <a:xfrm>
              <a:off x="602750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40"/>
                    <a:pt x="1821" y="1821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2874;p91"/>
            <p:cNvSpPr/>
            <p:nvPr/>
          </p:nvSpPr>
          <p:spPr>
            <a:xfrm>
              <a:off x="602750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2875;p91"/>
            <p:cNvSpPr/>
            <p:nvPr/>
          </p:nvSpPr>
          <p:spPr>
            <a:xfrm>
              <a:off x="595147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2876;p91"/>
            <p:cNvSpPr/>
            <p:nvPr/>
          </p:nvSpPr>
          <p:spPr>
            <a:xfrm>
              <a:off x="54944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2877;p91"/>
            <p:cNvSpPr/>
            <p:nvPr/>
          </p:nvSpPr>
          <p:spPr>
            <a:xfrm>
              <a:off x="549440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2878;p91"/>
            <p:cNvSpPr/>
            <p:nvPr/>
          </p:nvSpPr>
          <p:spPr>
            <a:xfrm>
              <a:off x="549440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2879;p91"/>
            <p:cNvSpPr/>
            <p:nvPr/>
          </p:nvSpPr>
          <p:spPr>
            <a:xfrm>
              <a:off x="5494400" y="18760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5"/>
                    <a:pt x="525" y="2132"/>
                    <a:pt x="1072" y="2132"/>
                  </a:cubicBezTo>
                  <a:cubicBezTo>
                    <a:pt x="1332" y="2132"/>
                    <a:pt x="1597" y="2036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2880;p91"/>
            <p:cNvSpPr/>
            <p:nvPr/>
          </p:nvSpPr>
          <p:spPr>
            <a:xfrm>
              <a:off x="549440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2881;p91"/>
            <p:cNvSpPr/>
            <p:nvPr/>
          </p:nvSpPr>
          <p:spPr>
            <a:xfrm>
              <a:off x="54944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2882;p91"/>
            <p:cNvSpPr/>
            <p:nvPr/>
          </p:nvSpPr>
          <p:spPr>
            <a:xfrm>
              <a:off x="54944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2883;p91"/>
            <p:cNvSpPr/>
            <p:nvPr/>
          </p:nvSpPr>
          <p:spPr>
            <a:xfrm>
              <a:off x="54944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2884;p91"/>
            <p:cNvSpPr/>
            <p:nvPr/>
          </p:nvSpPr>
          <p:spPr>
            <a:xfrm>
              <a:off x="5494400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2885;p91"/>
            <p:cNvSpPr/>
            <p:nvPr/>
          </p:nvSpPr>
          <p:spPr>
            <a:xfrm>
              <a:off x="549440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2886;p91"/>
            <p:cNvSpPr/>
            <p:nvPr/>
          </p:nvSpPr>
          <p:spPr>
            <a:xfrm>
              <a:off x="5494400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2887;p91"/>
            <p:cNvSpPr/>
            <p:nvPr/>
          </p:nvSpPr>
          <p:spPr>
            <a:xfrm>
              <a:off x="549440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1" y="1711"/>
                    <a:pt x="522" y="2137"/>
                    <a:pt x="1067" y="2137"/>
                  </a:cubicBezTo>
                  <a:cubicBezTo>
                    <a:pt x="1329" y="2137"/>
                    <a:pt x="1595" y="2039"/>
                    <a:pt x="1814" y="1821"/>
                  </a:cubicBezTo>
                  <a:cubicBezTo>
                    <a:pt x="2488" y="1154"/>
                    <a:pt x="2017" y="8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2888;p91"/>
            <p:cNvSpPr/>
            <p:nvPr/>
          </p:nvSpPr>
          <p:spPr>
            <a:xfrm>
              <a:off x="549440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2889;p91"/>
            <p:cNvSpPr/>
            <p:nvPr/>
          </p:nvSpPr>
          <p:spPr>
            <a:xfrm>
              <a:off x="549440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2890;p91"/>
            <p:cNvSpPr/>
            <p:nvPr/>
          </p:nvSpPr>
          <p:spPr>
            <a:xfrm>
              <a:off x="5494400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2891;p91"/>
            <p:cNvSpPr/>
            <p:nvPr/>
          </p:nvSpPr>
          <p:spPr>
            <a:xfrm>
              <a:off x="557062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55"/>
                    <a:pt x="2016" y="9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2892;p91"/>
            <p:cNvSpPr/>
            <p:nvPr/>
          </p:nvSpPr>
          <p:spPr>
            <a:xfrm>
              <a:off x="557062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2893;p91"/>
            <p:cNvSpPr/>
            <p:nvPr/>
          </p:nvSpPr>
          <p:spPr>
            <a:xfrm>
              <a:off x="557062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2894;p91"/>
            <p:cNvSpPr/>
            <p:nvPr/>
          </p:nvSpPr>
          <p:spPr>
            <a:xfrm>
              <a:off x="557062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2895;p91"/>
            <p:cNvSpPr/>
            <p:nvPr/>
          </p:nvSpPr>
          <p:spPr>
            <a:xfrm>
              <a:off x="5570625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2896;p91"/>
            <p:cNvSpPr/>
            <p:nvPr/>
          </p:nvSpPr>
          <p:spPr>
            <a:xfrm>
              <a:off x="557062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2897;p91"/>
            <p:cNvSpPr/>
            <p:nvPr/>
          </p:nvSpPr>
          <p:spPr>
            <a:xfrm>
              <a:off x="557062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2898;p91"/>
            <p:cNvSpPr/>
            <p:nvPr/>
          </p:nvSpPr>
          <p:spPr>
            <a:xfrm>
              <a:off x="557062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2899;p91"/>
            <p:cNvSpPr/>
            <p:nvPr/>
          </p:nvSpPr>
          <p:spPr>
            <a:xfrm>
              <a:off x="5570625" y="18760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2900;p91"/>
            <p:cNvSpPr/>
            <p:nvPr/>
          </p:nvSpPr>
          <p:spPr>
            <a:xfrm>
              <a:off x="5570625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2901;p91"/>
            <p:cNvSpPr/>
            <p:nvPr/>
          </p:nvSpPr>
          <p:spPr>
            <a:xfrm>
              <a:off x="5570625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2902;p91"/>
            <p:cNvSpPr/>
            <p:nvPr/>
          </p:nvSpPr>
          <p:spPr>
            <a:xfrm>
              <a:off x="5570625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2903;p91"/>
            <p:cNvSpPr/>
            <p:nvPr/>
          </p:nvSpPr>
          <p:spPr>
            <a:xfrm>
              <a:off x="5570625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2904;p91"/>
            <p:cNvSpPr/>
            <p:nvPr/>
          </p:nvSpPr>
          <p:spPr>
            <a:xfrm>
              <a:off x="5570625" y="225692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2905;p91"/>
            <p:cNvSpPr/>
            <p:nvPr/>
          </p:nvSpPr>
          <p:spPr>
            <a:xfrm>
              <a:off x="5570625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2906;p91"/>
            <p:cNvSpPr/>
            <p:nvPr/>
          </p:nvSpPr>
          <p:spPr>
            <a:xfrm>
              <a:off x="5570625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2907;p91"/>
            <p:cNvSpPr/>
            <p:nvPr/>
          </p:nvSpPr>
          <p:spPr>
            <a:xfrm>
              <a:off x="5570625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6" y="8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2908;p91"/>
            <p:cNvSpPr/>
            <p:nvPr/>
          </p:nvSpPr>
          <p:spPr>
            <a:xfrm>
              <a:off x="5570625" y="26377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2909;p91"/>
            <p:cNvSpPr/>
            <p:nvPr/>
          </p:nvSpPr>
          <p:spPr>
            <a:xfrm>
              <a:off x="5570625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2910;p91"/>
            <p:cNvSpPr/>
            <p:nvPr/>
          </p:nvSpPr>
          <p:spPr>
            <a:xfrm>
              <a:off x="5570625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2911;p91"/>
            <p:cNvSpPr/>
            <p:nvPr/>
          </p:nvSpPr>
          <p:spPr>
            <a:xfrm>
              <a:off x="5570625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2912;p91"/>
            <p:cNvSpPr/>
            <p:nvPr/>
          </p:nvSpPr>
          <p:spPr>
            <a:xfrm>
              <a:off x="564682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2913;p91"/>
            <p:cNvSpPr/>
            <p:nvPr/>
          </p:nvSpPr>
          <p:spPr>
            <a:xfrm>
              <a:off x="56468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2914;p91"/>
            <p:cNvSpPr/>
            <p:nvPr/>
          </p:nvSpPr>
          <p:spPr>
            <a:xfrm>
              <a:off x="56468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2915;p91"/>
            <p:cNvSpPr/>
            <p:nvPr/>
          </p:nvSpPr>
          <p:spPr>
            <a:xfrm>
              <a:off x="56468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2916;p91"/>
            <p:cNvSpPr/>
            <p:nvPr/>
          </p:nvSpPr>
          <p:spPr>
            <a:xfrm>
              <a:off x="56468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2917;p91"/>
            <p:cNvSpPr/>
            <p:nvPr/>
          </p:nvSpPr>
          <p:spPr>
            <a:xfrm>
              <a:off x="564682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2918;p91"/>
            <p:cNvSpPr/>
            <p:nvPr/>
          </p:nvSpPr>
          <p:spPr>
            <a:xfrm>
              <a:off x="5646825" y="18760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2919;p91"/>
            <p:cNvSpPr/>
            <p:nvPr/>
          </p:nvSpPr>
          <p:spPr>
            <a:xfrm>
              <a:off x="56468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2920;p91"/>
            <p:cNvSpPr/>
            <p:nvPr/>
          </p:nvSpPr>
          <p:spPr>
            <a:xfrm>
              <a:off x="56468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2921;p91"/>
            <p:cNvSpPr/>
            <p:nvPr/>
          </p:nvSpPr>
          <p:spPr>
            <a:xfrm>
              <a:off x="564682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2922;p91"/>
            <p:cNvSpPr/>
            <p:nvPr/>
          </p:nvSpPr>
          <p:spPr>
            <a:xfrm>
              <a:off x="564682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2923;p91"/>
            <p:cNvSpPr/>
            <p:nvPr/>
          </p:nvSpPr>
          <p:spPr>
            <a:xfrm>
              <a:off x="5646825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2924;p91"/>
            <p:cNvSpPr/>
            <p:nvPr/>
          </p:nvSpPr>
          <p:spPr>
            <a:xfrm>
              <a:off x="5646825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2925;p91"/>
            <p:cNvSpPr/>
            <p:nvPr/>
          </p:nvSpPr>
          <p:spPr>
            <a:xfrm>
              <a:off x="564682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68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2926;p91"/>
            <p:cNvSpPr/>
            <p:nvPr/>
          </p:nvSpPr>
          <p:spPr>
            <a:xfrm>
              <a:off x="5646825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2927;p91"/>
            <p:cNvSpPr/>
            <p:nvPr/>
          </p:nvSpPr>
          <p:spPr>
            <a:xfrm>
              <a:off x="564682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2928;p91"/>
            <p:cNvSpPr/>
            <p:nvPr/>
          </p:nvSpPr>
          <p:spPr>
            <a:xfrm>
              <a:off x="564682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2929;p91"/>
            <p:cNvSpPr/>
            <p:nvPr/>
          </p:nvSpPr>
          <p:spPr>
            <a:xfrm>
              <a:off x="572305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2930;p91"/>
            <p:cNvSpPr/>
            <p:nvPr/>
          </p:nvSpPr>
          <p:spPr>
            <a:xfrm>
              <a:off x="57230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2931;p91"/>
            <p:cNvSpPr/>
            <p:nvPr/>
          </p:nvSpPr>
          <p:spPr>
            <a:xfrm>
              <a:off x="5723050" y="1571400"/>
              <a:ext cx="62150" cy="53250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6" y="1149"/>
                    <a:pt x="2012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2932;p91"/>
            <p:cNvSpPr/>
            <p:nvPr/>
          </p:nvSpPr>
          <p:spPr>
            <a:xfrm>
              <a:off x="57230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2933;p91"/>
            <p:cNvSpPr/>
            <p:nvPr/>
          </p:nvSpPr>
          <p:spPr>
            <a:xfrm>
              <a:off x="572305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2934;p91"/>
            <p:cNvSpPr/>
            <p:nvPr/>
          </p:nvSpPr>
          <p:spPr>
            <a:xfrm>
              <a:off x="572305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2935;p91"/>
            <p:cNvSpPr/>
            <p:nvPr/>
          </p:nvSpPr>
          <p:spPr>
            <a:xfrm>
              <a:off x="572305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2936;p91"/>
            <p:cNvSpPr/>
            <p:nvPr/>
          </p:nvSpPr>
          <p:spPr>
            <a:xfrm>
              <a:off x="57230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2937;p91"/>
            <p:cNvSpPr/>
            <p:nvPr/>
          </p:nvSpPr>
          <p:spPr>
            <a:xfrm>
              <a:off x="572305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2938;p91"/>
            <p:cNvSpPr/>
            <p:nvPr/>
          </p:nvSpPr>
          <p:spPr>
            <a:xfrm>
              <a:off x="572305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2939;p91"/>
            <p:cNvSpPr/>
            <p:nvPr/>
          </p:nvSpPr>
          <p:spPr>
            <a:xfrm>
              <a:off x="572305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2940;p91"/>
            <p:cNvSpPr/>
            <p:nvPr/>
          </p:nvSpPr>
          <p:spPr>
            <a:xfrm>
              <a:off x="572305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2941;p91"/>
            <p:cNvSpPr/>
            <p:nvPr/>
          </p:nvSpPr>
          <p:spPr>
            <a:xfrm>
              <a:off x="572305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2942;p91"/>
            <p:cNvSpPr/>
            <p:nvPr/>
          </p:nvSpPr>
          <p:spPr>
            <a:xfrm>
              <a:off x="5722850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2943;p91"/>
            <p:cNvSpPr/>
            <p:nvPr/>
          </p:nvSpPr>
          <p:spPr>
            <a:xfrm>
              <a:off x="572305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2944;p91"/>
            <p:cNvSpPr/>
            <p:nvPr/>
          </p:nvSpPr>
          <p:spPr>
            <a:xfrm>
              <a:off x="572285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9"/>
                    <a:pt x="8" y="480"/>
                    <a:pt x="0" y="1074"/>
                  </a:cubicBezTo>
                  <a:cubicBezTo>
                    <a:pt x="0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2945;p91"/>
            <p:cNvSpPr/>
            <p:nvPr/>
          </p:nvSpPr>
          <p:spPr>
            <a:xfrm>
              <a:off x="579927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57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2946;p91"/>
            <p:cNvSpPr/>
            <p:nvPr/>
          </p:nvSpPr>
          <p:spPr>
            <a:xfrm>
              <a:off x="5799275" y="1495200"/>
              <a:ext cx="62150" cy="53275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0"/>
                  </a:moveTo>
                  <a:cubicBezTo>
                    <a:pt x="1064" y="0"/>
                    <a:pt x="1060" y="0"/>
                    <a:pt x="1057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7"/>
                    <a:pt x="522" y="2130"/>
                    <a:pt x="1067" y="2130"/>
                  </a:cubicBezTo>
                  <a:cubicBezTo>
                    <a:pt x="1329" y="2130"/>
                    <a:pt x="1596" y="2032"/>
                    <a:pt x="1813" y="1813"/>
                  </a:cubicBezTo>
                  <a:cubicBezTo>
                    <a:pt x="2485" y="1149"/>
                    <a:pt x="2011" y="0"/>
                    <a:pt x="10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2947;p91"/>
            <p:cNvSpPr/>
            <p:nvPr/>
          </p:nvSpPr>
          <p:spPr>
            <a:xfrm>
              <a:off x="5799275" y="1571400"/>
              <a:ext cx="62150" cy="53275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5" y="1141"/>
                    <a:pt x="2011" y="1"/>
                    <a:pt x="10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2948;p91"/>
            <p:cNvSpPr/>
            <p:nvPr/>
          </p:nvSpPr>
          <p:spPr>
            <a:xfrm>
              <a:off x="579927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2949;p91"/>
            <p:cNvSpPr/>
            <p:nvPr/>
          </p:nvSpPr>
          <p:spPr>
            <a:xfrm>
              <a:off x="579927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57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2950;p91"/>
            <p:cNvSpPr/>
            <p:nvPr/>
          </p:nvSpPr>
          <p:spPr>
            <a:xfrm>
              <a:off x="5799275" y="1799825"/>
              <a:ext cx="62150" cy="53300"/>
            </a:xfrm>
            <a:custGeom>
              <a:avLst/>
              <a:gdLst/>
              <a:ahLst/>
              <a:cxnLst/>
              <a:rect l="l" t="t" r="r" b="b"/>
              <a:pathLst>
                <a:path w="2486" h="2132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81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5" y="1150"/>
                    <a:pt x="2011" y="1"/>
                    <a:pt x="10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2951;p91"/>
            <p:cNvSpPr/>
            <p:nvPr/>
          </p:nvSpPr>
          <p:spPr>
            <a:xfrm>
              <a:off x="5799275" y="1876050"/>
              <a:ext cx="62150" cy="53275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80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5" y="1149"/>
                    <a:pt x="2011" y="1"/>
                    <a:pt x="10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2952;p91"/>
            <p:cNvSpPr/>
            <p:nvPr/>
          </p:nvSpPr>
          <p:spPr>
            <a:xfrm>
              <a:off x="5799275" y="1952050"/>
              <a:ext cx="62200" cy="53500"/>
            </a:xfrm>
            <a:custGeom>
              <a:avLst/>
              <a:gdLst/>
              <a:ahLst/>
              <a:cxnLst/>
              <a:rect l="l" t="t" r="r" b="b"/>
              <a:pathLst>
                <a:path w="2488" h="2140" extrusionOk="0">
                  <a:moveTo>
                    <a:pt x="1057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6"/>
                    <a:pt x="522" y="2139"/>
                    <a:pt x="1069" y="2139"/>
                  </a:cubicBezTo>
                  <a:cubicBezTo>
                    <a:pt x="1333" y="2139"/>
                    <a:pt x="1602" y="2041"/>
                    <a:pt x="1821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2953;p91"/>
            <p:cNvSpPr/>
            <p:nvPr/>
          </p:nvSpPr>
          <p:spPr>
            <a:xfrm>
              <a:off x="5799275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2954;p91"/>
            <p:cNvSpPr/>
            <p:nvPr/>
          </p:nvSpPr>
          <p:spPr>
            <a:xfrm>
              <a:off x="587527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2955;p91"/>
            <p:cNvSpPr/>
            <p:nvPr/>
          </p:nvSpPr>
          <p:spPr>
            <a:xfrm>
              <a:off x="587527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2956;p91"/>
            <p:cNvSpPr/>
            <p:nvPr/>
          </p:nvSpPr>
          <p:spPr>
            <a:xfrm>
              <a:off x="587527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2957;p91"/>
            <p:cNvSpPr/>
            <p:nvPr/>
          </p:nvSpPr>
          <p:spPr>
            <a:xfrm>
              <a:off x="58752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2958;p91"/>
            <p:cNvSpPr/>
            <p:nvPr/>
          </p:nvSpPr>
          <p:spPr>
            <a:xfrm>
              <a:off x="587527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2959;p91"/>
            <p:cNvSpPr/>
            <p:nvPr/>
          </p:nvSpPr>
          <p:spPr>
            <a:xfrm>
              <a:off x="587527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2960;p91"/>
            <p:cNvSpPr/>
            <p:nvPr/>
          </p:nvSpPr>
          <p:spPr>
            <a:xfrm>
              <a:off x="5875275" y="18760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2961;p91"/>
            <p:cNvSpPr/>
            <p:nvPr/>
          </p:nvSpPr>
          <p:spPr>
            <a:xfrm>
              <a:off x="587527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2962;p91"/>
            <p:cNvSpPr/>
            <p:nvPr/>
          </p:nvSpPr>
          <p:spPr>
            <a:xfrm>
              <a:off x="587527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2963;p91"/>
            <p:cNvSpPr/>
            <p:nvPr/>
          </p:nvSpPr>
          <p:spPr>
            <a:xfrm>
              <a:off x="587527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2964;p91"/>
            <p:cNvSpPr/>
            <p:nvPr/>
          </p:nvSpPr>
          <p:spPr>
            <a:xfrm>
              <a:off x="5799275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57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2965;p91"/>
            <p:cNvSpPr/>
            <p:nvPr/>
          </p:nvSpPr>
          <p:spPr>
            <a:xfrm>
              <a:off x="5799275" y="2180700"/>
              <a:ext cx="62150" cy="53275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80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5" y="1149"/>
                    <a:pt x="2011" y="1"/>
                    <a:pt x="10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2966;p91"/>
            <p:cNvSpPr/>
            <p:nvPr/>
          </p:nvSpPr>
          <p:spPr>
            <a:xfrm>
              <a:off x="579927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67" y="0"/>
                  </a:moveTo>
                  <a:cubicBezTo>
                    <a:pt x="1064" y="0"/>
                    <a:pt x="1060" y="0"/>
                    <a:pt x="1057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3" y="1149"/>
                    <a:pt x="2019" y="0"/>
                    <a:pt x="10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2967;p91"/>
            <p:cNvSpPr/>
            <p:nvPr/>
          </p:nvSpPr>
          <p:spPr>
            <a:xfrm>
              <a:off x="5799275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40"/>
                    <a:pt x="1813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2968;p91"/>
            <p:cNvSpPr/>
            <p:nvPr/>
          </p:nvSpPr>
          <p:spPr>
            <a:xfrm>
              <a:off x="579905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2969;p91"/>
            <p:cNvSpPr/>
            <p:nvPr/>
          </p:nvSpPr>
          <p:spPr>
            <a:xfrm>
              <a:off x="5799275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57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0" y="2137"/>
                  </a:cubicBezTo>
                  <a:cubicBezTo>
                    <a:pt x="1331" y="2137"/>
                    <a:pt x="1597" y="2039"/>
                    <a:pt x="1813" y="1821"/>
                  </a:cubicBezTo>
                  <a:cubicBezTo>
                    <a:pt x="2488" y="1146"/>
                    <a:pt x="2008" y="0"/>
                    <a:pt x="10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2970;p91"/>
            <p:cNvSpPr/>
            <p:nvPr/>
          </p:nvSpPr>
          <p:spPr>
            <a:xfrm>
              <a:off x="5799050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2971;p91"/>
            <p:cNvSpPr/>
            <p:nvPr/>
          </p:nvSpPr>
          <p:spPr>
            <a:xfrm>
              <a:off x="5799275" y="2409350"/>
              <a:ext cx="62150" cy="53275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0"/>
                  </a:moveTo>
                  <a:cubicBezTo>
                    <a:pt x="1064" y="0"/>
                    <a:pt x="1060" y="0"/>
                    <a:pt x="1057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5" y="1149"/>
                    <a:pt x="2011" y="0"/>
                    <a:pt x="10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2972;p91"/>
            <p:cNvSpPr/>
            <p:nvPr/>
          </p:nvSpPr>
          <p:spPr>
            <a:xfrm>
              <a:off x="572305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2973;p91"/>
            <p:cNvSpPr/>
            <p:nvPr/>
          </p:nvSpPr>
          <p:spPr>
            <a:xfrm>
              <a:off x="564682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2974;p91"/>
            <p:cNvSpPr/>
            <p:nvPr/>
          </p:nvSpPr>
          <p:spPr>
            <a:xfrm>
              <a:off x="5570625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2975;p91"/>
            <p:cNvSpPr/>
            <p:nvPr/>
          </p:nvSpPr>
          <p:spPr>
            <a:xfrm>
              <a:off x="549440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2976;p91"/>
            <p:cNvSpPr/>
            <p:nvPr/>
          </p:nvSpPr>
          <p:spPr>
            <a:xfrm>
              <a:off x="5418200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2977;p91"/>
            <p:cNvSpPr/>
            <p:nvPr/>
          </p:nvSpPr>
          <p:spPr>
            <a:xfrm>
              <a:off x="5341975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2978;p91"/>
            <p:cNvSpPr/>
            <p:nvPr/>
          </p:nvSpPr>
          <p:spPr>
            <a:xfrm>
              <a:off x="6027500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9" y="2134"/>
                    <a:pt x="1078" y="2134"/>
                  </a:cubicBezTo>
                  <a:cubicBezTo>
                    <a:pt x="1340" y="2134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2979;p91"/>
            <p:cNvSpPr/>
            <p:nvPr/>
          </p:nvSpPr>
          <p:spPr>
            <a:xfrm>
              <a:off x="6027500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54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2980;p91"/>
            <p:cNvSpPr/>
            <p:nvPr/>
          </p:nvSpPr>
          <p:spPr>
            <a:xfrm>
              <a:off x="6103700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2981;p91"/>
            <p:cNvSpPr/>
            <p:nvPr/>
          </p:nvSpPr>
          <p:spPr>
            <a:xfrm>
              <a:off x="6103700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2982;p91"/>
            <p:cNvSpPr/>
            <p:nvPr/>
          </p:nvSpPr>
          <p:spPr>
            <a:xfrm>
              <a:off x="595147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2983;p91"/>
            <p:cNvSpPr/>
            <p:nvPr/>
          </p:nvSpPr>
          <p:spPr>
            <a:xfrm>
              <a:off x="595147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2984;p91"/>
            <p:cNvSpPr/>
            <p:nvPr/>
          </p:nvSpPr>
          <p:spPr>
            <a:xfrm>
              <a:off x="5875275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2985;p91"/>
            <p:cNvSpPr/>
            <p:nvPr/>
          </p:nvSpPr>
          <p:spPr>
            <a:xfrm>
              <a:off x="5875275" y="33233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2986;p91"/>
            <p:cNvSpPr/>
            <p:nvPr/>
          </p:nvSpPr>
          <p:spPr>
            <a:xfrm>
              <a:off x="5875275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2987;p91"/>
            <p:cNvSpPr/>
            <p:nvPr/>
          </p:nvSpPr>
          <p:spPr>
            <a:xfrm>
              <a:off x="5799125" y="3399500"/>
              <a:ext cx="62350" cy="53450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63" y="1"/>
                  </a:moveTo>
                  <a:cubicBezTo>
                    <a:pt x="478" y="1"/>
                    <a:pt x="6" y="480"/>
                    <a:pt x="6" y="1066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3" y="2040"/>
                    <a:pt x="1819" y="1822"/>
                  </a:cubicBezTo>
                  <a:cubicBezTo>
                    <a:pt x="2494" y="1147"/>
                    <a:pt x="2014" y="1"/>
                    <a:pt x="10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2988;p91"/>
            <p:cNvSpPr/>
            <p:nvPr/>
          </p:nvSpPr>
          <p:spPr>
            <a:xfrm>
              <a:off x="579912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63" y="0"/>
                  </a:moveTo>
                  <a:cubicBezTo>
                    <a:pt x="478" y="8"/>
                    <a:pt x="6" y="480"/>
                    <a:pt x="6" y="1065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46"/>
                    <a:pt x="2014" y="0"/>
                    <a:pt x="10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2989;p91"/>
            <p:cNvSpPr/>
            <p:nvPr/>
          </p:nvSpPr>
          <p:spPr>
            <a:xfrm>
              <a:off x="6027500" y="355192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2990;p91"/>
            <p:cNvSpPr/>
            <p:nvPr/>
          </p:nvSpPr>
          <p:spPr>
            <a:xfrm>
              <a:off x="5951475" y="355192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2991;p91"/>
            <p:cNvSpPr/>
            <p:nvPr/>
          </p:nvSpPr>
          <p:spPr>
            <a:xfrm>
              <a:off x="5875275" y="355192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2992;p91"/>
            <p:cNvSpPr/>
            <p:nvPr/>
          </p:nvSpPr>
          <p:spPr>
            <a:xfrm>
              <a:off x="5799050" y="3551925"/>
              <a:ext cx="62375" cy="53300"/>
            </a:xfrm>
            <a:custGeom>
              <a:avLst/>
              <a:gdLst/>
              <a:ahLst/>
              <a:cxnLst/>
              <a:rect l="l" t="t" r="r" b="b"/>
              <a:pathLst>
                <a:path w="2495" h="2132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80"/>
                    <a:pt x="9" y="1066"/>
                  </a:cubicBezTo>
                  <a:cubicBezTo>
                    <a:pt x="9" y="1708"/>
                    <a:pt x="531" y="2131"/>
                    <a:pt x="1078" y="2131"/>
                  </a:cubicBezTo>
                  <a:cubicBezTo>
                    <a:pt x="1342" y="2131"/>
                    <a:pt x="1611" y="2033"/>
                    <a:pt x="1830" y="1814"/>
                  </a:cubicBezTo>
                  <a:cubicBezTo>
                    <a:pt x="2494" y="1141"/>
                    <a:pt x="2020" y="1"/>
                    <a:pt x="10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2993;p91"/>
            <p:cNvSpPr/>
            <p:nvPr/>
          </p:nvSpPr>
          <p:spPr>
            <a:xfrm>
              <a:off x="5723050" y="3551925"/>
              <a:ext cx="62150" cy="53300"/>
            </a:xfrm>
            <a:custGeom>
              <a:avLst/>
              <a:gdLst/>
              <a:ahLst/>
              <a:cxnLst/>
              <a:rect l="l" t="t" r="r" b="b"/>
              <a:pathLst>
                <a:path w="2486" h="2132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6" y="1141"/>
                    <a:pt x="2012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2994;p91"/>
            <p:cNvSpPr/>
            <p:nvPr/>
          </p:nvSpPr>
          <p:spPr>
            <a:xfrm>
              <a:off x="572305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2995;p91"/>
            <p:cNvSpPr/>
            <p:nvPr/>
          </p:nvSpPr>
          <p:spPr>
            <a:xfrm>
              <a:off x="5646825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2996;p91"/>
            <p:cNvSpPr/>
            <p:nvPr/>
          </p:nvSpPr>
          <p:spPr>
            <a:xfrm>
              <a:off x="5646700" y="3399500"/>
              <a:ext cx="62350" cy="53350"/>
            </a:xfrm>
            <a:custGeom>
              <a:avLst/>
              <a:gdLst/>
              <a:ahLst/>
              <a:cxnLst/>
              <a:rect l="l" t="t" r="r" b="b"/>
              <a:pathLst>
                <a:path w="2494" h="2134" extrusionOk="0">
                  <a:moveTo>
                    <a:pt x="1071" y="1"/>
                  </a:moveTo>
                  <a:cubicBezTo>
                    <a:pt x="477" y="1"/>
                    <a:pt x="6" y="480"/>
                    <a:pt x="6" y="1066"/>
                  </a:cubicBezTo>
                  <a:cubicBezTo>
                    <a:pt x="0" y="1709"/>
                    <a:pt x="528" y="2134"/>
                    <a:pt x="1076" y="2134"/>
                  </a:cubicBezTo>
                  <a:cubicBezTo>
                    <a:pt x="1337" y="2134"/>
                    <a:pt x="1603" y="2037"/>
                    <a:pt x="1819" y="1822"/>
                  </a:cubicBezTo>
                  <a:cubicBezTo>
                    <a:pt x="2494" y="1147"/>
                    <a:pt x="2022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2997;p91"/>
            <p:cNvSpPr/>
            <p:nvPr/>
          </p:nvSpPr>
          <p:spPr>
            <a:xfrm>
              <a:off x="5570475" y="3399500"/>
              <a:ext cx="62350" cy="53350"/>
            </a:xfrm>
            <a:custGeom>
              <a:avLst/>
              <a:gdLst/>
              <a:ahLst/>
              <a:cxnLst/>
              <a:rect l="l" t="t" r="r" b="b"/>
              <a:pathLst>
                <a:path w="2494" h="2134" extrusionOk="0">
                  <a:moveTo>
                    <a:pt x="1071" y="1"/>
                  </a:moveTo>
                  <a:cubicBezTo>
                    <a:pt x="486" y="1"/>
                    <a:pt x="6" y="480"/>
                    <a:pt x="6" y="1066"/>
                  </a:cubicBezTo>
                  <a:cubicBezTo>
                    <a:pt x="1" y="1709"/>
                    <a:pt x="528" y="2134"/>
                    <a:pt x="1076" y="2134"/>
                  </a:cubicBezTo>
                  <a:cubicBezTo>
                    <a:pt x="1338" y="2134"/>
                    <a:pt x="1604" y="2037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2998;p91"/>
            <p:cNvSpPr/>
            <p:nvPr/>
          </p:nvSpPr>
          <p:spPr>
            <a:xfrm>
              <a:off x="557047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2999;p91"/>
            <p:cNvSpPr/>
            <p:nvPr/>
          </p:nvSpPr>
          <p:spPr>
            <a:xfrm>
              <a:off x="549427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5" y="0"/>
                    <a:pt x="6" y="480"/>
                    <a:pt x="6" y="1065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39"/>
                    <a:pt x="1819" y="1821"/>
                  </a:cubicBezTo>
                  <a:cubicBezTo>
                    <a:pt x="2493" y="1154"/>
                    <a:pt x="2022" y="8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3000;p91"/>
            <p:cNvSpPr/>
            <p:nvPr/>
          </p:nvSpPr>
          <p:spPr>
            <a:xfrm>
              <a:off x="5494275" y="3247075"/>
              <a:ext cx="62350" cy="53500"/>
            </a:xfrm>
            <a:custGeom>
              <a:avLst/>
              <a:gdLst/>
              <a:ahLst/>
              <a:cxnLst/>
              <a:rect l="l" t="t" r="r" b="b"/>
              <a:pathLst>
                <a:path w="2494" h="2140" extrusionOk="0">
                  <a:moveTo>
                    <a:pt x="1071" y="1"/>
                  </a:moveTo>
                  <a:cubicBezTo>
                    <a:pt x="485" y="1"/>
                    <a:pt x="6" y="480"/>
                    <a:pt x="6" y="1066"/>
                  </a:cubicBezTo>
                  <a:cubicBezTo>
                    <a:pt x="0" y="1711"/>
                    <a:pt x="527" y="2140"/>
                    <a:pt x="1077" y="2140"/>
                  </a:cubicBezTo>
                  <a:cubicBezTo>
                    <a:pt x="1337" y="2140"/>
                    <a:pt x="1602" y="2044"/>
                    <a:pt x="1819" y="1830"/>
                  </a:cubicBezTo>
                  <a:cubicBezTo>
                    <a:pt x="2493" y="1155"/>
                    <a:pt x="2022" y="9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3001;p91"/>
            <p:cNvSpPr/>
            <p:nvPr/>
          </p:nvSpPr>
          <p:spPr>
            <a:xfrm>
              <a:off x="5646700" y="3247075"/>
              <a:ext cx="62350" cy="53450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40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3002;p91"/>
            <p:cNvSpPr/>
            <p:nvPr/>
          </p:nvSpPr>
          <p:spPr>
            <a:xfrm>
              <a:off x="5570625" y="31710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3003;p91"/>
            <p:cNvSpPr/>
            <p:nvPr/>
          </p:nvSpPr>
          <p:spPr>
            <a:xfrm>
              <a:off x="5494400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3004;p91"/>
            <p:cNvSpPr/>
            <p:nvPr/>
          </p:nvSpPr>
          <p:spPr>
            <a:xfrm>
              <a:off x="7322525" y="14952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3005;p91"/>
            <p:cNvSpPr/>
            <p:nvPr/>
          </p:nvSpPr>
          <p:spPr>
            <a:xfrm>
              <a:off x="72465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3006;p91"/>
            <p:cNvSpPr/>
            <p:nvPr/>
          </p:nvSpPr>
          <p:spPr>
            <a:xfrm>
              <a:off x="72465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3007;p91"/>
            <p:cNvSpPr/>
            <p:nvPr/>
          </p:nvSpPr>
          <p:spPr>
            <a:xfrm>
              <a:off x="717030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3008;p91"/>
            <p:cNvSpPr/>
            <p:nvPr/>
          </p:nvSpPr>
          <p:spPr>
            <a:xfrm>
              <a:off x="717030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3009;p91"/>
            <p:cNvSpPr/>
            <p:nvPr/>
          </p:nvSpPr>
          <p:spPr>
            <a:xfrm>
              <a:off x="709407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3010;p91"/>
            <p:cNvSpPr/>
            <p:nvPr/>
          </p:nvSpPr>
          <p:spPr>
            <a:xfrm>
              <a:off x="709407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3011;p91"/>
            <p:cNvSpPr/>
            <p:nvPr/>
          </p:nvSpPr>
          <p:spPr>
            <a:xfrm>
              <a:off x="7017875" y="1571400"/>
              <a:ext cx="62400" cy="53250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73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8" y="2129"/>
                    <a:pt x="1076" y="2129"/>
                  </a:cubicBezTo>
                  <a:cubicBezTo>
                    <a:pt x="1339" y="2129"/>
                    <a:pt x="1605" y="2032"/>
                    <a:pt x="1821" y="1813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3012;p91"/>
            <p:cNvSpPr/>
            <p:nvPr/>
          </p:nvSpPr>
          <p:spPr>
            <a:xfrm>
              <a:off x="7017875" y="141897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3013;p91"/>
            <p:cNvSpPr/>
            <p:nvPr/>
          </p:nvSpPr>
          <p:spPr>
            <a:xfrm>
              <a:off x="69418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3014;p91"/>
            <p:cNvSpPr/>
            <p:nvPr/>
          </p:nvSpPr>
          <p:spPr>
            <a:xfrm>
              <a:off x="694185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3015;p91"/>
            <p:cNvSpPr/>
            <p:nvPr/>
          </p:nvSpPr>
          <p:spPr>
            <a:xfrm>
              <a:off x="694185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3016;p91"/>
            <p:cNvSpPr/>
            <p:nvPr/>
          </p:nvSpPr>
          <p:spPr>
            <a:xfrm>
              <a:off x="69418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3017;p91"/>
            <p:cNvSpPr/>
            <p:nvPr/>
          </p:nvSpPr>
          <p:spPr>
            <a:xfrm>
              <a:off x="686565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3018;p91"/>
            <p:cNvSpPr/>
            <p:nvPr/>
          </p:nvSpPr>
          <p:spPr>
            <a:xfrm>
              <a:off x="686565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3019;p91"/>
            <p:cNvSpPr/>
            <p:nvPr/>
          </p:nvSpPr>
          <p:spPr>
            <a:xfrm>
              <a:off x="686565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3020;p91"/>
            <p:cNvSpPr/>
            <p:nvPr/>
          </p:nvSpPr>
          <p:spPr>
            <a:xfrm>
              <a:off x="6865650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3021;p91"/>
            <p:cNvSpPr/>
            <p:nvPr/>
          </p:nvSpPr>
          <p:spPr>
            <a:xfrm>
              <a:off x="678922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3022;p91"/>
            <p:cNvSpPr/>
            <p:nvPr/>
          </p:nvSpPr>
          <p:spPr>
            <a:xfrm>
              <a:off x="678922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25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3023;p91"/>
            <p:cNvSpPr/>
            <p:nvPr/>
          </p:nvSpPr>
          <p:spPr>
            <a:xfrm>
              <a:off x="678922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6" y="1147"/>
                    <a:pt x="2025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3024;p91"/>
            <p:cNvSpPr/>
            <p:nvPr/>
          </p:nvSpPr>
          <p:spPr>
            <a:xfrm>
              <a:off x="6789225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55"/>
                    <a:pt x="2025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3025;p91"/>
            <p:cNvSpPr/>
            <p:nvPr/>
          </p:nvSpPr>
          <p:spPr>
            <a:xfrm>
              <a:off x="6713225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3026;p91"/>
            <p:cNvSpPr/>
            <p:nvPr/>
          </p:nvSpPr>
          <p:spPr>
            <a:xfrm>
              <a:off x="671322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3027;p91"/>
            <p:cNvSpPr/>
            <p:nvPr/>
          </p:nvSpPr>
          <p:spPr>
            <a:xfrm>
              <a:off x="671322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3028;p91"/>
            <p:cNvSpPr/>
            <p:nvPr/>
          </p:nvSpPr>
          <p:spPr>
            <a:xfrm>
              <a:off x="6713225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3029;p91"/>
            <p:cNvSpPr/>
            <p:nvPr/>
          </p:nvSpPr>
          <p:spPr>
            <a:xfrm>
              <a:off x="671322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3030;p91"/>
            <p:cNvSpPr/>
            <p:nvPr/>
          </p:nvSpPr>
          <p:spPr>
            <a:xfrm>
              <a:off x="66370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3031;p91"/>
            <p:cNvSpPr/>
            <p:nvPr/>
          </p:nvSpPr>
          <p:spPr>
            <a:xfrm>
              <a:off x="663700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3032;p91"/>
            <p:cNvSpPr/>
            <p:nvPr/>
          </p:nvSpPr>
          <p:spPr>
            <a:xfrm>
              <a:off x="656080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3033;p91"/>
            <p:cNvSpPr/>
            <p:nvPr/>
          </p:nvSpPr>
          <p:spPr>
            <a:xfrm>
              <a:off x="6560800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3034;p91"/>
            <p:cNvSpPr/>
            <p:nvPr/>
          </p:nvSpPr>
          <p:spPr>
            <a:xfrm>
              <a:off x="6560800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4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3035;p91"/>
            <p:cNvSpPr/>
            <p:nvPr/>
          </p:nvSpPr>
          <p:spPr>
            <a:xfrm>
              <a:off x="648457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3036;p91"/>
            <p:cNvSpPr/>
            <p:nvPr/>
          </p:nvSpPr>
          <p:spPr>
            <a:xfrm>
              <a:off x="6484575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2" y="1821"/>
                  </a:cubicBezTo>
                  <a:cubicBezTo>
                    <a:pt x="2496" y="1155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3037;p91"/>
            <p:cNvSpPr/>
            <p:nvPr/>
          </p:nvSpPr>
          <p:spPr>
            <a:xfrm>
              <a:off x="6408350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3038;p91"/>
            <p:cNvSpPr/>
            <p:nvPr/>
          </p:nvSpPr>
          <p:spPr>
            <a:xfrm>
              <a:off x="6408350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1" y="0"/>
                    <a:pt x="1077" y="0"/>
                    <a:pt x="1074" y="0"/>
                  </a:cubicBez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9" y="0"/>
                    <a:pt x="10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3039;p91"/>
            <p:cNvSpPr/>
            <p:nvPr/>
          </p:nvSpPr>
          <p:spPr>
            <a:xfrm>
              <a:off x="640835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3040;p91"/>
            <p:cNvSpPr/>
            <p:nvPr/>
          </p:nvSpPr>
          <p:spPr>
            <a:xfrm>
              <a:off x="640835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3041;p91"/>
            <p:cNvSpPr/>
            <p:nvPr/>
          </p:nvSpPr>
          <p:spPr>
            <a:xfrm>
              <a:off x="640835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3042;p91"/>
            <p:cNvSpPr/>
            <p:nvPr/>
          </p:nvSpPr>
          <p:spPr>
            <a:xfrm>
              <a:off x="6408350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3043;p91"/>
            <p:cNvSpPr/>
            <p:nvPr/>
          </p:nvSpPr>
          <p:spPr>
            <a:xfrm>
              <a:off x="6408350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3044;p91"/>
            <p:cNvSpPr/>
            <p:nvPr/>
          </p:nvSpPr>
          <p:spPr>
            <a:xfrm>
              <a:off x="633235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3045;p91"/>
            <p:cNvSpPr/>
            <p:nvPr/>
          </p:nvSpPr>
          <p:spPr>
            <a:xfrm>
              <a:off x="633235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3046;p91"/>
            <p:cNvSpPr/>
            <p:nvPr/>
          </p:nvSpPr>
          <p:spPr>
            <a:xfrm>
              <a:off x="63323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3047;p91"/>
            <p:cNvSpPr/>
            <p:nvPr/>
          </p:nvSpPr>
          <p:spPr>
            <a:xfrm>
              <a:off x="633235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3048;p91"/>
            <p:cNvSpPr/>
            <p:nvPr/>
          </p:nvSpPr>
          <p:spPr>
            <a:xfrm>
              <a:off x="633235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3049;p91"/>
            <p:cNvSpPr/>
            <p:nvPr/>
          </p:nvSpPr>
          <p:spPr>
            <a:xfrm>
              <a:off x="63323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3050;p91"/>
            <p:cNvSpPr/>
            <p:nvPr/>
          </p:nvSpPr>
          <p:spPr>
            <a:xfrm>
              <a:off x="63323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3051;p91"/>
            <p:cNvSpPr/>
            <p:nvPr/>
          </p:nvSpPr>
          <p:spPr>
            <a:xfrm>
              <a:off x="6256150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3052;p91"/>
            <p:cNvSpPr/>
            <p:nvPr/>
          </p:nvSpPr>
          <p:spPr>
            <a:xfrm>
              <a:off x="6256150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3053;p91"/>
            <p:cNvSpPr/>
            <p:nvPr/>
          </p:nvSpPr>
          <p:spPr>
            <a:xfrm>
              <a:off x="625615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3054;p91"/>
            <p:cNvSpPr/>
            <p:nvPr/>
          </p:nvSpPr>
          <p:spPr>
            <a:xfrm>
              <a:off x="625615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4" y="2138"/>
                    <a:pt x="1070" y="2138"/>
                  </a:cubicBezTo>
                  <a:cubicBezTo>
                    <a:pt x="1331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3055;p91"/>
            <p:cNvSpPr/>
            <p:nvPr/>
          </p:nvSpPr>
          <p:spPr>
            <a:xfrm>
              <a:off x="6256150" y="18760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3056;p91"/>
            <p:cNvSpPr/>
            <p:nvPr/>
          </p:nvSpPr>
          <p:spPr>
            <a:xfrm>
              <a:off x="625615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3057;p91"/>
            <p:cNvSpPr/>
            <p:nvPr/>
          </p:nvSpPr>
          <p:spPr>
            <a:xfrm>
              <a:off x="625615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3058;p91"/>
            <p:cNvSpPr/>
            <p:nvPr/>
          </p:nvSpPr>
          <p:spPr>
            <a:xfrm>
              <a:off x="6256150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3059;p91"/>
            <p:cNvSpPr/>
            <p:nvPr/>
          </p:nvSpPr>
          <p:spPr>
            <a:xfrm>
              <a:off x="617992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3060;p91"/>
            <p:cNvSpPr/>
            <p:nvPr/>
          </p:nvSpPr>
          <p:spPr>
            <a:xfrm>
              <a:off x="617992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3061;p91"/>
            <p:cNvSpPr/>
            <p:nvPr/>
          </p:nvSpPr>
          <p:spPr>
            <a:xfrm>
              <a:off x="617992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3062;p91"/>
            <p:cNvSpPr/>
            <p:nvPr/>
          </p:nvSpPr>
          <p:spPr>
            <a:xfrm>
              <a:off x="617992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3063;p91"/>
            <p:cNvSpPr/>
            <p:nvPr/>
          </p:nvSpPr>
          <p:spPr>
            <a:xfrm>
              <a:off x="6103700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3064;p91"/>
            <p:cNvSpPr/>
            <p:nvPr/>
          </p:nvSpPr>
          <p:spPr>
            <a:xfrm>
              <a:off x="6103700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9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3065;p91"/>
            <p:cNvSpPr/>
            <p:nvPr/>
          </p:nvSpPr>
          <p:spPr>
            <a:xfrm>
              <a:off x="610370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3066;p91"/>
            <p:cNvSpPr/>
            <p:nvPr/>
          </p:nvSpPr>
          <p:spPr>
            <a:xfrm>
              <a:off x="610370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3067;p91"/>
            <p:cNvSpPr/>
            <p:nvPr/>
          </p:nvSpPr>
          <p:spPr>
            <a:xfrm>
              <a:off x="6103700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3068;p91"/>
            <p:cNvSpPr/>
            <p:nvPr/>
          </p:nvSpPr>
          <p:spPr>
            <a:xfrm>
              <a:off x="602750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3069;p91"/>
            <p:cNvSpPr/>
            <p:nvPr/>
          </p:nvSpPr>
          <p:spPr>
            <a:xfrm>
              <a:off x="6027500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1"/>
                    <a:pt x="0" y="1066"/>
                  </a:cubicBezTo>
                  <a:cubicBezTo>
                    <a:pt x="0" y="1710"/>
                    <a:pt x="529" y="2138"/>
                    <a:pt x="1078" y="2138"/>
                  </a:cubicBezTo>
                  <a:cubicBezTo>
                    <a:pt x="1340" y="2138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3070;p91"/>
            <p:cNvSpPr/>
            <p:nvPr/>
          </p:nvSpPr>
          <p:spPr>
            <a:xfrm>
              <a:off x="595147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3071;p91"/>
            <p:cNvSpPr/>
            <p:nvPr/>
          </p:nvSpPr>
          <p:spPr>
            <a:xfrm>
              <a:off x="595147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3072;p91"/>
            <p:cNvSpPr/>
            <p:nvPr/>
          </p:nvSpPr>
          <p:spPr>
            <a:xfrm>
              <a:off x="5951475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3073;p91"/>
            <p:cNvSpPr/>
            <p:nvPr/>
          </p:nvSpPr>
          <p:spPr>
            <a:xfrm>
              <a:off x="595147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3074;p91"/>
            <p:cNvSpPr/>
            <p:nvPr/>
          </p:nvSpPr>
          <p:spPr>
            <a:xfrm>
              <a:off x="595147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3075;p91"/>
            <p:cNvSpPr/>
            <p:nvPr/>
          </p:nvSpPr>
          <p:spPr>
            <a:xfrm>
              <a:off x="587527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3076;p91"/>
            <p:cNvSpPr/>
            <p:nvPr/>
          </p:nvSpPr>
          <p:spPr>
            <a:xfrm>
              <a:off x="587527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3077;p91"/>
            <p:cNvSpPr/>
            <p:nvPr/>
          </p:nvSpPr>
          <p:spPr>
            <a:xfrm>
              <a:off x="5875275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3078;p91"/>
            <p:cNvSpPr/>
            <p:nvPr/>
          </p:nvSpPr>
          <p:spPr>
            <a:xfrm>
              <a:off x="587527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3079;p91"/>
            <p:cNvSpPr/>
            <p:nvPr/>
          </p:nvSpPr>
          <p:spPr>
            <a:xfrm>
              <a:off x="5875275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3080;p91"/>
            <p:cNvSpPr/>
            <p:nvPr/>
          </p:nvSpPr>
          <p:spPr>
            <a:xfrm>
              <a:off x="587527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3081;p91"/>
            <p:cNvSpPr/>
            <p:nvPr/>
          </p:nvSpPr>
          <p:spPr>
            <a:xfrm>
              <a:off x="587527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3082;p91"/>
            <p:cNvSpPr/>
            <p:nvPr/>
          </p:nvSpPr>
          <p:spPr>
            <a:xfrm>
              <a:off x="5799275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57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3083;p91"/>
            <p:cNvSpPr/>
            <p:nvPr/>
          </p:nvSpPr>
          <p:spPr>
            <a:xfrm>
              <a:off x="579927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3084;p91"/>
            <p:cNvSpPr/>
            <p:nvPr/>
          </p:nvSpPr>
          <p:spPr>
            <a:xfrm>
              <a:off x="5799125" y="119055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63" y="0"/>
                  </a:moveTo>
                  <a:cubicBezTo>
                    <a:pt x="478" y="0"/>
                    <a:pt x="6" y="480"/>
                    <a:pt x="6" y="1065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46"/>
                    <a:pt x="2014" y="0"/>
                    <a:pt x="10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3085;p91"/>
            <p:cNvSpPr/>
            <p:nvPr/>
          </p:nvSpPr>
          <p:spPr>
            <a:xfrm>
              <a:off x="5723050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3086;p91"/>
            <p:cNvSpPr/>
            <p:nvPr/>
          </p:nvSpPr>
          <p:spPr>
            <a:xfrm>
              <a:off x="5723050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3087;p91"/>
            <p:cNvSpPr/>
            <p:nvPr/>
          </p:nvSpPr>
          <p:spPr>
            <a:xfrm>
              <a:off x="572305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3088;p91"/>
            <p:cNvSpPr/>
            <p:nvPr/>
          </p:nvSpPr>
          <p:spPr>
            <a:xfrm>
              <a:off x="572305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3089;p91"/>
            <p:cNvSpPr/>
            <p:nvPr/>
          </p:nvSpPr>
          <p:spPr>
            <a:xfrm>
              <a:off x="57230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3090;p91"/>
            <p:cNvSpPr/>
            <p:nvPr/>
          </p:nvSpPr>
          <p:spPr>
            <a:xfrm>
              <a:off x="5722900" y="1190550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1" y="0"/>
                  </a:moveTo>
                  <a:cubicBezTo>
                    <a:pt x="478" y="0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46"/>
                    <a:pt x="2014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3091;p91"/>
            <p:cNvSpPr/>
            <p:nvPr/>
          </p:nvSpPr>
          <p:spPr>
            <a:xfrm>
              <a:off x="564682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3092;p91"/>
            <p:cNvSpPr/>
            <p:nvPr/>
          </p:nvSpPr>
          <p:spPr>
            <a:xfrm>
              <a:off x="5646825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8" y="2131"/>
                  </a:cubicBezTo>
                  <a:cubicBezTo>
                    <a:pt x="1330" y="2131"/>
                    <a:pt x="1597" y="2032"/>
                    <a:pt x="1814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3093;p91"/>
            <p:cNvSpPr/>
            <p:nvPr/>
          </p:nvSpPr>
          <p:spPr>
            <a:xfrm>
              <a:off x="5646825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3094;p91"/>
            <p:cNvSpPr/>
            <p:nvPr/>
          </p:nvSpPr>
          <p:spPr>
            <a:xfrm>
              <a:off x="564682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3095;p91"/>
            <p:cNvSpPr/>
            <p:nvPr/>
          </p:nvSpPr>
          <p:spPr>
            <a:xfrm>
              <a:off x="5646825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3096;p91"/>
            <p:cNvSpPr/>
            <p:nvPr/>
          </p:nvSpPr>
          <p:spPr>
            <a:xfrm>
              <a:off x="5646700" y="119055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3097;p91"/>
            <p:cNvSpPr/>
            <p:nvPr/>
          </p:nvSpPr>
          <p:spPr>
            <a:xfrm>
              <a:off x="5570625" y="30186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3098;p91"/>
            <p:cNvSpPr/>
            <p:nvPr/>
          </p:nvSpPr>
          <p:spPr>
            <a:xfrm>
              <a:off x="5570625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3099;p91"/>
            <p:cNvSpPr/>
            <p:nvPr/>
          </p:nvSpPr>
          <p:spPr>
            <a:xfrm>
              <a:off x="5570475" y="1190550"/>
              <a:ext cx="62350" cy="53325"/>
            </a:xfrm>
            <a:custGeom>
              <a:avLst/>
              <a:gdLst/>
              <a:ahLst/>
              <a:cxnLst/>
              <a:rect l="l" t="t" r="r" b="b"/>
              <a:pathLst>
                <a:path w="2494" h="2133" extrusionOk="0">
                  <a:moveTo>
                    <a:pt x="1071" y="0"/>
                  </a:moveTo>
                  <a:cubicBezTo>
                    <a:pt x="486" y="0"/>
                    <a:pt x="6" y="472"/>
                    <a:pt x="6" y="1065"/>
                  </a:cubicBezTo>
                  <a:cubicBezTo>
                    <a:pt x="1" y="1709"/>
                    <a:pt x="524" y="2133"/>
                    <a:pt x="1073" y="2133"/>
                  </a:cubicBezTo>
                  <a:cubicBezTo>
                    <a:pt x="1334" y="2133"/>
                    <a:pt x="1601" y="2036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3100;p91"/>
            <p:cNvSpPr/>
            <p:nvPr/>
          </p:nvSpPr>
          <p:spPr>
            <a:xfrm>
              <a:off x="549440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3101;p91"/>
            <p:cNvSpPr/>
            <p:nvPr/>
          </p:nvSpPr>
          <p:spPr>
            <a:xfrm>
              <a:off x="549440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3102;p91"/>
            <p:cNvSpPr/>
            <p:nvPr/>
          </p:nvSpPr>
          <p:spPr>
            <a:xfrm>
              <a:off x="5494275" y="1190550"/>
              <a:ext cx="62350" cy="53325"/>
            </a:xfrm>
            <a:custGeom>
              <a:avLst/>
              <a:gdLst/>
              <a:ahLst/>
              <a:cxnLst/>
              <a:rect l="l" t="t" r="r" b="b"/>
              <a:pathLst>
                <a:path w="2494" h="2133" extrusionOk="0">
                  <a:moveTo>
                    <a:pt x="1071" y="0"/>
                  </a:moveTo>
                  <a:cubicBezTo>
                    <a:pt x="485" y="0"/>
                    <a:pt x="6" y="472"/>
                    <a:pt x="6" y="1065"/>
                  </a:cubicBezTo>
                  <a:cubicBezTo>
                    <a:pt x="0" y="1709"/>
                    <a:pt x="524" y="2133"/>
                    <a:pt x="1072" y="2133"/>
                  </a:cubicBezTo>
                  <a:cubicBezTo>
                    <a:pt x="1334" y="2133"/>
                    <a:pt x="1601" y="2036"/>
                    <a:pt x="1819" y="1821"/>
                  </a:cubicBezTo>
                  <a:cubicBezTo>
                    <a:pt x="2493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3103;p91"/>
            <p:cNvSpPr/>
            <p:nvPr/>
          </p:nvSpPr>
          <p:spPr>
            <a:xfrm>
              <a:off x="5418200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5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3104;p91"/>
            <p:cNvSpPr/>
            <p:nvPr/>
          </p:nvSpPr>
          <p:spPr>
            <a:xfrm>
              <a:off x="5418200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3105;p91"/>
            <p:cNvSpPr/>
            <p:nvPr/>
          </p:nvSpPr>
          <p:spPr>
            <a:xfrm>
              <a:off x="5418200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96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3106;p91"/>
            <p:cNvSpPr/>
            <p:nvPr/>
          </p:nvSpPr>
          <p:spPr>
            <a:xfrm>
              <a:off x="5418200" y="11905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3107;p91"/>
            <p:cNvSpPr/>
            <p:nvPr/>
          </p:nvSpPr>
          <p:spPr>
            <a:xfrm>
              <a:off x="534197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3108;p91"/>
            <p:cNvSpPr/>
            <p:nvPr/>
          </p:nvSpPr>
          <p:spPr>
            <a:xfrm>
              <a:off x="5341975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3109;p91"/>
            <p:cNvSpPr/>
            <p:nvPr/>
          </p:nvSpPr>
          <p:spPr>
            <a:xfrm>
              <a:off x="5265775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2" y="2134"/>
                    <a:pt x="1068" y="2134"/>
                  </a:cubicBezTo>
                  <a:cubicBezTo>
                    <a:pt x="1329" y="2134"/>
                    <a:pt x="1595" y="2037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3110;p91"/>
            <p:cNvSpPr/>
            <p:nvPr/>
          </p:nvSpPr>
          <p:spPr>
            <a:xfrm>
              <a:off x="5265775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5"/>
                    <a:pt x="2016" y="8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3111;p91"/>
            <p:cNvSpPr/>
            <p:nvPr/>
          </p:nvSpPr>
          <p:spPr>
            <a:xfrm>
              <a:off x="526577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0"/>
                    <a:pt x="0" y="480"/>
                    <a:pt x="0" y="1074"/>
                  </a:cubicBezTo>
                  <a:cubicBezTo>
                    <a:pt x="0" y="1711"/>
                    <a:pt x="521" y="2137"/>
                    <a:pt x="1067" y="2137"/>
                  </a:cubicBezTo>
                  <a:cubicBezTo>
                    <a:pt x="1328" y="2137"/>
                    <a:pt x="1595" y="2040"/>
                    <a:pt x="1813" y="1821"/>
                  </a:cubicBezTo>
                  <a:cubicBezTo>
                    <a:pt x="2488" y="1155"/>
                    <a:pt x="2016" y="9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3112;p91"/>
            <p:cNvSpPr/>
            <p:nvPr/>
          </p:nvSpPr>
          <p:spPr>
            <a:xfrm>
              <a:off x="5189550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3113;p91"/>
            <p:cNvSpPr/>
            <p:nvPr/>
          </p:nvSpPr>
          <p:spPr>
            <a:xfrm>
              <a:off x="5189550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2" y="2134"/>
                    <a:pt x="1069" y="2134"/>
                  </a:cubicBezTo>
                  <a:cubicBezTo>
                    <a:pt x="1329" y="2134"/>
                    <a:pt x="1596" y="2037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3114;p91"/>
            <p:cNvSpPr/>
            <p:nvPr/>
          </p:nvSpPr>
          <p:spPr>
            <a:xfrm>
              <a:off x="5189550" y="13427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2" y="2134"/>
                    <a:pt x="1069" y="2134"/>
                  </a:cubicBezTo>
                  <a:cubicBezTo>
                    <a:pt x="1329" y="2134"/>
                    <a:pt x="1596" y="2037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3115;p91"/>
            <p:cNvSpPr/>
            <p:nvPr/>
          </p:nvSpPr>
          <p:spPr>
            <a:xfrm>
              <a:off x="5113350" y="309485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3116;p91"/>
            <p:cNvSpPr/>
            <p:nvPr/>
          </p:nvSpPr>
          <p:spPr>
            <a:xfrm>
              <a:off x="5113350" y="3018650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73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3117;p91"/>
            <p:cNvSpPr/>
            <p:nvPr/>
          </p:nvSpPr>
          <p:spPr>
            <a:xfrm>
              <a:off x="5113350" y="294242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3118;p91"/>
            <p:cNvSpPr/>
            <p:nvPr/>
          </p:nvSpPr>
          <p:spPr>
            <a:xfrm>
              <a:off x="5113350" y="2866425"/>
              <a:ext cx="62400" cy="53275"/>
            </a:xfrm>
            <a:custGeom>
              <a:avLst/>
              <a:gdLst/>
              <a:ahLst/>
              <a:cxnLst/>
              <a:rect l="l" t="t" r="r" b="b"/>
              <a:pathLst>
                <a:path w="2496" h="2131" extrusionOk="0">
                  <a:moveTo>
                    <a:pt x="1073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4" y="2032"/>
                    <a:pt x="1821" y="1813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3119;p91"/>
            <p:cNvSpPr/>
            <p:nvPr/>
          </p:nvSpPr>
          <p:spPr>
            <a:xfrm>
              <a:off x="5113350" y="27902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3120;p91"/>
            <p:cNvSpPr/>
            <p:nvPr/>
          </p:nvSpPr>
          <p:spPr>
            <a:xfrm>
              <a:off x="5113350" y="27140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3121;p91"/>
            <p:cNvSpPr/>
            <p:nvPr/>
          </p:nvSpPr>
          <p:spPr>
            <a:xfrm>
              <a:off x="5113350" y="141897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3122;p91"/>
            <p:cNvSpPr/>
            <p:nvPr/>
          </p:nvSpPr>
          <p:spPr>
            <a:xfrm>
              <a:off x="5113350" y="13427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3123;p91"/>
            <p:cNvSpPr/>
            <p:nvPr/>
          </p:nvSpPr>
          <p:spPr>
            <a:xfrm>
              <a:off x="503732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3124;p91"/>
            <p:cNvSpPr/>
            <p:nvPr/>
          </p:nvSpPr>
          <p:spPr>
            <a:xfrm>
              <a:off x="503732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3125;p91"/>
            <p:cNvSpPr/>
            <p:nvPr/>
          </p:nvSpPr>
          <p:spPr>
            <a:xfrm>
              <a:off x="5037325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30" y="2131"/>
                    <a:pt x="1597" y="2032"/>
                    <a:pt x="1814" y="1813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3126;p91"/>
            <p:cNvSpPr/>
            <p:nvPr/>
          </p:nvSpPr>
          <p:spPr>
            <a:xfrm>
              <a:off x="5037325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3127;p91"/>
            <p:cNvSpPr/>
            <p:nvPr/>
          </p:nvSpPr>
          <p:spPr>
            <a:xfrm>
              <a:off x="503732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3128;p91"/>
            <p:cNvSpPr/>
            <p:nvPr/>
          </p:nvSpPr>
          <p:spPr>
            <a:xfrm>
              <a:off x="503732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3129;p91"/>
            <p:cNvSpPr/>
            <p:nvPr/>
          </p:nvSpPr>
          <p:spPr>
            <a:xfrm>
              <a:off x="50373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3130;p91"/>
            <p:cNvSpPr/>
            <p:nvPr/>
          </p:nvSpPr>
          <p:spPr>
            <a:xfrm>
              <a:off x="4961125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3131;p91"/>
            <p:cNvSpPr/>
            <p:nvPr/>
          </p:nvSpPr>
          <p:spPr>
            <a:xfrm>
              <a:off x="4961125" y="26377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3132;p91"/>
            <p:cNvSpPr/>
            <p:nvPr/>
          </p:nvSpPr>
          <p:spPr>
            <a:xfrm>
              <a:off x="496112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3133;p91"/>
            <p:cNvSpPr/>
            <p:nvPr/>
          </p:nvSpPr>
          <p:spPr>
            <a:xfrm>
              <a:off x="496112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3134;p91"/>
            <p:cNvSpPr/>
            <p:nvPr/>
          </p:nvSpPr>
          <p:spPr>
            <a:xfrm>
              <a:off x="496112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3135;p91"/>
            <p:cNvSpPr/>
            <p:nvPr/>
          </p:nvSpPr>
          <p:spPr>
            <a:xfrm>
              <a:off x="496112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3136;p91"/>
            <p:cNvSpPr/>
            <p:nvPr/>
          </p:nvSpPr>
          <p:spPr>
            <a:xfrm>
              <a:off x="488490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3137;p91"/>
            <p:cNvSpPr/>
            <p:nvPr/>
          </p:nvSpPr>
          <p:spPr>
            <a:xfrm>
              <a:off x="48849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3138;p91"/>
            <p:cNvSpPr/>
            <p:nvPr/>
          </p:nvSpPr>
          <p:spPr>
            <a:xfrm>
              <a:off x="488490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3139;p91"/>
            <p:cNvSpPr/>
            <p:nvPr/>
          </p:nvSpPr>
          <p:spPr>
            <a:xfrm>
              <a:off x="4884900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3140;p91"/>
            <p:cNvSpPr/>
            <p:nvPr/>
          </p:nvSpPr>
          <p:spPr>
            <a:xfrm>
              <a:off x="4808700" y="263777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3141;p91"/>
            <p:cNvSpPr/>
            <p:nvPr/>
          </p:nvSpPr>
          <p:spPr>
            <a:xfrm>
              <a:off x="4808700" y="25615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3142;p91"/>
            <p:cNvSpPr/>
            <p:nvPr/>
          </p:nvSpPr>
          <p:spPr>
            <a:xfrm>
              <a:off x="4808700" y="141897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3143;p91"/>
            <p:cNvSpPr/>
            <p:nvPr/>
          </p:nvSpPr>
          <p:spPr>
            <a:xfrm>
              <a:off x="4808700" y="13427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3144;p91"/>
            <p:cNvSpPr/>
            <p:nvPr/>
          </p:nvSpPr>
          <p:spPr>
            <a:xfrm>
              <a:off x="4808700" y="119055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3145;p91"/>
            <p:cNvSpPr/>
            <p:nvPr/>
          </p:nvSpPr>
          <p:spPr>
            <a:xfrm>
              <a:off x="4808700" y="1038125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3146;p91"/>
            <p:cNvSpPr/>
            <p:nvPr/>
          </p:nvSpPr>
          <p:spPr>
            <a:xfrm>
              <a:off x="4732475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3147;p91"/>
            <p:cNvSpPr/>
            <p:nvPr/>
          </p:nvSpPr>
          <p:spPr>
            <a:xfrm>
              <a:off x="473247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3148;p91"/>
            <p:cNvSpPr/>
            <p:nvPr/>
          </p:nvSpPr>
          <p:spPr>
            <a:xfrm>
              <a:off x="473247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2" y="1821"/>
                  </a:cubicBezTo>
                  <a:cubicBezTo>
                    <a:pt x="2496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3149;p91"/>
            <p:cNvSpPr/>
            <p:nvPr/>
          </p:nvSpPr>
          <p:spPr>
            <a:xfrm>
              <a:off x="473247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3150;p91"/>
            <p:cNvSpPr/>
            <p:nvPr/>
          </p:nvSpPr>
          <p:spPr>
            <a:xfrm>
              <a:off x="4732475" y="11905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3151;p91"/>
            <p:cNvSpPr/>
            <p:nvPr/>
          </p:nvSpPr>
          <p:spPr>
            <a:xfrm>
              <a:off x="4656475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3152;p91"/>
            <p:cNvSpPr/>
            <p:nvPr/>
          </p:nvSpPr>
          <p:spPr>
            <a:xfrm>
              <a:off x="4656475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3153;p91"/>
            <p:cNvSpPr/>
            <p:nvPr/>
          </p:nvSpPr>
          <p:spPr>
            <a:xfrm>
              <a:off x="4656475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3154;p91"/>
            <p:cNvSpPr/>
            <p:nvPr/>
          </p:nvSpPr>
          <p:spPr>
            <a:xfrm>
              <a:off x="4656475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3155;p91"/>
            <p:cNvSpPr/>
            <p:nvPr/>
          </p:nvSpPr>
          <p:spPr>
            <a:xfrm>
              <a:off x="465647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3156;p91"/>
            <p:cNvSpPr/>
            <p:nvPr/>
          </p:nvSpPr>
          <p:spPr>
            <a:xfrm>
              <a:off x="465647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3157;p91"/>
            <p:cNvSpPr/>
            <p:nvPr/>
          </p:nvSpPr>
          <p:spPr>
            <a:xfrm>
              <a:off x="465647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1" y="2137"/>
                    <a:pt x="1597" y="2040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3158;p91"/>
            <p:cNvSpPr/>
            <p:nvPr/>
          </p:nvSpPr>
          <p:spPr>
            <a:xfrm>
              <a:off x="4656475" y="1038125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3159;p91"/>
            <p:cNvSpPr/>
            <p:nvPr/>
          </p:nvSpPr>
          <p:spPr>
            <a:xfrm>
              <a:off x="458025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3160;p91"/>
            <p:cNvSpPr/>
            <p:nvPr/>
          </p:nvSpPr>
          <p:spPr>
            <a:xfrm>
              <a:off x="458025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3161;p91"/>
            <p:cNvSpPr/>
            <p:nvPr/>
          </p:nvSpPr>
          <p:spPr>
            <a:xfrm>
              <a:off x="458025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3162;p91"/>
            <p:cNvSpPr/>
            <p:nvPr/>
          </p:nvSpPr>
          <p:spPr>
            <a:xfrm>
              <a:off x="458025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3163;p91"/>
            <p:cNvSpPr/>
            <p:nvPr/>
          </p:nvSpPr>
          <p:spPr>
            <a:xfrm>
              <a:off x="4580250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3164;p91"/>
            <p:cNvSpPr/>
            <p:nvPr/>
          </p:nvSpPr>
          <p:spPr>
            <a:xfrm>
              <a:off x="45802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3165;p91"/>
            <p:cNvSpPr/>
            <p:nvPr/>
          </p:nvSpPr>
          <p:spPr>
            <a:xfrm>
              <a:off x="45802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3166;p91"/>
            <p:cNvSpPr/>
            <p:nvPr/>
          </p:nvSpPr>
          <p:spPr>
            <a:xfrm>
              <a:off x="4580250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3167;p91"/>
            <p:cNvSpPr/>
            <p:nvPr/>
          </p:nvSpPr>
          <p:spPr>
            <a:xfrm>
              <a:off x="4504050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3168;p91"/>
            <p:cNvSpPr/>
            <p:nvPr/>
          </p:nvSpPr>
          <p:spPr>
            <a:xfrm>
              <a:off x="4504050" y="26377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3169;p91"/>
            <p:cNvSpPr/>
            <p:nvPr/>
          </p:nvSpPr>
          <p:spPr>
            <a:xfrm>
              <a:off x="4504050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3170;p91"/>
            <p:cNvSpPr/>
            <p:nvPr/>
          </p:nvSpPr>
          <p:spPr>
            <a:xfrm>
              <a:off x="4504050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3171;p91"/>
            <p:cNvSpPr/>
            <p:nvPr/>
          </p:nvSpPr>
          <p:spPr>
            <a:xfrm>
              <a:off x="450405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3172;p91"/>
            <p:cNvSpPr/>
            <p:nvPr/>
          </p:nvSpPr>
          <p:spPr>
            <a:xfrm>
              <a:off x="4504050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3173;p91"/>
            <p:cNvSpPr/>
            <p:nvPr/>
          </p:nvSpPr>
          <p:spPr>
            <a:xfrm>
              <a:off x="4427825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3174;p91"/>
            <p:cNvSpPr/>
            <p:nvPr/>
          </p:nvSpPr>
          <p:spPr>
            <a:xfrm>
              <a:off x="4427825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6" y="2131"/>
                    <a:pt x="1073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3175;p91"/>
            <p:cNvSpPr/>
            <p:nvPr/>
          </p:nvSpPr>
          <p:spPr>
            <a:xfrm>
              <a:off x="4427825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3176;p91"/>
            <p:cNvSpPr/>
            <p:nvPr/>
          </p:nvSpPr>
          <p:spPr>
            <a:xfrm>
              <a:off x="442782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2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3177;p91"/>
            <p:cNvSpPr/>
            <p:nvPr/>
          </p:nvSpPr>
          <p:spPr>
            <a:xfrm>
              <a:off x="442782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3178;p91"/>
            <p:cNvSpPr/>
            <p:nvPr/>
          </p:nvSpPr>
          <p:spPr>
            <a:xfrm>
              <a:off x="4427825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3179;p91"/>
            <p:cNvSpPr/>
            <p:nvPr/>
          </p:nvSpPr>
          <p:spPr>
            <a:xfrm>
              <a:off x="4351600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3180;p91"/>
            <p:cNvSpPr/>
            <p:nvPr/>
          </p:nvSpPr>
          <p:spPr>
            <a:xfrm>
              <a:off x="4351600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3181;p91"/>
            <p:cNvSpPr/>
            <p:nvPr/>
          </p:nvSpPr>
          <p:spPr>
            <a:xfrm>
              <a:off x="435160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3182;p91"/>
            <p:cNvSpPr/>
            <p:nvPr/>
          </p:nvSpPr>
          <p:spPr>
            <a:xfrm>
              <a:off x="4351600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3183;p91"/>
            <p:cNvSpPr/>
            <p:nvPr/>
          </p:nvSpPr>
          <p:spPr>
            <a:xfrm>
              <a:off x="427560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3184;p91"/>
            <p:cNvSpPr/>
            <p:nvPr/>
          </p:nvSpPr>
          <p:spPr>
            <a:xfrm>
              <a:off x="427560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3185;p91"/>
            <p:cNvSpPr/>
            <p:nvPr/>
          </p:nvSpPr>
          <p:spPr>
            <a:xfrm>
              <a:off x="4275600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3186;p91"/>
            <p:cNvSpPr/>
            <p:nvPr/>
          </p:nvSpPr>
          <p:spPr>
            <a:xfrm>
              <a:off x="427560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3187;p91"/>
            <p:cNvSpPr/>
            <p:nvPr/>
          </p:nvSpPr>
          <p:spPr>
            <a:xfrm>
              <a:off x="427560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3188;p91"/>
            <p:cNvSpPr/>
            <p:nvPr/>
          </p:nvSpPr>
          <p:spPr>
            <a:xfrm>
              <a:off x="427560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3189;p91"/>
            <p:cNvSpPr/>
            <p:nvPr/>
          </p:nvSpPr>
          <p:spPr>
            <a:xfrm>
              <a:off x="4199400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3190;p91"/>
            <p:cNvSpPr/>
            <p:nvPr/>
          </p:nvSpPr>
          <p:spPr>
            <a:xfrm>
              <a:off x="4199400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3191;p91"/>
            <p:cNvSpPr/>
            <p:nvPr/>
          </p:nvSpPr>
          <p:spPr>
            <a:xfrm>
              <a:off x="419940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493" y="1149"/>
                    <a:pt x="2019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3192;p91"/>
            <p:cNvSpPr/>
            <p:nvPr/>
          </p:nvSpPr>
          <p:spPr>
            <a:xfrm>
              <a:off x="412317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3193;p91"/>
            <p:cNvSpPr/>
            <p:nvPr/>
          </p:nvSpPr>
          <p:spPr>
            <a:xfrm>
              <a:off x="412317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494" y="1149"/>
                    <a:pt x="2028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589EA5"/>
                </a:solidFill>
              </a:rPr>
              <a:t>Aplikasi IoT</a:t>
            </a:r>
            <a:endParaRPr lang="en-US" dirty="0">
              <a:solidFill>
                <a:srgbClr val="589EA5"/>
              </a:solidFill>
            </a:endParaRPr>
          </a:p>
        </p:txBody>
      </p:sp>
      <p:sp>
        <p:nvSpPr>
          <p:cNvPr id="3" name="Rectangle 9">
            <a:extLst>
              <a:ext uri="{FF2B5EF4-FFF2-40B4-BE49-F238E27FC236}">
                <a16:creationId xmlns="" xmlns:a16="http://schemas.microsoft.com/office/drawing/2014/main" id="{8CAFCE6E-BFE1-43BD-896F-09AB389E3E9E}"/>
              </a:ext>
            </a:extLst>
          </p:cNvPr>
          <p:cNvSpPr/>
          <p:nvPr/>
        </p:nvSpPr>
        <p:spPr>
          <a:xfrm>
            <a:off x="3527897" y="2462300"/>
            <a:ext cx="1889106" cy="1223733"/>
          </a:xfrm>
          <a:custGeom>
            <a:avLst/>
            <a:gdLst/>
            <a:ahLst/>
            <a:cxnLst/>
            <a:rect l="l" t="t" r="r" b="b"/>
            <a:pathLst>
              <a:path w="3816424" h="2472220">
                <a:moveTo>
                  <a:pt x="1972064" y="0"/>
                </a:moveTo>
                <a:cubicBezTo>
                  <a:pt x="2225646" y="0"/>
                  <a:pt x="2443064" y="140235"/>
                  <a:pt x="2531016" y="340937"/>
                </a:cubicBezTo>
                <a:cubicBezTo>
                  <a:pt x="2600132" y="306460"/>
                  <a:pt x="2678169" y="288032"/>
                  <a:pt x="2760510" y="288032"/>
                </a:cubicBezTo>
                <a:cubicBezTo>
                  <a:pt x="3009887" y="288032"/>
                  <a:pt x="3219786" y="457055"/>
                  <a:pt x="3279705" y="687381"/>
                </a:cubicBezTo>
                <a:cubicBezTo>
                  <a:pt x="3582169" y="717391"/>
                  <a:pt x="3816424" y="950318"/>
                  <a:pt x="3816424" y="1232795"/>
                </a:cubicBezTo>
                <a:lnTo>
                  <a:pt x="3816055" y="1236110"/>
                </a:lnTo>
                <a:cubicBezTo>
                  <a:pt x="3816421" y="1237213"/>
                  <a:pt x="3816424" y="1238319"/>
                  <a:pt x="3816424" y="1239425"/>
                </a:cubicBezTo>
                <a:cubicBezTo>
                  <a:pt x="3816424" y="1544322"/>
                  <a:pt x="3543509" y="1791490"/>
                  <a:pt x="3206852" y="1791490"/>
                </a:cubicBezTo>
                <a:lnTo>
                  <a:pt x="3136943" y="1786289"/>
                </a:lnTo>
                <a:cubicBezTo>
                  <a:pt x="3133151" y="1787239"/>
                  <a:pt x="3129282" y="1787343"/>
                  <a:pt x="3125386" y="1787343"/>
                </a:cubicBezTo>
                <a:lnTo>
                  <a:pt x="3087511" y="1787343"/>
                </a:lnTo>
                <a:cubicBezTo>
                  <a:pt x="3038440" y="1991344"/>
                  <a:pt x="2837482" y="2143516"/>
                  <a:pt x="2597280" y="2143516"/>
                </a:cubicBezTo>
                <a:cubicBezTo>
                  <a:pt x="2532520" y="2143516"/>
                  <a:pt x="2470613" y="2132455"/>
                  <a:pt x="2414162" y="2111319"/>
                </a:cubicBezTo>
                <a:cubicBezTo>
                  <a:pt x="2330064" y="2322315"/>
                  <a:pt x="2106542" y="2472220"/>
                  <a:pt x="1844361" y="2472220"/>
                </a:cubicBezTo>
                <a:cubicBezTo>
                  <a:pt x="1529851" y="2472220"/>
                  <a:pt x="1270971" y="2256501"/>
                  <a:pt x="1241364" y="1979223"/>
                </a:cubicBezTo>
                <a:cubicBezTo>
                  <a:pt x="1233180" y="1981311"/>
                  <a:pt x="1224850" y="1981496"/>
                  <a:pt x="1216474" y="1981496"/>
                </a:cubicBezTo>
                <a:cubicBezTo>
                  <a:pt x="1047138" y="1981496"/>
                  <a:pt x="897304" y="1905869"/>
                  <a:pt x="810084" y="1787343"/>
                </a:cubicBezTo>
                <a:lnTo>
                  <a:pt x="683468" y="1787343"/>
                </a:lnTo>
                <a:lnTo>
                  <a:pt x="669303" y="1786050"/>
                </a:lnTo>
                <a:cubicBezTo>
                  <a:pt x="649856" y="1790596"/>
                  <a:pt x="629830" y="1791490"/>
                  <a:pt x="609572" y="1791490"/>
                </a:cubicBezTo>
                <a:cubicBezTo>
                  <a:pt x="272915" y="1791490"/>
                  <a:pt x="0" y="1544322"/>
                  <a:pt x="0" y="1239425"/>
                </a:cubicBezTo>
                <a:lnTo>
                  <a:pt x="369" y="1236110"/>
                </a:lnTo>
                <a:cubicBezTo>
                  <a:pt x="3" y="1235007"/>
                  <a:pt x="0" y="1233901"/>
                  <a:pt x="0" y="1232795"/>
                </a:cubicBezTo>
                <a:cubicBezTo>
                  <a:pt x="0" y="927898"/>
                  <a:pt x="272915" y="680730"/>
                  <a:pt x="609572" y="680730"/>
                </a:cubicBezTo>
                <a:lnTo>
                  <a:pt x="648332" y="683614"/>
                </a:lnTo>
                <a:cubicBezTo>
                  <a:pt x="648074" y="682757"/>
                  <a:pt x="648072" y="681899"/>
                  <a:pt x="648072" y="681040"/>
                </a:cubicBezTo>
                <a:cubicBezTo>
                  <a:pt x="648072" y="382773"/>
                  <a:pt x="889865" y="140980"/>
                  <a:pt x="1188132" y="140980"/>
                </a:cubicBezTo>
                <a:cubicBezTo>
                  <a:pt x="1296209" y="140980"/>
                  <a:pt x="1396871" y="172727"/>
                  <a:pt x="1480802" y="228175"/>
                </a:cubicBezTo>
                <a:cubicBezTo>
                  <a:pt x="1589955" y="89512"/>
                  <a:pt x="1769468" y="0"/>
                  <a:pt x="1972064" y="0"/>
                </a:cubicBezTo>
                <a:close/>
              </a:path>
            </a:pathLst>
          </a:custGeom>
          <a:noFill/>
          <a:ln w="76200">
            <a:solidFill>
              <a:schemeClr val="accent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E9382741-853B-4426-B887-27747B9278DF}"/>
              </a:ext>
            </a:extLst>
          </p:cNvPr>
          <p:cNvGrpSpPr/>
          <p:nvPr/>
        </p:nvGrpSpPr>
        <p:grpSpPr>
          <a:xfrm rot="-3060000">
            <a:off x="3324785" y="2468484"/>
            <a:ext cx="90058" cy="332746"/>
            <a:chOff x="1408027" y="3329887"/>
            <a:chExt cx="155342" cy="573958"/>
          </a:xfrm>
          <a:solidFill>
            <a:schemeClr val="bg1"/>
          </a:solidFill>
        </p:grpSpPr>
        <p:sp>
          <p:nvSpPr>
            <p:cNvPr id="5" name="Oval 4">
              <a:extLst>
                <a:ext uri="{FF2B5EF4-FFF2-40B4-BE49-F238E27FC236}">
                  <a16:creationId xmlns="" xmlns:a16="http://schemas.microsoft.com/office/drawing/2014/main" id="{62F7BADA-AF8B-4A89-BF79-D0701BA5C29C}"/>
                </a:ext>
              </a:extLst>
            </p:cNvPr>
            <p:cNvSpPr/>
            <p:nvPr/>
          </p:nvSpPr>
          <p:spPr>
            <a:xfrm>
              <a:off x="1408027" y="3748503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0DD15E11-217C-4A5B-A731-1E49222E5EC6}"/>
                </a:ext>
              </a:extLst>
            </p:cNvPr>
            <p:cNvSpPr/>
            <p:nvPr/>
          </p:nvSpPr>
          <p:spPr>
            <a:xfrm>
              <a:off x="1408027" y="3539195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="" xmlns:a16="http://schemas.microsoft.com/office/drawing/2014/main" id="{BDF6FF0A-F5DF-4C20-835E-C52E28B8EB31}"/>
                </a:ext>
              </a:extLst>
            </p:cNvPr>
            <p:cNvSpPr/>
            <p:nvPr/>
          </p:nvSpPr>
          <p:spPr>
            <a:xfrm>
              <a:off x="1408027" y="3329887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C56CA17A-59F7-457A-B6F2-1CA3ECB2E3A7}"/>
              </a:ext>
            </a:extLst>
          </p:cNvPr>
          <p:cNvGrpSpPr/>
          <p:nvPr/>
        </p:nvGrpSpPr>
        <p:grpSpPr>
          <a:xfrm rot="3060000" flipH="1">
            <a:off x="5328561" y="2397398"/>
            <a:ext cx="90058" cy="332746"/>
            <a:chOff x="1408027" y="3329887"/>
            <a:chExt cx="155342" cy="573958"/>
          </a:xfrm>
          <a:solidFill>
            <a:schemeClr val="bg1"/>
          </a:solidFill>
        </p:grpSpPr>
        <p:sp>
          <p:nvSpPr>
            <p:cNvPr id="16" name="Oval 15">
              <a:extLst>
                <a:ext uri="{FF2B5EF4-FFF2-40B4-BE49-F238E27FC236}">
                  <a16:creationId xmlns="" xmlns:a16="http://schemas.microsoft.com/office/drawing/2014/main" id="{5DDF4CDC-73BA-49B6-B7DD-25B0DF186DD9}"/>
                </a:ext>
              </a:extLst>
            </p:cNvPr>
            <p:cNvSpPr/>
            <p:nvPr/>
          </p:nvSpPr>
          <p:spPr>
            <a:xfrm>
              <a:off x="1408027" y="3748503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="" xmlns:a16="http://schemas.microsoft.com/office/drawing/2014/main" id="{79A866C4-0FF4-4C35-9AF7-D7784FA22426}"/>
                </a:ext>
              </a:extLst>
            </p:cNvPr>
            <p:cNvSpPr/>
            <p:nvPr/>
          </p:nvSpPr>
          <p:spPr>
            <a:xfrm>
              <a:off x="1408027" y="3539195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="" xmlns:a16="http://schemas.microsoft.com/office/drawing/2014/main" id="{08B761F8-0204-40AA-86DA-97CE31D2CCF2}"/>
                </a:ext>
              </a:extLst>
            </p:cNvPr>
            <p:cNvSpPr/>
            <p:nvPr/>
          </p:nvSpPr>
          <p:spPr>
            <a:xfrm>
              <a:off x="1408027" y="3329887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8DBCD379-172D-4B7C-B88B-0F803E66FD7A}"/>
              </a:ext>
            </a:extLst>
          </p:cNvPr>
          <p:cNvGrpSpPr/>
          <p:nvPr/>
        </p:nvGrpSpPr>
        <p:grpSpPr>
          <a:xfrm flipH="1">
            <a:off x="4411702" y="2091999"/>
            <a:ext cx="90058" cy="332746"/>
            <a:chOff x="1408027" y="3329887"/>
            <a:chExt cx="155342" cy="573958"/>
          </a:xfrm>
          <a:solidFill>
            <a:schemeClr val="bg1"/>
          </a:solidFill>
        </p:grpSpPr>
        <p:sp>
          <p:nvSpPr>
            <p:cNvPr id="20" name="Oval 19">
              <a:extLst>
                <a:ext uri="{FF2B5EF4-FFF2-40B4-BE49-F238E27FC236}">
                  <a16:creationId xmlns="" xmlns:a16="http://schemas.microsoft.com/office/drawing/2014/main" id="{6E8BA906-64FD-4D04-AB56-E47DF7C41196}"/>
                </a:ext>
              </a:extLst>
            </p:cNvPr>
            <p:cNvSpPr/>
            <p:nvPr/>
          </p:nvSpPr>
          <p:spPr>
            <a:xfrm>
              <a:off x="1408027" y="3748503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="" xmlns:a16="http://schemas.microsoft.com/office/drawing/2014/main" id="{0B9B1C15-B81C-4936-8D24-7AE6A13D7C02}"/>
                </a:ext>
              </a:extLst>
            </p:cNvPr>
            <p:cNvSpPr/>
            <p:nvPr/>
          </p:nvSpPr>
          <p:spPr>
            <a:xfrm>
              <a:off x="1408027" y="3539195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="" xmlns:a16="http://schemas.microsoft.com/office/drawing/2014/main" id="{F7959BBB-E8BB-425E-BA79-A8423C79126B}"/>
                </a:ext>
              </a:extLst>
            </p:cNvPr>
            <p:cNvSpPr/>
            <p:nvPr/>
          </p:nvSpPr>
          <p:spPr>
            <a:xfrm>
              <a:off x="1408027" y="3329887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ED50E8B0-D9F2-412C-8F40-30F422BFD7F3}"/>
              </a:ext>
            </a:extLst>
          </p:cNvPr>
          <p:cNvGrpSpPr/>
          <p:nvPr/>
        </p:nvGrpSpPr>
        <p:grpSpPr>
          <a:xfrm rot="2880000">
            <a:off x="3287708" y="3282041"/>
            <a:ext cx="90058" cy="332746"/>
            <a:chOff x="1408027" y="3329887"/>
            <a:chExt cx="155342" cy="573958"/>
          </a:xfrm>
          <a:solidFill>
            <a:schemeClr val="bg1"/>
          </a:solidFill>
        </p:grpSpPr>
        <p:sp>
          <p:nvSpPr>
            <p:cNvPr id="24" name="Oval 23">
              <a:extLst>
                <a:ext uri="{FF2B5EF4-FFF2-40B4-BE49-F238E27FC236}">
                  <a16:creationId xmlns="" xmlns:a16="http://schemas.microsoft.com/office/drawing/2014/main" id="{DF0D21BF-D11A-4209-A7F1-D5DB69E2A393}"/>
                </a:ext>
              </a:extLst>
            </p:cNvPr>
            <p:cNvSpPr/>
            <p:nvPr/>
          </p:nvSpPr>
          <p:spPr>
            <a:xfrm>
              <a:off x="1408027" y="3748503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="" xmlns:a16="http://schemas.microsoft.com/office/drawing/2014/main" id="{D61276BD-D3DE-422C-B7A9-F0A1E85F1A6D}"/>
                </a:ext>
              </a:extLst>
            </p:cNvPr>
            <p:cNvSpPr/>
            <p:nvPr/>
          </p:nvSpPr>
          <p:spPr>
            <a:xfrm>
              <a:off x="1408027" y="3539195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="" xmlns:a16="http://schemas.microsoft.com/office/drawing/2014/main" id="{9C6D3A73-5F3A-42AD-ADA8-60C366B68B13}"/>
                </a:ext>
              </a:extLst>
            </p:cNvPr>
            <p:cNvSpPr/>
            <p:nvPr/>
          </p:nvSpPr>
          <p:spPr>
            <a:xfrm>
              <a:off x="1408027" y="3329887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EF458858-FC2D-4203-98F7-16A835DDDFF8}"/>
              </a:ext>
            </a:extLst>
          </p:cNvPr>
          <p:cNvGrpSpPr/>
          <p:nvPr/>
        </p:nvGrpSpPr>
        <p:grpSpPr>
          <a:xfrm rot="18720000" flipH="1">
            <a:off x="5607965" y="3237141"/>
            <a:ext cx="90058" cy="332746"/>
            <a:chOff x="1408027" y="3329887"/>
            <a:chExt cx="155342" cy="573958"/>
          </a:xfrm>
          <a:solidFill>
            <a:schemeClr val="bg1"/>
          </a:solidFill>
        </p:grpSpPr>
        <p:sp>
          <p:nvSpPr>
            <p:cNvPr id="28" name="Oval 27">
              <a:extLst>
                <a:ext uri="{FF2B5EF4-FFF2-40B4-BE49-F238E27FC236}">
                  <a16:creationId xmlns="" xmlns:a16="http://schemas.microsoft.com/office/drawing/2014/main" id="{D1210B5F-25ED-4544-BFC9-B00EFE436516}"/>
                </a:ext>
              </a:extLst>
            </p:cNvPr>
            <p:cNvSpPr/>
            <p:nvPr/>
          </p:nvSpPr>
          <p:spPr>
            <a:xfrm>
              <a:off x="1408027" y="3748503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="" xmlns:a16="http://schemas.microsoft.com/office/drawing/2014/main" id="{8886BEA8-93F0-4F22-B779-2B737DE297D4}"/>
                </a:ext>
              </a:extLst>
            </p:cNvPr>
            <p:cNvSpPr/>
            <p:nvPr/>
          </p:nvSpPr>
          <p:spPr>
            <a:xfrm>
              <a:off x="1408027" y="3539195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="" xmlns:a16="http://schemas.microsoft.com/office/drawing/2014/main" id="{FAEB6A30-EDD1-4B87-9732-4296FD4238DF}"/>
                </a:ext>
              </a:extLst>
            </p:cNvPr>
            <p:cNvSpPr/>
            <p:nvPr/>
          </p:nvSpPr>
          <p:spPr>
            <a:xfrm>
              <a:off x="1408027" y="3329887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B676F287-CF28-492A-80BE-7450CAB9DEC0}"/>
              </a:ext>
            </a:extLst>
          </p:cNvPr>
          <p:cNvSpPr txBox="1"/>
          <p:nvPr/>
        </p:nvSpPr>
        <p:spPr>
          <a:xfrm>
            <a:off x="6195103" y="2052586"/>
            <a:ext cx="1258848" cy="438582"/>
          </a:xfrm>
          <a:prstGeom prst="rect">
            <a:avLst/>
          </a:prstGeom>
          <a:noFill/>
        </p:spPr>
        <p:txBody>
          <a:bodyPr wrap="square" lIns="81000" tIns="34290" rIns="81000" bIns="34290" rtlCol="0">
            <a:spAutoFit/>
          </a:bodyPr>
          <a:lstStyle/>
          <a:p>
            <a:pPr algn="ctr"/>
            <a:r>
              <a:rPr lang="en-US" altLang="ko-KR" sz="1200" b="1" smtClean="0">
                <a:solidFill>
                  <a:schemeClr val="bg1"/>
                </a:solidFill>
                <a:cs typeface="Arial" pitchFamily="34" charset="0"/>
              </a:rPr>
              <a:t>Environmental Monitoring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99DA44A2-2BE0-4FBB-8717-3F35179BF92D}"/>
              </a:ext>
            </a:extLst>
          </p:cNvPr>
          <p:cNvSpPr txBox="1"/>
          <p:nvPr/>
        </p:nvSpPr>
        <p:spPr>
          <a:xfrm>
            <a:off x="3920870" y="1061481"/>
            <a:ext cx="1103159" cy="438582"/>
          </a:xfrm>
          <a:prstGeom prst="rect">
            <a:avLst/>
          </a:prstGeom>
          <a:noFill/>
        </p:spPr>
        <p:txBody>
          <a:bodyPr wrap="square" lIns="81000" tIns="34290" rIns="81000" bIns="34290" rtlCol="0">
            <a:spAutoFit/>
          </a:bodyPr>
          <a:lstStyle/>
          <a:p>
            <a:pPr algn="ctr"/>
            <a:r>
              <a:rPr lang="en-US" altLang="ko-KR" sz="1200" b="1" smtClean="0">
                <a:solidFill>
                  <a:schemeClr val="bg1"/>
                </a:solidFill>
                <a:cs typeface="Arial" pitchFamily="34" charset="0"/>
              </a:rPr>
              <a:t>Smart Bussiness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0A6941C4-14FD-4529-9194-151FC151CA59}"/>
              </a:ext>
            </a:extLst>
          </p:cNvPr>
          <p:cNvSpPr txBox="1"/>
          <p:nvPr/>
        </p:nvSpPr>
        <p:spPr>
          <a:xfrm>
            <a:off x="1946095" y="2221406"/>
            <a:ext cx="1103159" cy="253916"/>
          </a:xfrm>
          <a:prstGeom prst="rect">
            <a:avLst/>
          </a:prstGeom>
          <a:noFill/>
        </p:spPr>
        <p:txBody>
          <a:bodyPr wrap="square" lIns="81000" tIns="34290" rIns="81000" bIns="34290" rtlCol="0">
            <a:spAutoFit/>
          </a:bodyPr>
          <a:lstStyle/>
          <a:p>
            <a:pPr algn="ctr"/>
            <a:r>
              <a:rPr lang="en-US" altLang="ko-KR" sz="1200" b="1" smtClean="0">
                <a:solidFill>
                  <a:schemeClr val="bg1"/>
                </a:solidFill>
                <a:cs typeface="Arial" pitchFamily="34" charset="0"/>
              </a:rPr>
              <a:t>Utilities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D5BC3DEC-8A6D-4AF0-BD26-40859A954D1E}"/>
              </a:ext>
            </a:extLst>
          </p:cNvPr>
          <p:cNvSpPr txBox="1"/>
          <p:nvPr/>
        </p:nvSpPr>
        <p:spPr>
          <a:xfrm>
            <a:off x="2270113" y="4163428"/>
            <a:ext cx="1103159" cy="623248"/>
          </a:xfrm>
          <a:prstGeom prst="rect">
            <a:avLst/>
          </a:prstGeom>
          <a:noFill/>
        </p:spPr>
        <p:txBody>
          <a:bodyPr wrap="square" lIns="81000" tIns="34290" rIns="81000" bIns="34290" rtlCol="0">
            <a:spAutoFit/>
          </a:bodyPr>
          <a:lstStyle/>
          <a:p>
            <a:pPr algn="ctr"/>
            <a:r>
              <a:rPr lang="en-US" altLang="ko-KR" sz="1200" b="1" smtClean="0">
                <a:solidFill>
                  <a:schemeClr val="bg1"/>
                </a:solidFill>
                <a:cs typeface="Arial" pitchFamily="34" charset="0"/>
              </a:rPr>
              <a:t>Smart Home/Smart Building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553A6DC2-8DB3-4CED-ADAA-6C7A166A8063}"/>
              </a:ext>
            </a:extLst>
          </p:cNvPr>
          <p:cNvSpPr txBox="1"/>
          <p:nvPr/>
        </p:nvSpPr>
        <p:spPr>
          <a:xfrm>
            <a:off x="3928914" y="4616734"/>
            <a:ext cx="1103159" cy="253916"/>
          </a:xfrm>
          <a:prstGeom prst="rect">
            <a:avLst/>
          </a:prstGeom>
          <a:noFill/>
        </p:spPr>
        <p:txBody>
          <a:bodyPr wrap="square" lIns="81000" tIns="34290" rIns="81000" bIns="34290" rtlCol="0">
            <a:spAutoFit/>
          </a:bodyPr>
          <a:lstStyle/>
          <a:p>
            <a:pPr algn="ctr"/>
            <a:r>
              <a:rPr lang="en-US" altLang="ko-KR" sz="1200" b="1" smtClean="0">
                <a:solidFill>
                  <a:schemeClr val="bg1"/>
                </a:solidFill>
                <a:cs typeface="Arial" pitchFamily="34" charset="0"/>
              </a:rPr>
              <a:t>Mobile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C84F267B-E47B-468D-98E3-F552551D9B5D}"/>
              </a:ext>
            </a:extLst>
          </p:cNvPr>
          <p:cNvSpPr txBox="1"/>
          <p:nvPr/>
        </p:nvSpPr>
        <p:spPr>
          <a:xfrm>
            <a:off x="5478059" y="4202809"/>
            <a:ext cx="1103159" cy="253916"/>
          </a:xfrm>
          <a:prstGeom prst="rect">
            <a:avLst/>
          </a:prstGeom>
          <a:noFill/>
        </p:spPr>
        <p:txBody>
          <a:bodyPr wrap="square" lIns="81000" tIns="34290" rIns="81000" bIns="34290" rtlCol="0">
            <a:spAutoFit/>
          </a:bodyPr>
          <a:lstStyle/>
          <a:p>
            <a:pPr algn="ctr"/>
            <a:r>
              <a:rPr lang="en-US" altLang="ko-KR" sz="1200" b="1" smtClean="0">
                <a:solidFill>
                  <a:schemeClr val="bg1"/>
                </a:solidFill>
                <a:cs typeface="Arial" pitchFamily="34" charset="0"/>
              </a:rPr>
              <a:t>Health Care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="" xmlns:a16="http://schemas.microsoft.com/office/drawing/2014/main" id="{FF9A5CCE-4D19-492B-90FB-5E7C9EA2F3CE}"/>
              </a:ext>
            </a:extLst>
          </p:cNvPr>
          <p:cNvGrpSpPr/>
          <p:nvPr/>
        </p:nvGrpSpPr>
        <p:grpSpPr>
          <a:xfrm>
            <a:off x="4018123" y="2837575"/>
            <a:ext cx="967272" cy="449786"/>
            <a:chOff x="7729280" y="2195997"/>
            <a:chExt cx="2143740" cy="996849"/>
          </a:xfrm>
          <a:solidFill>
            <a:schemeClr val="bg1"/>
          </a:solidFill>
        </p:grpSpPr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95F171B9-EAB6-4D94-9127-90495BBF1CE6}"/>
                </a:ext>
              </a:extLst>
            </p:cNvPr>
            <p:cNvSpPr/>
            <p:nvPr/>
          </p:nvSpPr>
          <p:spPr>
            <a:xfrm>
              <a:off x="7729280" y="2195997"/>
              <a:ext cx="2143740" cy="996849"/>
            </a:xfrm>
            <a:custGeom>
              <a:avLst/>
              <a:gdLst/>
              <a:ahLst/>
              <a:cxnLst/>
              <a:rect l="l" t="t" r="r" b="b"/>
              <a:pathLst>
                <a:path w="1862733" h="866179">
                  <a:moveTo>
                    <a:pt x="794147" y="204787"/>
                  </a:moveTo>
                  <a:cubicBezTo>
                    <a:pt x="745605" y="204787"/>
                    <a:pt x="701637" y="218416"/>
                    <a:pt x="662244" y="245673"/>
                  </a:cubicBezTo>
                  <a:cubicBezTo>
                    <a:pt x="622851" y="272930"/>
                    <a:pt x="594798" y="309240"/>
                    <a:pt x="578086" y="354601"/>
                  </a:cubicBezTo>
                  <a:cubicBezTo>
                    <a:pt x="568536" y="380467"/>
                    <a:pt x="563761" y="406729"/>
                    <a:pt x="563761" y="433387"/>
                  </a:cubicBezTo>
                  <a:cubicBezTo>
                    <a:pt x="563761" y="488299"/>
                    <a:pt x="582064" y="537440"/>
                    <a:pt x="618670" y="580811"/>
                  </a:cubicBezTo>
                  <a:cubicBezTo>
                    <a:pt x="664031" y="634532"/>
                    <a:pt x="722524" y="661392"/>
                    <a:pt x="794147" y="661392"/>
                  </a:cubicBezTo>
                  <a:cubicBezTo>
                    <a:pt x="865771" y="661392"/>
                    <a:pt x="924462" y="634733"/>
                    <a:pt x="970220" y="581415"/>
                  </a:cubicBezTo>
                  <a:cubicBezTo>
                    <a:pt x="1006826" y="538838"/>
                    <a:pt x="1025128" y="489496"/>
                    <a:pt x="1025128" y="433387"/>
                  </a:cubicBezTo>
                  <a:cubicBezTo>
                    <a:pt x="1025128" y="376088"/>
                    <a:pt x="1006826" y="326547"/>
                    <a:pt x="970220" y="284764"/>
                  </a:cubicBezTo>
                  <a:cubicBezTo>
                    <a:pt x="923265" y="231446"/>
                    <a:pt x="864574" y="204787"/>
                    <a:pt x="794147" y="204787"/>
                  </a:cubicBezTo>
                  <a:close/>
                  <a:moveTo>
                    <a:pt x="1304330" y="24408"/>
                  </a:moveTo>
                  <a:lnTo>
                    <a:pt x="1862733" y="24408"/>
                  </a:lnTo>
                  <a:lnTo>
                    <a:pt x="1862733" y="200620"/>
                  </a:lnTo>
                  <a:lnTo>
                    <a:pt x="1687711" y="200620"/>
                  </a:lnTo>
                  <a:lnTo>
                    <a:pt x="1687711" y="837009"/>
                  </a:lnTo>
                  <a:lnTo>
                    <a:pt x="1476375" y="837009"/>
                  </a:lnTo>
                  <a:lnTo>
                    <a:pt x="1476375" y="200620"/>
                  </a:lnTo>
                  <a:lnTo>
                    <a:pt x="1304330" y="200620"/>
                  </a:lnTo>
                  <a:close/>
                  <a:moveTo>
                    <a:pt x="0" y="24408"/>
                  </a:moveTo>
                  <a:lnTo>
                    <a:pt x="211336" y="24408"/>
                  </a:lnTo>
                  <a:lnTo>
                    <a:pt x="211336" y="837009"/>
                  </a:lnTo>
                  <a:lnTo>
                    <a:pt x="0" y="837009"/>
                  </a:lnTo>
                  <a:close/>
                  <a:moveTo>
                    <a:pt x="794147" y="0"/>
                  </a:moveTo>
                  <a:cubicBezTo>
                    <a:pt x="937022" y="0"/>
                    <a:pt x="1050330" y="47426"/>
                    <a:pt x="1134071" y="142280"/>
                  </a:cubicBezTo>
                  <a:cubicBezTo>
                    <a:pt x="1207493" y="225623"/>
                    <a:pt x="1244204" y="322659"/>
                    <a:pt x="1244204" y="433387"/>
                  </a:cubicBezTo>
                  <a:cubicBezTo>
                    <a:pt x="1244204" y="543719"/>
                    <a:pt x="1207493" y="640556"/>
                    <a:pt x="1134071" y="723900"/>
                  </a:cubicBezTo>
                  <a:cubicBezTo>
                    <a:pt x="1050330" y="818753"/>
                    <a:pt x="937022" y="866179"/>
                    <a:pt x="794147" y="866179"/>
                  </a:cubicBezTo>
                  <a:cubicBezTo>
                    <a:pt x="651669" y="866179"/>
                    <a:pt x="538560" y="818753"/>
                    <a:pt x="454819" y="723900"/>
                  </a:cubicBezTo>
                  <a:cubicBezTo>
                    <a:pt x="381397" y="640556"/>
                    <a:pt x="344686" y="543719"/>
                    <a:pt x="344686" y="433387"/>
                  </a:cubicBezTo>
                  <a:cubicBezTo>
                    <a:pt x="344686" y="382984"/>
                    <a:pt x="354608" y="331291"/>
                    <a:pt x="374452" y="278308"/>
                  </a:cubicBezTo>
                  <a:cubicBezTo>
                    <a:pt x="394296" y="225326"/>
                    <a:pt x="420886" y="179983"/>
                    <a:pt x="454224" y="142280"/>
                  </a:cubicBezTo>
                  <a:cubicBezTo>
                    <a:pt x="537964" y="47426"/>
                    <a:pt x="651272" y="0"/>
                    <a:pt x="79414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9DCC508F-5E83-4456-B0AA-F2DED1EF6A39}"/>
                </a:ext>
              </a:extLst>
            </p:cNvPr>
            <p:cNvSpPr/>
            <p:nvPr/>
          </p:nvSpPr>
          <p:spPr>
            <a:xfrm>
              <a:off x="8421007" y="2543552"/>
              <a:ext cx="443936" cy="326800"/>
            </a:xfrm>
            <a:custGeom>
              <a:avLst/>
              <a:gdLst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788485 w 3738080"/>
                <a:gd name="connsiteY5" fmla="*/ 1841061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624294 w 3738080"/>
                <a:gd name="connsiteY5" fmla="*/ 1992174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1858846 w 3738080"/>
                <a:gd name="connsiteY5" fmla="*/ 1306247 h 2751770"/>
                <a:gd name="connsiteX6" fmla="*/ 2645621 w 3738080"/>
                <a:gd name="connsiteY6" fmla="*/ 1504218 h 2751770"/>
                <a:gd name="connsiteX7" fmla="*/ 2795575 w 3738080"/>
                <a:gd name="connsiteY7" fmla="*/ 1757331 h 2751770"/>
                <a:gd name="connsiteX8" fmla="*/ 2539052 w 3738080"/>
                <a:gd name="connsiteY8" fmla="*/ 1841672 h 2751770"/>
                <a:gd name="connsiteX9" fmla="*/ 1353947 w 3738080"/>
                <a:gd name="connsiteY9" fmla="*/ 1778974 h 2751770"/>
                <a:gd name="connsiteX10" fmla="*/ 982333 w 3738080"/>
                <a:gd name="connsiteY10" fmla="*/ 1780833 h 2751770"/>
                <a:gd name="connsiteX11" fmla="*/ 966756 w 3738080"/>
                <a:gd name="connsiteY11" fmla="*/ 1667407 h 2751770"/>
                <a:gd name="connsiteX12" fmla="*/ 1217540 w 3738080"/>
                <a:gd name="connsiteY12" fmla="*/ 1445700 h 2751770"/>
                <a:gd name="connsiteX13" fmla="*/ 1858846 w 3738080"/>
                <a:gd name="connsiteY13" fmla="*/ 1306247 h 2751770"/>
                <a:gd name="connsiteX14" fmla="*/ 1828129 w 3738080"/>
                <a:gd name="connsiteY14" fmla="*/ 650059 h 2751770"/>
                <a:gd name="connsiteX15" fmla="*/ 3108200 w 3738080"/>
                <a:gd name="connsiteY15" fmla="*/ 1008980 h 2751770"/>
                <a:gd name="connsiteX16" fmla="*/ 3258155 w 3738080"/>
                <a:gd name="connsiteY16" fmla="*/ 1319033 h 2751770"/>
                <a:gd name="connsiteX17" fmla="*/ 2937692 w 3738080"/>
                <a:gd name="connsiteY17" fmla="*/ 1304637 h 2751770"/>
                <a:gd name="connsiteX18" fmla="*/ 763561 w 3738080"/>
                <a:gd name="connsiteY18" fmla="*/ 1325535 h 2751770"/>
                <a:gd name="connsiteX19" fmla="*/ 464412 w 3738080"/>
                <a:gd name="connsiteY19" fmla="*/ 1278813 h 2751770"/>
                <a:gd name="connsiteX20" fmla="*/ 450482 w 3738080"/>
                <a:gd name="connsiteY20" fmla="*/ 1202928 h 2751770"/>
                <a:gd name="connsiteX21" fmla="*/ 622892 w 3738080"/>
                <a:gd name="connsiteY21" fmla="*/ 1008979 h 2751770"/>
                <a:gd name="connsiteX22" fmla="*/ 1828129 w 3738080"/>
                <a:gd name="connsiteY22" fmla="*/ 650059 h 2751770"/>
                <a:gd name="connsiteX23" fmla="*/ 1764313 w 3738080"/>
                <a:gd name="connsiteY23" fmla="*/ 591 h 2751770"/>
                <a:gd name="connsiteX24" fmla="*/ 3559697 w 3738080"/>
                <a:gd name="connsiteY24" fmla="*/ 547180 h 2751770"/>
                <a:gd name="connsiteX25" fmla="*/ 3709650 w 3738080"/>
                <a:gd name="connsiteY25" fmla="*/ 882310 h 2751770"/>
                <a:gd name="connsiteX26" fmla="*/ 3367875 w 3738080"/>
                <a:gd name="connsiteY26" fmla="*/ 834477 h 2751770"/>
                <a:gd name="connsiteX27" fmla="*/ 318417 w 3738080"/>
                <a:gd name="connsiteY27" fmla="*/ 884635 h 2751770"/>
                <a:gd name="connsiteX28" fmla="*/ 19267 w 3738080"/>
                <a:gd name="connsiteY28" fmla="*/ 846272 h 2751770"/>
                <a:gd name="connsiteX29" fmla="*/ 275 w 3738080"/>
                <a:gd name="connsiteY29" fmla="*/ 760137 h 2751770"/>
                <a:gd name="connsiteX30" fmla="*/ 173484 w 3738080"/>
                <a:gd name="connsiteY30" fmla="*/ 547180 h 2751770"/>
                <a:gd name="connsiteX31" fmla="*/ 1764313 w 3738080"/>
                <a:gd name="connsiteY31" fmla="*/ 591 h 2751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738080" h="2751770">
                  <a:moveTo>
                    <a:pt x="1869041" y="1997576"/>
                  </a:moveTo>
                  <a:cubicBezTo>
                    <a:pt x="2077306" y="1997576"/>
                    <a:pt x="2246138" y="2166408"/>
                    <a:pt x="2246138" y="2374673"/>
                  </a:cubicBezTo>
                  <a:cubicBezTo>
                    <a:pt x="2246138" y="2582938"/>
                    <a:pt x="2077306" y="2751770"/>
                    <a:pt x="1869041" y="2751770"/>
                  </a:cubicBezTo>
                  <a:cubicBezTo>
                    <a:pt x="1660776" y="2751770"/>
                    <a:pt x="1491944" y="2582938"/>
                    <a:pt x="1491944" y="2374673"/>
                  </a:cubicBezTo>
                  <a:cubicBezTo>
                    <a:pt x="1491944" y="2166408"/>
                    <a:pt x="1660776" y="1997576"/>
                    <a:pt x="1869041" y="1997576"/>
                  </a:cubicBezTo>
                  <a:close/>
                  <a:moveTo>
                    <a:pt x="1858846" y="1306247"/>
                  </a:moveTo>
                  <a:cubicBezTo>
                    <a:pt x="2165924" y="1301758"/>
                    <a:pt x="2404940" y="1399722"/>
                    <a:pt x="2645621" y="1504218"/>
                  </a:cubicBezTo>
                  <a:cubicBezTo>
                    <a:pt x="2813424" y="1597955"/>
                    <a:pt x="2823993" y="1678797"/>
                    <a:pt x="2795575" y="1757331"/>
                  </a:cubicBezTo>
                  <a:cubicBezTo>
                    <a:pt x="2761471" y="1842158"/>
                    <a:pt x="2685239" y="1908552"/>
                    <a:pt x="2539052" y="1841672"/>
                  </a:cubicBezTo>
                  <a:cubicBezTo>
                    <a:pt x="2347207" y="1684231"/>
                    <a:pt x="1733351" y="1556050"/>
                    <a:pt x="1353947" y="1778974"/>
                  </a:cubicBezTo>
                  <a:cubicBezTo>
                    <a:pt x="1250080" y="1855218"/>
                    <a:pt x="1037749" y="1915097"/>
                    <a:pt x="982333" y="1780833"/>
                  </a:cubicBezTo>
                  <a:cubicBezTo>
                    <a:pt x="968480" y="1736637"/>
                    <a:pt x="963386" y="1699601"/>
                    <a:pt x="966756" y="1667407"/>
                  </a:cubicBezTo>
                  <a:cubicBezTo>
                    <a:pt x="976866" y="1570822"/>
                    <a:pt x="1063141" y="1517802"/>
                    <a:pt x="1217540" y="1445700"/>
                  </a:cubicBezTo>
                  <a:cubicBezTo>
                    <a:pt x="1465851" y="1348519"/>
                    <a:pt x="1674601" y="1308942"/>
                    <a:pt x="1858846" y="1306247"/>
                  </a:cubicBezTo>
                  <a:close/>
                  <a:moveTo>
                    <a:pt x="1828129" y="650059"/>
                  </a:moveTo>
                  <a:cubicBezTo>
                    <a:pt x="2445754" y="646836"/>
                    <a:pt x="2937662" y="894034"/>
                    <a:pt x="3108200" y="1008980"/>
                  </a:cubicBezTo>
                  <a:cubicBezTo>
                    <a:pt x="3228810" y="1075858"/>
                    <a:pt x="3343409" y="1171509"/>
                    <a:pt x="3258155" y="1319033"/>
                  </a:cubicBezTo>
                  <a:cubicBezTo>
                    <a:pt x="3134282" y="1435449"/>
                    <a:pt x="3057301" y="1393031"/>
                    <a:pt x="2937692" y="1304637"/>
                  </a:cubicBezTo>
                  <a:cubicBezTo>
                    <a:pt x="2647778" y="1191783"/>
                    <a:pt x="2008321" y="619142"/>
                    <a:pt x="763561" y="1325535"/>
                  </a:cubicBezTo>
                  <a:cubicBezTo>
                    <a:pt x="621636" y="1425852"/>
                    <a:pt x="511304" y="1376178"/>
                    <a:pt x="464412" y="1278813"/>
                  </a:cubicBezTo>
                  <a:cubicBezTo>
                    <a:pt x="452398" y="1252494"/>
                    <a:pt x="448110" y="1227223"/>
                    <a:pt x="450482" y="1202928"/>
                  </a:cubicBezTo>
                  <a:cubicBezTo>
                    <a:pt x="457599" y="1130049"/>
                    <a:pt x="524660" y="1065987"/>
                    <a:pt x="622892" y="1008979"/>
                  </a:cubicBezTo>
                  <a:cubicBezTo>
                    <a:pt x="1041721" y="744082"/>
                    <a:pt x="1457554" y="651995"/>
                    <a:pt x="1828129" y="650059"/>
                  </a:cubicBezTo>
                  <a:close/>
                  <a:moveTo>
                    <a:pt x="1764313" y="591"/>
                  </a:moveTo>
                  <a:cubicBezTo>
                    <a:pt x="2430887" y="-13278"/>
                    <a:pt x="3056659" y="218017"/>
                    <a:pt x="3559697" y="547180"/>
                  </a:cubicBezTo>
                  <a:cubicBezTo>
                    <a:pt x="3671781" y="597338"/>
                    <a:pt x="3794905" y="759863"/>
                    <a:pt x="3709650" y="882310"/>
                  </a:cubicBezTo>
                  <a:cubicBezTo>
                    <a:pt x="3594303" y="984791"/>
                    <a:pt x="3449118" y="907547"/>
                    <a:pt x="3367875" y="834477"/>
                  </a:cubicBezTo>
                  <a:cubicBezTo>
                    <a:pt x="3193985" y="725799"/>
                    <a:pt x="1920315" y="-235561"/>
                    <a:pt x="318417" y="884635"/>
                  </a:cubicBezTo>
                  <a:cubicBezTo>
                    <a:pt x="189280" y="993311"/>
                    <a:pt x="70419" y="922739"/>
                    <a:pt x="19267" y="846272"/>
                  </a:cubicBezTo>
                  <a:cubicBezTo>
                    <a:pt x="4410" y="817516"/>
                    <a:pt x="-1388" y="788500"/>
                    <a:pt x="275" y="760137"/>
                  </a:cubicBezTo>
                  <a:cubicBezTo>
                    <a:pt x="5260" y="675044"/>
                    <a:pt x="77384" y="595829"/>
                    <a:pt x="173484" y="547180"/>
                  </a:cubicBezTo>
                  <a:cubicBezTo>
                    <a:pt x="702741" y="170471"/>
                    <a:pt x="1245868" y="11376"/>
                    <a:pt x="1764313" y="59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" name="Rectangle 9">
            <a:extLst>
              <a:ext uri="{FF2B5EF4-FFF2-40B4-BE49-F238E27FC236}">
                <a16:creationId xmlns="" xmlns:a16="http://schemas.microsoft.com/office/drawing/2014/main" id="{FB03581D-255A-41AA-B3F2-27FFBB2D6E9F}"/>
              </a:ext>
            </a:extLst>
          </p:cNvPr>
          <p:cNvSpPr/>
          <p:nvPr/>
        </p:nvSpPr>
        <p:spPr>
          <a:xfrm>
            <a:off x="2638946" y="3676771"/>
            <a:ext cx="408236" cy="407570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63" name="Rounded Rectangle 25">
            <a:extLst>
              <a:ext uri="{FF2B5EF4-FFF2-40B4-BE49-F238E27FC236}">
                <a16:creationId xmlns="" xmlns:a16="http://schemas.microsoft.com/office/drawing/2014/main" id="{070FE33C-57E4-4899-919F-60F1D15BB0D8}"/>
              </a:ext>
            </a:extLst>
          </p:cNvPr>
          <p:cNvSpPr/>
          <p:nvPr/>
        </p:nvSpPr>
        <p:spPr>
          <a:xfrm>
            <a:off x="4246933" y="4119340"/>
            <a:ext cx="444366" cy="325649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64" name="Freeform: Shape 63">
            <a:extLst>
              <a:ext uri="{FF2B5EF4-FFF2-40B4-BE49-F238E27FC236}">
                <a16:creationId xmlns="" xmlns:a16="http://schemas.microsoft.com/office/drawing/2014/main" id="{555A213F-1291-48F4-9BE7-A73EC4607813}"/>
              </a:ext>
            </a:extLst>
          </p:cNvPr>
          <p:cNvSpPr/>
          <p:nvPr/>
        </p:nvSpPr>
        <p:spPr>
          <a:xfrm>
            <a:off x="5710061" y="2050895"/>
            <a:ext cx="444367" cy="404466"/>
          </a:xfrm>
          <a:custGeom>
            <a:avLst/>
            <a:gdLst>
              <a:gd name="connsiteX0" fmla="*/ 128588 w 952499"/>
              <a:gd name="connsiteY0" fmla="*/ 130690 h 866972"/>
              <a:gd name="connsiteX1" fmla="*/ 139065 w 952499"/>
              <a:gd name="connsiteY1" fmla="*/ 135452 h 866972"/>
              <a:gd name="connsiteX2" fmla="*/ 804863 w 952499"/>
              <a:gd name="connsiteY2" fmla="*/ 260230 h 866972"/>
              <a:gd name="connsiteX3" fmla="*/ 834390 w 952499"/>
              <a:gd name="connsiteY3" fmla="*/ 305950 h 866972"/>
              <a:gd name="connsiteX4" fmla="*/ 821055 w 952499"/>
              <a:gd name="connsiteY4" fmla="*/ 369767 h 866972"/>
              <a:gd name="connsiteX5" fmla="*/ 781050 w 952499"/>
              <a:gd name="connsiteY5" fmla="*/ 396437 h 866972"/>
              <a:gd name="connsiteX6" fmla="*/ 495300 w 952499"/>
              <a:gd name="connsiteY6" fmla="*/ 341192 h 866972"/>
              <a:gd name="connsiteX7" fmla="*/ 460057 w 952499"/>
              <a:gd name="connsiteY7" fmla="*/ 368815 h 866972"/>
              <a:gd name="connsiteX8" fmla="*/ 483870 w 952499"/>
              <a:gd name="connsiteY8" fmla="*/ 441205 h 866972"/>
              <a:gd name="connsiteX9" fmla="*/ 489585 w 952499"/>
              <a:gd name="connsiteY9" fmla="*/ 520262 h 866972"/>
              <a:gd name="connsiteX10" fmla="*/ 420053 w 952499"/>
              <a:gd name="connsiteY10" fmla="*/ 557410 h 866972"/>
              <a:gd name="connsiteX11" fmla="*/ 360997 w 952499"/>
              <a:gd name="connsiteY11" fmla="*/ 573602 h 866972"/>
              <a:gd name="connsiteX12" fmla="*/ 118110 w 952499"/>
              <a:gd name="connsiteY12" fmla="*/ 726002 h 866972"/>
              <a:gd name="connsiteX13" fmla="*/ 59055 w 952499"/>
              <a:gd name="connsiteY13" fmla="*/ 834588 h 866972"/>
              <a:gd name="connsiteX14" fmla="*/ 27622 w 952499"/>
              <a:gd name="connsiteY14" fmla="*/ 866972 h 866972"/>
              <a:gd name="connsiteX15" fmla="*/ 0 w 952499"/>
              <a:gd name="connsiteY15" fmla="*/ 837445 h 866972"/>
              <a:gd name="connsiteX16" fmla="*/ 0 w 952499"/>
              <a:gd name="connsiteY16" fmla="*/ 604082 h 866972"/>
              <a:gd name="connsiteX17" fmla="*/ 30480 w 952499"/>
              <a:gd name="connsiteY17" fmla="*/ 572650 h 866972"/>
              <a:gd name="connsiteX18" fmla="*/ 60007 w 952499"/>
              <a:gd name="connsiteY18" fmla="*/ 605035 h 866972"/>
              <a:gd name="connsiteX19" fmla="*/ 60007 w 952499"/>
              <a:gd name="connsiteY19" fmla="*/ 665042 h 866972"/>
              <a:gd name="connsiteX20" fmla="*/ 161925 w 952499"/>
              <a:gd name="connsiteY20" fmla="*/ 605987 h 866972"/>
              <a:gd name="connsiteX21" fmla="*/ 291465 w 952499"/>
              <a:gd name="connsiteY21" fmla="*/ 525025 h 866972"/>
              <a:gd name="connsiteX22" fmla="*/ 384810 w 952499"/>
              <a:gd name="connsiteY22" fmla="*/ 350717 h 866972"/>
              <a:gd name="connsiteX23" fmla="*/ 352425 w 952499"/>
              <a:gd name="connsiteY23" fmla="*/ 313570 h 866972"/>
              <a:gd name="connsiteX24" fmla="*/ 111442 w 952499"/>
              <a:gd name="connsiteY24" fmla="*/ 269755 h 866972"/>
              <a:gd name="connsiteX25" fmla="*/ 88582 w 952499"/>
              <a:gd name="connsiteY25" fmla="*/ 234512 h 866972"/>
              <a:gd name="connsiteX26" fmla="*/ 103822 w 952499"/>
              <a:gd name="connsiteY26" fmla="*/ 151645 h 866972"/>
              <a:gd name="connsiteX27" fmla="*/ 128588 w 952499"/>
              <a:gd name="connsiteY27" fmla="*/ 130690 h 866972"/>
              <a:gd name="connsiteX28" fmla="*/ 166136 w 952499"/>
              <a:gd name="connsiteY28" fmla="*/ 302 h 866972"/>
              <a:gd name="connsiteX29" fmla="*/ 219074 w 952499"/>
              <a:gd name="connsiteY29" fmla="*/ 8770 h 866972"/>
              <a:gd name="connsiteX30" fmla="*/ 918209 w 952499"/>
              <a:gd name="connsiteY30" fmla="*/ 140215 h 866972"/>
              <a:gd name="connsiteX31" fmla="*/ 952499 w 952499"/>
              <a:gd name="connsiteY31" fmla="*/ 149740 h 866972"/>
              <a:gd name="connsiteX32" fmla="*/ 850582 w 952499"/>
              <a:gd name="connsiteY32" fmla="*/ 246895 h 866972"/>
              <a:gd name="connsiteX33" fmla="*/ 809624 w 952499"/>
              <a:gd name="connsiteY33" fmla="*/ 248800 h 866972"/>
              <a:gd name="connsiteX34" fmla="*/ 144779 w 952499"/>
              <a:gd name="connsiteY34" fmla="*/ 124022 h 866972"/>
              <a:gd name="connsiteX35" fmla="*/ 114299 w 952499"/>
              <a:gd name="connsiteY35" fmla="*/ 84017 h 866972"/>
              <a:gd name="connsiteX36" fmla="*/ 166136 w 952499"/>
              <a:gd name="connsiteY36" fmla="*/ 302 h 866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52499" h="866972">
                <a:moveTo>
                  <a:pt x="128588" y="130690"/>
                </a:moveTo>
                <a:cubicBezTo>
                  <a:pt x="132397" y="132595"/>
                  <a:pt x="135255" y="134500"/>
                  <a:pt x="139065" y="135452"/>
                </a:cubicBezTo>
                <a:cubicBezTo>
                  <a:pt x="360997" y="178315"/>
                  <a:pt x="582930" y="221177"/>
                  <a:pt x="804863" y="260230"/>
                </a:cubicBezTo>
                <a:cubicBezTo>
                  <a:pt x="842010" y="266897"/>
                  <a:pt x="838200" y="283090"/>
                  <a:pt x="834390" y="305950"/>
                </a:cubicBezTo>
                <a:cubicBezTo>
                  <a:pt x="829628" y="327857"/>
                  <a:pt x="822007" y="348812"/>
                  <a:pt x="821055" y="369767"/>
                </a:cubicBezTo>
                <a:cubicBezTo>
                  <a:pt x="820103" y="400247"/>
                  <a:pt x="803910" y="401200"/>
                  <a:pt x="781050" y="396437"/>
                </a:cubicBezTo>
                <a:cubicBezTo>
                  <a:pt x="685800" y="377387"/>
                  <a:pt x="589597" y="361195"/>
                  <a:pt x="495300" y="341192"/>
                </a:cubicBezTo>
                <a:cubicBezTo>
                  <a:pt x="467678" y="335477"/>
                  <a:pt x="458153" y="339287"/>
                  <a:pt x="460057" y="368815"/>
                </a:cubicBezTo>
                <a:cubicBezTo>
                  <a:pt x="461963" y="395485"/>
                  <a:pt x="461963" y="419297"/>
                  <a:pt x="483870" y="441205"/>
                </a:cubicBezTo>
                <a:cubicBezTo>
                  <a:pt x="505778" y="463112"/>
                  <a:pt x="503872" y="493592"/>
                  <a:pt x="489585" y="520262"/>
                </a:cubicBezTo>
                <a:cubicBezTo>
                  <a:pt x="475297" y="547885"/>
                  <a:pt x="449580" y="563125"/>
                  <a:pt x="420053" y="557410"/>
                </a:cubicBezTo>
                <a:cubicBezTo>
                  <a:pt x="395288" y="552647"/>
                  <a:pt x="379095" y="562172"/>
                  <a:pt x="360997" y="573602"/>
                </a:cubicBezTo>
                <a:cubicBezTo>
                  <a:pt x="280035" y="625037"/>
                  <a:pt x="200978" y="679330"/>
                  <a:pt x="118110" y="726002"/>
                </a:cubicBezTo>
                <a:cubicBezTo>
                  <a:pt x="72390" y="751720"/>
                  <a:pt x="48578" y="781247"/>
                  <a:pt x="59055" y="834588"/>
                </a:cubicBezTo>
                <a:cubicBezTo>
                  <a:pt x="63817" y="858400"/>
                  <a:pt x="53340" y="866972"/>
                  <a:pt x="27622" y="866972"/>
                </a:cubicBezTo>
                <a:cubicBezTo>
                  <a:pt x="4763" y="866972"/>
                  <a:pt x="0" y="857447"/>
                  <a:pt x="0" y="837445"/>
                </a:cubicBezTo>
                <a:cubicBezTo>
                  <a:pt x="953" y="760292"/>
                  <a:pt x="953" y="682188"/>
                  <a:pt x="0" y="604082"/>
                </a:cubicBezTo>
                <a:cubicBezTo>
                  <a:pt x="0" y="581222"/>
                  <a:pt x="6667" y="572650"/>
                  <a:pt x="30480" y="572650"/>
                </a:cubicBezTo>
                <a:cubicBezTo>
                  <a:pt x="55245" y="572650"/>
                  <a:pt x="61913" y="583127"/>
                  <a:pt x="60007" y="605035"/>
                </a:cubicBezTo>
                <a:cubicBezTo>
                  <a:pt x="59055" y="624085"/>
                  <a:pt x="60007" y="642182"/>
                  <a:pt x="60007" y="665042"/>
                </a:cubicBezTo>
                <a:cubicBezTo>
                  <a:pt x="100013" y="649802"/>
                  <a:pt x="129540" y="625037"/>
                  <a:pt x="161925" y="605987"/>
                </a:cubicBezTo>
                <a:cubicBezTo>
                  <a:pt x="205740" y="580270"/>
                  <a:pt x="246697" y="549790"/>
                  <a:pt x="291465" y="525025"/>
                </a:cubicBezTo>
                <a:cubicBezTo>
                  <a:pt x="361950" y="485972"/>
                  <a:pt x="387667" y="427870"/>
                  <a:pt x="384810" y="350717"/>
                </a:cubicBezTo>
                <a:cubicBezTo>
                  <a:pt x="383857" y="325952"/>
                  <a:pt x="375285" y="317380"/>
                  <a:pt x="352425" y="313570"/>
                </a:cubicBezTo>
                <a:cubicBezTo>
                  <a:pt x="271463" y="300235"/>
                  <a:pt x="191453" y="283090"/>
                  <a:pt x="111442" y="269755"/>
                </a:cubicBezTo>
                <a:cubicBezTo>
                  <a:pt x="86678" y="265945"/>
                  <a:pt x="81915" y="257372"/>
                  <a:pt x="88582" y="234512"/>
                </a:cubicBezTo>
                <a:cubicBezTo>
                  <a:pt x="95250" y="206890"/>
                  <a:pt x="99060" y="179267"/>
                  <a:pt x="103822" y="151645"/>
                </a:cubicBezTo>
                <a:cubicBezTo>
                  <a:pt x="106680" y="137357"/>
                  <a:pt x="112395" y="127832"/>
                  <a:pt x="128588" y="130690"/>
                </a:cubicBezTo>
                <a:close/>
                <a:moveTo>
                  <a:pt x="166136" y="302"/>
                </a:moveTo>
                <a:cubicBezTo>
                  <a:pt x="179129" y="1269"/>
                  <a:pt x="196214" y="4484"/>
                  <a:pt x="219074" y="8770"/>
                </a:cubicBezTo>
                <a:cubicBezTo>
                  <a:pt x="452437" y="52585"/>
                  <a:pt x="684847" y="96400"/>
                  <a:pt x="918209" y="140215"/>
                </a:cubicBezTo>
                <a:cubicBezTo>
                  <a:pt x="926782" y="141167"/>
                  <a:pt x="935354" y="144977"/>
                  <a:pt x="952499" y="149740"/>
                </a:cubicBezTo>
                <a:cubicBezTo>
                  <a:pt x="916304" y="184030"/>
                  <a:pt x="882967" y="215462"/>
                  <a:pt x="850582" y="246895"/>
                </a:cubicBezTo>
                <a:cubicBezTo>
                  <a:pt x="837247" y="254515"/>
                  <a:pt x="823912" y="251657"/>
                  <a:pt x="809624" y="248800"/>
                </a:cubicBezTo>
                <a:cubicBezTo>
                  <a:pt x="587692" y="206890"/>
                  <a:pt x="366712" y="165932"/>
                  <a:pt x="144779" y="124022"/>
                </a:cubicBezTo>
                <a:cubicBezTo>
                  <a:pt x="114299" y="125927"/>
                  <a:pt x="109537" y="111640"/>
                  <a:pt x="114299" y="84017"/>
                </a:cubicBezTo>
                <a:cubicBezTo>
                  <a:pt x="125015" y="14723"/>
                  <a:pt x="127158" y="-2601"/>
                  <a:pt x="166136" y="30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lIns="68580" tIns="34290" rIns="68580" bIns="34290" rtlCol="0" anchor="ctr"/>
          <a:lstStyle/>
          <a:p>
            <a:endParaRPr lang="en-US"/>
          </a:p>
        </p:txBody>
      </p:sp>
      <p:sp>
        <p:nvSpPr>
          <p:cNvPr id="65" name="Freeform: Shape 64">
            <a:extLst>
              <a:ext uri="{FF2B5EF4-FFF2-40B4-BE49-F238E27FC236}">
                <a16:creationId xmlns="" xmlns:a16="http://schemas.microsoft.com/office/drawing/2014/main" id="{E87CD658-6ABE-48B2-BB6B-622C213102E7}"/>
              </a:ext>
            </a:extLst>
          </p:cNvPr>
          <p:cNvSpPr/>
          <p:nvPr/>
        </p:nvSpPr>
        <p:spPr>
          <a:xfrm>
            <a:off x="5743170" y="3727632"/>
            <a:ext cx="444366" cy="315564"/>
          </a:xfrm>
          <a:custGeom>
            <a:avLst/>
            <a:gdLst>
              <a:gd name="connsiteX0" fmla="*/ 1359605 w 2028518"/>
              <a:gd name="connsiteY0" fmla="*/ 1366447 h 1440540"/>
              <a:gd name="connsiteX1" fmla="*/ 1359605 w 2028518"/>
              <a:gd name="connsiteY1" fmla="*/ 1406271 h 1440540"/>
              <a:gd name="connsiteX2" fmla="*/ 1942246 w 2028518"/>
              <a:gd name="connsiteY2" fmla="*/ 1406271 h 1440540"/>
              <a:gd name="connsiteX3" fmla="*/ 1942246 w 2028518"/>
              <a:gd name="connsiteY3" fmla="*/ 1366447 h 1440540"/>
              <a:gd name="connsiteX4" fmla="*/ 1359605 w 2028518"/>
              <a:gd name="connsiteY4" fmla="*/ 1305350 h 1440540"/>
              <a:gd name="connsiteX5" fmla="*/ 1359605 w 2028518"/>
              <a:gd name="connsiteY5" fmla="*/ 1345174 h 1440540"/>
              <a:gd name="connsiteX6" fmla="*/ 1942246 w 2028518"/>
              <a:gd name="connsiteY6" fmla="*/ 1345174 h 1440540"/>
              <a:gd name="connsiteX7" fmla="*/ 1942246 w 2028518"/>
              <a:gd name="connsiteY7" fmla="*/ 1305350 h 1440540"/>
              <a:gd name="connsiteX8" fmla="*/ 1359605 w 2028518"/>
              <a:gd name="connsiteY8" fmla="*/ 1244254 h 1440540"/>
              <a:gd name="connsiteX9" fmla="*/ 1359605 w 2028518"/>
              <a:gd name="connsiteY9" fmla="*/ 1284078 h 1440540"/>
              <a:gd name="connsiteX10" fmla="*/ 1942246 w 2028518"/>
              <a:gd name="connsiteY10" fmla="*/ 1284078 h 1440540"/>
              <a:gd name="connsiteX11" fmla="*/ 1942246 w 2028518"/>
              <a:gd name="connsiteY11" fmla="*/ 1244254 h 1440540"/>
              <a:gd name="connsiteX12" fmla="*/ 1359605 w 2028518"/>
              <a:gd name="connsiteY12" fmla="*/ 1183157 h 1440540"/>
              <a:gd name="connsiteX13" fmla="*/ 1359605 w 2028518"/>
              <a:gd name="connsiteY13" fmla="*/ 1222981 h 1440540"/>
              <a:gd name="connsiteX14" fmla="*/ 1942246 w 2028518"/>
              <a:gd name="connsiteY14" fmla="*/ 1222981 h 1440540"/>
              <a:gd name="connsiteX15" fmla="*/ 1942246 w 2028518"/>
              <a:gd name="connsiteY15" fmla="*/ 1183157 h 1440540"/>
              <a:gd name="connsiteX16" fmla="*/ 1003047 w 2028518"/>
              <a:gd name="connsiteY16" fmla="*/ 821458 h 1440540"/>
              <a:gd name="connsiteX17" fmla="*/ 1003047 w 2028518"/>
              <a:gd name="connsiteY17" fmla="*/ 1439143 h 1440540"/>
              <a:gd name="connsiteX18" fmla="*/ 1259865 w 2028518"/>
              <a:gd name="connsiteY18" fmla="*/ 1439143 h 1440540"/>
              <a:gd name="connsiteX19" fmla="*/ 1259865 w 2028518"/>
              <a:gd name="connsiteY19" fmla="*/ 821458 h 1440540"/>
              <a:gd name="connsiteX20" fmla="*/ 640721 w 2028518"/>
              <a:gd name="connsiteY20" fmla="*/ 818736 h 1440540"/>
              <a:gd name="connsiteX21" fmla="*/ 640721 w 2028518"/>
              <a:gd name="connsiteY21" fmla="*/ 1436421 h 1440540"/>
              <a:gd name="connsiteX22" fmla="*/ 860983 w 2028518"/>
              <a:gd name="connsiteY22" fmla="*/ 1436421 h 1440540"/>
              <a:gd name="connsiteX23" fmla="*/ 860983 w 2028518"/>
              <a:gd name="connsiteY23" fmla="*/ 818736 h 1440540"/>
              <a:gd name="connsiteX24" fmla="*/ 1818380 w 2028518"/>
              <a:gd name="connsiteY24" fmla="*/ 734607 h 1440540"/>
              <a:gd name="connsiteX25" fmla="*/ 1818380 w 2028518"/>
              <a:gd name="connsiteY25" fmla="*/ 807677 h 1440540"/>
              <a:gd name="connsiteX26" fmla="*/ 1916476 w 2028518"/>
              <a:gd name="connsiteY26" fmla="*/ 807677 h 1440540"/>
              <a:gd name="connsiteX27" fmla="*/ 1916476 w 2028518"/>
              <a:gd name="connsiteY27" fmla="*/ 734607 h 1440540"/>
              <a:gd name="connsiteX28" fmla="*/ 1634779 w 2028518"/>
              <a:gd name="connsiteY28" fmla="*/ 734607 h 1440540"/>
              <a:gd name="connsiteX29" fmla="*/ 1634779 w 2028518"/>
              <a:gd name="connsiteY29" fmla="*/ 807677 h 1440540"/>
              <a:gd name="connsiteX30" fmla="*/ 1732875 w 2028518"/>
              <a:gd name="connsiteY30" fmla="*/ 807677 h 1440540"/>
              <a:gd name="connsiteX31" fmla="*/ 1732875 w 2028518"/>
              <a:gd name="connsiteY31" fmla="*/ 734607 h 1440540"/>
              <a:gd name="connsiteX32" fmla="*/ 1451179 w 2028518"/>
              <a:gd name="connsiteY32" fmla="*/ 734607 h 1440540"/>
              <a:gd name="connsiteX33" fmla="*/ 1451179 w 2028518"/>
              <a:gd name="connsiteY33" fmla="*/ 807677 h 1440540"/>
              <a:gd name="connsiteX34" fmla="*/ 1549275 w 2028518"/>
              <a:gd name="connsiteY34" fmla="*/ 807677 h 1440540"/>
              <a:gd name="connsiteX35" fmla="*/ 1549275 w 2028518"/>
              <a:gd name="connsiteY35" fmla="*/ 734607 h 1440540"/>
              <a:gd name="connsiteX36" fmla="*/ 1818380 w 2028518"/>
              <a:gd name="connsiteY36" fmla="*/ 582994 h 1440540"/>
              <a:gd name="connsiteX37" fmla="*/ 1818380 w 2028518"/>
              <a:gd name="connsiteY37" fmla="*/ 656064 h 1440540"/>
              <a:gd name="connsiteX38" fmla="*/ 1916476 w 2028518"/>
              <a:gd name="connsiteY38" fmla="*/ 656064 h 1440540"/>
              <a:gd name="connsiteX39" fmla="*/ 1916476 w 2028518"/>
              <a:gd name="connsiteY39" fmla="*/ 582994 h 1440540"/>
              <a:gd name="connsiteX40" fmla="*/ 1634779 w 2028518"/>
              <a:gd name="connsiteY40" fmla="*/ 582994 h 1440540"/>
              <a:gd name="connsiteX41" fmla="*/ 1634779 w 2028518"/>
              <a:gd name="connsiteY41" fmla="*/ 656064 h 1440540"/>
              <a:gd name="connsiteX42" fmla="*/ 1732875 w 2028518"/>
              <a:gd name="connsiteY42" fmla="*/ 656064 h 1440540"/>
              <a:gd name="connsiteX43" fmla="*/ 1732875 w 2028518"/>
              <a:gd name="connsiteY43" fmla="*/ 582994 h 1440540"/>
              <a:gd name="connsiteX44" fmla="*/ 1451179 w 2028518"/>
              <a:gd name="connsiteY44" fmla="*/ 582994 h 1440540"/>
              <a:gd name="connsiteX45" fmla="*/ 1451179 w 2028518"/>
              <a:gd name="connsiteY45" fmla="*/ 656064 h 1440540"/>
              <a:gd name="connsiteX46" fmla="*/ 1549275 w 2028518"/>
              <a:gd name="connsiteY46" fmla="*/ 656064 h 1440540"/>
              <a:gd name="connsiteX47" fmla="*/ 1549275 w 2028518"/>
              <a:gd name="connsiteY47" fmla="*/ 582994 h 1440540"/>
              <a:gd name="connsiteX48" fmla="*/ 403424 w 2028518"/>
              <a:gd name="connsiteY48" fmla="*/ 499916 h 1440540"/>
              <a:gd name="connsiteX49" fmla="*/ 348620 w 2028518"/>
              <a:gd name="connsiteY49" fmla="*/ 554720 h 1440540"/>
              <a:gd name="connsiteX50" fmla="*/ 348620 w 2028518"/>
              <a:gd name="connsiteY50" fmla="*/ 1438886 h 1440540"/>
              <a:gd name="connsiteX51" fmla="*/ 458227 w 2028518"/>
              <a:gd name="connsiteY51" fmla="*/ 1438886 h 1440540"/>
              <a:gd name="connsiteX52" fmla="*/ 458228 w 2028518"/>
              <a:gd name="connsiteY52" fmla="*/ 554720 h 1440540"/>
              <a:gd name="connsiteX53" fmla="*/ 403424 w 2028518"/>
              <a:gd name="connsiteY53" fmla="*/ 499916 h 1440540"/>
              <a:gd name="connsiteX54" fmla="*/ 169200 w 2028518"/>
              <a:gd name="connsiteY54" fmla="*/ 496212 h 1440540"/>
              <a:gd name="connsiteX55" fmla="*/ 114396 w 2028518"/>
              <a:gd name="connsiteY55" fmla="*/ 551016 h 1440540"/>
              <a:gd name="connsiteX56" fmla="*/ 114396 w 2028518"/>
              <a:gd name="connsiteY56" fmla="*/ 1435182 h 1440540"/>
              <a:gd name="connsiteX57" fmla="*/ 224003 w 2028518"/>
              <a:gd name="connsiteY57" fmla="*/ 1435182 h 1440540"/>
              <a:gd name="connsiteX58" fmla="*/ 224004 w 2028518"/>
              <a:gd name="connsiteY58" fmla="*/ 551016 h 1440540"/>
              <a:gd name="connsiteX59" fmla="*/ 169200 w 2028518"/>
              <a:gd name="connsiteY59" fmla="*/ 496212 h 1440540"/>
              <a:gd name="connsiteX60" fmla="*/ 1818380 w 2028518"/>
              <a:gd name="connsiteY60" fmla="*/ 431380 h 1440540"/>
              <a:gd name="connsiteX61" fmla="*/ 1818380 w 2028518"/>
              <a:gd name="connsiteY61" fmla="*/ 504450 h 1440540"/>
              <a:gd name="connsiteX62" fmla="*/ 1916476 w 2028518"/>
              <a:gd name="connsiteY62" fmla="*/ 504450 h 1440540"/>
              <a:gd name="connsiteX63" fmla="*/ 1916476 w 2028518"/>
              <a:gd name="connsiteY63" fmla="*/ 431380 h 1440540"/>
              <a:gd name="connsiteX64" fmla="*/ 1634779 w 2028518"/>
              <a:gd name="connsiteY64" fmla="*/ 431380 h 1440540"/>
              <a:gd name="connsiteX65" fmla="*/ 1634779 w 2028518"/>
              <a:gd name="connsiteY65" fmla="*/ 504450 h 1440540"/>
              <a:gd name="connsiteX66" fmla="*/ 1732875 w 2028518"/>
              <a:gd name="connsiteY66" fmla="*/ 504450 h 1440540"/>
              <a:gd name="connsiteX67" fmla="*/ 1732875 w 2028518"/>
              <a:gd name="connsiteY67" fmla="*/ 431380 h 1440540"/>
              <a:gd name="connsiteX68" fmla="*/ 1451179 w 2028518"/>
              <a:gd name="connsiteY68" fmla="*/ 431380 h 1440540"/>
              <a:gd name="connsiteX69" fmla="*/ 1451179 w 2028518"/>
              <a:gd name="connsiteY69" fmla="*/ 504450 h 1440540"/>
              <a:gd name="connsiteX70" fmla="*/ 1549275 w 2028518"/>
              <a:gd name="connsiteY70" fmla="*/ 504450 h 1440540"/>
              <a:gd name="connsiteX71" fmla="*/ 1549275 w 2028518"/>
              <a:gd name="connsiteY71" fmla="*/ 431380 h 1440540"/>
              <a:gd name="connsiteX72" fmla="*/ 1254606 w 2028518"/>
              <a:gd name="connsiteY72" fmla="*/ 431380 h 1440540"/>
              <a:gd name="connsiteX73" fmla="*/ 1254606 w 2028518"/>
              <a:gd name="connsiteY73" fmla="*/ 504450 h 1440540"/>
              <a:gd name="connsiteX74" fmla="*/ 1352702 w 2028518"/>
              <a:gd name="connsiteY74" fmla="*/ 504450 h 1440540"/>
              <a:gd name="connsiteX75" fmla="*/ 1352702 w 2028518"/>
              <a:gd name="connsiteY75" fmla="*/ 431380 h 1440540"/>
              <a:gd name="connsiteX76" fmla="*/ 1071005 w 2028518"/>
              <a:gd name="connsiteY76" fmla="*/ 431380 h 1440540"/>
              <a:gd name="connsiteX77" fmla="*/ 1071005 w 2028518"/>
              <a:gd name="connsiteY77" fmla="*/ 504450 h 1440540"/>
              <a:gd name="connsiteX78" fmla="*/ 1169101 w 2028518"/>
              <a:gd name="connsiteY78" fmla="*/ 504450 h 1440540"/>
              <a:gd name="connsiteX79" fmla="*/ 1169101 w 2028518"/>
              <a:gd name="connsiteY79" fmla="*/ 431380 h 1440540"/>
              <a:gd name="connsiteX80" fmla="*/ 887405 w 2028518"/>
              <a:gd name="connsiteY80" fmla="*/ 431380 h 1440540"/>
              <a:gd name="connsiteX81" fmla="*/ 887405 w 2028518"/>
              <a:gd name="connsiteY81" fmla="*/ 504450 h 1440540"/>
              <a:gd name="connsiteX82" fmla="*/ 985501 w 2028518"/>
              <a:gd name="connsiteY82" fmla="*/ 504450 h 1440540"/>
              <a:gd name="connsiteX83" fmla="*/ 985501 w 2028518"/>
              <a:gd name="connsiteY83" fmla="*/ 431380 h 1440540"/>
              <a:gd name="connsiteX84" fmla="*/ 726849 w 2028518"/>
              <a:gd name="connsiteY84" fmla="*/ 431380 h 1440540"/>
              <a:gd name="connsiteX85" fmla="*/ 726849 w 2028518"/>
              <a:gd name="connsiteY85" fmla="*/ 504450 h 1440540"/>
              <a:gd name="connsiteX86" fmla="*/ 824945 w 2028518"/>
              <a:gd name="connsiteY86" fmla="*/ 504450 h 1440540"/>
              <a:gd name="connsiteX87" fmla="*/ 824945 w 2028518"/>
              <a:gd name="connsiteY87" fmla="*/ 431380 h 1440540"/>
              <a:gd name="connsiteX88" fmla="*/ 543248 w 2028518"/>
              <a:gd name="connsiteY88" fmla="*/ 431380 h 1440540"/>
              <a:gd name="connsiteX89" fmla="*/ 543248 w 2028518"/>
              <a:gd name="connsiteY89" fmla="*/ 504450 h 1440540"/>
              <a:gd name="connsiteX90" fmla="*/ 641344 w 2028518"/>
              <a:gd name="connsiteY90" fmla="*/ 504450 h 1440540"/>
              <a:gd name="connsiteX91" fmla="*/ 641344 w 2028518"/>
              <a:gd name="connsiteY91" fmla="*/ 431380 h 1440540"/>
              <a:gd name="connsiteX92" fmla="*/ 525663 w 2028518"/>
              <a:gd name="connsiteY92" fmla="*/ 0 h 1440540"/>
              <a:gd name="connsiteX93" fmla="*/ 525663 w 2028518"/>
              <a:gd name="connsiteY93" fmla="*/ 296929 h 1440540"/>
              <a:gd name="connsiteX94" fmla="*/ 1026614 w 2028518"/>
              <a:gd name="connsiteY94" fmla="*/ 0 h 1440540"/>
              <a:gd name="connsiteX95" fmla="*/ 1026614 w 2028518"/>
              <a:gd name="connsiteY95" fmla="*/ 296930 h 1440540"/>
              <a:gd name="connsiteX96" fmla="*/ 1527566 w 2028518"/>
              <a:gd name="connsiteY96" fmla="*/ 0 h 1440540"/>
              <a:gd name="connsiteX97" fmla="*/ 1527566 w 2028518"/>
              <a:gd name="connsiteY97" fmla="*/ 296930 h 1440540"/>
              <a:gd name="connsiteX98" fmla="*/ 2028518 w 2028518"/>
              <a:gd name="connsiteY98" fmla="*/ 0 h 1440540"/>
              <a:gd name="connsiteX99" fmla="*/ 2028518 w 2028518"/>
              <a:gd name="connsiteY99" fmla="*/ 311577 h 1440540"/>
              <a:gd name="connsiteX100" fmla="*/ 2028518 w 2028518"/>
              <a:gd name="connsiteY100" fmla="*/ 1440540 h 1440540"/>
              <a:gd name="connsiteX101" fmla="*/ 0 w 2028518"/>
              <a:gd name="connsiteY101" fmla="*/ 1440540 h 1440540"/>
              <a:gd name="connsiteX102" fmla="*/ 0 w 2028518"/>
              <a:gd name="connsiteY102" fmla="*/ 311577 h 144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2028518" h="1440540">
                <a:moveTo>
                  <a:pt x="1359605" y="1366447"/>
                </a:moveTo>
                <a:lnTo>
                  <a:pt x="1359605" y="1406271"/>
                </a:lnTo>
                <a:lnTo>
                  <a:pt x="1942246" y="1406271"/>
                </a:lnTo>
                <a:lnTo>
                  <a:pt x="1942246" y="1366447"/>
                </a:lnTo>
                <a:close/>
                <a:moveTo>
                  <a:pt x="1359605" y="1305350"/>
                </a:moveTo>
                <a:lnTo>
                  <a:pt x="1359605" y="1345174"/>
                </a:lnTo>
                <a:lnTo>
                  <a:pt x="1942246" y="1345174"/>
                </a:lnTo>
                <a:lnTo>
                  <a:pt x="1942246" y="1305350"/>
                </a:lnTo>
                <a:close/>
                <a:moveTo>
                  <a:pt x="1359605" y="1244254"/>
                </a:moveTo>
                <a:lnTo>
                  <a:pt x="1359605" y="1284078"/>
                </a:lnTo>
                <a:lnTo>
                  <a:pt x="1942246" y="1284078"/>
                </a:lnTo>
                <a:lnTo>
                  <a:pt x="1942246" y="1244254"/>
                </a:lnTo>
                <a:close/>
                <a:moveTo>
                  <a:pt x="1359605" y="1183157"/>
                </a:moveTo>
                <a:lnTo>
                  <a:pt x="1359605" y="1222981"/>
                </a:lnTo>
                <a:lnTo>
                  <a:pt x="1942246" y="1222981"/>
                </a:lnTo>
                <a:lnTo>
                  <a:pt x="1942246" y="1183157"/>
                </a:lnTo>
                <a:close/>
                <a:moveTo>
                  <a:pt x="1003047" y="821458"/>
                </a:moveTo>
                <a:lnTo>
                  <a:pt x="1003047" y="1439143"/>
                </a:lnTo>
                <a:lnTo>
                  <a:pt x="1259865" y="1439143"/>
                </a:lnTo>
                <a:lnTo>
                  <a:pt x="1259865" y="821458"/>
                </a:lnTo>
                <a:close/>
                <a:moveTo>
                  <a:pt x="640721" y="818736"/>
                </a:moveTo>
                <a:lnTo>
                  <a:pt x="640721" y="1436421"/>
                </a:lnTo>
                <a:lnTo>
                  <a:pt x="860983" y="1436421"/>
                </a:lnTo>
                <a:lnTo>
                  <a:pt x="860983" y="818736"/>
                </a:lnTo>
                <a:close/>
                <a:moveTo>
                  <a:pt x="1818380" y="734607"/>
                </a:moveTo>
                <a:lnTo>
                  <a:pt x="1818380" y="807677"/>
                </a:lnTo>
                <a:lnTo>
                  <a:pt x="1916476" y="807677"/>
                </a:lnTo>
                <a:lnTo>
                  <a:pt x="1916476" y="734607"/>
                </a:lnTo>
                <a:close/>
                <a:moveTo>
                  <a:pt x="1634779" y="734607"/>
                </a:moveTo>
                <a:lnTo>
                  <a:pt x="1634779" y="807677"/>
                </a:lnTo>
                <a:lnTo>
                  <a:pt x="1732875" y="807677"/>
                </a:lnTo>
                <a:lnTo>
                  <a:pt x="1732875" y="734607"/>
                </a:lnTo>
                <a:close/>
                <a:moveTo>
                  <a:pt x="1451179" y="734607"/>
                </a:moveTo>
                <a:lnTo>
                  <a:pt x="1451179" y="807677"/>
                </a:lnTo>
                <a:lnTo>
                  <a:pt x="1549275" y="807677"/>
                </a:lnTo>
                <a:lnTo>
                  <a:pt x="1549275" y="734607"/>
                </a:lnTo>
                <a:close/>
                <a:moveTo>
                  <a:pt x="1818380" y="582994"/>
                </a:moveTo>
                <a:lnTo>
                  <a:pt x="1818380" y="656064"/>
                </a:lnTo>
                <a:lnTo>
                  <a:pt x="1916476" y="656064"/>
                </a:lnTo>
                <a:lnTo>
                  <a:pt x="1916476" y="582994"/>
                </a:lnTo>
                <a:close/>
                <a:moveTo>
                  <a:pt x="1634779" y="582994"/>
                </a:moveTo>
                <a:lnTo>
                  <a:pt x="1634779" y="656064"/>
                </a:lnTo>
                <a:lnTo>
                  <a:pt x="1732875" y="656064"/>
                </a:lnTo>
                <a:lnTo>
                  <a:pt x="1732875" y="582994"/>
                </a:lnTo>
                <a:close/>
                <a:moveTo>
                  <a:pt x="1451179" y="582994"/>
                </a:moveTo>
                <a:lnTo>
                  <a:pt x="1451179" y="656064"/>
                </a:lnTo>
                <a:lnTo>
                  <a:pt x="1549275" y="656064"/>
                </a:lnTo>
                <a:lnTo>
                  <a:pt x="1549275" y="582994"/>
                </a:lnTo>
                <a:close/>
                <a:moveTo>
                  <a:pt x="403424" y="499916"/>
                </a:moveTo>
                <a:cubicBezTo>
                  <a:pt x="373157" y="499916"/>
                  <a:pt x="348620" y="524453"/>
                  <a:pt x="348620" y="554720"/>
                </a:cubicBezTo>
                <a:lnTo>
                  <a:pt x="348620" y="1438886"/>
                </a:lnTo>
                <a:lnTo>
                  <a:pt x="458227" y="1438886"/>
                </a:lnTo>
                <a:cubicBezTo>
                  <a:pt x="458227" y="1144164"/>
                  <a:pt x="458228" y="849442"/>
                  <a:pt x="458228" y="554720"/>
                </a:cubicBezTo>
                <a:cubicBezTo>
                  <a:pt x="458228" y="524453"/>
                  <a:pt x="433691" y="499916"/>
                  <a:pt x="403424" y="499916"/>
                </a:cubicBezTo>
                <a:close/>
                <a:moveTo>
                  <a:pt x="169200" y="496212"/>
                </a:moveTo>
                <a:cubicBezTo>
                  <a:pt x="138933" y="496212"/>
                  <a:pt x="114396" y="520749"/>
                  <a:pt x="114396" y="551016"/>
                </a:cubicBezTo>
                <a:lnTo>
                  <a:pt x="114396" y="1435182"/>
                </a:lnTo>
                <a:lnTo>
                  <a:pt x="224003" y="1435182"/>
                </a:lnTo>
                <a:cubicBezTo>
                  <a:pt x="224003" y="1140460"/>
                  <a:pt x="224004" y="845738"/>
                  <a:pt x="224004" y="551016"/>
                </a:cubicBezTo>
                <a:cubicBezTo>
                  <a:pt x="224004" y="520749"/>
                  <a:pt x="199467" y="496212"/>
                  <a:pt x="169200" y="496212"/>
                </a:cubicBezTo>
                <a:close/>
                <a:moveTo>
                  <a:pt x="1818380" y="431380"/>
                </a:moveTo>
                <a:lnTo>
                  <a:pt x="1818380" y="504450"/>
                </a:lnTo>
                <a:lnTo>
                  <a:pt x="1916476" y="504450"/>
                </a:lnTo>
                <a:lnTo>
                  <a:pt x="1916476" y="431380"/>
                </a:lnTo>
                <a:close/>
                <a:moveTo>
                  <a:pt x="1634779" y="431380"/>
                </a:moveTo>
                <a:lnTo>
                  <a:pt x="1634779" y="504450"/>
                </a:lnTo>
                <a:lnTo>
                  <a:pt x="1732875" y="504450"/>
                </a:lnTo>
                <a:lnTo>
                  <a:pt x="1732875" y="431380"/>
                </a:lnTo>
                <a:close/>
                <a:moveTo>
                  <a:pt x="1451179" y="431380"/>
                </a:moveTo>
                <a:lnTo>
                  <a:pt x="1451179" y="504450"/>
                </a:lnTo>
                <a:lnTo>
                  <a:pt x="1549275" y="504450"/>
                </a:lnTo>
                <a:lnTo>
                  <a:pt x="1549275" y="431380"/>
                </a:lnTo>
                <a:close/>
                <a:moveTo>
                  <a:pt x="1254606" y="431380"/>
                </a:moveTo>
                <a:lnTo>
                  <a:pt x="1254606" y="504450"/>
                </a:lnTo>
                <a:lnTo>
                  <a:pt x="1352702" y="504450"/>
                </a:lnTo>
                <a:lnTo>
                  <a:pt x="1352702" y="431380"/>
                </a:lnTo>
                <a:close/>
                <a:moveTo>
                  <a:pt x="1071005" y="431380"/>
                </a:moveTo>
                <a:lnTo>
                  <a:pt x="1071005" y="504450"/>
                </a:lnTo>
                <a:lnTo>
                  <a:pt x="1169101" y="504450"/>
                </a:lnTo>
                <a:lnTo>
                  <a:pt x="1169101" y="431380"/>
                </a:lnTo>
                <a:close/>
                <a:moveTo>
                  <a:pt x="887405" y="431380"/>
                </a:moveTo>
                <a:lnTo>
                  <a:pt x="887405" y="504450"/>
                </a:lnTo>
                <a:lnTo>
                  <a:pt x="985501" y="504450"/>
                </a:lnTo>
                <a:lnTo>
                  <a:pt x="985501" y="431380"/>
                </a:lnTo>
                <a:close/>
                <a:moveTo>
                  <a:pt x="726849" y="431380"/>
                </a:moveTo>
                <a:lnTo>
                  <a:pt x="726849" y="504450"/>
                </a:lnTo>
                <a:lnTo>
                  <a:pt x="824945" y="504450"/>
                </a:lnTo>
                <a:lnTo>
                  <a:pt x="824945" y="431380"/>
                </a:lnTo>
                <a:close/>
                <a:moveTo>
                  <a:pt x="543248" y="431380"/>
                </a:moveTo>
                <a:lnTo>
                  <a:pt x="543248" y="504450"/>
                </a:lnTo>
                <a:lnTo>
                  <a:pt x="641344" y="504450"/>
                </a:lnTo>
                <a:lnTo>
                  <a:pt x="641344" y="431380"/>
                </a:lnTo>
                <a:close/>
                <a:moveTo>
                  <a:pt x="525663" y="0"/>
                </a:moveTo>
                <a:lnTo>
                  <a:pt x="525663" y="296929"/>
                </a:lnTo>
                <a:lnTo>
                  <a:pt x="1026614" y="0"/>
                </a:lnTo>
                <a:lnTo>
                  <a:pt x="1026614" y="296930"/>
                </a:lnTo>
                <a:lnTo>
                  <a:pt x="1527566" y="0"/>
                </a:lnTo>
                <a:lnTo>
                  <a:pt x="1527566" y="296930"/>
                </a:lnTo>
                <a:lnTo>
                  <a:pt x="2028518" y="0"/>
                </a:lnTo>
                <a:lnTo>
                  <a:pt x="2028518" y="311577"/>
                </a:lnTo>
                <a:lnTo>
                  <a:pt x="2028518" y="1440540"/>
                </a:lnTo>
                <a:lnTo>
                  <a:pt x="0" y="1440540"/>
                </a:lnTo>
                <a:lnTo>
                  <a:pt x="0" y="311577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6" name="Freeform: Shape 65">
            <a:extLst>
              <a:ext uri="{FF2B5EF4-FFF2-40B4-BE49-F238E27FC236}">
                <a16:creationId xmlns="" xmlns:a16="http://schemas.microsoft.com/office/drawing/2014/main" id="{D78306E0-2DCC-4AB1-B16F-0BE484101359}"/>
              </a:ext>
            </a:extLst>
          </p:cNvPr>
          <p:cNvSpPr/>
          <p:nvPr/>
        </p:nvSpPr>
        <p:spPr>
          <a:xfrm>
            <a:off x="4299832" y="1570506"/>
            <a:ext cx="315092" cy="381371"/>
          </a:xfrm>
          <a:custGeom>
            <a:avLst/>
            <a:gdLst>
              <a:gd name="connsiteX0" fmla="*/ 606198 w 2730981"/>
              <a:gd name="connsiteY0" fmla="*/ 3305429 h 3305431"/>
              <a:gd name="connsiteX1" fmla="*/ 2124047 w 2730981"/>
              <a:gd name="connsiteY1" fmla="*/ 3305429 h 3305431"/>
              <a:gd name="connsiteX2" fmla="*/ 2124047 w 2730981"/>
              <a:gd name="connsiteY2" fmla="*/ 3305431 h 3305431"/>
              <a:gd name="connsiteX3" fmla="*/ 606198 w 2730981"/>
              <a:gd name="connsiteY3" fmla="*/ 3305431 h 3305431"/>
              <a:gd name="connsiteX4" fmla="*/ 1927883 w 2730981"/>
              <a:gd name="connsiteY4" fmla="*/ 2009495 h 3305431"/>
              <a:gd name="connsiteX5" fmla="*/ 2217323 w 2730981"/>
              <a:gd name="connsiteY5" fmla="*/ 2009495 h 3305431"/>
              <a:gd name="connsiteX6" fmla="*/ 2730979 w 2730981"/>
              <a:gd name="connsiteY6" fmla="*/ 2523151 h 3305431"/>
              <a:gd name="connsiteX7" fmla="*/ 2730979 w 2730981"/>
              <a:gd name="connsiteY7" fmla="*/ 3004463 h 3305431"/>
              <a:gd name="connsiteX8" fmla="*/ 2730981 w 2730981"/>
              <a:gd name="connsiteY8" fmla="*/ 3004463 h 3305431"/>
              <a:gd name="connsiteX9" fmla="*/ 2730981 w 2730981"/>
              <a:gd name="connsiteY9" fmla="*/ 3305431 h 3305431"/>
              <a:gd name="connsiteX10" fmla="*/ 2202976 w 2730981"/>
              <a:gd name="connsiteY10" fmla="*/ 3305431 h 3305431"/>
              <a:gd name="connsiteX11" fmla="*/ 2202976 w 2730981"/>
              <a:gd name="connsiteY11" fmla="*/ 3182572 h 3305431"/>
              <a:gd name="connsiteX12" fmla="*/ 2200338 w 2730981"/>
              <a:gd name="connsiteY12" fmla="*/ 3182572 h 3305431"/>
              <a:gd name="connsiteX13" fmla="*/ 2200338 w 2730981"/>
              <a:gd name="connsiteY13" fmla="*/ 2665938 h 3305431"/>
              <a:gd name="connsiteX14" fmla="*/ 1927883 w 2730981"/>
              <a:gd name="connsiteY14" fmla="*/ 2665938 h 3305431"/>
              <a:gd name="connsiteX15" fmla="*/ 941890 w 2730981"/>
              <a:gd name="connsiteY15" fmla="*/ 2009495 h 3305431"/>
              <a:gd name="connsiteX16" fmla="*/ 1789093 w 2730981"/>
              <a:gd name="connsiteY16" fmla="*/ 2009495 h 3305431"/>
              <a:gd name="connsiteX17" fmla="*/ 1789093 w 2730981"/>
              <a:gd name="connsiteY17" fmla="*/ 2665938 h 3305431"/>
              <a:gd name="connsiteX18" fmla="*/ 941890 w 2730981"/>
              <a:gd name="connsiteY18" fmla="*/ 2665938 h 3305431"/>
              <a:gd name="connsiteX19" fmla="*/ 513656 w 2730981"/>
              <a:gd name="connsiteY19" fmla="*/ 2009495 h 3305431"/>
              <a:gd name="connsiteX20" fmla="*/ 803100 w 2730981"/>
              <a:gd name="connsiteY20" fmla="*/ 2009495 h 3305431"/>
              <a:gd name="connsiteX21" fmla="*/ 803100 w 2730981"/>
              <a:gd name="connsiteY21" fmla="*/ 2665938 h 3305431"/>
              <a:gd name="connsiteX22" fmla="*/ 526771 w 2730981"/>
              <a:gd name="connsiteY22" fmla="*/ 2665938 h 3305431"/>
              <a:gd name="connsiteX23" fmla="*/ 526771 w 2730981"/>
              <a:gd name="connsiteY23" fmla="*/ 3305429 h 3305431"/>
              <a:gd name="connsiteX24" fmla="*/ 528008 w 2730981"/>
              <a:gd name="connsiteY24" fmla="*/ 3305429 h 3305431"/>
              <a:gd name="connsiteX25" fmla="*/ 528008 w 2730981"/>
              <a:gd name="connsiteY25" fmla="*/ 3305431 h 3305431"/>
              <a:gd name="connsiteX26" fmla="*/ 1 w 2730981"/>
              <a:gd name="connsiteY26" fmla="*/ 3305431 h 3305431"/>
              <a:gd name="connsiteX27" fmla="*/ 1 w 2730981"/>
              <a:gd name="connsiteY27" fmla="*/ 3182572 h 3305431"/>
              <a:gd name="connsiteX28" fmla="*/ 0 w 2730981"/>
              <a:gd name="connsiteY28" fmla="*/ 3182572 h 3305431"/>
              <a:gd name="connsiteX29" fmla="*/ 0 w 2730981"/>
              <a:gd name="connsiteY29" fmla="*/ 2523151 h 3305431"/>
              <a:gd name="connsiteX30" fmla="*/ 513656 w 2730981"/>
              <a:gd name="connsiteY30" fmla="*/ 2009495 h 3305431"/>
              <a:gd name="connsiteX31" fmla="*/ 586317 w 2730981"/>
              <a:gd name="connsiteY31" fmla="*/ 1077676 h 3305431"/>
              <a:gd name="connsiteX32" fmla="*/ 590605 w 2730981"/>
              <a:gd name="connsiteY32" fmla="*/ 1148496 h 3305431"/>
              <a:gd name="connsiteX33" fmla="*/ 972029 w 2730981"/>
              <a:gd name="connsiteY33" fmla="*/ 1723349 h 3305431"/>
              <a:gd name="connsiteX34" fmla="*/ 1753423 w 2730981"/>
              <a:gd name="connsiteY34" fmla="*/ 1724310 h 3305431"/>
              <a:gd name="connsiteX35" fmla="*/ 2136259 w 2730981"/>
              <a:gd name="connsiteY35" fmla="*/ 1150397 h 3305431"/>
              <a:gd name="connsiteX36" fmla="*/ 2140842 w 2730981"/>
              <a:gd name="connsiteY36" fmla="*/ 1077676 h 3305431"/>
              <a:gd name="connsiteX37" fmla="*/ 1253092 w 2730981"/>
              <a:gd name="connsiteY37" fmla="*/ 0 h 3305431"/>
              <a:gd name="connsiteX38" fmla="*/ 1474020 w 2730981"/>
              <a:gd name="connsiteY38" fmla="*/ 0 h 3305431"/>
              <a:gd name="connsiteX39" fmla="*/ 1620259 w 2730981"/>
              <a:gd name="connsiteY39" fmla="*/ 96933 h 3305431"/>
              <a:gd name="connsiteX40" fmla="*/ 1623835 w 2730981"/>
              <a:gd name="connsiteY40" fmla="*/ 114647 h 3305431"/>
              <a:gd name="connsiteX41" fmla="*/ 1641032 w 2730981"/>
              <a:gd name="connsiteY41" fmla="*/ 120430 h 3305431"/>
              <a:gd name="connsiteX42" fmla="*/ 1518281 w 2730981"/>
              <a:gd name="connsiteY42" fmla="*/ 727985 h 3305431"/>
              <a:gd name="connsiteX43" fmla="*/ 1545935 w 2730981"/>
              <a:gd name="connsiteY43" fmla="*/ 769644 h 3305431"/>
              <a:gd name="connsiteX44" fmla="*/ 1545934 w 2730981"/>
              <a:gd name="connsiteY44" fmla="*/ 769642 h 3305431"/>
              <a:gd name="connsiteX45" fmla="*/ 1587593 w 2730981"/>
              <a:gd name="connsiteY45" fmla="*/ 741988 h 3305431"/>
              <a:gd name="connsiteX46" fmla="*/ 1707673 w 2730981"/>
              <a:gd name="connsiteY46" fmla="*/ 147658 h 3305431"/>
              <a:gd name="connsiteX47" fmla="*/ 1776248 w 2730981"/>
              <a:gd name="connsiteY47" fmla="*/ 181484 h 3305431"/>
              <a:gd name="connsiteX48" fmla="*/ 2180524 w 2730981"/>
              <a:gd name="connsiteY48" fmla="*/ 795322 h 3305431"/>
              <a:gd name="connsiteX49" fmla="*/ 2185101 w 2730981"/>
              <a:gd name="connsiteY49" fmla="*/ 883363 h 3305431"/>
              <a:gd name="connsiteX50" fmla="*/ 2228620 w 2730981"/>
              <a:gd name="connsiteY50" fmla="*/ 883363 h 3305431"/>
              <a:gd name="connsiteX51" fmla="*/ 2296930 w 2730981"/>
              <a:gd name="connsiteY51" fmla="*/ 951674 h 3305431"/>
              <a:gd name="connsiteX52" fmla="*/ 2296930 w 2730981"/>
              <a:gd name="connsiteY52" fmla="*/ 1009366 h 3305431"/>
              <a:gd name="connsiteX53" fmla="*/ 2228620 w 2730981"/>
              <a:gd name="connsiteY53" fmla="*/ 1077676 h 3305431"/>
              <a:gd name="connsiteX54" fmla="*/ 2191575 w 2730981"/>
              <a:gd name="connsiteY54" fmla="*/ 1077676 h 3305431"/>
              <a:gd name="connsiteX55" fmla="*/ 2186579 w 2730981"/>
              <a:gd name="connsiteY55" fmla="*/ 1156959 h 3305431"/>
              <a:gd name="connsiteX56" fmla="*/ 1778812 w 2730981"/>
              <a:gd name="connsiteY56" fmla="*/ 1768247 h 3305431"/>
              <a:gd name="connsiteX57" fmla="*/ 946532 w 2730981"/>
              <a:gd name="connsiteY57" fmla="*/ 1767224 h 3305431"/>
              <a:gd name="connsiteX58" fmla="*/ 540269 w 2730981"/>
              <a:gd name="connsiteY58" fmla="*/ 1154936 h 3305431"/>
              <a:gd name="connsiteX59" fmla="*/ 535592 w 2730981"/>
              <a:gd name="connsiteY59" fmla="*/ 1077676 h 3305431"/>
              <a:gd name="connsiteX60" fmla="*/ 498490 w 2730981"/>
              <a:gd name="connsiteY60" fmla="*/ 1077676 h 3305431"/>
              <a:gd name="connsiteX61" fmla="*/ 430180 w 2730981"/>
              <a:gd name="connsiteY61" fmla="*/ 1009366 h 3305431"/>
              <a:gd name="connsiteX62" fmla="*/ 430180 w 2730981"/>
              <a:gd name="connsiteY62" fmla="*/ 951674 h 3305431"/>
              <a:gd name="connsiteX63" fmla="*/ 498490 w 2730981"/>
              <a:gd name="connsiteY63" fmla="*/ 883363 h 3305431"/>
              <a:gd name="connsiteX64" fmla="*/ 542291 w 2730981"/>
              <a:gd name="connsiteY64" fmla="*/ 883363 h 3305431"/>
              <a:gd name="connsiteX65" fmla="*/ 545664 w 2730981"/>
              <a:gd name="connsiteY65" fmla="*/ 803334 h 3305431"/>
              <a:gd name="connsiteX66" fmla="*/ 943905 w 2730981"/>
              <a:gd name="connsiteY66" fmla="*/ 185562 h 3305431"/>
              <a:gd name="connsiteX67" fmla="*/ 1036040 w 2730981"/>
              <a:gd name="connsiteY67" fmla="*/ 138987 h 3305431"/>
              <a:gd name="connsiteX68" fmla="*/ 1157872 w 2730981"/>
              <a:gd name="connsiteY68" fmla="*/ 741988 h 3305431"/>
              <a:gd name="connsiteX69" fmla="*/ 1199531 w 2730981"/>
              <a:gd name="connsiteY69" fmla="*/ 769642 h 3305431"/>
              <a:gd name="connsiteX70" fmla="*/ 1199530 w 2730981"/>
              <a:gd name="connsiteY70" fmla="*/ 769644 h 3305431"/>
              <a:gd name="connsiteX71" fmla="*/ 1227184 w 2730981"/>
              <a:gd name="connsiteY71" fmla="*/ 727985 h 3305431"/>
              <a:gd name="connsiteX72" fmla="*/ 1103254 w 2730981"/>
              <a:gd name="connsiteY72" fmla="*/ 114596 h 3305431"/>
              <a:gd name="connsiteX73" fmla="*/ 1103290 w 2730981"/>
              <a:gd name="connsiteY73" fmla="*/ 114584 h 3305431"/>
              <a:gd name="connsiteX74" fmla="*/ 1106853 w 2730981"/>
              <a:gd name="connsiteY74" fmla="*/ 96933 h 3305431"/>
              <a:gd name="connsiteX75" fmla="*/ 1253092 w 2730981"/>
              <a:gd name="connsiteY75" fmla="*/ 0 h 3305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2730981" h="3305431">
                <a:moveTo>
                  <a:pt x="606198" y="3305429"/>
                </a:moveTo>
                <a:lnTo>
                  <a:pt x="2124047" y="3305429"/>
                </a:lnTo>
                <a:lnTo>
                  <a:pt x="2124047" y="3305431"/>
                </a:lnTo>
                <a:lnTo>
                  <a:pt x="606198" y="3305431"/>
                </a:lnTo>
                <a:close/>
                <a:moveTo>
                  <a:pt x="1927883" y="2009495"/>
                </a:moveTo>
                <a:lnTo>
                  <a:pt x="2217323" y="2009495"/>
                </a:lnTo>
                <a:cubicBezTo>
                  <a:pt x="2501007" y="2009495"/>
                  <a:pt x="2730979" y="2239468"/>
                  <a:pt x="2730979" y="2523151"/>
                </a:cubicBezTo>
                <a:lnTo>
                  <a:pt x="2730979" y="3004463"/>
                </a:lnTo>
                <a:lnTo>
                  <a:pt x="2730981" y="3004463"/>
                </a:lnTo>
                <a:lnTo>
                  <a:pt x="2730981" y="3305431"/>
                </a:lnTo>
                <a:lnTo>
                  <a:pt x="2202976" y="3305431"/>
                </a:lnTo>
                <a:lnTo>
                  <a:pt x="2202976" y="3182572"/>
                </a:lnTo>
                <a:lnTo>
                  <a:pt x="2200338" y="3182572"/>
                </a:lnTo>
                <a:lnTo>
                  <a:pt x="2200338" y="2665938"/>
                </a:lnTo>
                <a:lnTo>
                  <a:pt x="1927883" y="2665938"/>
                </a:lnTo>
                <a:close/>
                <a:moveTo>
                  <a:pt x="941890" y="2009495"/>
                </a:moveTo>
                <a:lnTo>
                  <a:pt x="1789093" y="2009495"/>
                </a:lnTo>
                <a:lnTo>
                  <a:pt x="1789093" y="2665938"/>
                </a:lnTo>
                <a:lnTo>
                  <a:pt x="941890" y="2665938"/>
                </a:lnTo>
                <a:close/>
                <a:moveTo>
                  <a:pt x="513656" y="2009495"/>
                </a:moveTo>
                <a:lnTo>
                  <a:pt x="803100" y="2009495"/>
                </a:lnTo>
                <a:lnTo>
                  <a:pt x="803100" y="2665938"/>
                </a:lnTo>
                <a:lnTo>
                  <a:pt x="526771" y="2665938"/>
                </a:lnTo>
                <a:lnTo>
                  <a:pt x="526771" y="3305429"/>
                </a:lnTo>
                <a:lnTo>
                  <a:pt x="528008" y="3305429"/>
                </a:lnTo>
                <a:lnTo>
                  <a:pt x="528008" y="3305431"/>
                </a:lnTo>
                <a:lnTo>
                  <a:pt x="1" y="3305431"/>
                </a:lnTo>
                <a:lnTo>
                  <a:pt x="1" y="3182572"/>
                </a:lnTo>
                <a:lnTo>
                  <a:pt x="0" y="3182572"/>
                </a:lnTo>
                <a:lnTo>
                  <a:pt x="0" y="2523151"/>
                </a:lnTo>
                <a:cubicBezTo>
                  <a:pt x="0" y="2239468"/>
                  <a:pt x="229973" y="2009495"/>
                  <a:pt x="513656" y="2009495"/>
                </a:cubicBezTo>
                <a:close/>
                <a:moveTo>
                  <a:pt x="586317" y="1077676"/>
                </a:moveTo>
                <a:lnTo>
                  <a:pt x="590605" y="1148496"/>
                </a:lnTo>
                <a:cubicBezTo>
                  <a:pt x="621088" y="1387051"/>
                  <a:pt x="760741" y="1600563"/>
                  <a:pt x="972029" y="1723349"/>
                </a:cubicBezTo>
                <a:cubicBezTo>
                  <a:pt x="1213501" y="1863676"/>
                  <a:pt x="1511607" y="1864042"/>
                  <a:pt x="1753423" y="1724310"/>
                </a:cubicBezTo>
                <a:cubicBezTo>
                  <a:pt x="1965012" y="1602044"/>
                  <a:pt x="2105190" y="1388877"/>
                  <a:pt x="2136259" y="1150397"/>
                </a:cubicBezTo>
                <a:lnTo>
                  <a:pt x="2140842" y="1077676"/>
                </a:lnTo>
                <a:close/>
                <a:moveTo>
                  <a:pt x="1253092" y="0"/>
                </a:moveTo>
                <a:lnTo>
                  <a:pt x="1474020" y="0"/>
                </a:lnTo>
                <a:cubicBezTo>
                  <a:pt x="1539761" y="0"/>
                  <a:pt x="1596165" y="39970"/>
                  <a:pt x="1620259" y="96933"/>
                </a:cubicBezTo>
                <a:lnTo>
                  <a:pt x="1623835" y="114647"/>
                </a:lnTo>
                <a:lnTo>
                  <a:pt x="1641032" y="120430"/>
                </a:lnTo>
                <a:lnTo>
                  <a:pt x="1518281" y="727985"/>
                </a:lnTo>
                <a:cubicBezTo>
                  <a:pt x="1514414" y="747125"/>
                  <a:pt x="1526795" y="765776"/>
                  <a:pt x="1545935" y="769644"/>
                </a:cubicBezTo>
                <a:lnTo>
                  <a:pt x="1545934" y="769642"/>
                </a:lnTo>
                <a:cubicBezTo>
                  <a:pt x="1565075" y="773510"/>
                  <a:pt x="1583726" y="761128"/>
                  <a:pt x="1587593" y="741988"/>
                </a:cubicBezTo>
                <a:lnTo>
                  <a:pt x="1707673" y="147658"/>
                </a:lnTo>
                <a:lnTo>
                  <a:pt x="1776248" y="181484"/>
                </a:lnTo>
                <a:cubicBezTo>
                  <a:pt x="2001760" y="312227"/>
                  <a:pt x="2150022" y="540695"/>
                  <a:pt x="2180524" y="795322"/>
                </a:cubicBezTo>
                <a:lnTo>
                  <a:pt x="2185101" y="883363"/>
                </a:lnTo>
                <a:lnTo>
                  <a:pt x="2228620" y="883363"/>
                </a:lnTo>
                <a:cubicBezTo>
                  <a:pt x="2266347" y="883363"/>
                  <a:pt x="2296930" y="913947"/>
                  <a:pt x="2296930" y="951674"/>
                </a:cubicBezTo>
                <a:lnTo>
                  <a:pt x="2296930" y="1009366"/>
                </a:lnTo>
                <a:cubicBezTo>
                  <a:pt x="2296930" y="1047093"/>
                  <a:pt x="2266347" y="1077676"/>
                  <a:pt x="2228620" y="1077676"/>
                </a:cubicBezTo>
                <a:lnTo>
                  <a:pt x="2191575" y="1077676"/>
                </a:lnTo>
                <a:lnTo>
                  <a:pt x="2186579" y="1156959"/>
                </a:lnTo>
                <a:cubicBezTo>
                  <a:pt x="2153486" y="1410969"/>
                  <a:pt x="2004180" y="1638018"/>
                  <a:pt x="1778812" y="1768247"/>
                </a:cubicBezTo>
                <a:cubicBezTo>
                  <a:pt x="1521248" y="1917079"/>
                  <a:pt x="1203729" y="1916689"/>
                  <a:pt x="946532" y="1767224"/>
                </a:cubicBezTo>
                <a:cubicBezTo>
                  <a:pt x="721485" y="1636442"/>
                  <a:pt x="572737" y="1409026"/>
                  <a:pt x="540269" y="1154936"/>
                </a:cubicBezTo>
                <a:lnTo>
                  <a:pt x="535592" y="1077676"/>
                </a:lnTo>
                <a:lnTo>
                  <a:pt x="498490" y="1077676"/>
                </a:lnTo>
                <a:cubicBezTo>
                  <a:pt x="460763" y="1077676"/>
                  <a:pt x="430180" y="1047093"/>
                  <a:pt x="430180" y="1009366"/>
                </a:cubicBezTo>
                <a:lnTo>
                  <a:pt x="430180" y="951674"/>
                </a:lnTo>
                <a:cubicBezTo>
                  <a:pt x="430180" y="913947"/>
                  <a:pt x="460763" y="883363"/>
                  <a:pt x="498490" y="883363"/>
                </a:cubicBezTo>
                <a:lnTo>
                  <a:pt x="542291" y="883363"/>
                </a:lnTo>
                <a:lnTo>
                  <a:pt x="545664" y="803334"/>
                </a:lnTo>
                <a:cubicBezTo>
                  <a:pt x="573671" y="548420"/>
                  <a:pt x="719686" y="318510"/>
                  <a:pt x="943905" y="185562"/>
                </a:cubicBezTo>
                <a:lnTo>
                  <a:pt x="1036040" y="138987"/>
                </a:lnTo>
                <a:lnTo>
                  <a:pt x="1157872" y="741988"/>
                </a:lnTo>
                <a:cubicBezTo>
                  <a:pt x="1161739" y="761128"/>
                  <a:pt x="1180390" y="773510"/>
                  <a:pt x="1199531" y="769642"/>
                </a:cubicBezTo>
                <a:lnTo>
                  <a:pt x="1199530" y="769644"/>
                </a:lnTo>
                <a:cubicBezTo>
                  <a:pt x="1218670" y="765776"/>
                  <a:pt x="1231051" y="747125"/>
                  <a:pt x="1227184" y="727985"/>
                </a:cubicBezTo>
                <a:lnTo>
                  <a:pt x="1103254" y="114596"/>
                </a:lnTo>
                <a:lnTo>
                  <a:pt x="1103290" y="114584"/>
                </a:lnTo>
                <a:lnTo>
                  <a:pt x="1106853" y="96933"/>
                </a:lnTo>
                <a:cubicBezTo>
                  <a:pt x="1130947" y="39970"/>
                  <a:pt x="1187352" y="0"/>
                  <a:pt x="12530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68" name="Freeform: Shape 67">
            <a:extLst>
              <a:ext uri="{FF2B5EF4-FFF2-40B4-BE49-F238E27FC236}">
                <a16:creationId xmlns="" xmlns:a16="http://schemas.microsoft.com/office/drawing/2014/main" id="{E14E93D4-CFC0-4983-950B-A6ED8AA4EBB8}"/>
              </a:ext>
            </a:extLst>
          </p:cNvPr>
          <p:cNvSpPr/>
          <p:nvPr/>
        </p:nvSpPr>
        <p:spPr>
          <a:xfrm rot="5400000">
            <a:off x="2983876" y="2002270"/>
            <a:ext cx="404465" cy="510860"/>
          </a:xfrm>
          <a:custGeom>
            <a:avLst/>
            <a:gdLst>
              <a:gd name="connsiteX0" fmla="*/ 855467 w 1318389"/>
              <a:gd name="connsiteY0" fmla="*/ 1312844 h 1665195"/>
              <a:gd name="connsiteX1" fmla="*/ 898407 w 1318389"/>
              <a:gd name="connsiteY1" fmla="*/ 1355784 h 1665195"/>
              <a:gd name="connsiteX2" fmla="*/ 941347 w 1318389"/>
              <a:gd name="connsiteY2" fmla="*/ 1312844 h 1665195"/>
              <a:gd name="connsiteX3" fmla="*/ 898407 w 1318389"/>
              <a:gd name="connsiteY3" fmla="*/ 1269904 h 1665195"/>
              <a:gd name="connsiteX4" fmla="*/ 855467 w 1318389"/>
              <a:gd name="connsiteY4" fmla="*/ 1312844 h 1665195"/>
              <a:gd name="connsiteX5" fmla="*/ 362769 w 1318389"/>
              <a:gd name="connsiteY5" fmla="*/ 236590 h 1665195"/>
              <a:gd name="connsiteX6" fmla="*/ 405229 w 1318389"/>
              <a:gd name="connsiteY6" fmla="*/ 279050 h 1665195"/>
              <a:gd name="connsiteX7" fmla="*/ 447689 w 1318389"/>
              <a:gd name="connsiteY7" fmla="*/ 236590 h 1665195"/>
              <a:gd name="connsiteX8" fmla="*/ 405229 w 1318389"/>
              <a:gd name="connsiteY8" fmla="*/ 194130 h 1665195"/>
              <a:gd name="connsiteX9" fmla="*/ 362769 w 1318389"/>
              <a:gd name="connsiteY9" fmla="*/ 236590 h 1665195"/>
              <a:gd name="connsiteX10" fmla="*/ 348187 w 1318389"/>
              <a:gd name="connsiteY10" fmla="*/ 1312844 h 1665195"/>
              <a:gd name="connsiteX11" fmla="*/ 391127 w 1318389"/>
              <a:gd name="connsiteY11" fmla="*/ 1355784 h 1665195"/>
              <a:gd name="connsiteX12" fmla="*/ 434066 w 1318389"/>
              <a:gd name="connsiteY12" fmla="*/ 1312844 h 1665195"/>
              <a:gd name="connsiteX13" fmla="*/ 391127 w 1318389"/>
              <a:gd name="connsiteY13" fmla="*/ 1269904 h 1665195"/>
              <a:gd name="connsiteX14" fmla="*/ 348187 w 1318389"/>
              <a:gd name="connsiteY14" fmla="*/ 1312844 h 1665195"/>
              <a:gd name="connsiteX15" fmla="*/ 81655 w 1318389"/>
              <a:gd name="connsiteY15" fmla="*/ 873373 h 1665195"/>
              <a:gd name="connsiteX16" fmla="*/ 124595 w 1318389"/>
              <a:gd name="connsiteY16" fmla="*/ 916313 h 1665195"/>
              <a:gd name="connsiteX17" fmla="*/ 167534 w 1318389"/>
              <a:gd name="connsiteY17" fmla="*/ 873373 h 1665195"/>
              <a:gd name="connsiteX18" fmla="*/ 124595 w 1318389"/>
              <a:gd name="connsiteY18" fmla="*/ 830433 h 1665195"/>
              <a:gd name="connsiteX19" fmla="*/ 81655 w 1318389"/>
              <a:gd name="connsiteY19" fmla="*/ 873373 h 1665195"/>
              <a:gd name="connsiteX20" fmla="*/ 898 w 1318389"/>
              <a:gd name="connsiteY20" fmla="*/ 878256 h 1665195"/>
              <a:gd name="connsiteX21" fmla="*/ 59313 w 1318389"/>
              <a:gd name="connsiteY21" fmla="*/ 760898 h 1665195"/>
              <a:gd name="connsiteX22" fmla="*/ 60023 w 1318389"/>
              <a:gd name="connsiteY22" fmla="*/ 760660 h 1665195"/>
              <a:gd name="connsiteX23" fmla="*/ 301509 w 1318389"/>
              <a:gd name="connsiteY23" fmla="*/ 256655 h 1665195"/>
              <a:gd name="connsiteX24" fmla="*/ 300401 w 1318389"/>
              <a:gd name="connsiteY24" fmla="*/ 253678 h 1665195"/>
              <a:gd name="connsiteX25" fmla="*/ 392815 w 1318389"/>
              <a:gd name="connsiteY25" fmla="*/ 125792 h 1665195"/>
              <a:gd name="connsiteX26" fmla="*/ 426561 w 1318389"/>
              <a:gd name="connsiteY26" fmla="*/ 127298 h 1665195"/>
              <a:gd name="connsiteX27" fmla="*/ 501833 w 1318389"/>
              <a:gd name="connsiteY27" fmla="*/ 25203 h 1665195"/>
              <a:gd name="connsiteX28" fmla="*/ 659591 w 1318389"/>
              <a:gd name="connsiteY28" fmla="*/ 0 h 1665195"/>
              <a:gd name="connsiteX29" fmla="*/ 767873 w 1318389"/>
              <a:gd name="connsiteY29" fmla="*/ 94280 h 1665195"/>
              <a:gd name="connsiteX30" fmla="*/ 773474 w 1318389"/>
              <a:gd name="connsiteY30" fmla="*/ 129752 h 1665195"/>
              <a:gd name="connsiteX31" fmla="*/ 750137 w 1318389"/>
              <a:gd name="connsiteY31" fmla="*/ 133486 h 1665195"/>
              <a:gd name="connsiteX32" fmla="*/ 643721 w 1318389"/>
              <a:gd name="connsiteY32" fmla="*/ 50407 h 1665195"/>
              <a:gd name="connsiteX33" fmla="*/ 528905 w 1318389"/>
              <a:gd name="connsiteY33" fmla="*/ 68143 h 1665195"/>
              <a:gd name="connsiteX34" fmla="*/ 477195 w 1318389"/>
              <a:gd name="connsiteY34" fmla="*/ 147376 h 1665195"/>
              <a:gd name="connsiteX35" fmla="*/ 504919 w 1318389"/>
              <a:gd name="connsiteY35" fmla="*/ 176856 h 1665195"/>
              <a:gd name="connsiteX36" fmla="*/ 520701 w 1318389"/>
              <a:gd name="connsiteY36" fmla="*/ 218206 h 1665195"/>
              <a:gd name="connsiteX37" fmla="*/ 520838 w 1318389"/>
              <a:gd name="connsiteY37" fmla="*/ 251739 h 1665195"/>
              <a:gd name="connsiteX38" fmla="*/ 512601 w 1318389"/>
              <a:gd name="connsiteY38" fmla="*/ 279384 h 1665195"/>
              <a:gd name="connsiteX39" fmla="*/ 572778 w 1318389"/>
              <a:gd name="connsiteY39" fmla="*/ 326714 h 1665195"/>
              <a:gd name="connsiteX40" fmla="*/ 687595 w 1318389"/>
              <a:gd name="connsiteY40" fmla="*/ 308045 h 1665195"/>
              <a:gd name="connsiteX41" fmla="*/ 763207 w 1318389"/>
              <a:gd name="connsiteY41" fmla="*/ 196028 h 1665195"/>
              <a:gd name="connsiteX42" fmla="*/ 785610 w 1318389"/>
              <a:gd name="connsiteY42" fmla="*/ 192294 h 1665195"/>
              <a:gd name="connsiteX43" fmla="*/ 791211 w 1318389"/>
              <a:gd name="connsiteY43" fmla="*/ 227766 h 1665195"/>
              <a:gd name="connsiteX44" fmla="*/ 718400 w 1318389"/>
              <a:gd name="connsiteY44" fmla="*/ 350984 h 1665195"/>
              <a:gd name="connsiteX45" fmla="*/ 560643 w 1318389"/>
              <a:gd name="connsiteY45" fmla="*/ 376188 h 1665195"/>
              <a:gd name="connsiteX46" fmla="*/ 481653 w 1318389"/>
              <a:gd name="connsiteY46" fmla="*/ 320430 h 1665195"/>
              <a:gd name="connsiteX47" fmla="*/ 469637 w 1318389"/>
              <a:gd name="connsiteY47" fmla="*/ 330704 h 1665195"/>
              <a:gd name="connsiteX48" fmla="*/ 462283 w 1318389"/>
              <a:gd name="connsiteY48" fmla="*/ 333441 h 1665195"/>
              <a:gd name="connsiteX49" fmla="*/ 252808 w 1318389"/>
              <a:gd name="connsiteY49" fmla="*/ 858867 h 1665195"/>
              <a:gd name="connsiteX50" fmla="*/ 444434 w 1318389"/>
              <a:gd name="connsiteY50" fmla="*/ 1190772 h 1665195"/>
              <a:gd name="connsiteX51" fmla="*/ 801245 w 1318389"/>
              <a:gd name="connsiteY51" fmla="*/ 1187463 h 1665195"/>
              <a:gd name="connsiteX52" fmla="*/ 801245 w 1318389"/>
              <a:gd name="connsiteY52" fmla="*/ 1116815 h 1665195"/>
              <a:gd name="connsiteX53" fmla="*/ 890858 w 1318389"/>
              <a:gd name="connsiteY53" fmla="*/ 1027202 h 1665195"/>
              <a:gd name="connsiteX54" fmla="*/ 1200123 w 1318389"/>
              <a:gd name="connsiteY54" fmla="*/ 1027202 h 1665195"/>
              <a:gd name="connsiteX55" fmla="*/ 1205949 w 1318389"/>
              <a:gd name="connsiteY55" fmla="*/ 998361 h 1665195"/>
              <a:gd name="connsiteX56" fmla="*/ 1288518 w 1318389"/>
              <a:gd name="connsiteY56" fmla="*/ 943622 h 1665195"/>
              <a:gd name="connsiteX57" fmla="*/ 1318389 w 1318389"/>
              <a:gd name="connsiteY57" fmla="*/ 974426 h 1665195"/>
              <a:gd name="connsiteX58" fmla="*/ 1318389 w 1318389"/>
              <a:gd name="connsiteY58" fmla="*/ 1635324 h 1665195"/>
              <a:gd name="connsiteX59" fmla="*/ 1288518 w 1318389"/>
              <a:gd name="connsiteY59" fmla="*/ 1665195 h 1665195"/>
              <a:gd name="connsiteX60" fmla="*/ 1205949 w 1318389"/>
              <a:gd name="connsiteY60" fmla="*/ 1610455 h 1665195"/>
              <a:gd name="connsiteX61" fmla="*/ 1203531 w 1318389"/>
              <a:gd name="connsiteY61" fmla="*/ 1598487 h 1665195"/>
              <a:gd name="connsiteX62" fmla="*/ 890858 w 1318389"/>
              <a:gd name="connsiteY62" fmla="*/ 1598487 h 1665195"/>
              <a:gd name="connsiteX63" fmla="*/ 801245 w 1318389"/>
              <a:gd name="connsiteY63" fmla="*/ 1508873 h 1665195"/>
              <a:gd name="connsiteX64" fmla="*/ 801245 w 1318389"/>
              <a:gd name="connsiteY64" fmla="*/ 1426032 h 1665195"/>
              <a:gd name="connsiteX65" fmla="*/ 379661 w 1318389"/>
              <a:gd name="connsiteY65" fmla="*/ 1429942 h 1665195"/>
              <a:gd name="connsiteX66" fmla="*/ 294951 w 1318389"/>
              <a:gd name="connsiteY66" fmla="*/ 1395390 h 1665195"/>
              <a:gd name="connsiteX67" fmla="*/ 270560 w 1318389"/>
              <a:gd name="connsiteY67" fmla="*/ 1359849 h 1665195"/>
              <a:gd name="connsiteX68" fmla="*/ 263688 w 1318389"/>
              <a:gd name="connsiteY68" fmla="*/ 1352058 h 1665195"/>
              <a:gd name="connsiteX69" fmla="*/ 15908 w 1318389"/>
              <a:gd name="connsiteY69" fmla="*/ 922891 h 1665195"/>
              <a:gd name="connsiteX70" fmla="*/ 898 w 1318389"/>
              <a:gd name="connsiteY70" fmla="*/ 878256 h 1665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318389" h="1665195">
                <a:moveTo>
                  <a:pt x="855467" y="1312844"/>
                </a:moveTo>
                <a:cubicBezTo>
                  <a:pt x="855467" y="1336181"/>
                  <a:pt x="875070" y="1355784"/>
                  <a:pt x="898407" y="1355784"/>
                </a:cubicBezTo>
                <a:cubicBezTo>
                  <a:pt x="921743" y="1355784"/>
                  <a:pt x="941347" y="1336181"/>
                  <a:pt x="941347" y="1312844"/>
                </a:cubicBezTo>
                <a:cubicBezTo>
                  <a:pt x="941347" y="1289508"/>
                  <a:pt x="921743" y="1269904"/>
                  <a:pt x="898407" y="1269904"/>
                </a:cubicBezTo>
                <a:cubicBezTo>
                  <a:pt x="875070" y="1269904"/>
                  <a:pt x="855467" y="1289508"/>
                  <a:pt x="855467" y="1312844"/>
                </a:cubicBezTo>
                <a:close/>
                <a:moveTo>
                  <a:pt x="362769" y="236590"/>
                </a:moveTo>
                <a:cubicBezTo>
                  <a:pt x="362769" y="260040"/>
                  <a:pt x="381779" y="279050"/>
                  <a:pt x="405229" y="279050"/>
                </a:cubicBezTo>
                <a:cubicBezTo>
                  <a:pt x="428679" y="279050"/>
                  <a:pt x="447689" y="260040"/>
                  <a:pt x="447689" y="236590"/>
                </a:cubicBezTo>
                <a:cubicBezTo>
                  <a:pt x="447689" y="213140"/>
                  <a:pt x="428679" y="194130"/>
                  <a:pt x="405229" y="194130"/>
                </a:cubicBezTo>
                <a:cubicBezTo>
                  <a:pt x="381779" y="194130"/>
                  <a:pt x="362769" y="213140"/>
                  <a:pt x="362769" y="236590"/>
                </a:cubicBezTo>
                <a:close/>
                <a:moveTo>
                  <a:pt x="348187" y="1312844"/>
                </a:moveTo>
                <a:cubicBezTo>
                  <a:pt x="348187" y="1336181"/>
                  <a:pt x="367790" y="1355784"/>
                  <a:pt x="391127" y="1355784"/>
                </a:cubicBezTo>
                <a:cubicBezTo>
                  <a:pt x="414463" y="1355784"/>
                  <a:pt x="434066" y="1336181"/>
                  <a:pt x="434066" y="1312844"/>
                </a:cubicBezTo>
                <a:cubicBezTo>
                  <a:pt x="434066" y="1289508"/>
                  <a:pt x="414463" y="1269904"/>
                  <a:pt x="391127" y="1269904"/>
                </a:cubicBezTo>
                <a:cubicBezTo>
                  <a:pt x="367790" y="1269904"/>
                  <a:pt x="348187" y="1289508"/>
                  <a:pt x="348187" y="1312844"/>
                </a:cubicBezTo>
                <a:close/>
                <a:moveTo>
                  <a:pt x="81655" y="873373"/>
                </a:moveTo>
                <a:cubicBezTo>
                  <a:pt x="81655" y="896710"/>
                  <a:pt x="101258" y="916313"/>
                  <a:pt x="124595" y="916313"/>
                </a:cubicBezTo>
                <a:cubicBezTo>
                  <a:pt x="147931" y="916313"/>
                  <a:pt x="167534" y="896710"/>
                  <a:pt x="167534" y="873373"/>
                </a:cubicBezTo>
                <a:cubicBezTo>
                  <a:pt x="167534" y="850037"/>
                  <a:pt x="147931" y="830433"/>
                  <a:pt x="124595" y="830433"/>
                </a:cubicBezTo>
                <a:cubicBezTo>
                  <a:pt x="101258" y="830433"/>
                  <a:pt x="81655" y="850037"/>
                  <a:pt x="81655" y="873373"/>
                </a:cubicBezTo>
                <a:close/>
                <a:moveTo>
                  <a:pt x="898" y="878256"/>
                </a:moveTo>
                <a:cubicBezTo>
                  <a:pt x="-4792" y="832394"/>
                  <a:pt x="16774" y="785458"/>
                  <a:pt x="59313" y="760898"/>
                </a:cubicBezTo>
                <a:lnTo>
                  <a:pt x="60023" y="760660"/>
                </a:lnTo>
                <a:lnTo>
                  <a:pt x="301509" y="256655"/>
                </a:lnTo>
                <a:lnTo>
                  <a:pt x="300401" y="253678"/>
                </a:lnTo>
                <a:cubicBezTo>
                  <a:pt x="291067" y="193002"/>
                  <a:pt x="332139" y="135127"/>
                  <a:pt x="392815" y="125792"/>
                </a:cubicBezTo>
                <a:lnTo>
                  <a:pt x="426561" y="127298"/>
                </a:lnTo>
                <a:lnTo>
                  <a:pt x="501833" y="25203"/>
                </a:lnTo>
                <a:lnTo>
                  <a:pt x="659591" y="0"/>
                </a:lnTo>
                <a:lnTo>
                  <a:pt x="767873" y="94280"/>
                </a:lnTo>
                <a:lnTo>
                  <a:pt x="773474" y="129752"/>
                </a:lnTo>
                <a:lnTo>
                  <a:pt x="750137" y="133486"/>
                </a:lnTo>
                <a:lnTo>
                  <a:pt x="643721" y="50407"/>
                </a:lnTo>
                <a:lnTo>
                  <a:pt x="528905" y="68143"/>
                </a:lnTo>
                <a:lnTo>
                  <a:pt x="477195" y="147376"/>
                </a:lnTo>
                <a:lnTo>
                  <a:pt x="504919" y="176856"/>
                </a:lnTo>
                <a:cubicBezTo>
                  <a:pt x="512650" y="189093"/>
                  <a:pt x="518134" y="203037"/>
                  <a:pt x="520701" y="218206"/>
                </a:cubicBezTo>
                <a:cubicBezTo>
                  <a:pt x="522451" y="229583"/>
                  <a:pt x="522429" y="240861"/>
                  <a:pt x="520838" y="251739"/>
                </a:cubicBezTo>
                <a:lnTo>
                  <a:pt x="512601" y="279384"/>
                </a:lnTo>
                <a:lnTo>
                  <a:pt x="572778" y="326714"/>
                </a:lnTo>
                <a:lnTo>
                  <a:pt x="687595" y="308045"/>
                </a:lnTo>
                <a:lnTo>
                  <a:pt x="763207" y="196028"/>
                </a:lnTo>
                <a:lnTo>
                  <a:pt x="785610" y="192294"/>
                </a:lnTo>
                <a:lnTo>
                  <a:pt x="791211" y="227766"/>
                </a:lnTo>
                <a:lnTo>
                  <a:pt x="718400" y="350984"/>
                </a:lnTo>
                <a:lnTo>
                  <a:pt x="560643" y="376188"/>
                </a:lnTo>
                <a:lnTo>
                  <a:pt x="481653" y="320430"/>
                </a:lnTo>
                <a:lnTo>
                  <a:pt x="469637" y="330704"/>
                </a:lnTo>
                <a:lnTo>
                  <a:pt x="462283" y="333441"/>
                </a:lnTo>
                <a:lnTo>
                  <a:pt x="252808" y="858867"/>
                </a:lnTo>
                <a:lnTo>
                  <a:pt x="444434" y="1190772"/>
                </a:lnTo>
                <a:lnTo>
                  <a:pt x="801245" y="1187463"/>
                </a:lnTo>
                <a:lnTo>
                  <a:pt x="801245" y="1116815"/>
                </a:lnTo>
                <a:cubicBezTo>
                  <a:pt x="801245" y="1067341"/>
                  <a:pt x="841384" y="1027202"/>
                  <a:pt x="890858" y="1027202"/>
                </a:cubicBezTo>
                <a:lnTo>
                  <a:pt x="1200123" y="1027202"/>
                </a:lnTo>
                <a:lnTo>
                  <a:pt x="1205949" y="998361"/>
                </a:lnTo>
                <a:cubicBezTo>
                  <a:pt x="1219557" y="966200"/>
                  <a:pt x="1251412" y="943622"/>
                  <a:pt x="1288518" y="943622"/>
                </a:cubicBezTo>
                <a:cubicBezTo>
                  <a:pt x="1305320" y="944554"/>
                  <a:pt x="1318389" y="957623"/>
                  <a:pt x="1318389" y="974426"/>
                </a:cubicBezTo>
                <a:lnTo>
                  <a:pt x="1318389" y="1635324"/>
                </a:lnTo>
                <a:cubicBezTo>
                  <a:pt x="1318389" y="1652126"/>
                  <a:pt x="1305320" y="1665195"/>
                  <a:pt x="1288518" y="1665195"/>
                </a:cubicBezTo>
                <a:cubicBezTo>
                  <a:pt x="1251412" y="1665195"/>
                  <a:pt x="1219557" y="1642617"/>
                  <a:pt x="1205949" y="1610455"/>
                </a:cubicBezTo>
                <a:lnTo>
                  <a:pt x="1203531" y="1598487"/>
                </a:lnTo>
                <a:lnTo>
                  <a:pt x="890858" y="1598487"/>
                </a:lnTo>
                <a:cubicBezTo>
                  <a:pt x="841384" y="1598487"/>
                  <a:pt x="801245" y="1558348"/>
                  <a:pt x="801245" y="1508873"/>
                </a:cubicBezTo>
                <a:lnTo>
                  <a:pt x="801245" y="1426032"/>
                </a:lnTo>
                <a:lnTo>
                  <a:pt x="379661" y="1429942"/>
                </a:lnTo>
                <a:cubicBezTo>
                  <a:pt x="346553" y="1429924"/>
                  <a:pt x="316655" y="1416756"/>
                  <a:pt x="294951" y="1395390"/>
                </a:cubicBezTo>
                <a:lnTo>
                  <a:pt x="270560" y="1359849"/>
                </a:lnTo>
                <a:lnTo>
                  <a:pt x="263688" y="1352058"/>
                </a:lnTo>
                <a:lnTo>
                  <a:pt x="15908" y="922891"/>
                </a:lnTo>
                <a:cubicBezTo>
                  <a:pt x="7721" y="908711"/>
                  <a:pt x="2795" y="893543"/>
                  <a:pt x="898" y="878256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lIns="68580" tIns="34290" rIns="68580" bIns="34290" rtlCol="0" anchor="ctr">
            <a:noAutofit/>
          </a:bodyPr>
          <a:lstStyle/>
          <a:p>
            <a:endParaRPr lang="en-US" dirty="0"/>
          </a:p>
        </p:txBody>
      </p:sp>
      <p:grpSp>
        <p:nvGrpSpPr>
          <p:cNvPr id="51" name="Group 50">
            <a:extLst>
              <a:ext uri="{FF2B5EF4-FFF2-40B4-BE49-F238E27FC236}">
                <a16:creationId xmlns="" xmlns:a16="http://schemas.microsoft.com/office/drawing/2014/main" id="{8DBCD379-172D-4B7C-B88B-0F803E66FD7A}"/>
              </a:ext>
            </a:extLst>
          </p:cNvPr>
          <p:cNvGrpSpPr/>
          <p:nvPr/>
        </p:nvGrpSpPr>
        <p:grpSpPr>
          <a:xfrm flipH="1">
            <a:off x="4411701" y="3579095"/>
            <a:ext cx="90058" cy="332746"/>
            <a:chOff x="1408027" y="3329887"/>
            <a:chExt cx="155342" cy="573958"/>
          </a:xfrm>
          <a:solidFill>
            <a:schemeClr val="bg1"/>
          </a:solidFill>
        </p:grpSpPr>
        <p:sp>
          <p:nvSpPr>
            <p:cNvPr id="52" name="Oval 51">
              <a:extLst>
                <a:ext uri="{FF2B5EF4-FFF2-40B4-BE49-F238E27FC236}">
                  <a16:creationId xmlns="" xmlns:a16="http://schemas.microsoft.com/office/drawing/2014/main" id="{6E8BA906-64FD-4D04-AB56-E47DF7C41196}"/>
                </a:ext>
              </a:extLst>
            </p:cNvPr>
            <p:cNvSpPr/>
            <p:nvPr/>
          </p:nvSpPr>
          <p:spPr>
            <a:xfrm>
              <a:off x="1408027" y="3748503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="" xmlns:a16="http://schemas.microsoft.com/office/drawing/2014/main" id="{0B9B1C15-B81C-4936-8D24-7AE6A13D7C02}"/>
                </a:ext>
              </a:extLst>
            </p:cNvPr>
            <p:cNvSpPr/>
            <p:nvPr/>
          </p:nvSpPr>
          <p:spPr>
            <a:xfrm>
              <a:off x="1408027" y="3539195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="" xmlns:a16="http://schemas.microsoft.com/office/drawing/2014/main" id="{F7959BBB-E8BB-425E-BA79-A8423C79126B}"/>
                </a:ext>
              </a:extLst>
            </p:cNvPr>
            <p:cNvSpPr/>
            <p:nvPr/>
          </p:nvSpPr>
          <p:spPr>
            <a:xfrm>
              <a:off x="1408027" y="3329887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554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mart City Company Meeting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589EA5"/>
      </a:accent1>
      <a:accent2>
        <a:srgbClr val="77BE9C"/>
      </a:accent2>
      <a:accent3>
        <a:srgbClr val="A8DBA7"/>
      </a:accent3>
      <a:accent4>
        <a:srgbClr val="D0F09F"/>
      </a:accent4>
      <a:accent5>
        <a:srgbClr val="FFFFFF"/>
      </a:accent5>
      <a:accent6>
        <a:srgbClr val="22262D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442</Words>
  <Application>Microsoft Office PowerPoint</Application>
  <PresentationFormat>On-screen Show (16:9)</PresentationFormat>
  <Paragraphs>90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Rockwell</vt:lpstr>
      <vt:lpstr>Lato Light</vt:lpstr>
      <vt:lpstr>맑은 고딕</vt:lpstr>
      <vt:lpstr>Unica One</vt:lpstr>
      <vt:lpstr>Smart City Company Meeting by Slidesgo</vt:lpstr>
      <vt:lpstr>Internet of Things</vt:lpstr>
      <vt:lpstr>PowerPoint Presentation</vt:lpstr>
      <vt:lpstr>PowerPoint Presentation</vt:lpstr>
      <vt:lpstr>PowerPoint Presentation</vt:lpstr>
      <vt:lpstr>Paradigma</vt:lpstr>
      <vt:lpstr>Referensi Model Iot</vt:lpstr>
      <vt:lpstr>PowerPoint Presentation</vt:lpstr>
      <vt:lpstr>Kebutuhan IOT</vt:lpstr>
      <vt:lpstr>PowerPoint Presentation</vt:lpstr>
      <vt:lpstr>PowerPoint Presentation</vt:lpstr>
      <vt:lpstr>PowerPoint Presentation</vt:lpstr>
      <vt:lpstr>Product</vt:lpstr>
      <vt:lpstr>Product</vt:lpstr>
      <vt:lpstr>Referensi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 city meeting</dc:title>
  <cp:lastModifiedBy>Microsoft</cp:lastModifiedBy>
  <cp:revision>61</cp:revision>
  <dcterms:modified xsi:type="dcterms:W3CDTF">2021-08-19T08:44:52Z</dcterms:modified>
</cp:coreProperties>
</file>