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71" r:id="rId4"/>
    <p:sldId id="272" r:id="rId5"/>
    <p:sldId id="274" r:id="rId6"/>
    <p:sldId id="275" r:id="rId7"/>
    <p:sldId id="276" r:id="rId8"/>
    <p:sldId id="270" r:id="rId9"/>
    <p:sldId id="277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92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443A4-B7E3-4CA4-A5D7-6FC84F0D9A30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755B039-9281-4188-838A-31D659F0CF9C}">
      <dgm:prSet phldrT="[Text]" custT="1"/>
      <dgm:spPr/>
      <dgm:t>
        <a:bodyPr/>
        <a:lstStyle/>
        <a:p>
          <a:r>
            <a:rPr lang="id-ID" sz="1200" dirty="0" smtClean="0"/>
            <a:t>Knowledge</a:t>
          </a:r>
          <a:endParaRPr lang="id-ID" sz="1200" dirty="0"/>
        </a:p>
      </dgm:t>
    </dgm:pt>
    <dgm:pt modelId="{621FA7BD-C5B0-4432-85AD-DB71900A3ECE}" type="parTrans" cxnId="{D2250067-CBD9-4DC9-9876-225CCF54AF55}">
      <dgm:prSet/>
      <dgm:spPr/>
      <dgm:t>
        <a:bodyPr/>
        <a:lstStyle/>
        <a:p>
          <a:endParaRPr lang="id-ID"/>
        </a:p>
      </dgm:t>
    </dgm:pt>
    <dgm:pt modelId="{B05D9039-5D12-446D-A8B8-9372A62BE950}" type="sibTrans" cxnId="{D2250067-CBD9-4DC9-9876-225CCF54AF55}">
      <dgm:prSet/>
      <dgm:spPr/>
      <dgm:t>
        <a:bodyPr/>
        <a:lstStyle/>
        <a:p>
          <a:endParaRPr lang="id-ID"/>
        </a:p>
      </dgm:t>
    </dgm:pt>
    <dgm:pt modelId="{E92E2406-4CAF-446A-93BF-740AE7F3BC6B}">
      <dgm:prSet phldrT="[Text]" custT="1"/>
      <dgm:spPr/>
      <dgm:t>
        <a:bodyPr/>
        <a:lstStyle/>
        <a:p>
          <a:r>
            <a:rPr lang="id-ID" sz="1200" dirty="0" smtClean="0"/>
            <a:t>Population</a:t>
          </a:r>
          <a:endParaRPr lang="id-ID" sz="1200" dirty="0"/>
        </a:p>
      </dgm:t>
    </dgm:pt>
    <dgm:pt modelId="{BE92EBEF-FF3C-4D52-9CF9-0A04C1D7AB93}" type="parTrans" cxnId="{E43E78D5-4A3F-4CFB-8E9E-DE76A0B11B3B}">
      <dgm:prSet/>
      <dgm:spPr/>
      <dgm:t>
        <a:bodyPr/>
        <a:lstStyle/>
        <a:p>
          <a:endParaRPr lang="id-ID"/>
        </a:p>
      </dgm:t>
    </dgm:pt>
    <dgm:pt modelId="{B426477F-F74C-433B-9E85-DFE19AF8DABD}" type="sibTrans" cxnId="{E43E78D5-4A3F-4CFB-8E9E-DE76A0B11B3B}">
      <dgm:prSet/>
      <dgm:spPr/>
      <dgm:t>
        <a:bodyPr/>
        <a:lstStyle/>
        <a:p>
          <a:endParaRPr lang="id-ID"/>
        </a:p>
      </dgm:t>
    </dgm:pt>
    <dgm:pt modelId="{93177C14-0C94-4EF8-A53E-C5E3F3B6C64B}">
      <dgm:prSet phldrT="[Text]" custT="1"/>
      <dgm:spPr/>
      <dgm:t>
        <a:bodyPr/>
        <a:lstStyle/>
        <a:p>
          <a:r>
            <a:rPr lang="id-ID" sz="1200" dirty="0" smtClean="0"/>
            <a:t>Values</a:t>
          </a:r>
          <a:endParaRPr lang="id-ID" sz="1200" dirty="0"/>
        </a:p>
      </dgm:t>
    </dgm:pt>
    <dgm:pt modelId="{5E9CE88D-CE89-43B0-80B4-03FFBA9D43F9}" type="parTrans" cxnId="{574470AD-5255-4C9B-8CB9-63068D8F027A}">
      <dgm:prSet/>
      <dgm:spPr/>
      <dgm:t>
        <a:bodyPr/>
        <a:lstStyle/>
        <a:p>
          <a:endParaRPr lang="id-ID"/>
        </a:p>
      </dgm:t>
    </dgm:pt>
    <dgm:pt modelId="{7E362101-579F-4BEF-B234-ECFF3B1A678B}" type="sibTrans" cxnId="{574470AD-5255-4C9B-8CB9-63068D8F027A}">
      <dgm:prSet/>
      <dgm:spPr/>
      <dgm:t>
        <a:bodyPr/>
        <a:lstStyle/>
        <a:p>
          <a:endParaRPr lang="id-ID"/>
        </a:p>
      </dgm:t>
    </dgm:pt>
    <dgm:pt modelId="{61DFD9E6-EA38-43D8-8465-261C9B6A1D3C}">
      <dgm:prSet phldrT="[Text]" custT="1"/>
      <dgm:spPr/>
      <dgm:t>
        <a:bodyPr/>
        <a:lstStyle/>
        <a:p>
          <a:r>
            <a:rPr lang="id-ID" sz="1200" dirty="0" smtClean="0"/>
            <a:t>Social organization</a:t>
          </a:r>
          <a:endParaRPr lang="id-ID" sz="1200" dirty="0"/>
        </a:p>
      </dgm:t>
    </dgm:pt>
    <dgm:pt modelId="{6250AD07-6339-4084-93AD-D014201993E1}" type="parTrans" cxnId="{9A5E7B8A-9BFA-4A92-8F31-AF16A0DEEAE1}">
      <dgm:prSet/>
      <dgm:spPr/>
      <dgm:t>
        <a:bodyPr/>
        <a:lstStyle/>
        <a:p>
          <a:endParaRPr lang="id-ID"/>
        </a:p>
      </dgm:t>
    </dgm:pt>
    <dgm:pt modelId="{C058EAC4-BC73-4DE7-9B9A-B9213F863B08}" type="sibTrans" cxnId="{9A5E7B8A-9BFA-4A92-8F31-AF16A0DEEAE1}">
      <dgm:prSet/>
      <dgm:spPr/>
      <dgm:t>
        <a:bodyPr/>
        <a:lstStyle/>
        <a:p>
          <a:endParaRPr lang="id-ID"/>
        </a:p>
      </dgm:t>
    </dgm:pt>
    <dgm:pt modelId="{9314EB72-3663-40F0-A404-102C6AA51588}">
      <dgm:prSet phldrT="[Text]" custT="1"/>
      <dgm:spPr/>
      <dgm:t>
        <a:bodyPr/>
        <a:lstStyle/>
        <a:p>
          <a:r>
            <a:rPr lang="id-ID" sz="1200" dirty="0" smtClean="0"/>
            <a:t>technology</a:t>
          </a:r>
          <a:endParaRPr lang="id-ID" sz="1200" dirty="0"/>
        </a:p>
      </dgm:t>
    </dgm:pt>
    <dgm:pt modelId="{D7655FB3-88C7-4352-A84F-063EB063DF6A}" type="parTrans" cxnId="{65FD622D-444B-44AE-B419-015A81378F67}">
      <dgm:prSet/>
      <dgm:spPr/>
      <dgm:t>
        <a:bodyPr/>
        <a:lstStyle/>
        <a:p>
          <a:endParaRPr lang="id-ID"/>
        </a:p>
      </dgm:t>
    </dgm:pt>
    <dgm:pt modelId="{9495C7B4-4F09-49AD-8555-6C4289BE190B}" type="sibTrans" cxnId="{65FD622D-444B-44AE-B419-015A81378F67}">
      <dgm:prSet/>
      <dgm:spPr/>
      <dgm:t>
        <a:bodyPr/>
        <a:lstStyle/>
        <a:p>
          <a:endParaRPr lang="id-ID"/>
        </a:p>
      </dgm:t>
    </dgm:pt>
    <dgm:pt modelId="{96F25483-B664-4EBB-95A1-7408CC9951BF}" type="pres">
      <dgm:prSet presAssocID="{B6A443A4-B7E3-4CA4-A5D7-6FC84F0D9A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E254B1-D163-454C-8849-E519B5230C74}" type="pres">
      <dgm:prSet presAssocID="{7755B039-9281-4188-838A-31D659F0CF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A38414-9EE8-4AE2-8B02-0F442169BBD4}" type="pres">
      <dgm:prSet presAssocID="{7755B039-9281-4188-838A-31D659F0CF9C}" presName="spNode" presStyleCnt="0"/>
      <dgm:spPr/>
    </dgm:pt>
    <dgm:pt modelId="{37CEB05C-14A9-4B38-931F-F5A7FF48CADE}" type="pres">
      <dgm:prSet presAssocID="{B05D9039-5D12-446D-A8B8-9372A62BE950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99CD90A-B9DB-4249-8157-661CC0238E52}" type="pres">
      <dgm:prSet presAssocID="{E92E2406-4CAF-446A-93BF-740AE7F3BC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0E8FFE-B08E-4FA4-A3A0-EA8FB8762152}" type="pres">
      <dgm:prSet presAssocID="{E92E2406-4CAF-446A-93BF-740AE7F3BC6B}" presName="spNode" presStyleCnt="0"/>
      <dgm:spPr/>
    </dgm:pt>
    <dgm:pt modelId="{55C5E5C8-5421-4616-8902-B17B64F7B31E}" type="pres">
      <dgm:prSet presAssocID="{B426477F-F74C-433B-9E85-DFE19AF8DABD}" presName="sibTrans" presStyleLbl="sibTrans1D1" presStyleIdx="1" presStyleCnt="5"/>
      <dgm:spPr/>
      <dgm:t>
        <a:bodyPr/>
        <a:lstStyle/>
        <a:p>
          <a:endParaRPr lang="id-ID"/>
        </a:p>
      </dgm:t>
    </dgm:pt>
    <dgm:pt modelId="{17DCB951-12B3-48AF-81E7-08ED52FE4486}" type="pres">
      <dgm:prSet presAssocID="{93177C14-0C94-4EF8-A53E-C5E3F3B6C6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8D6CF1-ACCF-4A69-BA14-A3B2288FFCA8}" type="pres">
      <dgm:prSet presAssocID="{93177C14-0C94-4EF8-A53E-C5E3F3B6C64B}" presName="spNode" presStyleCnt="0"/>
      <dgm:spPr/>
    </dgm:pt>
    <dgm:pt modelId="{FD341C2D-6CD8-4366-ABE0-2CAE243759E3}" type="pres">
      <dgm:prSet presAssocID="{7E362101-579F-4BEF-B234-ECFF3B1A678B}" presName="sibTrans" presStyleLbl="sibTrans1D1" presStyleIdx="2" presStyleCnt="5"/>
      <dgm:spPr/>
      <dgm:t>
        <a:bodyPr/>
        <a:lstStyle/>
        <a:p>
          <a:endParaRPr lang="id-ID"/>
        </a:p>
      </dgm:t>
    </dgm:pt>
    <dgm:pt modelId="{F502D7A2-9071-4691-A5FD-D3BDCACC91F1}" type="pres">
      <dgm:prSet presAssocID="{61DFD9E6-EA38-43D8-8465-261C9B6A1D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A668DB-C120-4BF7-AA27-E5BAD78AAE07}" type="pres">
      <dgm:prSet presAssocID="{61DFD9E6-EA38-43D8-8465-261C9B6A1D3C}" presName="spNode" presStyleCnt="0"/>
      <dgm:spPr/>
    </dgm:pt>
    <dgm:pt modelId="{5B0F8623-733D-4222-B0A8-F303FE554660}" type="pres">
      <dgm:prSet presAssocID="{C058EAC4-BC73-4DE7-9B9A-B9213F863B0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A55254DB-C2DC-4275-A407-0F3E1B7484A2}" type="pres">
      <dgm:prSet presAssocID="{9314EB72-3663-40F0-A404-102C6AA515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F7E171-5392-4D8C-B03E-A67B70FC6DDC}" type="pres">
      <dgm:prSet presAssocID="{9314EB72-3663-40F0-A404-102C6AA51588}" presName="spNode" presStyleCnt="0"/>
      <dgm:spPr/>
    </dgm:pt>
    <dgm:pt modelId="{4FD983E7-A80C-4374-9204-199A994A8536}" type="pres">
      <dgm:prSet presAssocID="{9495C7B4-4F09-49AD-8555-6C4289BE190B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FEA32AA9-AC0E-438C-BF5E-D4BE85290E1E}" type="presOf" srcId="{7755B039-9281-4188-838A-31D659F0CF9C}" destId="{B3E254B1-D163-454C-8849-E519B5230C74}" srcOrd="0" destOrd="0" presId="urn:microsoft.com/office/officeart/2005/8/layout/cycle6"/>
    <dgm:cxn modelId="{BF371228-E84B-4495-8AA0-A9F6DC424FDA}" type="presOf" srcId="{9495C7B4-4F09-49AD-8555-6C4289BE190B}" destId="{4FD983E7-A80C-4374-9204-199A994A8536}" srcOrd="0" destOrd="0" presId="urn:microsoft.com/office/officeart/2005/8/layout/cycle6"/>
    <dgm:cxn modelId="{A31F4F95-47D9-483A-81FF-98762A594CB6}" type="presOf" srcId="{E92E2406-4CAF-446A-93BF-740AE7F3BC6B}" destId="{499CD90A-B9DB-4249-8157-661CC0238E52}" srcOrd="0" destOrd="0" presId="urn:microsoft.com/office/officeart/2005/8/layout/cycle6"/>
    <dgm:cxn modelId="{E7329A6C-C45F-490B-A439-060EA76A6048}" type="presOf" srcId="{93177C14-0C94-4EF8-A53E-C5E3F3B6C64B}" destId="{17DCB951-12B3-48AF-81E7-08ED52FE4486}" srcOrd="0" destOrd="0" presId="urn:microsoft.com/office/officeart/2005/8/layout/cycle6"/>
    <dgm:cxn modelId="{574470AD-5255-4C9B-8CB9-63068D8F027A}" srcId="{B6A443A4-B7E3-4CA4-A5D7-6FC84F0D9A30}" destId="{93177C14-0C94-4EF8-A53E-C5E3F3B6C64B}" srcOrd="2" destOrd="0" parTransId="{5E9CE88D-CE89-43B0-80B4-03FFBA9D43F9}" sibTransId="{7E362101-579F-4BEF-B234-ECFF3B1A678B}"/>
    <dgm:cxn modelId="{65FD622D-444B-44AE-B419-015A81378F67}" srcId="{B6A443A4-B7E3-4CA4-A5D7-6FC84F0D9A30}" destId="{9314EB72-3663-40F0-A404-102C6AA51588}" srcOrd="4" destOrd="0" parTransId="{D7655FB3-88C7-4352-A84F-063EB063DF6A}" sibTransId="{9495C7B4-4F09-49AD-8555-6C4289BE190B}"/>
    <dgm:cxn modelId="{F992E110-EF20-4FE8-9C00-EAEA5C98E850}" type="presOf" srcId="{B6A443A4-B7E3-4CA4-A5D7-6FC84F0D9A30}" destId="{96F25483-B664-4EBB-95A1-7408CC9951BF}" srcOrd="0" destOrd="0" presId="urn:microsoft.com/office/officeart/2005/8/layout/cycle6"/>
    <dgm:cxn modelId="{B0E5CAF9-92A8-4C1A-99A2-A8E923BE2AA8}" type="presOf" srcId="{C058EAC4-BC73-4DE7-9B9A-B9213F863B08}" destId="{5B0F8623-733D-4222-B0A8-F303FE554660}" srcOrd="0" destOrd="0" presId="urn:microsoft.com/office/officeart/2005/8/layout/cycle6"/>
    <dgm:cxn modelId="{DB2F7151-7838-42C3-871A-D8ECABDCA6E0}" type="presOf" srcId="{61DFD9E6-EA38-43D8-8465-261C9B6A1D3C}" destId="{F502D7A2-9071-4691-A5FD-D3BDCACC91F1}" srcOrd="0" destOrd="0" presId="urn:microsoft.com/office/officeart/2005/8/layout/cycle6"/>
    <dgm:cxn modelId="{D64A9F4D-B749-4B29-99D2-1C23AFB257D7}" type="presOf" srcId="{9314EB72-3663-40F0-A404-102C6AA51588}" destId="{A55254DB-C2DC-4275-A407-0F3E1B7484A2}" srcOrd="0" destOrd="0" presId="urn:microsoft.com/office/officeart/2005/8/layout/cycle6"/>
    <dgm:cxn modelId="{519FEEAC-0B45-47C6-AEDD-8D32FB6B4EED}" type="presOf" srcId="{7E362101-579F-4BEF-B234-ECFF3B1A678B}" destId="{FD341C2D-6CD8-4366-ABE0-2CAE243759E3}" srcOrd="0" destOrd="0" presId="urn:microsoft.com/office/officeart/2005/8/layout/cycle6"/>
    <dgm:cxn modelId="{E43E78D5-4A3F-4CFB-8E9E-DE76A0B11B3B}" srcId="{B6A443A4-B7E3-4CA4-A5D7-6FC84F0D9A30}" destId="{E92E2406-4CAF-446A-93BF-740AE7F3BC6B}" srcOrd="1" destOrd="0" parTransId="{BE92EBEF-FF3C-4D52-9CF9-0A04C1D7AB93}" sibTransId="{B426477F-F74C-433B-9E85-DFE19AF8DABD}"/>
    <dgm:cxn modelId="{D2250067-CBD9-4DC9-9876-225CCF54AF55}" srcId="{B6A443A4-B7E3-4CA4-A5D7-6FC84F0D9A30}" destId="{7755B039-9281-4188-838A-31D659F0CF9C}" srcOrd="0" destOrd="0" parTransId="{621FA7BD-C5B0-4432-85AD-DB71900A3ECE}" sibTransId="{B05D9039-5D12-446D-A8B8-9372A62BE950}"/>
    <dgm:cxn modelId="{76E244F1-68CA-4B63-9481-1EFAB3B88824}" type="presOf" srcId="{B426477F-F74C-433B-9E85-DFE19AF8DABD}" destId="{55C5E5C8-5421-4616-8902-B17B64F7B31E}" srcOrd="0" destOrd="0" presId="urn:microsoft.com/office/officeart/2005/8/layout/cycle6"/>
    <dgm:cxn modelId="{9A5E7B8A-9BFA-4A92-8F31-AF16A0DEEAE1}" srcId="{B6A443A4-B7E3-4CA4-A5D7-6FC84F0D9A30}" destId="{61DFD9E6-EA38-43D8-8465-261C9B6A1D3C}" srcOrd="3" destOrd="0" parTransId="{6250AD07-6339-4084-93AD-D014201993E1}" sibTransId="{C058EAC4-BC73-4DE7-9B9A-B9213F863B08}"/>
    <dgm:cxn modelId="{EB565997-D574-4C89-AC8D-3FCE9F414ADC}" type="presOf" srcId="{B05D9039-5D12-446D-A8B8-9372A62BE950}" destId="{37CEB05C-14A9-4B38-931F-F5A7FF48CADE}" srcOrd="0" destOrd="0" presId="urn:microsoft.com/office/officeart/2005/8/layout/cycle6"/>
    <dgm:cxn modelId="{834B4DA5-910A-4A2F-B809-252044D4324D}" type="presParOf" srcId="{96F25483-B664-4EBB-95A1-7408CC9951BF}" destId="{B3E254B1-D163-454C-8849-E519B5230C74}" srcOrd="0" destOrd="0" presId="urn:microsoft.com/office/officeart/2005/8/layout/cycle6"/>
    <dgm:cxn modelId="{938C74E1-DD3C-464B-AD04-83E67379BD3F}" type="presParOf" srcId="{96F25483-B664-4EBB-95A1-7408CC9951BF}" destId="{FDA38414-9EE8-4AE2-8B02-0F442169BBD4}" srcOrd="1" destOrd="0" presId="urn:microsoft.com/office/officeart/2005/8/layout/cycle6"/>
    <dgm:cxn modelId="{2390EA3B-7AB3-472A-AF3D-34A45FA28C72}" type="presParOf" srcId="{96F25483-B664-4EBB-95A1-7408CC9951BF}" destId="{37CEB05C-14A9-4B38-931F-F5A7FF48CADE}" srcOrd="2" destOrd="0" presId="urn:microsoft.com/office/officeart/2005/8/layout/cycle6"/>
    <dgm:cxn modelId="{2B7A63C3-E01C-40AF-B5E9-F385803A6F8B}" type="presParOf" srcId="{96F25483-B664-4EBB-95A1-7408CC9951BF}" destId="{499CD90A-B9DB-4249-8157-661CC0238E52}" srcOrd="3" destOrd="0" presId="urn:microsoft.com/office/officeart/2005/8/layout/cycle6"/>
    <dgm:cxn modelId="{B7A078CB-A2F9-489C-9584-21EB7395F8AF}" type="presParOf" srcId="{96F25483-B664-4EBB-95A1-7408CC9951BF}" destId="{0B0E8FFE-B08E-4FA4-A3A0-EA8FB8762152}" srcOrd="4" destOrd="0" presId="urn:microsoft.com/office/officeart/2005/8/layout/cycle6"/>
    <dgm:cxn modelId="{B2992D60-0930-4853-8054-4249D969A88E}" type="presParOf" srcId="{96F25483-B664-4EBB-95A1-7408CC9951BF}" destId="{55C5E5C8-5421-4616-8902-B17B64F7B31E}" srcOrd="5" destOrd="0" presId="urn:microsoft.com/office/officeart/2005/8/layout/cycle6"/>
    <dgm:cxn modelId="{94B1D238-036C-4F06-AD34-4BD8D3E3E12B}" type="presParOf" srcId="{96F25483-B664-4EBB-95A1-7408CC9951BF}" destId="{17DCB951-12B3-48AF-81E7-08ED52FE4486}" srcOrd="6" destOrd="0" presId="urn:microsoft.com/office/officeart/2005/8/layout/cycle6"/>
    <dgm:cxn modelId="{74CAA256-586C-4480-9F31-6BD2F1084F30}" type="presParOf" srcId="{96F25483-B664-4EBB-95A1-7408CC9951BF}" destId="{D18D6CF1-ACCF-4A69-BA14-A3B2288FFCA8}" srcOrd="7" destOrd="0" presId="urn:microsoft.com/office/officeart/2005/8/layout/cycle6"/>
    <dgm:cxn modelId="{984AE2C5-CA51-4A44-8E38-7BDEBBCD5166}" type="presParOf" srcId="{96F25483-B664-4EBB-95A1-7408CC9951BF}" destId="{FD341C2D-6CD8-4366-ABE0-2CAE243759E3}" srcOrd="8" destOrd="0" presId="urn:microsoft.com/office/officeart/2005/8/layout/cycle6"/>
    <dgm:cxn modelId="{96A81548-E5F5-4566-AE0D-1CA8410C8B1B}" type="presParOf" srcId="{96F25483-B664-4EBB-95A1-7408CC9951BF}" destId="{F502D7A2-9071-4691-A5FD-D3BDCACC91F1}" srcOrd="9" destOrd="0" presId="urn:microsoft.com/office/officeart/2005/8/layout/cycle6"/>
    <dgm:cxn modelId="{BD77D032-2BEC-466F-8BB9-344FC673C1C2}" type="presParOf" srcId="{96F25483-B664-4EBB-95A1-7408CC9951BF}" destId="{29A668DB-C120-4BF7-AA27-E5BAD78AAE07}" srcOrd="10" destOrd="0" presId="urn:microsoft.com/office/officeart/2005/8/layout/cycle6"/>
    <dgm:cxn modelId="{3C6ED98F-37C4-41BE-818A-C445648CEF2F}" type="presParOf" srcId="{96F25483-B664-4EBB-95A1-7408CC9951BF}" destId="{5B0F8623-733D-4222-B0A8-F303FE554660}" srcOrd="11" destOrd="0" presId="urn:microsoft.com/office/officeart/2005/8/layout/cycle6"/>
    <dgm:cxn modelId="{18CE6A69-347B-490D-B0D0-9255646EA1B6}" type="presParOf" srcId="{96F25483-B664-4EBB-95A1-7408CC9951BF}" destId="{A55254DB-C2DC-4275-A407-0F3E1B7484A2}" srcOrd="12" destOrd="0" presId="urn:microsoft.com/office/officeart/2005/8/layout/cycle6"/>
    <dgm:cxn modelId="{8AFE40BF-B073-455F-BEE1-A219BFF109B2}" type="presParOf" srcId="{96F25483-B664-4EBB-95A1-7408CC9951BF}" destId="{08F7E171-5392-4D8C-B03E-A67B70FC6DDC}" srcOrd="13" destOrd="0" presId="urn:microsoft.com/office/officeart/2005/8/layout/cycle6"/>
    <dgm:cxn modelId="{E611D50F-0D77-4CF8-8A3F-3051E2978BC7}" type="presParOf" srcId="{96F25483-B664-4EBB-95A1-7408CC9951BF}" destId="{4FD983E7-A80C-4374-9204-199A994A8536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443A4-B7E3-4CA4-A5D7-6FC84F0D9A30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7755B039-9281-4188-838A-31D659F0CF9C}">
      <dgm:prSet phldrT="[Text]" custT="1"/>
      <dgm:spPr/>
      <dgm:t>
        <a:bodyPr/>
        <a:lstStyle/>
        <a:p>
          <a:r>
            <a:rPr lang="id-ID" sz="1200" dirty="0" smtClean="0"/>
            <a:t>Plants</a:t>
          </a:r>
          <a:endParaRPr lang="id-ID" sz="1200" dirty="0"/>
        </a:p>
      </dgm:t>
    </dgm:pt>
    <dgm:pt modelId="{621FA7BD-C5B0-4432-85AD-DB71900A3ECE}" type="parTrans" cxnId="{D2250067-CBD9-4DC9-9876-225CCF54AF55}">
      <dgm:prSet/>
      <dgm:spPr/>
      <dgm:t>
        <a:bodyPr/>
        <a:lstStyle/>
        <a:p>
          <a:endParaRPr lang="id-ID"/>
        </a:p>
      </dgm:t>
    </dgm:pt>
    <dgm:pt modelId="{B05D9039-5D12-446D-A8B8-9372A62BE950}" type="sibTrans" cxnId="{D2250067-CBD9-4DC9-9876-225CCF54AF55}">
      <dgm:prSet/>
      <dgm:spPr/>
      <dgm:t>
        <a:bodyPr/>
        <a:lstStyle/>
        <a:p>
          <a:endParaRPr lang="id-ID"/>
        </a:p>
      </dgm:t>
    </dgm:pt>
    <dgm:pt modelId="{E92E2406-4CAF-446A-93BF-740AE7F3BC6B}">
      <dgm:prSet phldrT="[Text]" custT="1"/>
      <dgm:spPr/>
      <dgm:t>
        <a:bodyPr/>
        <a:lstStyle/>
        <a:p>
          <a:r>
            <a:rPr lang="id-ID" sz="1200" dirty="0" smtClean="0"/>
            <a:t>Human-built structures</a:t>
          </a:r>
          <a:endParaRPr lang="id-ID" sz="1200" dirty="0"/>
        </a:p>
      </dgm:t>
    </dgm:pt>
    <dgm:pt modelId="{BE92EBEF-FF3C-4D52-9CF9-0A04C1D7AB93}" type="parTrans" cxnId="{E43E78D5-4A3F-4CFB-8E9E-DE76A0B11B3B}">
      <dgm:prSet/>
      <dgm:spPr/>
      <dgm:t>
        <a:bodyPr/>
        <a:lstStyle/>
        <a:p>
          <a:endParaRPr lang="id-ID"/>
        </a:p>
      </dgm:t>
    </dgm:pt>
    <dgm:pt modelId="{B426477F-F74C-433B-9E85-DFE19AF8DABD}" type="sibTrans" cxnId="{E43E78D5-4A3F-4CFB-8E9E-DE76A0B11B3B}">
      <dgm:prSet/>
      <dgm:spPr/>
      <dgm:t>
        <a:bodyPr/>
        <a:lstStyle/>
        <a:p>
          <a:endParaRPr lang="id-ID"/>
        </a:p>
      </dgm:t>
    </dgm:pt>
    <dgm:pt modelId="{93177C14-0C94-4EF8-A53E-C5E3F3B6C64B}">
      <dgm:prSet phldrT="[Text]" custT="1"/>
      <dgm:spPr/>
      <dgm:t>
        <a:bodyPr/>
        <a:lstStyle/>
        <a:p>
          <a:r>
            <a:rPr lang="id-ID" sz="1200" dirty="0" smtClean="0"/>
            <a:t>soil</a:t>
          </a:r>
          <a:endParaRPr lang="id-ID" sz="1200" dirty="0"/>
        </a:p>
      </dgm:t>
    </dgm:pt>
    <dgm:pt modelId="{5E9CE88D-CE89-43B0-80B4-03FFBA9D43F9}" type="parTrans" cxnId="{574470AD-5255-4C9B-8CB9-63068D8F027A}">
      <dgm:prSet/>
      <dgm:spPr/>
      <dgm:t>
        <a:bodyPr/>
        <a:lstStyle/>
        <a:p>
          <a:endParaRPr lang="id-ID"/>
        </a:p>
      </dgm:t>
    </dgm:pt>
    <dgm:pt modelId="{7E362101-579F-4BEF-B234-ECFF3B1A678B}" type="sibTrans" cxnId="{574470AD-5255-4C9B-8CB9-63068D8F027A}">
      <dgm:prSet/>
      <dgm:spPr/>
      <dgm:t>
        <a:bodyPr/>
        <a:lstStyle/>
        <a:p>
          <a:endParaRPr lang="id-ID"/>
        </a:p>
      </dgm:t>
    </dgm:pt>
    <dgm:pt modelId="{61DFD9E6-EA38-43D8-8465-261C9B6A1D3C}">
      <dgm:prSet phldrT="[Text]" custT="1"/>
      <dgm:spPr/>
      <dgm:t>
        <a:bodyPr/>
        <a:lstStyle/>
        <a:p>
          <a:r>
            <a:rPr lang="id-ID" sz="1200" dirty="0" smtClean="0"/>
            <a:t>Water</a:t>
          </a:r>
          <a:endParaRPr lang="id-ID" sz="1200" dirty="0"/>
        </a:p>
      </dgm:t>
    </dgm:pt>
    <dgm:pt modelId="{6250AD07-6339-4084-93AD-D014201993E1}" type="parTrans" cxnId="{9A5E7B8A-9BFA-4A92-8F31-AF16A0DEEAE1}">
      <dgm:prSet/>
      <dgm:spPr/>
      <dgm:t>
        <a:bodyPr/>
        <a:lstStyle/>
        <a:p>
          <a:endParaRPr lang="id-ID"/>
        </a:p>
      </dgm:t>
    </dgm:pt>
    <dgm:pt modelId="{C058EAC4-BC73-4DE7-9B9A-B9213F863B08}" type="sibTrans" cxnId="{9A5E7B8A-9BFA-4A92-8F31-AF16A0DEEAE1}">
      <dgm:prSet/>
      <dgm:spPr/>
      <dgm:t>
        <a:bodyPr/>
        <a:lstStyle/>
        <a:p>
          <a:endParaRPr lang="id-ID"/>
        </a:p>
      </dgm:t>
    </dgm:pt>
    <dgm:pt modelId="{9314EB72-3663-40F0-A404-102C6AA51588}">
      <dgm:prSet phldrT="[Text]" custT="1"/>
      <dgm:spPr/>
      <dgm:t>
        <a:bodyPr/>
        <a:lstStyle/>
        <a:p>
          <a:r>
            <a:rPr lang="id-ID" sz="1200" dirty="0" smtClean="0"/>
            <a:t>air</a:t>
          </a:r>
          <a:endParaRPr lang="id-ID" sz="1200" dirty="0"/>
        </a:p>
      </dgm:t>
    </dgm:pt>
    <dgm:pt modelId="{D7655FB3-88C7-4352-A84F-063EB063DF6A}" type="parTrans" cxnId="{65FD622D-444B-44AE-B419-015A81378F67}">
      <dgm:prSet/>
      <dgm:spPr/>
      <dgm:t>
        <a:bodyPr/>
        <a:lstStyle/>
        <a:p>
          <a:endParaRPr lang="id-ID"/>
        </a:p>
      </dgm:t>
    </dgm:pt>
    <dgm:pt modelId="{9495C7B4-4F09-49AD-8555-6C4289BE190B}" type="sibTrans" cxnId="{65FD622D-444B-44AE-B419-015A81378F67}">
      <dgm:prSet/>
      <dgm:spPr/>
      <dgm:t>
        <a:bodyPr/>
        <a:lstStyle/>
        <a:p>
          <a:endParaRPr lang="id-ID"/>
        </a:p>
      </dgm:t>
    </dgm:pt>
    <dgm:pt modelId="{1F907A49-5AAD-4D0C-9E05-2076EE0EE929}">
      <dgm:prSet custT="1"/>
      <dgm:spPr/>
      <dgm:t>
        <a:bodyPr/>
        <a:lstStyle/>
        <a:p>
          <a:r>
            <a:rPr lang="id-ID" sz="1200" dirty="0" smtClean="0"/>
            <a:t>Animals</a:t>
          </a:r>
          <a:endParaRPr lang="id-ID" sz="1200" dirty="0"/>
        </a:p>
      </dgm:t>
    </dgm:pt>
    <dgm:pt modelId="{E6F4DEC7-3ABF-4B15-9955-46975D413DBF}" type="parTrans" cxnId="{49C6D9F9-ADA2-447F-B437-EB1289C7ADC9}">
      <dgm:prSet/>
      <dgm:spPr/>
      <dgm:t>
        <a:bodyPr/>
        <a:lstStyle/>
        <a:p>
          <a:endParaRPr lang="id-ID"/>
        </a:p>
      </dgm:t>
    </dgm:pt>
    <dgm:pt modelId="{21BFE444-0660-4C44-86B4-66B59BC08EF2}" type="sibTrans" cxnId="{49C6D9F9-ADA2-447F-B437-EB1289C7ADC9}">
      <dgm:prSet/>
      <dgm:spPr/>
      <dgm:t>
        <a:bodyPr/>
        <a:lstStyle/>
        <a:p>
          <a:endParaRPr lang="id-ID"/>
        </a:p>
      </dgm:t>
    </dgm:pt>
    <dgm:pt modelId="{F0BB64F0-0EBE-4B41-8193-77100243AC72}">
      <dgm:prSet custT="1"/>
      <dgm:spPr/>
      <dgm:t>
        <a:bodyPr/>
        <a:lstStyle/>
        <a:p>
          <a:r>
            <a:rPr lang="id-ID" sz="1200" dirty="0" smtClean="0"/>
            <a:t>Microorganisms</a:t>
          </a:r>
          <a:endParaRPr lang="id-ID" sz="1200" dirty="0"/>
        </a:p>
      </dgm:t>
    </dgm:pt>
    <dgm:pt modelId="{D7301225-26BD-4242-947C-1F4638B65978}" type="parTrans" cxnId="{DE7283AE-1FDA-417B-993F-77ECA3F3C08F}">
      <dgm:prSet/>
      <dgm:spPr/>
      <dgm:t>
        <a:bodyPr/>
        <a:lstStyle/>
        <a:p>
          <a:endParaRPr lang="id-ID"/>
        </a:p>
      </dgm:t>
    </dgm:pt>
    <dgm:pt modelId="{4232BAA2-654B-4F47-A4EB-B069DBAB0154}" type="sibTrans" cxnId="{DE7283AE-1FDA-417B-993F-77ECA3F3C08F}">
      <dgm:prSet/>
      <dgm:spPr/>
      <dgm:t>
        <a:bodyPr/>
        <a:lstStyle/>
        <a:p>
          <a:endParaRPr lang="id-ID"/>
        </a:p>
      </dgm:t>
    </dgm:pt>
    <dgm:pt modelId="{96F25483-B664-4EBB-95A1-7408CC9951BF}" type="pres">
      <dgm:prSet presAssocID="{B6A443A4-B7E3-4CA4-A5D7-6FC84F0D9A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3E254B1-D163-454C-8849-E519B5230C74}" type="pres">
      <dgm:prSet presAssocID="{7755B039-9281-4188-838A-31D659F0CF9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A38414-9EE8-4AE2-8B02-0F442169BBD4}" type="pres">
      <dgm:prSet presAssocID="{7755B039-9281-4188-838A-31D659F0CF9C}" presName="spNode" presStyleCnt="0"/>
      <dgm:spPr/>
    </dgm:pt>
    <dgm:pt modelId="{37CEB05C-14A9-4B38-931F-F5A7FF48CADE}" type="pres">
      <dgm:prSet presAssocID="{B05D9039-5D12-446D-A8B8-9372A62BE950}" presName="sibTrans" presStyleLbl="sibTrans1D1" presStyleIdx="0" presStyleCnt="7"/>
      <dgm:spPr/>
      <dgm:t>
        <a:bodyPr/>
        <a:lstStyle/>
        <a:p>
          <a:endParaRPr lang="id-ID"/>
        </a:p>
      </dgm:t>
    </dgm:pt>
    <dgm:pt modelId="{5D8BA4F9-DEA2-4B1A-AAD9-E0270552BEBC}" type="pres">
      <dgm:prSet presAssocID="{1F907A49-5AAD-4D0C-9E05-2076EE0EE929}" presName="node" presStyleLbl="node1" presStyleIdx="1" presStyleCnt="7" custScaleX="209336" custRadScaleRad="121467" custRadScaleInc="595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4D533A-6092-42CB-88A3-B15ADE29BFB3}" type="pres">
      <dgm:prSet presAssocID="{1F907A49-5AAD-4D0C-9E05-2076EE0EE929}" presName="spNode" presStyleCnt="0"/>
      <dgm:spPr/>
    </dgm:pt>
    <dgm:pt modelId="{0CDD321E-DA90-47A2-986A-221C0C83FAB9}" type="pres">
      <dgm:prSet presAssocID="{21BFE444-0660-4C44-86B4-66B59BC08EF2}" presName="sibTrans" presStyleLbl="sibTrans1D1" presStyleIdx="1" presStyleCnt="7"/>
      <dgm:spPr/>
      <dgm:t>
        <a:bodyPr/>
        <a:lstStyle/>
        <a:p>
          <a:endParaRPr lang="id-ID"/>
        </a:p>
      </dgm:t>
    </dgm:pt>
    <dgm:pt modelId="{5B331A51-C77F-4EB4-A11B-ED4BE16ECB43}" type="pres">
      <dgm:prSet presAssocID="{F0BB64F0-0EBE-4B41-8193-77100243AC72}" presName="node" presStyleLbl="node1" presStyleIdx="2" presStyleCnt="7" custScaleX="183883" custRadScaleRad="134683" custRadScaleInc="-176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B1626-B57E-45EA-BA33-860D754218F5}" type="pres">
      <dgm:prSet presAssocID="{F0BB64F0-0EBE-4B41-8193-77100243AC72}" presName="spNode" presStyleCnt="0"/>
      <dgm:spPr/>
    </dgm:pt>
    <dgm:pt modelId="{F175CBB3-71FA-4AA3-AE29-3A611E9EFC59}" type="pres">
      <dgm:prSet presAssocID="{4232BAA2-654B-4F47-A4EB-B069DBAB0154}" presName="sibTrans" presStyleLbl="sibTrans1D1" presStyleIdx="2" presStyleCnt="7"/>
      <dgm:spPr/>
      <dgm:t>
        <a:bodyPr/>
        <a:lstStyle/>
        <a:p>
          <a:endParaRPr lang="id-ID"/>
        </a:p>
      </dgm:t>
    </dgm:pt>
    <dgm:pt modelId="{499CD90A-B9DB-4249-8157-661CC0238E52}" type="pres">
      <dgm:prSet presAssocID="{E92E2406-4CAF-446A-93BF-740AE7F3BC6B}" presName="node" presStyleLbl="node1" presStyleIdx="3" presStyleCnt="7" custScaleX="167678" custRadScaleRad="104598" custRadScaleInc="11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0E8FFE-B08E-4FA4-A3A0-EA8FB8762152}" type="pres">
      <dgm:prSet presAssocID="{E92E2406-4CAF-446A-93BF-740AE7F3BC6B}" presName="spNode" presStyleCnt="0"/>
      <dgm:spPr/>
    </dgm:pt>
    <dgm:pt modelId="{55C5E5C8-5421-4616-8902-B17B64F7B31E}" type="pres">
      <dgm:prSet presAssocID="{B426477F-F74C-433B-9E85-DFE19AF8DABD}" presName="sibTrans" presStyleLbl="sibTrans1D1" presStyleIdx="3" presStyleCnt="7"/>
      <dgm:spPr/>
      <dgm:t>
        <a:bodyPr/>
        <a:lstStyle/>
        <a:p>
          <a:endParaRPr lang="id-ID"/>
        </a:p>
      </dgm:t>
    </dgm:pt>
    <dgm:pt modelId="{17DCB951-12B3-48AF-81E7-08ED52FE4486}" type="pres">
      <dgm:prSet presAssocID="{93177C14-0C94-4EF8-A53E-C5E3F3B6C6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8D6CF1-ACCF-4A69-BA14-A3B2288FFCA8}" type="pres">
      <dgm:prSet presAssocID="{93177C14-0C94-4EF8-A53E-C5E3F3B6C64B}" presName="spNode" presStyleCnt="0"/>
      <dgm:spPr/>
    </dgm:pt>
    <dgm:pt modelId="{FD341C2D-6CD8-4366-ABE0-2CAE243759E3}" type="pres">
      <dgm:prSet presAssocID="{7E362101-579F-4BEF-B234-ECFF3B1A678B}" presName="sibTrans" presStyleLbl="sibTrans1D1" presStyleIdx="4" presStyleCnt="7"/>
      <dgm:spPr/>
      <dgm:t>
        <a:bodyPr/>
        <a:lstStyle/>
        <a:p>
          <a:endParaRPr lang="id-ID"/>
        </a:p>
      </dgm:t>
    </dgm:pt>
    <dgm:pt modelId="{F502D7A2-9071-4691-A5FD-D3BDCACC91F1}" type="pres">
      <dgm:prSet presAssocID="{61DFD9E6-EA38-43D8-8465-261C9B6A1D3C}" presName="node" presStyleLbl="node1" presStyleIdx="5" presStyleCnt="7" custRadScaleRad="91798" custRadScaleInc="-94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A668DB-C120-4BF7-AA27-E5BAD78AAE07}" type="pres">
      <dgm:prSet presAssocID="{61DFD9E6-EA38-43D8-8465-261C9B6A1D3C}" presName="spNode" presStyleCnt="0"/>
      <dgm:spPr/>
    </dgm:pt>
    <dgm:pt modelId="{5B0F8623-733D-4222-B0A8-F303FE554660}" type="pres">
      <dgm:prSet presAssocID="{C058EAC4-BC73-4DE7-9B9A-B9213F863B08}" presName="sibTrans" presStyleLbl="sibTrans1D1" presStyleIdx="5" presStyleCnt="7"/>
      <dgm:spPr/>
      <dgm:t>
        <a:bodyPr/>
        <a:lstStyle/>
        <a:p>
          <a:endParaRPr lang="id-ID"/>
        </a:p>
      </dgm:t>
    </dgm:pt>
    <dgm:pt modelId="{A55254DB-C2DC-4275-A407-0F3E1B7484A2}" type="pres">
      <dgm:prSet presAssocID="{9314EB72-3663-40F0-A404-102C6AA51588}" presName="node" presStyleLbl="node1" presStyleIdx="6" presStyleCnt="7" custRadScaleRad="90389" custRadScaleInc="63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F7E171-5392-4D8C-B03E-A67B70FC6DDC}" type="pres">
      <dgm:prSet presAssocID="{9314EB72-3663-40F0-A404-102C6AA51588}" presName="spNode" presStyleCnt="0"/>
      <dgm:spPr/>
    </dgm:pt>
    <dgm:pt modelId="{4FD983E7-A80C-4374-9204-199A994A8536}" type="pres">
      <dgm:prSet presAssocID="{9495C7B4-4F09-49AD-8555-6C4289BE190B}" presName="sibTrans" presStyleLbl="sibTrans1D1" presStyleIdx="6" presStyleCnt="7"/>
      <dgm:spPr/>
      <dgm:t>
        <a:bodyPr/>
        <a:lstStyle/>
        <a:p>
          <a:endParaRPr lang="id-ID"/>
        </a:p>
      </dgm:t>
    </dgm:pt>
  </dgm:ptLst>
  <dgm:cxnLst>
    <dgm:cxn modelId="{82620322-0CFF-41E7-8AD0-F71493F01524}" type="presOf" srcId="{B426477F-F74C-433B-9E85-DFE19AF8DABD}" destId="{55C5E5C8-5421-4616-8902-B17B64F7B31E}" srcOrd="0" destOrd="0" presId="urn:microsoft.com/office/officeart/2005/8/layout/cycle6"/>
    <dgm:cxn modelId="{6EF1C634-FB10-4C47-AB0B-F440B6DB0B62}" type="presOf" srcId="{C058EAC4-BC73-4DE7-9B9A-B9213F863B08}" destId="{5B0F8623-733D-4222-B0A8-F303FE554660}" srcOrd="0" destOrd="0" presId="urn:microsoft.com/office/officeart/2005/8/layout/cycle6"/>
    <dgm:cxn modelId="{65FD622D-444B-44AE-B419-015A81378F67}" srcId="{B6A443A4-B7E3-4CA4-A5D7-6FC84F0D9A30}" destId="{9314EB72-3663-40F0-A404-102C6AA51588}" srcOrd="6" destOrd="0" parTransId="{D7655FB3-88C7-4352-A84F-063EB063DF6A}" sibTransId="{9495C7B4-4F09-49AD-8555-6C4289BE190B}"/>
    <dgm:cxn modelId="{D2250067-CBD9-4DC9-9876-225CCF54AF55}" srcId="{B6A443A4-B7E3-4CA4-A5D7-6FC84F0D9A30}" destId="{7755B039-9281-4188-838A-31D659F0CF9C}" srcOrd="0" destOrd="0" parTransId="{621FA7BD-C5B0-4432-85AD-DB71900A3ECE}" sibTransId="{B05D9039-5D12-446D-A8B8-9372A62BE950}"/>
    <dgm:cxn modelId="{2E6BD0B2-7CC0-4512-92A8-390C890EB99A}" type="presOf" srcId="{9314EB72-3663-40F0-A404-102C6AA51588}" destId="{A55254DB-C2DC-4275-A407-0F3E1B7484A2}" srcOrd="0" destOrd="0" presId="urn:microsoft.com/office/officeart/2005/8/layout/cycle6"/>
    <dgm:cxn modelId="{1160A517-9970-4F91-BF9F-D09815176CE8}" type="presOf" srcId="{1F907A49-5AAD-4D0C-9E05-2076EE0EE929}" destId="{5D8BA4F9-DEA2-4B1A-AAD9-E0270552BEBC}" srcOrd="0" destOrd="0" presId="urn:microsoft.com/office/officeart/2005/8/layout/cycle6"/>
    <dgm:cxn modelId="{EE12DA46-B8F0-4907-80FC-0D661D9E88B4}" type="presOf" srcId="{4232BAA2-654B-4F47-A4EB-B069DBAB0154}" destId="{F175CBB3-71FA-4AA3-AE29-3A611E9EFC59}" srcOrd="0" destOrd="0" presId="urn:microsoft.com/office/officeart/2005/8/layout/cycle6"/>
    <dgm:cxn modelId="{19A75B1C-D31D-40A4-92B5-CB430C462D83}" type="presOf" srcId="{E92E2406-4CAF-446A-93BF-740AE7F3BC6B}" destId="{499CD90A-B9DB-4249-8157-661CC0238E52}" srcOrd="0" destOrd="0" presId="urn:microsoft.com/office/officeart/2005/8/layout/cycle6"/>
    <dgm:cxn modelId="{ADE6CD76-45D7-4B26-93E9-689446720108}" type="presOf" srcId="{93177C14-0C94-4EF8-A53E-C5E3F3B6C64B}" destId="{17DCB951-12B3-48AF-81E7-08ED52FE4486}" srcOrd="0" destOrd="0" presId="urn:microsoft.com/office/officeart/2005/8/layout/cycle6"/>
    <dgm:cxn modelId="{49C6D9F9-ADA2-447F-B437-EB1289C7ADC9}" srcId="{B6A443A4-B7E3-4CA4-A5D7-6FC84F0D9A30}" destId="{1F907A49-5AAD-4D0C-9E05-2076EE0EE929}" srcOrd="1" destOrd="0" parTransId="{E6F4DEC7-3ABF-4B15-9955-46975D413DBF}" sibTransId="{21BFE444-0660-4C44-86B4-66B59BC08EF2}"/>
    <dgm:cxn modelId="{574470AD-5255-4C9B-8CB9-63068D8F027A}" srcId="{B6A443A4-B7E3-4CA4-A5D7-6FC84F0D9A30}" destId="{93177C14-0C94-4EF8-A53E-C5E3F3B6C64B}" srcOrd="4" destOrd="0" parTransId="{5E9CE88D-CE89-43B0-80B4-03FFBA9D43F9}" sibTransId="{7E362101-579F-4BEF-B234-ECFF3B1A678B}"/>
    <dgm:cxn modelId="{18A64FBC-8E36-4EA8-901D-03C8BE8AB552}" type="presOf" srcId="{F0BB64F0-0EBE-4B41-8193-77100243AC72}" destId="{5B331A51-C77F-4EB4-A11B-ED4BE16ECB43}" srcOrd="0" destOrd="0" presId="urn:microsoft.com/office/officeart/2005/8/layout/cycle6"/>
    <dgm:cxn modelId="{0A9CA193-7E05-484A-81D8-F4B7D1BB2484}" type="presOf" srcId="{9495C7B4-4F09-49AD-8555-6C4289BE190B}" destId="{4FD983E7-A80C-4374-9204-199A994A8536}" srcOrd="0" destOrd="0" presId="urn:microsoft.com/office/officeart/2005/8/layout/cycle6"/>
    <dgm:cxn modelId="{9A5E7B8A-9BFA-4A92-8F31-AF16A0DEEAE1}" srcId="{B6A443A4-B7E3-4CA4-A5D7-6FC84F0D9A30}" destId="{61DFD9E6-EA38-43D8-8465-261C9B6A1D3C}" srcOrd="5" destOrd="0" parTransId="{6250AD07-6339-4084-93AD-D014201993E1}" sibTransId="{C058EAC4-BC73-4DE7-9B9A-B9213F863B08}"/>
    <dgm:cxn modelId="{AC2C5682-568B-4FCF-BE32-62186FA8DA95}" type="presOf" srcId="{61DFD9E6-EA38-43D8-8465-261C9B6A1D3C}" destId="{F502D7A2-9071-4691-A5FD-D3BDCACC91F1}" srcOrd="0" destOrd="0" presId="urn:microsoft.com/office/officeart/2005/8/layout/cycle6"/>
    <dgm:cxn modelId="{EF547D06-7ED7-4593-B664-301C805E335B}" type="presOf" srcId="{B6A443A4-B7E3-4CA4-A5D7-6FC84F0D9A30}" destId="{96F25483-B664-4EBB-95A1-7408CC9951BF}" srcOrd="0" destOrd="0" presId="urn:microsoft.com/office/officeart/2005/8/layout/cycle6"/>
    <dgm:cxn modelId="{74F1BF4E-AB81-4A65-8B3A-F0F1B7D0277B}" type="presOf" srcId="{21BFE444-0660-4C44-86B4-66B59BC08EF2}" destId="{0CDD321E-DA90-47A2-986A-221C0C83FAB9}" srcOrd="0" destOrd="0" presId="urn:microsoft.com/office/officeart/2005/8/layout/cycle6"/>
    <dgm:cxn modelId="{7F77D8D0-B5B5-47B0-A5B4-6671C7C13DFB}" type="presOf" srcId="{B05D9039-5D12-446D-A8B8-9372A62BE950}" destId="{37CEB05C-14A9-4B38-931F-F5A7FF48CADE}" srcOrd="0" destOrd="0" presId="urn:microsoft.com/office/officeart/2005/8/layout/cycle6"/>
    <dgm:cxn modelId="{E43E78D5-4A3F-4CFB-8E9E-DE76A0B11B3B}" srcId="{B6A443A4-B7E3-4CA4-A5D7-6FC84F0D9A30}" destId="{E92E2406-4CAF-446A-93BF-740AE7F3BC6B}" srcOrd="3" destOrd="0" parTransId="{BE92EBEF-FF3C-4D52-9CF9-0A04C1D7AB93}" sibTransId="{B426477F-F74C-433B-9E85-DFE19AF8DABD}"/>
    <dgm:cxn modelId="{5738D854-72D8-4839-92B9-65A26DB1645F}" type="presOf" srcId="{7E362101-579F-4BEF-B234-ECFF3B1A678B}" destId="{FD341C2D-6CD8-4366-ABE0-2CAE243759E3}" srcOrd="0" destOrd="0" presId="urn:microsoft.com/office/officeart/2005/8/layout/cycle6"/>
    <dgm:cxn modelId="{DE7283AE-1FDA-417B-993F-77ECA3F3C08F}" srcId="{B6A443A4-B7E3-4CA4-A5D7-6FC84F0D9A30}" destId="{F0BB64F0-0EBE-4B41-8193-77100243AC72}" srcOrd="2" destOrd="0" parTransId="{D7301225-26BD-4242-947C-1F4638B65978}" sibTransId="{4232BAA2-654B-4F47-A4EB-B069DBAB0154}"/>
    <dgm:cxn modelId="{4196C8D9-7E72-461A-8000-B6D1CB4F7D50}" type="presOf" srcId="{7755B039-9281-4188-838A-31D659F0CF9C}" destId="{B3E254B1-D163-454C-8849-E519B5230C74}" srcOrd="0" destOrd="0" presId="urn:microsoft.com/office/officeart/2005/8/layout/cycle6"/>
    <dgm:cxn modelId="{4B1C8241-12EE-4A89-8531-B6D1ED824E39}" type="presParOf" srcId="{96F25483-B664-4EBB-95A1-7408CC9951BF}" destId="{B3E254B1-D163-454C-8849-E519B5230C74}" srcOrd="0" destOrd="0" presId="urn:microsoft.com/office/officeart/2005/8/layout/cycle6"/>
    <dgm:cxn modelId="{99BE2E32-802C-471C-8548-5BD65B2F6B5F}" type="presParOf" srcId="{96F25483-B664-4EBB-95A1-7408CC9951BF}" destId="{FDA38414-9EE8-4AE2-8B02-0F442169BBD4}" srcOrd="1" destOrd="0" presId="urn:microsoft.com/office/officeart/2005/8/layout/cycle6"/>
    <dgm:cxn modelId="{C28BA744-71CC-4194-8F04-088037B4D9CF}" type="presParOf" srcId="{96F25483-B664-4EBB-95A1-7408CC9951BF}" destId="{37CEB05C-14A9-4B38-931F-F5A7FF48CADE}" srcOrd="2" destOrd="0" presId="urn:microsoft.com/office/officeart/2005/8/layout/cycle6"/>
    <dgm:cxn modelId="{4DCA8F66-E6AF-49CB-876E-C37AD36F2C95}" type="presParOf" srcId="{96F25483-B664-4EBB-95A1-7408CC9951BF}" destId="{5D8BA4F9-DEA2-4B1A-AAD9-E0270552BEBC}" srcOrd="3" destOrd="0" presId="urn:microsoft.com/office/officeart/2005/8/layout/cycle6"/>
    <dgm:cxn modelId="{147CE490-E807-4280-B8C8-AC7FDA27A858}" type="presParOf" srcId="{96F25483-B664-4EBB-95A1-7408CC9951BF}" destId="{C24D533A-6092-42CB-88A3-B15ADE29BFB3}" srcOrd="4" destOrd="0" presId="urn:microsoft.com/office/officeart/2005/8/layout/cycle6"/>
    <dgm:cxn modelId="{A53450C5-8905-45B2-8997-B7B2B524B622}" type="presParOf" srcId="{96F25483-B664-4EBB-95A1-7408CC9951BF}" destId="{0CDD321E-DA90-47A2-986A-221C0C83FAB9}" srcOrd="5" destOrd="0" presId="urn:microsoft.com/office/officeart/2005/8/layout/cycle6"/>
    <dgm:cxn modelId="{841F8A7F-6B5E-4B8C-9CDA-489A0C4442D2}" type="presParOf" srcId="{96F25483-B664-4EBB-95A1-7408CC9951BF}" destId="{5B331A51-C77F-4EB4-A11B-ED4BE16ECB43}" srcOrd="6" destOrd="0" presId="urn:microsoft.com/office/officeart/2005/8/layout/cycle6"/>
    <dgm:cxn modelId="{D077F2A6-7519-4C00-964E-84E4D4A5529B}" type="presParOf" srcId="{96F25483-B664-4EBB-95A1-7408CC9951BF}" destId="{1E1B1626-B57E-45EA-BA33-860D754218F5}" srcOrd="7" destOrd="0" presId="urn:microsoft.com/office/officeart/2005/8/layout/cycle6"/>
    <dgm:cxn modelId="{A934F61E-B2C7-49EE-91FC-52428D21FB22}" type="presParOf" srcId="{96F25483-B664-4EBB-95A1-7408CC9951BF}" destId="{F175CBB3-71FA-4AA3-AE29-3A611E9EFC59}" srcOrd="8" destOrd="0" presId="urn:microsoft.com/office/officeart/2005/8/layout/cycle6"/>
    <dgm:cxn modelId="{DAB33632-E03E-4A7F-8038-1169B5C00650}" type="presParOf" srcId="{96F25483-B664-4EBB-95A1-7408CC9951BF}" destId="{499CD90A-B9DB-4249-8157-661CC0238E52}" srcOrd="9" destOrd="0" presId="urn:microsoft.com/office/officeart/2005/8/layout/cycle6"/>
    <dgm:cxn modelId="{E986F02A-0F76-419A-96FA-0601B8AEB5B5}" type="presParOf" srcId="{96F25483-B664-4EBB-95A1-7408CC9951BF}" destId="{0B0E8FFE-B08E-4FA4-A3A0-EA8FB8762152}" srcOrd="10" destOrd="0" presId="urn:microsoft.com/office/officeart/2005/8/layout/cycle6"/>
    <dgm:cxn modelId="{D9CE2E38-5F5A-40EC-A970-F80C2B3387C5}" type="presParOf" srcId="{96F25483-B664-4EBB-95A1-7408CC9951BF}" destId="{55C5E5C8-5421-4616-8902-B17B64F7B31E}" srcOrd="11" destOrd="0" presId="urn:microsoft.com/office/officeart/2005/8/layout/cycle6"/>
    <dgm:cxn modelId="{16CD2E52-05FE-4977-AEED-BD62DD737395}" type="presParOf" srcId="{96F25483-B664-4EBB-95A1-7408CC9951BF}" destId="{17DCB951-12B3-48AF-81E7-08ED52FE4486}" srcOrd="12" destOrd="0" presId="urn:microsoft.com/office/officeart/2005/8/layout/cycle6"/>
    <dgm:cxn modelId="{E3FD2C45-7D69-40F5-B955-E1731477DD62}" type="presParOf" srcId="{96F25483-B664-4EBB-95A1-7408CC9951BF}" destId="{D18D6CF1-ACCF-4A69-BA14-A3B2288FFCA8}" srcOrd="13" destOrd="0" presId="urn:microsoft.com/office/officeart/2005/8/layout/cycle6"/>
    <dgm:cxn modelId="{266D2591-BA73-4721-A3FA-149987208B8C}" type="presParOf" srcId="{96F25483-B664-4EBB-95A1-7408CC9951BF}" destId="{FD341C2D-6CD8-4366-ABE0-2CAE243759E3}" srcOrd="14" destOrd="0" presId="urn:microsoft.com/office/officeart/2005/8/layout/cycle6"/>
    <dgm:cxn modelId="{3FFF0874-ACB2-43D2-8FDD-6B5465419BC5}" type="presParOf" srcId="{96F25483-B664-4EBB-95A1-7408CC9951BF}" destId="{F502D7A2-9071-4691-A5FD-D3BDCACC91F1}" srcOrd="15" destOrd="0" presId="urn:microsoft.com/office/officeart/2005/8/layout/cycle6"/>
    <dgm:cxn modelId="{D4B3783E-9C89-4227-AD5F-397943220511}" type="presParOf" srcId="{96F25483-B664-4EBB-95A1-7408CC9951BF}" destId="{29A668DB-C120-4BF7-AA27-E5BAD78AAE07}" srcOrd="16" destOrd="0" presId="urn:microsoft.com/office/officeart/2005/8/layout/cycle6"/>
    <dgm:cxn modelId="{7D5C71E7-9DC4-4394-B188-AE3834A112C1}" type="presParOf" srcId="{96F25483-B664-4EBB-95A1-7408CC9951BF}" destId="{5B0F8623-733D-4222-B0A8-F303FE554660}" srcOrd="17" destOrd="0" presId="urn:microsoft.com/office/officeart/2005/8/layout/cycle6"/>
    <dgm:cxn modelId="{A347074A-4386-44C5-A1F4-D0862DC4653B}" type="presParOf" srcId="{96F25483-B664-4EBB-95A1-7408CC9951BF}" destId="{A55254DB-C2DC-4275-A407-0F3E1B7484A2}" srcOrd="18" destOrd="0" presId="urn:microsoft.com/office/officeart/2005/8/layout/cycle6"/>
    <dgm:cxn modelId="{C35357C3-03AB-4FCC-A24A-43D0D00A9096}" type="presParOf" srcId="{96F25483-B664-4EBB-95A1-7408CC9951BF}" destId="{08F7E171-5392-4D8C-B03E-A67B70FC6DDC}" srcOrd="19" destOrd="0" presId="urn:microsoft.com/office/officeart/2005/8/layout/cycle6"/>
    <dgm:cxn modelId="{306BB4CB-BF24-4F68-AB88-CD4ABEF13CEC}" type="presParOf" srcId="{96F25483-B664-4EBB-95A1-7408CC9951BF}" destId="{4FD983E7-A80C-4374-9204-199A994A8536}" srcOrd="20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54B1-D163-454C-8849-E519B5230C74}">
      <dsp:nvSpPr>
        <dsp:cNvPr id="0" name=""/>
        <dsp:cNvSpPr/>
      </dsp:nvSpPr>
      <dsp:spPr>
        <a:xfrm>
          <a:off x="2689167" y="1789"/>
          <a:ext cx="899709" cy="584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Knowledge</a:t>
          </a:r>
          <a:endParaRPr lang="id-ID" sz="1200" kern="1200" dirty="0"/>
        </a:p>
      </dsp:txBody>
      <dsp:txXfrm>
        <a:off x="2717715" y="30337"/>
        <a:ext cx="842613" cy="527715"/>
      </dsp:txXfrm>
    </dsp:sp>
    <dsp:sp modelId="{37CEB05C-14A9-4B38-931F-F5A7FF48CADE}">
      <dsp:nvSpPr>
        <dsp:cNvPr id="0" name=""/>
        <dsp:cNvSpPr/>
      </dsp:nvSpPr>
      <dsp:spPr>
        <a:xfrm>
          <a:off x="1971210" y="294195"/>
          <a:ext cx="2335623" cy="2335623"/>
        </a:xfrm>
        <a:custGeom>
          <a:avLst/>
          <a:gdLst/>
          <a:ahLst/>
          <a:cxnLst/>
          <a:rect l="0" t="0" r="0" b="0"/>
          <a:pathLst>
            <a:path>
              <a:moveTo>
                <a:pt x="1623839" y="92719"/>
              </a:moveTo>
              <a:arcTo wR="1167811" hR="1167811" stAng="17579130" swAng="196027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CD90A-B9DB-4249-8157-661CC0238E52}">
      <dsp:nvSpPr>
        <dsp:cNvPr id="0" name=""/>
        <dsp:cNvSpPr/>
      </dsp:nvSpPr>
      <dsp:spPr>
        <a:xfrm>
          <a:off x="3799821" y="808727"/>
          <a:ext cx="899709" cy="584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Population</a:t>
          </a:r>
          <a:endParaRPr lang="id-ID" sz="1200" kern="1200" dirty="0"/>
        </a:p>
      </dsp:txBody>
      <dsp:txXfrm>
        <a:off x="3828369" y="837275"/>
        <a:ext cx="842613" cy="527715"/>
      </dsp:txXfrm>
    </dsp:sp>
    <dsp:sp modelId="{55C5E5C8-5421-4616-8902-B17B64F7B31E}">
      <dsp:nvSpPr>
        <dsp:cNvPr id="0" name=""/>
        <dsp:cNvSpPr/>
      </dsp:nvSpPr>
      <dsp:spPr>
        <a:xfrm>
          <a:off x="1971210" y="294195"/>
          <a:ext cx="2335623" cy="2335623"/>
        </a:xfrm>
        <a:custGeom>
          <a:avLst/>
          <a:gdLst/>
          <a:ahLst/>
          <a:cxnLst/>
          <a:rect l="0" t="0" r="0" b="0"/>
          <a:pathLst>
            <a:path>
              <a:moveTo>
                <a:pt x="2334028" y="1106805"/>
              </a:moveTo>
              <a:arcTo wR="1167811" hR="1167811" stAng="21420331" swAng="219533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B951-12B3-48AF-81E7-08ED52FE4486}">
      <dsp:nvSpPr>
        <dsp:cNvPr id="0" name=""/>
        <dsp:cNvSpPr/>
      </dsp:nvSpPr>
      <dsp:spPr>
        <a:xfrm>
          <a:off x="3375589" y="2114380"/>
          <a:ext cx="899709" cy="5848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Values</a:t>
          </a:r>
          <a:endParaRPr lang="id-ID" sz="1200" kern="1200" dirty="0"/>
        </a:p>
      </dsp:txBody>
      <dsp:txXfrm>
        <a:off x="3404137" y="2142928"/>
        <a:ext cx="842613" cy="527715"/>
      </dsp:txXfrm>
    </dsp:sp>
    <dsp:sp modelId="{FD341C2D-6CD8-4366-ABE0-2CAE243759E3}">
      <dsp:nvSpPr>
        <dsp:cNvPr id="0" name=""/>
        <dsp:cNvSpPr/>
      </dsp:nvSpPr>
      <dsp:spPr>
        <a:xfrm>
          <a:off x="1971210" y="294195"/>
          <a:ext cx="2335623" cy="2335623"/>
        </a:xfrm>
        <a:custGeom>
          <a:avLst/>
          <a:gdLst/>
          <a:ahLst/>
          <a:cxnLst/>
          <a:rect l="0" t="0" r="0" b="0"/>
          <a:pathLst>
            <a:path>
              <a:moveTo>
                <a:pt x="1399743" y="2312360"/>
              </a:moveTo>
              <a:arcTo wR="1167811" hR="1167811" stAng="4712679" swAng="13746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2D7A2-9071-4691-A5FD-D3BDCACC91F1}">
      <dsp:nvSpPr>
        <dsp:cNvPr id="0" name=""/>
        <dsp:cNvSpPr/>
      </dsp:nvSpPr>
      <dsp:spPr>
        <a:xfrm>
          <a:off x="2002744" y="2114380"/>
          <a:ext cx="899709" cy="5848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Social organization</a:t>
          </a:r>
          <a:endParaRPr lang="id-ID" sz="1200" kern="1200" dirty="0"/>
        </a:p>
      </dsp:txBody>
      <dsp:txXfrm>
        <a:off x="2031292" y="2142928"/>
        <a:ext cx="842613" cy="527715"/>
      </dsp:txXfrm>
    </dsp:sp>
    <dsp:sp modelId="{5B0F8623-733D-4222-B0A8-F303FE554660}">
      <dsp:nvSpPr>
        <dsp:cNvPr id="0" name=""/>
        <dsp:cNvSpPr/>
      </dsp:nvSpPr>
      <dsp:spPr>
        <a:xfrm>
          <a:off x="1971210" y="294195"/>
          <a:ext cx="2335623" cy="2335623"/>
        </a:xfrm>
        <a:custGeom>
          <a:avLst/>
          <a:gdLst/>
          <a:ahLst/>
          <a:cxnLst/>
          <a:rect l="0" t="0" r="0" b="0"/>
          <a:pathLst>
            <a:path>
              <a:moveTo>
                <a:pt x="195053" y="1813973"/>
              </a:moveTo>
              <a:arcTo wR="1167811" hR="1167811" stAng="8784336" swAng="219533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254DB-C2DC-4275-A407-0F3E1B7484A2}">
      <dsp:nvSpPr>
        <dsp:cNvPr id="0" name=""/>
        <dsp:cNvSpPr/>
      </dsp:nvSpPr>
      <dsp:spPr>
        <a:xfrm>
          <a:off x="1578512" y="808727"/>
          <a:ext cx="899709" cy="5848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technology</a:t>
          </a:r>
          <a:endParaRPr lang="id-ID" sz="1200" kern="1200" dirty="0"/>
        </a:p>
      </dsp:txBody>
      <dsp:txXfrm>
        <a:off x="1607060" y="837275"/>
        <a:ext cx="842613" cy="527715"/>
      </dsp:txXfrm>
    </dsp:sp>
    <dsp:sp modelId="{4FD983E7-A80C-4374-9204-199A994A8536}">
      <dsp:nvSpPr>
        <dsp:cNvPr id="0" name=""/>
        <dsp:cNvSpPr/>
      </dsp:nvSpPr>
      <dsp:spPr>
        <a:xfrm>
          <a:off x="1971210" y="294195"/>
          <a:ext cx="2335623" cy="2335623"/>
        </a:xfrm>
        <a:custGeom>
          <a:avLst/>
          <a:gdLst/>
          <a:ahLst/>
          <a:cxnLst/>
          <a:rect l="0" t="0" r="0" b="0"/>
          <a:pathLst>
            <a:path>
              <a:moveTo>
                <a:pt x="203581" y="508991"/>
              </a:moveTo>
              <a:arcTo wR="1167811" hR="1167811" stAng="12860595" swAng="196027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54B1-D163-454C-8849-E519B5230C74}">
      <dsp:nvSpPr>
        <dsp:cNvPr id="0" name=""/>
        <dsp:cNvSpPr/>
      </dsp:nvSpPr>
      <dsp:spPr>
        <a:xfrm>
          <a:off x="2289158" y="568"/>
          <a:ext cx="586526" cy="381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Plants</a:t>
          </a:r>
          <a:endParaRPr lang="id-ID" sz="1200" kern="1200" dirty="0"/>
        </a:p>
      </dsp:txBody>
      <dsp:txXfrm>
        <a:off x="2307769" y="19179"/>
        <a:ext cx="549304" cy="344020"/>
      </dsp:txXfrm>
    </dsp:sp>
    <dsp:sp modelId="{37CEB05C-14A9-4B38-931F-F5A7FF48CADE}">
      <dsp:nvSpPr>
        <dsp:cNvPr id="0" name=""/>
        <dsp:cNvSpPr/>
      </dsp:nvSpPr>
      <dsp:spPr>
        <a:xfrm>
          <a:off x="1860561" y="228992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022901" y="1962"/>
              </a:moveTo>
              <a:arcTo wR="1088223" hR="1088223" stAng="15993522" swAng="24683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BA4F9-DEA2-4B1A-AAD9-E0270552BEBC}">
      <dsp:nvSpPr>
        <dsp:cNvPr id="0" name=""/>
        <dsp:cNvSpPr/>
      </dsp:nvSpPr>
      <dsp:spPr>
        <a:xfrm>
          <a:off x="3131727" y="460954"/>
          <a:ext cx="1227812" cy="381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Animals</a:t>
          </a:r>
          <a:endParaRPr lang="id-ID" sz="1200" kern="1200" dirty="0"/>
        </a:p>
      </dsp:txBody>
      <dsp:txXfrm>
        <a:off x="3150338" y="479565"/>
        <a:ext cx="1190590" cy="344020"/>
      </dsp:txXfrm>
    </dsp:sp>
    <dsp:sp modelId="{0CDD321E-DA90-47A2-986A-221C0C83FAB9}">
      <dsp:nvSpPr>
        <dsp:cNvPr id="0" name=""/>
        <dsp:cNvSpPr/>
      </dsp:nvSpPr>
      <dsp:spPr>
        <a:xfrm>
          <a:off x="1884317" y="424231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948864" y="422245"/>
              </a:moveTo>
              <a:arcTo wR="1088223" hR="1088223" stAng="19336003" swAng="16967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31A51-C77F-4EB4-A11B-ED4BE16ECB43}">
      <dsp:nvSpPr>
        <dsp:cNvPr id="0" name=""/>
        <dsp:cNvSpPr/>
      </dsp:nvSpPr>
      <dsp:spPr>
        <a:xfrm>
          <a:off x="3487287" y="1339056"/>
          <a:ext cx="1078523" cy="381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Microorganisms</a:t>
          </a:r>
          <a:endParaRPr lang="id-ID" sz="1200" kern="1200" dirty="0"/>
        </a:p>
      </dsp:txBody>
      <dsp:txXfrm>
        <a:off x="3505898" y="1357667"/>
        <a:ext cx="1041301" cy="344020"/>
      </dsp:txXfrm>
    </dsp:sp>
    <dsp:sp modelId="{F175CBB3-71FA-4AA3-AE29-3A611E9EFC59}">
      <dsp:nvSpPr>
        <dsp:cNvPr id="0" name=""/>
        <dsp:cNvSpPr/>
      </dsp:nvSpPr>
      <dsp:spPr>
        <a:xfrm>
          <a:off x="2080089" y="-92551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895242" y="1818257"/>
              </a:moveTo>
              <a:arcTo wR="1088223" hR="1088223" stAng="2527960" swAng="22954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CD90A-B9DB-4249-8157-661CC0238E52}">
      <dsp:nvSpPr>
        <dsp:cNvPr id="0" name=""/>
        <dsp:cNvSpPr/>
      </dsp:nvSpPr>
      <dsp:spPr>
        <a:xfrm>
          <a:off x="2581089" y="2069815"/>
          <a:ext cx="983476" cy="3812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Human-built structures</a:t>
          </a:r>
          <a:endParaRPr lang="id-ID" sz="1200" kern="1200" dirty="0"/>
        </a:p>
      </dsp:txBody>
      <dsp:txXfrm>
        <a:off x="2599700" y="2088426"/>
        <a:ext cx="946254" cy="344020"/>
      </dsp:txXfrm>
    </dsp:sp>
    <dsp:sp modelId="{55C5E5C8-5421-4616-8902-B17B64F7B31E}">
      <dsp:nvSpPr>
        <dsp:cNvPr id="0" name=""/>
        <dsp:cNvSpPr/>
      </dsp:nvSpPr>
      <dsp:spPr>
        <a:xfrm>
          <a:off x="1545494" y="201009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033805" y="2175084"/>
              </a:moveTo>
              <a:arcTo wR="1088223" hR="1088223" stAng="5571978" swAng="55509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B951-12B3-48AF-81E7-08ED52FE4486}">
      <dsp:nvSpPr>
        <dsp:cNvPr id="0" name=""/>
        <dsp:cNvSpPr/>
      </dsp:nvSpPr>
      <dsp:spPr>
        <a:xfrm>
          <a:off x="1816996" y="2069246"/>
          <a:ext cx="586526" cy="3812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soil</a:t>
          </a:r>
          <a:endParaRPr lang="id-ID" sz="1200" kern="1200" dirty="0"/>
        </a:p>
      </dsp:txBody>
      <dsp:txXfrm>
        <a:off x="1835607" y="2087857"/>
        <a:ext cx="549304" cy="344020"/>
      </dsp:txXfrm>
    </dsp:sp>
    <dsp:sp modelId="{FD341C2D-6CD8-4366-ABE0-2CAE243759E3}">
      <dsp:nvSpPr>
        <dsp:cNvPr id="0" name=""/>
        <dsp:cNvSpPr/>
      </dsp:nvSpPr>
      <dsp:spPr>
        <a:xfrm>
          <a:off x="1658157" y="388166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73609" y="1677893"/>
              </a:moveTo>
              <a:arcTo wR="1088223" hR="1088223" stAng="8831359" swAng="11815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2D7A2-9071-4691-A5FD-D3BDCACC91F1}">
      <dsp:nvSpPr>
        <dsp:cNvPr id="0" name=""/>
        <dsp:cNvSpPr/>
      </dsp:nvSpPr>
      <dsp:spPr>
        <a:xfrm>
          <a:off x="1321883" y="1338420"/>
          <a:ext cx="586526" cy="381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Water</a:t>
          </a:r>
          <a:endParaRPr lang="id-ID" sz="1200" kern="1200" dirty="0"/>
        </a:p>
      </dsp:txBody>
      <dsp:txXfrm>
        <a:off x="1340494" y="1357031"/>
        <a:ext cx="549304" cy="344020"/>
      </dsp:txXfrm>
    </dsp:sp>
    <dsp:sp modelId="{5B0F8623-733D-4222-B0A8-F303FE554660}">
      <dsp:nvSpPr>
        <dsp:cNvPr id="0" name=""/>
        <dsp:cNvSpPr/>
      </dsp:nvSpPr>
      <dsp:spPr>
        <a:xfrm>
          <a:off x="1585176" y="243106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1" y="1090217"/>
              </a:moveTo>
              <a:arcTo wR="1088223" hR="1088223" stAng="10793699" swAng="15928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254DB-C2DC-4275-A407-0F3E1B7484A2}">
      <dsp:nvSpPr>
        <dsp:cNvPr id="0" name=""/>
        <dsp:cNvSpPr/>
      </dsp:nvSpPr>
      <dsp:spPr>
        <a:xfrm>
          <a:off x="1531954" y="460956"/>
          <a:ext cx="586526" cy="381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air</a:t>
          </a:r>
          <a:endParaRPr lang="id-ID" sz="1200" kern="1200" dirty="0"/>
        </a:p>
      </dsp:txBody>
      <dsp:txXfrm>
        <a:off x="1550565" y="479567"/>
        <a:ext cx="549304" cy="344020"/>
      </dsp:txXfrm>
    </dsp:sp>
    <dsp:sp modelId="{4FD983E7-A80C-4374-9204-199A994A8536}">
      <dsp:nvSpPr>
        <dsp:cNvPr id="0" name=""/>
        <dsp:cNvSpPr/>
      </dsp:nvSpPr>
      <dsp:spPr>
        <a:xfrm>
          <a:off x="1797956" y="53059"/>
          <a:ext cx="2176446" cy="2176446"/>
        </a:xfrm>
        <a:custGeom>
          <a:avLst/>
          <a:gdLst/>
          <a:ahLst/>
          <a:cxnLst/>
          <a:rect l="0" t="0" r="0" b="0"/>
          <a:pathLst>
            <a:path>
              <a:moveTo>
                <a:pt x="241015" y="405238"/>
              </a:moveTo>
              <a:arcTo wR="1088223" hR="1088223" stAng="13132462" swAng="106042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513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6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0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5848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318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30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06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393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77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24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47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61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94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4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49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51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6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1463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085256"/>
          </a:xfrm>
        </p:spPr>
        <p:txBody>
          <a:bodyPr/>
          <a:lstStyle/>
          <a:p>
            <a:r>
              <a:rPr lang="id-ID" sz="4400" dirty="0" smtClean="0"/>
              <a:t>EKOLOGI MANUSIA: PENGANTAR</a:t>
            </a:r>
            <a:endParaRPr lang="id-ID" sz="4400" dirty="0"/>
          </a:p>
        </p:txBody>
      </p:sp>
    </p:spTree>
    <p:extLst>
      <p:ext uri="{BB962C8B-B14F-4D97-AF65-F5344CB8AC3E}">
        <p14:creationId xmlns="" xmlns:p14="http://schemas.microsoft.com/office/powerpoint/2010/main" val="245183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SUSTAINABLE DEVELOPMENT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FFFF00"/>
                </a:solidFill>
                <a:effectLst/>
              </a:rPr>
              <a:t>Sustainable Development:</a:t>
            </a:r>
          </a:p>
          <a:p>
            <a:pPr marL="0" indent="0">
              <a:buNone/>
            </a:pPr>
            <a:r>
              <a:rPr lang="id-ID" i="1" dirty="0" smtClean="0">
                <a:effectLst/>
              </a:rPr>
              <a:t>It is about: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>
                <a:effectLst/>
              </a:rPr>
              <a:t> </a:t>
            </a:r>
            <a:r>
              <a:rPr lang="id-ID" dirty="0" smtClean="0">
                <a:effectLst/>
              </a:rPr>
              <a:t>leaving the opportunity for a decent life to our children and grandchildren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>
                <a:effectLst/>
              </a:rPr>
              <a:t> </a:t>
            </a:r>
            <a:r>
              <a:rPr lang="id-ID" dirty="0" smtClean="0">
                <a:effectLst/>
              </a:rPr>
              <a:t>keeping ecosystem healthy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>
                <a:effectLst/>
              </a:rPr>
              <a:t> </a:t>
            </a:r>
            <a:r>
              <a:rPr lang="id-ID" dirty="0" smtClean="0">
                <a:effectLst/>
              </a:rPr>
              <a:t>interacting with ecosystems in ways that allow them </a:t>
            </a:r>
            <a:r>
              <a:rPr lang="id-ID" smtClean="0">
                <a:effectLst/>
              </a:rPr>
              <a:t>to maintain </a:t>
            </a:r>
            <a:r>
              <a:rPr lang="id-ID" dirty="0" smtClean="0">
                <a:effectLst/>
              </a:rPr>
              <a:t>sufficient functional integrity to continue providing humans and all other creatures in the ecosystem the food, water, shelter, and other resources that they need</a:t>
            </a:r>
            <a:endParaRPr lang="id-ID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4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www.1800pocketpc.com/wp-content/uploads/2010/01/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9388" cy="6830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3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HUMAN ECOLOGY?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bg1"/>
                </a:solidFill>
                <a:effectLst/>
              </a:rPr>
              <a:t>Ecology is the science of relationship between living organisms and their environment.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Human ecology is about relationships between people and their environment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In human ecology, the environment is perceived as an ecosystem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An ecosystem is everything in a specified area-the air, soil, water, living organisms and physical structures, including everything built by humans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The living parts of an ecosystem-microorganisms, plants, and animals (including humans)-are its Biological community</a:t>
            </a:r>
            <a:endParaRPr lang="id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HUMAN ECOLOGY?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  <a:effectLst/>
              </a:rPr>
              <a:t>Ecosystems can be any size: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A small pond in a forest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The entire forest 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A single farm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A rural landscape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Villages, towns, and large cities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A region of thousands of square kilometres 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The planet earth</a:t>
            </a: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4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HUMAN ECOLOGY?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bg1"/>
                </a:solidFill>
                <a:effectLst/>
              </a:rPr>
              <a:t>Social system is everything about people, their population and the psychology and social organization that shape their behaviour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The social system is a central concept in human ecology because human activities that impact on ecosystems are strongly influenced by the society in which people live</a:t>
            </a:r>
          </a:p>
          <a:p>
            <a:pPr marL="538163" indent="-363538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  <a:effectLst/>
              </a:rPr>
              <a:t> </a:t>
            </a:r>
            <a:r>
              <a:rPr lang="id-ID" dirty="0" smtClean="0">
                <a:solidFill>
                  <a:schemeClr val="bg1"/>
                </a:solidFill>
                <a:effectLst/>
              </a:rPr>
              <a:t>Values and knowledge-which together form our worldview as individuals and as a society</a:t>
            </a:r>
          </a:p>
          <a:p>
            <a:pPr marL="538163" indent="-363538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chemeClr val="bg1"/>
                </a:solidFill>
                <a:effectLst/>
              </a:rPr>
              <a:t>Technology</a:t>
            </a:r>
          </a:p>
          <a:p>
            <a:pPr marL="538163" indent="-363538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chemeClr val="bg1"/>
                </a:solidFill>
                <a:effectLst/>
              </a:rPr>
              <a:t>Social organization</a:t>
            </a:r>
          </a:p>
          <a:p>
            <a:pPr marL="538163" indent="-363538"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chemeClr val="bg1"/>
                </a:solidFill>
                <a:effectLst/>
              </a:rPr>
              <a:t>Social institution</a:t>
            </a: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HUMAN ECOLOGY?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>
                <a:solidFill>
                  <a:schemeClr val="bg1"/>
                </a:solidFill>
                <a:effectLst/>
              </a:rPr>
              <a:t>The ecosystem provides services to the social system by moving materials, energy and information to te social system to meet people’s need.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The ecosystem services include water, fuel, food, material for clothing, construction materials, and recreation.</a:t>
            </a:r>
          </a:p>
          <a:p>
            <a:r>
              <a:rPr lang="id-ID" dirty="0" smtClean="0">
                <a:solidFill>
                  <a:schemeClr val="bg1"/>
                </a:solidFill>
                <a:effectLst/>
              </a:rPr>
              <a:t>Materials, energy, and information move from social system to ecosystem as a consequence of human activities that impact the ecosystem</a:t>
            </a:r>
          </a:p>
          <a:p>
            <a:pPr marL="630238" indent="-444500">
              <a:buFont typeface="Wingdings" panose="05000000000000000000" pitchFamily="2" charset="2"/>
              <a:buChar char="q"/>
            </a:pPr>
            <a:r>
              <a:rPr lang="id-ID" dirty="0" smtClean="0">
                <a:solidFill>
                  <a:schemeClr val="bg1"/>
                </a:solidFill>
                <a:effectLst/>
              </a:rPr>
              <a:t>People affect ecosystems when they use resources such as water, fish, timber, and livestock grazing land</a:t>
            </a:r>
          </a:p>
          <a:p>
            <a:pPr marL="630238" indent="-444500">
              <a:buFont typeface="Wingdings" panose="05000000000000000000" pitchFamily="2" charset="2"/>
              <a:buChar char="q"/>
            </a:pPr>
            <a:r>
              <a:rPr lang="id-ID" dirty="0" smtClean="0">
                <a:solidFill>
                  <a:schemeClr val="bg1"/>
                </a:solidFill>
                <a:effectLst/>
              </a:rPr>
              <a:t>After using materials from ecosystems, people return the materials to ecosystems as waste</a:t>
            </a:r>
          </a:p>
          <a:p>
            <a:pPr marL="630238" indent="-444500">
              <a:buFont typeface="Wingdings" panose="05000000000000000000" pitchFamily="2" charset="2"/>
              <a:buChar char="q"/>
            </a:pPr>
            <a:r>
              <a:rPr lang="id-ID" dirty="0" smtClean="0">
                <a:solidFill>
                  <a:schemeClr val="bg1"/>
                </a:solidFill>
                <a:effectLst/>
              </a:rPr>
              <a:t>People intentionally modify or reorganize existing ecosystems, or create new ones, to better serve their needs</a:t>
            </a: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0321" y="2940908"/>
            <a:ext cx="3571103" cy="31262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Interaction of human social system with the ecosystem</a:t>
            </a:r>
            <a:endParaRPr lang="id-ID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98357" y="3694670"/>
            <a:ext cx="593124" cy="169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3862" y="4207475"/>
            <a:ext cx="1886795" cy="43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67016" y="3702391"/>
            <a:ext cx="586946" cy="1683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72597" y="4207475"/>
            <a:ext cx="1650225" cy="117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35478" y="4291654"/>
            <a:ext cx="1367615" cy="1187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6778259"/>
              </p:ext>
            </p:extLst>
          </p:nvPr>
        </p:nvGraphicFramePr>
        <p:xfrm>
          <a:off x="-766055" y="3171321"/>
          <a:ext cx="6278044" cy="273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Oval 23"/>
          <p:cNvSpPr/>
          <p:nvPr/>
        </p:nvSpPr>
        <p:spPr>
          <a:xfrm>
            <a:off x="7241759" y="2903838"/>
            <a:ext cx="3571103" cy="31262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0854330"/>
              </p:ext>
            </p:extLst>
          </p:nvPr>
        </p:nvGraphicFramePr>
        <p:xfrm>
          <a:off x="6247048" y="3241438"/>
          <a:ext cx="5410843" cy="245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8377881" y="3855308"/>
            <a:ext cx="1000897" cy="153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365524" y="3595816"/>
            <a:ext cx="556054" cy="25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77881" y="3855308"/>
            <a:ext cx="121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77881" y="3855308"/>
            <a:ext cx="1346887" cy="902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65524" y="3855307"/>
            <a:ext cx="111211" cy="1530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21578" y="3595815"/>
            <a:ext cx="890036" cy="1210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921578" y="3595815"/>
            <a:ext cx="457200" cy="182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489092" y="3595815"/>
            <a:ext cx="420304" cy="179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67816" y="3595815"/>
            <a:ext cx="753763" cy="116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712585" y="4039886"/>
            <a:ext cx="99029" cy="76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329264" y="4040659"/>
            <a:ext cx="482350" cy="134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575588" y="4038342"/>
            <a:ext cx="1236026" cy="131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155459" y="4002044"/>
            <a:ext cx="1656155" cy="763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575588" y="4747311"/>
            <a:ext cx="1136998" cy="610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8124654" y="4755034"/>
            <a:ext cx="1575400" cy="15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8155459" y="4770480"/>
            <a:ext cx="1173805" cy="442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rved Down Arrow 63"/>
          <p:cNvSpPr/>
          <p:nvPr/>
        </p:nvSpPr>
        <p:spPr>
          <a:xfrm>
            <a:off x="3516398" y="2335428"/>
            <a:ext cx="4460388" cy="803189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5" name="Curved Down Arrow 64"/>
          <p:cNvSpPr/>
          <p:nvPr/>
        </p:nvSpPr>
        <p:spPr>
          <a:xfrm flipH="1" flipV="1">
            <a:off x="4160520" y="5642505"/>
            <a:ext cx="3222306" cy="982363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1027" y="2496065"/>
            <a:ext cx="224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SOCIAL SYSTEM</a:t>
            </a:r>
            <a:endParaRPr lang="id-ID" dirty="0"/>
          </a:p>
        </p:txBody>
      </p:sp>
      <p:sp>
        <p:nvSpPr>
          <p:cNvPr id="67" name="TextBox 66"/>
          <p:cNvSpPr txBox="1"/>
          <p:nvPr/>
        </p:nvSpPr>
        <p:spPr>
          <a:xfrm>
            <a:off x="8050943" y="2530645"/>
            <a:ext cx="224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ECOSYSTEM</a:t>
            </a:r>
            <a:endParaRPr lang="id-ID" dirty="0"/>
          </a:p>
        </p:txBody>
      </p:sp>
      <p:sp>
        <p:nvSpPr>
          <p:cNvPr id="68" name="TextBox 67"/>
          <p:cNvSpPr txBox="1"/>
          <p:nvPr/>
        </p:nvSpPr>
        <p:spPr>
          <a:xfrm>
            <a:off x="4479840" y="2552356"/>
            <a:ext cx="224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Human Activities: </a:t>
            </a:r>
            <a:r>
              <a:rPr lang="id-ID" dirty="0" smtClean="0">
                <a:solidFill>
                  <a:srgbClr val="FFFF00"/>
                </a:solidFill>
              </a:rPr>
              <a:t>Energy, material, information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39180" y="5639830"/>
            <a:ext cx="224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Ecosystem services: </a:t>
            </a:r>
            <a:r>
              <a:rPr lang="id-ID" dirty="0" smtClean="0">
                <a:solidFill>
                  <a:srgbClr val="FFFF00"/>
                </a:solidFill>
              </a:rPr>
              <a:t>Energy, material, information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2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Cooking fuel and deforestation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9" t="12377" r="4407" b="9281"/>
          <a:stretch/>
        </p:blipFill>
        <p:spPr>
          <a:xfrm>
            <a:off x="1021080" y="2072641"/>
            <a:ext cx="9646920" cy="4552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3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0" t="3555" r="13243" b="2889"/>
          <a:stretch/>
        </p:blipFill>
        <p:spPr>
          <a:xfrm>
            <a:off x="680321" y="0"/>
            <a:ext cx="10294182" cy="6813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1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SUSTAINABLE DEVELOPMENT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Minamata Disease in Japan</a:t>
            </a:r>
          </a:p>
          <a:p>
            <a:r>
              <a:rPr lang="id-ID" dirty="0" smtClean="0"/>
              <a:t>Deforestation in North Korea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Sustainable Development </a:t>
            </a:r>
            <a:r>
              <a:rPr lang="id-ID" b="1" dirty="0" smtClean="0"/>
              <a:t>can be defined as meeting present needs without compromising the ability of future generations to meet their own needs</a:t>
            </a:r>
          </a:p>
          <a:p>
            <a:pPr marL="0" indent="0">
              <a:buNone/>
            </a:pP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6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459</TotalTime>
  <Words>464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EKOLOGI MANUSIA: PENGANTAR</vt:lpstr>
      <vt:lpstr>WHAT IS HUMAN ECOLOGY?</vt:lpstr>
      <vt:lpstr>WHAT IS HUMAN ECOLOGY?</vt:lpstr>
      <vt:lpstr>WHAT IS HUMAN ECOLOGY?</vt:lpstr>
      <vt:lpstr>WHAT IS HUMAN ECOLOGY?</vt:lpstr>
      <vt:lpstr>Interaction of human social system with the ecosystem</vt:lpstr>
      <vt:lpstr>Cooking fuel and deforestation in India</vt:lpstr>
      <vt:lpstr>Slide 8</vt:lpstr>
      <vt:lpstr>SUSTAINABLE DEVELOPMENT</vt:lpstr>
      <vt:lpstr>SUSTAINABLE DEVELOPMENT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ILMIAH</dc:title>
  <dc:creator>Widi uns</dc:creator>
  <cp:lastModifiedBy>user</cp:lastModifiedBy>
  <cp:revision>29</cp:revision>
  <dcterms:created xsi:type="dcterms:W3CDTF">2014-09-12T06:15:49Z</dcterms:created>
  <dcterms:modified xsi:type="dcterms:W3CDTF">2016-09-13T04:09:51Z</dcterms:modified>
</cp:coreProperties>
</file>