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70" r:id="rId13"/>
    <p:sldId id="265" r:id="rId14"/>
    <p:sldId id="266" r:id="rId15"/>
    <p:sldId id="267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87" d="100"/>
          <a:sy n="87" d="100"/>
        </p:scale>
        <p:origin x="837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26308-D2FB-4C1D-A13A-F3B462DC1A6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F324D-9589-4EA0-9212-0CC7FD84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0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66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0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28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01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5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30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06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15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5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88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34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48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81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48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92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F324D-9589-4EA0-9212-0CC7FD844C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8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7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1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1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4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2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1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3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2E4D2-0768-4D83-A7F6-06F991376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04E6-6523-42EA-8E87-F62F59683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0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FLUIDA</a:t>
            </a:r>
          </a:p>
        </p:txBody>
      </p:sp>
    </p:spTree>
    <p:extLst>
      <p:ext uri="{BB962C8B-B14F-4D97-AF65-F5344CB8AC3E}">
        <p14:creationId xmlns:p14="http://schemas.microsoft.com/office/powerpoint/2010/main" val="167580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Pengapungan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Archimedes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Archimedes: Gaya </a:t>
            </a:r>
            <a:r>
              <a:rPr lang="en-US" dirty="0" err="1"/>
              <a:t>apung</a:t>
            </a:r>
            <a:r>
              <a:rPr lang="en-US" dirty="0"/>
              <a:t>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yang </a:t>
            </a:r>
            <a:r>
              <a:rPr lang="en-US" dirty="0" err="1"/>
              <a:t>dipindahkannya</a:t>
            </a:r>
            <a:r>
              <a:rPr lang="en-US" dirty="0"/>
              <a:t>.</a:t>
            </a:r>
          </a:p>
          <a:p>
            <a:r>
              <a:rPr lang="en-US" dirty="0"/>
              <a:t>F</a:t>
            </a:r>
            <a:r>
              <a:rPr lang="en-US" baseline="-25000" dirty="0"/>
              <a:t>B</a:t>
            </a:r>
            <a:r>
              <a:rPr lang="en-US" dirty="0"/>
              <a:t>=</a:t>
            </a:r>
            <a:r>
              <a:rPr lang="en-US" dirty="0" err="1">
                <a:latin typeface="Symbol" pitchFamily="18" charset="2"/>
              </a:rPr>
              <a:t>r</a:t>
            </a:r>
            <a:r>
              <a:rPr lang="en-US" dirty="0" err="1"/>
              <a:t>gV</a:t>
            </a:r>
            <a:endParaRPr lang="en-US" dirty="0"/>
          </a:p>
          <a:p>
            <a:endParaRPr lang="en-US" dirty="0"/>
          </a:p>
          <a:p>
            <a:r>
              <a:rPr lang="en-US" dirty="0"/>
              <a:t>Baca </a:t>
            </a:r>
            <a:r>
              <a:rPr lang="en-US" dirty="0" err="1"/>
              <a:t>Contoh</a:t>
            </a:r>
            <a:r>
              <a:rPr lang="en-US" dirty="0"/>
              <a:t> 10.5 </a:t>
            </a:r>
            <a:r>
              <a:rPr lang="en-US" dirty="0" err="1"/>
              <a:t>dan</a:t>
            </a:r>
            <a:r>
              <a:rPr lang="en-US" dirty="0"/>
              <a:t> 10.6</a:t>
            </a:r>
          </a:p>
        </p:txBody>
      </p:sp>
    </p:spTree>
    <p:extLst>
      <p:ext uri="{BB962C8B-B14F-4D97-AF65-F5344CB8AC3E}">
        <p14:creationId xmlns:p14="http://schemas.microsoft.com/office/powerpoint/2010/main" val="1622418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,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Kontinuitas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(</a:t>
            </a:r>
            <a:r>
              <a:rPr lang="en-US" dirty="0" err="1"/>
              <a:t>Hidrodinamika</a:t>
            </a:r>
            <a:r>
              <a:rPr lang="en-US" dirty="0"/>
              <a:t>):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.</a:t>
            </a:r>
          </a:p>
          <a:p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: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Laminer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Turbulen</a:t>
            </a:r>
            <a:endParaRPr lang="en-US" dirty="0"/>
          </a:p>
          <a:p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Massa: Massa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yang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per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t</a:t>
            </a:r>
            <a:r>
              <a:rPr lang="en-US" dirty="0"/>
              <a:t> (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m</a:t>
            </a:r>
            <a:r>
              <a:rPr lang="en-US" dirty="0"/>
              <a:t>/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19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Kontinuitas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kontinuitas</a:t>
            </a:r>
            <a:r>
              <a:rPr lang="en-US" dirty="0"/>
              <a:t>: 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A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A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Baca </a:t>
            </a:r>
            <a:r>
              <a:rPr lang="en-US" dirty="0" err="1"/>
              <a:t>contoh</a:t>
            </a:r>
            <a:r>
              <a:rPr lang="en-US" dirty="0"/>
              <a:t> 10-10 </a:t>
            </a:r>
            <a:r>
              <a:rPr lang="en-US" dirty="0" err="1"/>
              <a:t>dan</a:t>
            </a:r>
            <a:r>
              <a:rPr lang="en-US" dirty="0"/>
              <a:t> 10-11</a:t>
            </a:r>
          </a:p>
        </p:txBody>
      </p:sp>
    </p:spTree>
    <p:extLst>
      <p:ext uri="{BB962C8B-B14F-4D97-AF65-F5344CB8AC3E}">
        <p14:creationId xmlns:p14="http://schemas.microsoft.com/office/powerpoint/2010/main" val="232921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Persamaan</a:t>
            </a:r>
            <a:r>
              <a:rPr lang="en-US" dirty="0"/>
              <a:t> Bernoulli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Bernoulli: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r>
              <a:rPr lang="en-US" dirty="0" err="1"/>
              <a:t>Asumsi</a:t>
            </a:r>
            <a:r>
              <a:rPr lang="en-US" dirty="0"/>
              <a:t>: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laminer</a:t>
            </a:r>
            <a:r>
              <a:rPr lang="en-US" dirty="0"/>
              <a:t>, 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kecil</a:t>
            </a:r>
            <a:endParaRPr lang="en-US" dirty="0"/>
          </a:p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bernoulli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P</a:t>
            </a:r>
            <a:r>
              <a:rPr lang="en-US" baseline="-25000" dirty="0"/>
              <a:t>1</a:t>
            </a:r>
            <a:r>
              <a:rPr lang="en-US" dirty="0"/>
              <a:t> + ½ rv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+ rgy</a:t>
            </a:r>
            <a:r>
              <a:rPr lang="en-US" baseline="-25000" dirty="0"/>
              <a:t>1</a:t>
            </a:r>
            <a:r>
              <a:rPr lang="en-US" dirty="0"/>
              <a:t> = P</a:t>
            </a:r>
            <a:r>
              <a:rPr lang="en-US" baseline="-25000" dirty="0"/>
              <a:t>2</a:t>
            </a:r>
            <a:r>
              <a:rPr lang="en-US" dirty="0"/>
              <a:t> + 1/2rv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dirty="0"/>
              <a:t> + rgy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962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Bernoulli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fahami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10-12</a:t>
            </a:r>
          </a:p>
        </p:txBody>
      </p:sp>
    </p:spTree>
    <p:extLst>
      <p:ext uri="{BB962C8B-B14F-4D97-AF65-F5344CB8AC3E}">
        <p14:creationId xmlns:p14="http://schemas.microsoft.com/office/powerpoint/2010/main" val="199382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Viskositas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gesekan</a:t>
            </a:r>
            <a:r>
              <a:rPr lang="en-US" dirty="0"/>
              <a:t> internal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viskositas</a:t>
            </a:r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: </a:t>
            </a:r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kohesi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molekul</a:t>
            </a:r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Gas: </a:t>
            </a:r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tumbukan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.</a:t>
            </a:r>
          </a:p>
          <a:p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viskositas</a:t>
            </a:r>
            <a:r>
              <a:rPr lang="en-US" dirty="0"/>
              <a:t> (</a:t>
            </a:r>
            <a:r>
              <a:rPr lang="en-US" dirty="0">
                <a:latin typeface="Symbol" pitchFamily="18" charset="2"/>
                <a:sym typeface="Symbol"/>
              </a:rPr>
              <a:t>)</a:t>
            </a:r>
          </a:p>
          <a:p>
            <a:r>
              <a:rPr lang="en-US" dirty="0">
                <a:latin typeface="+mj-lt"/>
                <a:cs typeface="Arial" pitchFamily="34" charset="0"/>
                <a:sym typeface="Symbol"/>
              </a:rPr>
              <a:t>F = </a:t>
            </a:r>
            <a:r>
              <a:rPr lang="en-US" dirty="0">
                <a:latin typeface="Symbol" pitchFamily="18" charset="2"/>
                <a:sym typeface="Symbol"/>
              </a:rPr>
              <a:t> </a:t>
            </a:r>
            <a:r>
              <a:rPr lang="en-US" dirty="0">
                <a:latin typeface="+mj-lt"/>
                <a:cs typeface="Arial" pitchFamily="34" charset="0"/>
                <a:sym typeface="Symbol"/>
              </a:rPr>
              <a:t>A v/l </a:t>
            </a:r>
            <a:r>
              <a:rPr lang="en-US" dirty="0">
                <a:latin typeface="+mj-lt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>
                <a:latin typeface="Symbol" pitchFamily="18" charset="2"/>
                <a:sym typeface="Symbol"/>
              </a:rPr>
              <a:t> = </a:t>
            </a:r>
            <a:r>
              <a:rPr lang="en-US" dirty="0" err="1">
                <a:latin typeface="Arial" pitchFamily="34" charset="0"/>
                <a:cs typeface="Arial" pitchFamily="34" charset="0"/>
                <a:sym typeface="Symbol"/>
              </a:rPr>
              <a:t>Fl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  <a:sym typeface="Symbol"/>
              </a:rPr>
              <a:t>vA.</a:t>
            </a:r>
            <a:endParaRPr lang="en-US" dirty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  <a:sym typeface="Symbol"/>
              </a:rPr>
              <a:t>Satuan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: N.s/m</a:t>
            </a:r>
            <a:r>
              <a:rPr lang="en-US" baseline="30000" dirty="0">
                <a:latin typeface="Arial" pitchFamily="34" charset="0"/>
                <a:cs typeface="Arial" pitchFamily="34" charset="0"/>
                <a:sym typeface="Symbol"/>
              </a:rPr>
              <a:t>2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en-US" dirty="0" err="1">
                <a:latin typeface="Arial" pitchFamily="34" charset="0"/>
                <a:cs typeface="Arial" pitchFamily="34" charset="0"/>
                <a:sym typeface="Symbol"/>
              </a:rPr>
              <a:t>Pa.s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  <a:sym typeface="Symbol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  <a:sym typeface="Symbol"/>
              </a:rPr>
              <a:t>cgs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  <a:sym typeface="Symbol"/>
              </a:rPr>
              <a:t>satuan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  <a:sym typeface="Symbol"/>
              </a:rPr>
              <a:t>dyne.s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/cm</a:t>
            </a:r>
            <a:r>
              <a:rPr lang="en-US" baseline="30000" dirty="0"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en-US" baseline="30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35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Poiseuille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Laju </a:t>
                </a:r>
                <a:r>
                  <a:rPr lang="en-US" dirty="0" err="1"/>
                  <a:t>aliran</a:t>
                </a:r>
                <a:r>
                  <a:rPr lang="en-US" dirty="0"/>
                  <a:t> </a:t>
                </a:r>
                <a:r>
                  <a:rPr lang="en-US" dirty="0" err="1"/>
                  <a:t>fluida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tabung</a:t>
                </a:r>
                <a:r>
                  <a:rPr lang="en-US" dirty="0"/>
                  <a:t> yang </a:t>
                </a:r>
                <a:r>
                  <a:rPr lang="en-US" dirty="0" err="1"/>
                  <a:t>bulat</a:t>
                </a:r>
                <a:r>
                  <a:rPr lang="en-US" dirty="0"/>
                  <a:t> </a:t>
                </a:r>
                <a:r>
                  <a:rPr lang="en-US" dirty="0" err="1"/>
                  <a:t>bergantung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viskositas</a:t>
                </a:r>
                <a:r>
                  <a:rPr lang="en-US" dirty="0"/>
                  <a:t> </a:t>
                </a:r>
                <a:r>
                  <a:rPr lang="en-US" dirty="0" err="1"/>
                  <a:t>fluida</a:t>
                </a:r>
                <a:r>
                  <a:rPr lang="en-US" dirty="0"/>
                  <a:t>, </a:t>
                </a:r>
                <a:r>
                  <a:rPr lang="en-US" dirty="0" err="1"/>
                  <a:t>perbedaan</a:t>
                </a:r>
                <a:r>
                  <a:rPr lang="en-US" dirty="0"/>
                  <a:t> </a:t>
                </a:r>
                <a:r>
                  <a:rPr lang="en-US" dirty="0" err="1"/>
                  <a:t>tekanan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dimensi</a:t>
                </a:r>
                <a:r>
                  <a:rPr lang="en-US" dirty="0"/>
                  <a:t> </a:t>
                </a:r>
                <a:r>
                  <a:rPr lang="en-US" dirty="0" err="1"/>
                  <a:t>tabung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Poiseuille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𝜂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 10-13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752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188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KELAS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No 3, 17, 24</a:t>
            </a:r>
          </a:p>
          <a:p>
            <a:r>
              <a:rPr lang="en-US" dirty="0" err="1"/>
              <a:t>Dikumpulkan</a:t>
            </a:r>
            <a:r>
              <a:rPr lang="en-US" dirty="0"/>
              <a:t> jam 11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Admin D3</a:t>
            </a:r>
          </a:p>
        </p:txBody>
      </p:sp>
    </p:spTree>
    <p:extLst>
      <p:ext uri="{BB962C8B-B14F-4D97-AF65-F5344CB8AC3E}">
        <p14:creationId xmlns:p14="http://schemas.microsoft.com/office/powerpoint/2010/main" val="287243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FASE MATERI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Padat</a:t>
            </a:r>
            <a:r>
              <a:rPr lang="en-US" dirty="0"/>
              <a:t>: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tetap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Cair</a:t>
            </a:r>
            <a:r>
              <a:rPr lang="en-US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(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ditempati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Gas: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volume yang </a:t>
            </a:r>
            <a:r>
              <a:rPr lang="en-US" dirty="0" err="1"/>
              <a:t>tetap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Fluida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Keadaan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keempat</a:t>
            </a:r>
            <a:r>
              <a:rPr lang="en-US" dirty="0">
                <a:sym typeface="Wingdings" pitchFamily="2" charset="2"/>
              </a:rPr>
              <a:t>: Plasma (atom-atom yang </a:t>
            </a:r>
            <a:r>
              <a:rPr lang="en-US" dirty="0" err="1">
                <a:sym typeface="Wingdings" pitchFamily="2" charset="2"/>
              </a:rPr>
              <a:t>terionisasi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2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Massa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Gravitasi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Besi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kayu</a:t>
            </a:r>
            <a:endParaRPr lang="en-US" dirty="0"/>
          </a:p>
          <a:p>
            <a:endParaRPr lang="en-US" dirty="0"/>
          </a:p>
          <a:p>
            <a:r>
              <a:rPr lang="en-US" dirty="0"/>
              <a:t>Massa </a:t>
            </a:r>
            <a:r>
              <a:rPr lang="en-US" dirty="0" err="1"/>
              <a:t>jenis</a:t>
            </a:r>
            <a:r>
              <a:rPr lang="en-US" dirty="0"/>
              <a:t>: Massa per </a:t>
            </a:r>
            <a:r>
              <a:rPr lang="en-US" dirty="0" err="1"/>
              <a:t>satuan</a:t>
            </a:r>
            <a:r>
              <a:rPr lang="en-US" dirty="0"/>
              <a:t> volume (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dirty="0">
                <a:latin typeface="Arial" pitchFamily="34" charset="0"/>
                <a:cs typeface="Arial" pitchFamily="34" charset="0"/>
              </a:rPr>
              <a:t>=m/V)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Gravitasi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dirty="0">
                <a:latin typeface="Arial" pitchFamily="34" charset="0"/>
                <a:cs typeface="Arial" pitchFamily="34" charset="0"/>
              </a:rPr>
              <a:t> (Specific Gravity):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Perbandingan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4 </a:t>
            </a:r>
            <a:r>
              <a:rPr lang="en-US" baseline="30000" dirty="0" err="1">
                <a:latin typeface="Arial" pitchFamily="34" charset="0"/>
                <a:cs typeface="Arial" pitchFamily="34" charset="0"/>
              </a:rPr>
              <a:t>o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</a:t>
            </a:r>
            <a:endParaRPr lang="en-US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1845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TEKANAN PADA FLUIDA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Tekanan</a:t>
            </a:r>
            <a:r>
              <a:rPr lang="en-US" dirty="0"/>
              <a:t>: Gaya per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luas</a:t>
            </a:r>
            <a:endParaRPr lang="en-US" dirty="0"/>
          </a:p>
          <a:p>
            <a:r>
              <a:rPr lang="en-US" dirty="0" err="1"/>
              <a:t>Tekanan</a:t>
            </a:r>
            <a:r>
              <a:rPr lang="en-US" dirty="0"/>
              <a:t>: P=F/A</a:t>
            </a:r>
          </a:p>
          <a:p>
            <a:r>
              <a:rPr lang="en-US" dirty="0" err="1"/>
              <a:t>Satuan</a:t>
            </a:r>
            <a:r>
              <a:rPr lang="en-US" dirty="0"/>
              <a:t>: N/m</a:t>
            </a:r>
            <a:r>
              <a:rPr lang="en-US" baseline="30000" dirty="0"/>
              <a:t>2 </a:t>
            </a:r>
            <a:r>
              <a:rPr lang="en-US" dirty="0"/>
              <a:t>(Pascal: Pa); 1 Pa = 1 N/m</a:t>
            </a:r>
            <a:r>
              <a:rPr lang="en-US" baseline="30000" dirty="0"/>
              <a:t>2</a:t>
            </a:r>
          </a:p>
          <a:p>
            <a:r>
              <a:rPr lang="en-US" dirty="0" err="1"/>
              <a:t>Satuan</a:t>
            </a:r>
            <a:r>
              <a:rPr lang="en-US" dirty="0"/>
              <a:t> lain: Dyne/cm</a:t>
            </a:r>
            <a:r>
              <a:rPr lang="en-US" baseline="30000" dirty="0"/>
              <a:t>2</a:t>
            </a:r>
            <a:r>
              <a:rPr lang="en-US" dirty="0"/>
              <a:t>, Psi (</a:t>
            </a:r>
            <a:r>
              <a:rPr lang="en-US" dirty="0" err="1"/>
              <a:t>lb</a:t>
            </a:r>
            <a:r>
              <a:rPr lang="en-US" dirty="0"/>
              <a:t>/in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127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h</a:t>
            </a:r>
          </a:p>
          <a:p>
            <a:r>
              <a:rPr lang="en-US" dirty="0"/>
              <a:t>P=F/A = (</a:t>
            </a:r>
            <a:r>
              <a:rPr lang="en-US" dirty="0" err="1">
                <a:latin typeface="Symbol" pitchFamily="18" charset="2"/>
              </a:rPr>
              <a:t>r</a:t>
            </a:r>
            <a:r>
              <a:rPr lang="en-US" dirty="0" err="1"/>
              <a:t>Ahg</a:t>
            </a:r>
            <a:r>
              <a:rPr lang="en-US" dirty="0"/>
              <a:t>)/A</a:t>
            </a:r>
          </a:p>
          <a:p>
            <a:r>
              <a:rPr lang="en-US" dirty="0"/>
              <a:t>P= </a:t>
            </a:r>
            <a:r>
              <a:rPr lang="en-US" dirty="0" err="1">
                <a:latin typeface="Symbol" pitchFamily="18" charset="2"/>
              </a:rPr>
              <a:t>r</a:t>
            </a:r>
            <a:r>
              <a:rPr lang="en-US" dirty="0" err="1"/>
              <a:t>gh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yang </a:t>
            </a:r>
            <a:r>
              <a:rPr lang="en-US" dirty="0" err="1"/>
              <a:t>serba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en-US" dirty="0"/>
          </a:p>
          <a:p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yang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jenisnya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(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853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Baca </a:t>
            </a:r>
            <a:r>
              <a:rPr lang="en-US" dirty="0" err="1"/>
              <a:t>contoh</a:t>
            </a:r>
            <a:r>
              <a:rPr lang="en-US" dirty="0"/>
              <a:t> 10.2</a:t>
            </a:r>
          </a:p>
        </p:txBody>
      </p:sp>
    </p:spTree>
    <p:extLst>
      <p:ext uri="{BB962C8B-B14F-4D97-AF65-F5344CB8AC3E}">
        <p14:creationId xmlns:p14="http://schemas.microsoft.com/office/powerpoint/2010/main" val="292869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Atmosfer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Terukur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air </a:t>
            </a:r>
            <a:r>
              <a:rPr lang="en-US" dirty="0" err="1"/>
              <a:t>laut</a:t>
            </a:r>
            <a:r>
              <a:rPr lang="en-US" dirty="0"/>
              <a:t>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rata-rata </a:t>
            </a:r>
            <a:r>
              <a:rPr lang="en-US" dirty="0" err="1"/>
              <a:t>adalah</a:t>
            </a:r>
            <a:r>
              <a:rPr lang="en-US" dirty="0"/>
              <a:t> 1,013 x 10</a:t>
            </a:r>
            <a:r>
              <a:rPr lang="en-US" baseline="30000" dirty="0"/>
              <a:t>5 </a:t>
            </a:r>
            <a:r>
              <a:rPr lang="en-US" dirty="0"/>
              <a:t>N/m</a:t>
            </a:r>
            <a:r>
              <a:rPr lang="en-US" baseline="30000" dirty="0"/>
              <a:t>2</a:t>
            </a:r>
            <a:r>
              <a:rPr lang="en-US" dirty="0"/>
              <a:t> = 101,3 </a:t>
            </a:r>
            <a:r>
              <a:rPr lang="en-US" dirty="0" err="1"/>
              <a:t>kPa</a:t>
            </a:r>
            <a:r>
              <a:rPr lang="en-US" dirty="0"/>
              <a:t> = 1 </a:t>
            </a:r>
            <a:r>
              <a:rPr lang="en-US" dirty="0" err="1"/>
              <a:t>atm</a:t>
            </a:r>
            <a:endParaRPr lang="en-US" dirty="0"/>
          </a:p>
          <a:p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lain yang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bar (1 bar= 1,00 x 10</a:t>
            </a:r>
            <a:r>
              <a:rPr lang="en-US" baseline="30000" dirty="0"/>
              <a:t>5 </a:t>
            </a:r>
            <a:r>
              <a:rPr lang="en-US" dirty="0"/>
              <a:t>N/m</a:t>
            </a:r>
            <a:r>
              <a:rPr lang="en-US" baseline="30000" dirty="0"/>
              <a:t>2 </a:t>
            </a:r>
            <a:r>
              <a:rPr lang="en-US" dirty="0"/>
              <a:t>= 100 </a:t>
            </a:r>
            <a:r>
              <a:rPr lang="en-US" dirty="0" err="1"/>
              <a:t>kPa</a:t>
            </a:r>
            <a:r>
              <a:rPr lang="en-US" dirty="0"/>
              <a:t>)</a:t>
            </a:r>
          </a:p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pengukur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atmosfer</a:t>
            </a:r>
            <a:r>
              <a:rPr lang="en-US" dirty="0"/>
              <a:t> (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terukur</a:t>
            </a:r>
            <a:r>
              <a:rPr lang="en-US" dirty="0"/>
              <a:t>)</a:t>
            </a:r>
          </a:p>
          <a:p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absolut</a:t>
            </a:r>
            <a:r>
              <a:rPr lang="en-US" dirty="0"/>
              <a:t>, P = P</a:t>
            </a:r>
            <a:r>
              <a:rPr lang="en-US" baseline="-25000" dirty="0"/>
              <a:t>A</a:t>
            </a:r>
            <a:r>
              <a:rPr lang="en-US" dirty="0"/>
              <a:t> + P</a:t>
            </a:r>
            <a:r>
              <a:rPr lang="en-US" baseline="-250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18651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Pascal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Pascal: </a:t>
            </a:r>
            <a:r>
              <a:rPr lang="en-US" dirty="0" err="1"/>
              <a:t>Tekanan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r>
              <a:rPr lang="en-US" dirty="0" err="1"/>
              <a:t>Aplikasi</a:t>
            </a:r>
            <a:r>
              <a:rPr lang="en-US" dirty="0"/>
              <a:t>: Rem </a:t>
            </a:r>
            <a:r>
              <a:rPr lang="en-US" dirty="0" err="1"/>
              <a:t>hidrolik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Lift </a:t>
            </a:r>
            <a:r>
              <a:rPr lang="en-US" dirty="0" err="1"/>
              <a:t>Hidrolik</a:t>
            </a:r>
            <a:endParaRPr lang="en-US" dirty="0"/>
          </a:p>
          <a:p>
            <a:r>
              <a:rPr lang="en-US" dirty="0" err="1"/>
              <a:t>Apabila</a:t>
            </a:r>
            <a:r>
              <a:rPr lang="en-US" dirty="0"/>
              <a:t> piston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ketinggian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/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P </a:t>
            </a:r>
            <a:r>
              <a:rPr lang="en-US" baseline="-25000" dirty="0" err="1"/>
              <a:t>keluar</a:t>
            </a:r>
            <a:r>
              <a:rPr lang="en-US" dirty="0"/>
              <a:t> = P </a:t>
            </a:r>
            <a:r>
              <a:rPr lang="en-US" baseline="-25000" dirty="0" err="1"/>
              <a:t>masuk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04148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,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Barometer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: Manometer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terbuka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P = P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dirty="0" err="1">
                <a:latin typeface="Symbol" pitchFamily="18" charset="2"/>
                <a:cs typeface="Arial" pitchFamily="34" charset="0"/>
              </a:rPr>
              <a:t>r</a:t>
            </a:r>
            <a:r>
              <a:rPr lang="en-US" dirty="0" err="1"/>
              <a:t>gh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Pengukur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yang lain: Aneroid</a:t>
            </a:r>
          </a:p>
          <a:p>
            <a:pPr marL="0" indent="0">
              <a:buNone/>
            </a:pP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atmosfir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Barometer air </a:t>
            </a:r>
            <a:r>
              <a:rPr lang="en-US" dirty="0" err="1"/>
              <a:t>raksa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4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843</TotalTime>
  <Words>674</Words>
  <Application>Microsoft Office PowerPoint</Application>
  <PresentationFormat>On-screen Show (4:3)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Symbol</vt:lpstr>
      <vt:lpstr>Office Theme</vt:lpstr>
      <vt:lpstr>FLUIDA</vt:lpstr>
      <vt:lpstr>FASE MATERI</vt:lpstr>
      <vt:lpstr>Massa Jenis dan Gravitasi Khusus</vt:lpstr>
      <vt:lpstr>TEKANAN PADA FLUIDA</vt:lpstr>
      <vt:lpstr>Tekanan Pada Zat Cair</vt:lpstr>
      <vt:lpstr>PowerPoint Presentation</vt:lpstr>
      <vt:lpstr>Tekanan Atmosfer dan Tekanan Terukur</vt:lpstr>
      <vt:lpstr>Prinsip Pascal</vt:lpstr>
      <vt:lpstr>Pengukuran Tekanan, Alat Ukur dan Barometer</vt:lpstr>
      <vt:lpstr>Pengapungan dan Prinsip Archimedes</vt:lpstr>
      <vt:lpstr>Gerak Fluida, Laju Aliran dan Persamaan Kontinuitas</vt:lpstr>
      <vt:lpstr>Persamaan Kontinuitas</vt:lpstr>
      <vt:lpstr>Persamaan Bernoulli</vt:lpstr>
      <vt:lpstr>Prinsip Bernoulli</vt:lpstr>
      <vt:lpstr>Viskositas</vt:lpstr>
      <vt:lpstr>Persamaan Poiseuille</vt:lpstr>
      <vt:lpstr>TUGAS KELAS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FLUIDA</dc:title>
  <dc:creator>agp</dc:creator>
  <cp:lastModifiedBy>aguspur75@outlook.com</cp:lastModifiedBy>
  <cp:revision>17</cp:revision>
  <dcterms:created xsi:type="dcterms:W3CDTF">2012-12-26T14:04:12Z</dcterms:created>
  <dcterms:modified xsi:type="dcterms:W3CDTF">2020-09-21T03:04:34Z</dcterms:modified>
</cp:coreProperties>
</file>