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colors7.xml" ContentType="application/vnd.openxmlformats-officedocument.drawingml.diagramColors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diagrams/drawing1.xml" ContentType="application/vnd.ms-office.drawingml.diagramDrawing+xml"/>
  <Override PartName="/ppt/diagrams/drawing2.xml" ContentType="application/vnd.ms-office.drawingml.diagramDrawing+xml"/>
  <Override PartName="/ppt/diagrams/drawing3.xml" ContentType="application/vnd.ms-office.drawingml.diagramDrawing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drawing6.xml" ContentType="application/vnd.ms-office.drawingml.diagramDrawing+xml"/>
  <Override PartName="/ppt/diagrams/drawing7.xml" ContentType="application/vnd.ms-office.drawingml.diagramDrawing+xml"/>
  <Override PartName="/ppt/diagrams/layout1.xml" ContentType="application/vnd.openxmlformats-officedocument.drawingml.diagram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layout6.xml" ContentType="application/vnd.openxmlformats-officedocument.drawingml.diagramLayout+xml"/>
  <Override PartName="/ppt/diagrams/layout7.xml" ContentType="application/vnd.openxmlformats-officedocument.drawingml.diagramLayout+xml"/>
  <Override PartName="/ppt/diagrams/quickStyle1.xml" ContentType="application/vnd.openxmlformats-officedocument.drawingml.diagramStyl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quickStyle4.xml" ContentType="application/vnd.openxmlformats-officedocument.drawingml.diagramStyle+xml"/>
  <Override PartName="/ppt/diagrams/quickStyle5.xml" ContentType="application/vnd.openxmlformats-officedocument.drawingml.diagramStyle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sldIdLst>
    <p:sldId id="301" r:id="rId4"/>
    <p:sldId id="277" r:id="rId5"/>
    <p:sldId id="286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7" r:id="rId14"/>
    <p:sldId id="288" r:id="rId15"/>
    <p:sldId id="289" r:id="rId16"/>
    <p:sldId id="290" r:id="rId17"/>
    <p:sldId id="299" r:id="rId18"/>
    <p:sldId id="270" r:id="rId19"/>
  </p:sldIdLst>
  <p:sldSz cx="9144000" cy="6858000" type="screen4x3"/>
  <p:notesSz cx="6858000" cy="9144000"/>
  <p:defaultTextStyle>
    <a:defPPr>
      <a:defRPr lang="id-ID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30BE1A-B629-44BD-8A95-7141DFA7366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id-ID"/>
        </a:p>
      </dgm:t>
    </dgm:pt>
    <dgm:pt modelId="{1B7BE832-63DD-4715-BC15-A28FDAA380B1}">
      <dgm:prSet/>
      <dgm:spPr/>
      <dgm:t>
        <a:bodyPr/>
        <a:lstStyle/>
        <a:p>
          <a:pPr rtl="0"/>
          <a:r>
            <a:rPr lang="en-US" dirty="0" err="1" smtClean="0"/>
            <a:t>Dalam</a:t>
          </a:r>
          <a:r>
            <a:rPr lang="en-US" dirty="0" smtClean="0"/>
            <a:t> </a:t>
          </a:r>
          <a:r>
            <a:rPr lang="en-US" dirty="0" err="1" smtClean="0"/>
            <a:t>pengertian</a:t>
          </a:r>
          <a:r>
            <a:rPr lang="en-US" dirty="0" smtClean="0"/>
            <a:t> </a:t>
          </a:r>
          <a:r>
            <a:rPr lang="en-US" dirty="0" err="1" smtClean="0"/>
            <a:t>sederhana</a:t>
          </a:r>
          <a:r>
            <a:rPr lang="en-US" dirty="0" smtClean="0"/>
            <a:t> (</a:t>
          </a:r>
          <a:r>
            <a:rPr lang="en-US" dirty="0" err="1" smtClean="0"/>
            <a:t>sempit</a:t>
          </a:r>
          <a:r>
            <a:rPr lang="en-US" dirty="0" smtClean="0"/>
            <a:t>) , </a:t>
          </a:r>
          <a:r>
            <a:rPr lang="en-US" dirty="0" err="1" smtClean="0"/>
            <a:t>uang</a:t>
          </a:r>
          <a:r>
            <a:rPr lang="en-US" dirty="0" smtClean="0"/>
            <a:t> </a:t>
          </a:r>
          <a:r>
            <a:rPr lang="en-US" dirty="0" err="1" smtClean="0"/>
            <a:t>adalah</a:t>
          </a:r>
          <a:r>
            <a:rPr lang="en-US" dirty="0" smtClean="0"/>
            <a:t> </a:t>
          </a:r>
          <a:r>
            <a:rPr lang="en-US" dirty="0" err="1" smtClean="0"/>
            <a:t>alat</a:t>
          </a:r>
          <a:r>
            <a:rPr lang="en-US" dirty="0" smtClean="0"/>
            <a:t> </a:t>
          </a:r>
          <a:r>
            <a:rPr lang="en-US" dirty="0" err="1" smtClean="0"/>
            <a:t>pembayaran</a:t>
          </a:r>
          <a:r>
            <a:rPr lang="en-US" dirty="0" smtClean="0"/>
            <a:t> yang </a:t>
          </a:r>
          <a:r>
            <a:rPr lang="en-US" dirty="0" err="1" smtClean="0"/>
            <a:t>sah</a:t>
          </a:r>
          <a:r>
            <a:rPr lang="en-US" dirty="0" smtClean="0"/>
            <a:t> yang </a:t>
          </a:r>
          <a:r>
            <a:rPr lang="en-US" dirty="0" err="1" smtClean="0"/>
            <a:t>diterbitkan</a:t>
          </a:r>
          <a:r>
            <a:rPr lang="en-US" dirty="0" smtClean="0"/>
            <a:t> </a:t>
          </a:r>
          <a:r>
            <a:rPr lang="en-US" dirty="0" err="1" smtClean="0"/>
            <a:t>oleh</a:t>
          </a:r>
          <a:r>
            <a:rPr lang="en-US" dirty="0" smtClean="0"/>
            <a:t> </a:t>
          </a:r>
          <a:r>
            <a:rPr lang="en-US" dirty="0" err="1" smtClean="0"/>
            <a:t>pemerintah</a:t>
          </a:r>
          <a:r>
            <a:rPr lang="en-US" dirty="0" smtClean="0"/>
            <a:t> (bank </a:t>
          </a:r>
          <a:r>
            <a:rPr lang="en-US" dirty="0" err="1" smtClean="0"/>
            <a:t>sentral</a:t>
          </a:r>
          <a:r>
            <a:rPr lang="en-US" dirty="0" smtClean="0"/>
            <a:t>) </a:t>
          </a:r>
          <a:r>
            <a:rPr lang="en-US" dirty="0" err="1" smtClean="0"/>
            <a:t>baik</a:t>
          </a:r>
          <a:r>
            <a:rPr lang="en-US" dirty="0" smtClean="0"/>
            <a:t> </a:t>
          </a:r>
          <a:r>
            <a:rPr lang="en-US" dirty="0" err="1" smtClean="0"/>
            <a:t>berbentuk</a:t>
          </a:r>
          <a:r>
            <a:rPr lang="en-US" dirty="0" smtClean="0"/>
            <a:t> </a:t>
          </a:r>
          <a:r>
            <a:rPr lang="en-US" dirty="0" err="1" smtClean="0"/>
            <a:t>kertas</a:t>
          </a:r>
          <a:r>
            <a:rPr lang="en-US" dirty="0" smtClean="0"/>
            <a:t> </a:t>
          </a:r>
          <a:r>
            <a:rPr lang="en-US" dirty="0" err="1" smtClean="0"/>
            <a:t>maupun</a:t>
          </a:r>
          <a:r>
            <a:rPr lang="en-US" dirty="0" smtClean="0"/>
            <a:t> </a:t>
          </a:r>
          <a:r>
            <a:rPr lang="en-US" dirty="0" err="1" smtClean="0"/>
            <a:t>logam</a:t>
          </a:r>
          <a:r>
            <a:rPr lang="en-US" dirty="0" smtClean="0"/>
            <a:t> yang </a:t>
          </a:r>
          <a:r>
            <a:rPr lang="en-US" dirty="0" err="1" smtClean="0"/>
            <a:t>memiliki</a:t>
          </a:r>
          <a:r>
            <a:rPr lang="en-US" dirty="0" smtClean="0"/>
            <a:t>  </a:t>
          </a:r>
          <a:r>
            <a:rPr lang="en-US" dirty="0" err="1" smtClean="0"/>
            <a:t>nilai</a:t>
          </a:r>
          <a:r>
            <a:rPr lang="en-US" dirty="0" smtClean="0"/>
            <a:t>/</a:t>
          </a:r>
          <a:r>
            <a:rPr lang="en-US" dirty="0" err="1" smtClean="0"/>
            <a:t>besaran</a:t>
          </a:r>
          <a:r>
            <a:rPr lang="en-US" dirty="0" smtClean="0"/>
            <a:t> </a:t>
          </a:r>
          <a:r>
            <a:rPr lang="en-US" dirty="0" err="1" smtClean="0"/>
            <a:t>tertentu</a:t>
          </a:r>
          <a:r>
            <a:rPr lang="en-US" dirty="0" smtClean="0"/>
            <a:t> yang </a:t>
          </a:r>
          <a:r>
            <a:rPr lang="en-US" dirty="0" err="1" smtClean="0"/>
            <a:t>tertera</a:t>
          </a:r>
          <a:r>
            <a:rPr lang="en-US" dirty="0" smtClean="0"/>
            <a:t> </a:t>
          </a:r>
          <a:r>
            <a:rPr lang="en-US" dirty="0" err="1" smtClean="0"/>
            <a:t>pada</a:t>
          </a:r>
          <a:r>
            <a:rPr lang="en-US" dirty="0" smtClean="0"/>
            <a:t> </a:t>
          </a:r>
          <a:r>
            <a:rPr lang="en-US" dirty="0" err="1" smtClean="0"/>
            <a:t>kertas</a:t>
          </a:r>
          <a:r>
            <a:rPr lang="en-US" dirty="0" smtClean="0"/>
            <a:t> </a:t>
          </a:r>
          <a:r>
            <a:rPr lang="en-US" dirty="0" err="1" smtClean="0"/>
            <a:t>atau</a:t>
          </a:r>
          <a:r>
            <a:rPr lang="en-US" dirty="0" smtClean="0"/>
            <a:t> </a:t>
          </a:r>
          <a:r>
            <a:rPr lang="en-US" dirty="0" err="1" smtClean="0"/>
            <a:t>logam</a:t>
          </a:r>
          <a:r>
            <a:rPr lang="en-US" dirty="0" smtClean="0"/>
            <a:t> yang </a:t>
          </a:r>
          <a:r>
            <a:rPr lang="en-US" dirty="0" err="1" smtClean="0"/>
            <a:t>dimaksud</a:t>
          </a:r>
          <a:r>
            <a:rPr lang="en-US" dirty="0" smtClean="0"/>
            <a:t> yang </a:t>
          </a:r>
          <a:r>
            <a:rPr lang="en-US" dirty="0" err="1" smtClean="0"/>
            <a:t>penggunaannya</a:t>
          </a:r>
          <a:r>
            <a:rPr lang="en-US" dirty="0" smtClean="0"/>
            <a:t> </a:t>
          </a:r>
          <a:r>
            <a:rPr lang="en-US" dirty="0" err="1" smtClean="0"/>
            <a:t>diatur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 </a:t>
          </a:r>
          <a:r>
            <a:rPr lang="en-US" dirty="0" err="1" smtClean="0"/>
            <a:t>dilindungi</a:t>
          </a:r>
          <a:r>
            <a:rPr lang="en-US" dirty="0" smtClean="0"/>
            <a:t> </a:t>
          </a:r>
          <a:r>
            <a:rPr lang="en-US" dirty="0" err="1" smtClean="0"/>
            <a:t>dengan</a:t>
          </a:r>
          <a:r>
            <a:rPr lang="en-US" dirty="0" smtClean="0"/>
            <a:t> </a:t>
          </a:r>
          <a:r>
            <a:rPr lang="en-US" dirty="0" err="1" smtClean="0"/>
            <a:t>undang-undang</a:t>
          </a:r>
          <a:r>
            <a:rPr lang="en-US" dirty="0" smtClean="0"/>
            <a:t>.</a:t>
          </a:r>
          <a:endParaRPr lang="id-ID" dirty="0"/>
        </a:p>
      </dgm:t>
    </dgm:pt>
    <dgm:pt modelId="{A2FEDEF3-737B-481F-A09C-3C0D77ADD384}" cxnId="{CB98CBB6-1CAC-40E3-AF11-7FF2281FDEE0}" type="parTrans">
      <dgm:prSet/>
      <dgm:spPr/>
      <dgm:t>
        <a:bodyPr/>
        <a:lstStyle/>
        <a:p>
          <a:endParaRPr lang="id-ID"/>
        </a:p>
      </dgm:t>
    </dgm:pt>
    <dgm:pt modelId="{21A2950E-A23C-4190-946A-7241D5193581}" cxnId="{CB98CBB6-1CAC-40E3-AF11-7FF2281FDEE0}" type="sibTrans">
      <dgm:prSet/>
      <dgm:spPr/>
      <dgm:t>
        <a:bodyPr/>
        <a:lstStyle/>
        <a:p>
          <a:endParaRPr lang="id-ID"/>
        </a:p>
      </dgm:t>
    </dgm:pt>
    <dgm:pt modelId="{978F7865-BFC9-4EB4-AB2D-78D6D2FA01EB}" type="pres">
      <dgm:prSet presAssocID="{C530BE1A-B629-44BD-8A95-7141DFA7366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D4F0A2E5-DF29-46BB-9072-16A40FB809D9}" type="pres">
      <dgm:prSet presAssocID="{1B7BE832-63DD-4715-BC15-A28FDAA380B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47507922-B27F-4408-BC3A-125E53325634}" type="presOf" srcId="{C530BE1A-B629-44BD-8A95-7141DFA73664}" destId="{978F7865-BFC9-4EB4-AB2D-78D6D2FA01EB}" srcOrd="0" destOrd="0" presId="urn:microsoft.com/office/officeart/2005/8/layout/vList2"/>
    <dgm:cxn modelId="{CB98CBB6-1CAC-40E3-AF11-7FF2281FDEE0}" srcId="{C530BE1A-B629-44BD-8A95-7141DFA73664}" destId="{1B7BE832-63DD-4715-BC15-A28FDAA380B1}" srcOrd="0" destOrd="0" parTransId="{A2FEDEF3-737B-481F-A09C-3C0D77ADD384}" sibTransId="{21A2950E-A23C-4190-946A-7241D5193581}"/>
    <dgm:cxn modelId="{0C33E68C-6F3B-450C-A208-150AED07F9BD}" type="presOf" srcId="{1B7BE832-63DD-4715-BC15-A28FDAA380B1}" destId="{D4F0A2E5-DF29-46BB-9072-16A40FB809D9}" srcOrd="0" destOrd="0" presId="urn:microsoft.com/office/officeart/2005/8/layout/vList2"/>
    <dgm:cxn modelId="{FF7A011C-48CA-422E-BB58-D532011C3EB3}" type="presParOf" srcId="{978F7865-BFC9-4EB4-AB2D-78D6D2FA01EB}" destId="{D4F0A2E5-DF29-46BB-9072-16A40FB809D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BFAD9DD-99C1-4158-A056-32D9C2728A3B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id-ID"/>
        </a:p>
      </dgm:t>
    </dgm:pt>
    <dgm:pt modelId="{76C4121F-BCD2-4991-833A-C626F9935977}">
      <dgm:prSet/>
      <dgm:spPr/>
      <dgm:t>
        <a:bodyPr/>
        <a:lstStyle/>
        <a:p>
          <a:pPr rtl="0"/>
          <a:r>
            <a:rPr lang="en-GB" b="1" dirty="0" err="1" smtClean="0"/>
            <a:t>Sebagai</a:t>
          </a:r>
          <a:r>
            <a:rPr lang="en-GB" b="1" dirty="0" smtClean="0"/>
            <a:t> </a:t>
          </a:r>
          <a:r>
            <a:rPr lang="en-GB" b="1" dirty="0" err="1" smtClean="0"/>
            <a:t>Alat</a:t>
          </a:r>
          <a:r>
            <a:rPr lang="en-GB" b="1" dirty="0" smtClean="0"/>
            <a:t> </a:t>
          </a:r>
          <a:r>
            <a:rPr lang="en-GB" b="1" dirty="0" err="1" smtClean="0"/>
            <a:t>Tukar</a:t>
          </a:r>
          <a:endParaRPr lang="en-GB" b="1" dirty="0"/>
        </a:p>
      </dgm:t>
    </dgm:pt>
    <dgm:pt modelId="{A21C80FD-E65E-4800-B9BE-1CD39B61846C}" cxnId="{55E95F9E-FA46-4432-B3B3-22374BBA3F14}" type="parTrans">
      <dgm:prSet/>
      <dgm:spPr/>
      <dgm:t>
        <a:bodyPr/>
        <a:lstStyle/>
        <a:p>
          <a:endParaRPr lang="id-ID"/>
        </a:p>
      </dgm:t>
    </dgm:pt>
    <dgm:pt modelId="{941407B2-74C6-4BE3-B8E7-B0CA4FDED493}" cxnId="{55E95F9E-FA46-4432-B3B3-22374BBA3F14}" type="sibTrans">
      <dgm:prSet/>
      <dgm:spPr/>
      <dgm:t>
        <a:bodyPr/>
        <a:lstStyle/>
        <a:p>
          <a:endParaRPr lang="id-ID"/>
        </a:p>
      </dgm:t>
    </dgm:pt>
    <dgm:pt modelId="{05E319E1-4244-4711-BF4F-D14784D6D0D6}">
      <dgm:prSet/>
      <dgm:spPr/>
      <dgm:t>
        <a:bodyPr/>
        <a:lstStyle/>
        <a:p>
          <a:pPr rtl="0"/>
          <a:r>
            <a:rPr lang="en-US" b="1" dirty="0" err="1" smtClean="0"/>
            <a:t>Sebagai</a:t>
          </a:r>
          <a:r>
            <a:rPr lang="en-US" b="1" dirty="0" smtClean="0"/>
            <a:t> </a:t>
          </a:r>
          <a:r>
            <a:rPr lang="en-US" b="1" dirty="0" err="1" smtClean="0"/>
            <a:t>Penyimpan</a:t>
          </a:r>
          <a:r>
            <a:rPr lang="en-US" b="1" dirty="0" smtClean="0"/>
            <a:t> </a:t>
          </a:r>
          <a:r>
            <a:rPr lang="en-US" b="1" dirty="0" err="1" smtClean="0"/>
            <a:t>Nilai</a:t>
          </a:r>
          <a:endParaRPr lang="en-US" b="1" dirty="0"/>
        </a:p>
      </dgm:t>
    </dgm:pt>
    <dgm:pt modelId="{785C4839-43F3-41A6-A920-13E29B014B5A}" cxnId="{7185A5CA-A0C7-4066-B7CB-10C89C93AC85}" type="parTrans">
      <dgm:prSet/>
      <dgm:spPr/>
      <dgm:t>
        <a:bodyPr/>
        <a:lstStyle/>
        <a:p>
          <a:endParaRPr lang="id-ID"/>
        </a:p>
      </dgm:t>
    </dgm:pt>
    <dgm:pt modelId="{1F4E2668-E743-4355-A231-E008FA11A600}" cxnId="{7185A5CA-A0C7-4066-B7CB-10C89C93AC85}" type="sibTrans">
      <dgm:prSet/>
      <dgm:spPr/>
      <dgm:t>
        <a:bodyPr/>
        <a:lstStyle/>
        <a:p>
          <a:endParaRPr lang="id-ID"/>
        </a:p>
      </dgm:t>
    </dgm:pt>
    <dgm:pt modelId="{7CD9AA09-6F05-4CB9-84D0-DD47446322EB}">
      <dgm:prSet/>
      <dgm:spPr/>
      <dgm:t>
        <a:bodyPr/>
        <a:lstStyle/>
        <a:p>
          <a:pPr rtl="0"/>
          <a:r>
            <a:rPr lang="en-GB" b="1" dirty="0" err="1" smtClean="0"/>
            <a:t>Sebagai</a:t>
          </a:r>
          <a:r>
            <a:rPr lang="en-GB" b="1" dirty="0" smtClean="0"/>
            <a:t> </a:t>
          </a:r>
          <a:r>
            <a:rPr lang="en-GB" b="1" dirty="0" err="1" smtClean="0"/>
            <a:t>Satuan</a:t>
          </a:r>
          <a:r>
            <a:rPr lang="en-GB" b="1" dirty="0" smtClean="0"/>
            <a:t> </a:t>
          </a:r>
          <a:r>
            <a:rPr lang="en-GB" b="1" dirty="0" err="1" smtClean="0"/>
            <a:t>Hitung</a:t>
          </a:r>
          <a:endParaRPr lang="en-GB" b="1" dirty="0"/>
        </a:p>
      </dgm:t>
    </dgm:pt>
    <dgm:pt modelId="{8AD4F0C1-F9B3-4035-9F3A-BC3FCB1F8514}" cxnId="{2DDF07D2-A973-4FC2-B495-5E5EE57A8EBE}" type="parTrans">
      <dgm:prSet/>
      <dgm:spPr/>
      <dgm:t>
        <a:bodyPr/>
        <a:lstStyle/>
        <a:p>
          <a:endParaRPr lang="id-ID"/>
        </a:p>
      </dgm:t>
    </dgm:pt>
    <dgm:pt modelId="{B24CD057-CE12-4F3F-941F-A34A53F5E0AD}" cxnId="{2DDF07D2-A973-4FC2-B495-5E5EE57A8EBE}" type="sibTrans">
      <dgm:prSet/>
      <dgm:spPr/>
      <dgm:t>
        <a:bodyPr/>
        <a:lstStyle/>
        <a:p>
          <a:endParaRPr lang="id-ID"/>
        </a:p>
      </dgm:t>
    </dgm:pt>
    <dgm:pt modelId="{74E12AFF-80BB-4EDF-A8ED-33EBD711ECE0}" type="pres">
      <dgm:prSet presAssocID="{2BFAD9DD-99C1-4158-A056-32D9C2728A3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4AC40129-B126-42A4-9DA4-7816A1500A4F}" type="pres">
      <dgm:prSet presAssocID="{2BFAD9DD-99C1-4158-A056-32D9C2728A3B}" presName="fgShape" presStyleLbl="fgShp" presStyleIdx="0" presStyleCnt="1"/>
      <dgm:spPr/>
    </dgm:pt>
    <dgm:pt modelId="{BCF3C523-C828-4E51-BFB5-8F62A48F51F1}" type="pres">
      <dgm:prSet presAssocID="{2BFAD9DD-99C1-4158-A056-32D9C2728A3B}" presName="linComp" presStyleCnt="0"/>
      <dgm:spPr/>
    </dgm:pt>
    <dgm:pt modelId="{B21D006D-70B4-403D-A61C-802818095113}" type="pres">
      <dgm:prSet presAssocID="{76C4121F-BCD2-4991-833A-C626F9935977}" presName="compNode" presStyleCnt="0"/>
      <dgm:spPr/>
    </dgm:pt>
    <dgm:pt modelId="{FCDB5AEA-937C-43BB-B0DE-7E23B38B3C2C}" type="pres">
      <dgm:prSet presAssocID="{76C4121F-BCD2-4991-833A-C626F9935977}" presName="bkgdShape" presStyleLbl="node1" presStyleIdx="0" presStyleCnt="3"/>
      <dgm:spPr/>
      <dgm:t>
        <a:bodyPr/>
        <a:lstStyle/>
        <a:p>
          <a:endParaRPr lang="id-ID"/>
        </a:p>
      </dgm:t>
    </dgm:pt>
    <dgm:pt modelId="{9001CCE4-87BD-422B-B6E7-E7C2C62186E4}" type="pres">
      <dgm:prSet presAssocID="{76C4121F-BCD2-4991-833A-C626F9935977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2422586-8098-4BC9-B196-82109F3C176A}" type="pres">
      <dgm:prSet presAssocID="{76C4121F-BCD2-4991-833A-C626F9935977}" presName="invisiNode" presStyleLbl="node1" presStyleIdx="0" presStyleCnt="3"/>
      <dgm:spPr/>
    </dgm:pt>
    <dgm:pt modelId="{55C3C76F-C4EC-4A10-AF86-D98339FA5362}" type="pres">
      <dgm:prSet presAssocID="{76C4121F-BCD2-4991-833A-C626F9935977}" presName="imagNode" presStyleLbl="fgImgPlace1" presStyleIdx="0" presStyleCnt="3"/>
      <dgm:spPr/>
    </dgm:pt>
    <dgm:pt modelId="{033D168C-C436-4D8A-ABA6-F48ACBB847FB}" type="pres">
      <dgm:prSet presAssocID="{941407B2-74C6-4BE3-B8E7-B0CA4FDED493}" presName="sibTrans" presStyleLbl="sibTrans2D1" presStyleIdx="0" presStyleCnt="0"/>
      <dgm:spPr/>
      <dgm:t>
        <a:bodyPr/>
        <a:lstStyle/>
        <a:p>
          <a:endParaRPr lang="id-ID"/>
        </a:p>
      </dgm:t>
    </dgm:pt>
    <dgm:pt modelId="{0645829A-0BE8-41BE-80BE-66CB82F11388}" type="pres">
      <dgm:prSet presAssocID="{05E319E1-4244-4711-BF4F-D14784D6D0D6}" presName="compNode" presStyleCnt="0"/>
      <dgm:spPr/>
    </dgm:pt>
    <dgm:pt modelId="{FAF13B9F-DC48-4965-BDC9-0FD58735BB95}" type="pres">
      <dgm:prSet presAssocID="{05E319E1-4244-4711-BF4F-D14784D6D0D6}" presName="bkgdShape" presStyleLbl="node1" presStyleIdx="1" presStyleCnt="3"/>
      <dgm:spPr/>
      <dgm:t>
        <a:bodyPr/>
        <a:lstStyle/>
        <a:p>
          <a:endParaRPr lang="id-ID"/>
        </a:p>
      </dgm:t>
    </dgm:pt>
    <dgm:pt modelId="{24E6107A-96B8-4404-9374-148C7731C651}" type="pres">
      <dgm:prSet presAssocID="{05E319E1-4244-4711-BF4F-D14784D6D0D6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D54BE96-CE9F-43F7-9A2B-89F087EE39AD}" type="pres">
      <dgm:prSet presAssocID="{05E319E1-4244-4711-BF4F-D14784D6D0D6}" presName="invisiNode" presStyleLbl="node1" presStyleIdx="1" presStyleCnt="3"/>
      <dgm:spPr/>
    </dgm:pt>
    <dgm:pt modelId="{24FB9193-8B41-4CAC-B5CA-78B43E1FE3DB}" type="pres">
      <dgm:prSet presAssocID="{05E319E1-4244-4711-BF4F-D14784D6D0D6}" presName="imagNode" presStyleLbl="fgImgPlace1" presStyleIdx="1" presStyleCnt="3"/>
      <dgm:spPr/>
    </dgm:pt>
    <dgm:pt modelId="{6AE1CEBD-9009-4DBC-9F07-5DFFF0266AFF}" type="pres">
      <dgm:prSet presAssocID="{1F4E2668-E743-4355-A231-E008FA11A600}" presName="sibTrans" presStyleLbl="sibTrans2D1" presStyleIdx="0" presStyleCnt="0"/>
      <dgm:spPr/>
      <dgm:t>
        <a:bodyPr/>
        <a:lstStyle/>
        <a:p>
          <a:endParaRPr lang="id-ID"/>
        </a:p>
      </dgm:t>
    </dgm:pt>
    <dgm:pt modelId="{36DFD7B3-2BE6-4C0C-ABC4-9CFEF28B1847}" type="pres">
      <dgm:prSet presAssocID="{7CD9AA09-6F05-4CB9-84D0-DD47446322EB}" presName="compNode" presStyleCnt="0"/>
      <dgm:spPr/>
    </dgm:pt>
    <dgm:pt modelId="{178D4798-2176-466F-BFE0-30A55B635849}" type="pres">
      <dgm:prSet presAssocID="{7CD9AA09-6F05-4CB9-84D0-DD47446322EB}" presName="bkgdShape" presStyleLbl="node1" presStyleIdx="2" presStyleCnt="3"/>
      <dgm:spPr/>
      <dgm:t>
        <a:bodyPr/>
        <a:lstStyle/>
        <a:p>
          <a:endParaRPr lang="id-ID"/>
        </a:p>
      </dgm:t>
    </dgm:pt>
    <dgm:pt modelId="{03858F12-0173-4217-9186-82CF74396326}" type="pres">
      <dgm:prSet presAssocID="{7CD9AA09-6F05-4CB9-84D0-DD47446322EB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1D503F6-EE52-4098-B058-2C41D90DD5C3}" type="pres">
      <dgm:prSet presAssocID="{7CD9AA09-6F05-4CB9-84D0-DD47446322EB}" presName="invisiNode" presStyleLbl="node1" presStyleIdx="2" presStyleCnt="3"/>
      <dgm:spPr/>
    </dgm:pt>
    <dgm:pt modelId="{E66ED506-3B20-4634-AD29-D2D951715E37}" type="pres">
      <dgm:prSet presAssocID="{7CD9AA09-6F05-4CB9-84D0-DD47446322EB}" presName="imagNode" presStyleLbl="fgImgPlace1" presStyleIdx="2" presStyleCnt="3"/>
      <dgm:spPr/>
    </dgm:pt>
  </dgm:ptLst>
  <dgm:cxnLst>
    <dgm:cxn modelId="{2DDF07D2-A973-4FC2-B495-5E5EE57A8EBE}" srcId="{2BFAD9DD-99C1-4158-A056-32D9C2728A3B}" destId="{7CD9AA09-6F05-4CB9-84D0-DD47446322EB}" srcOrd="2" destOrd="0" parTransId="{8AD4F0C1-F9B3-4035-9F3A-BC3FCB1F8514}" sibTransId="{B24CD057-CE12-4F3F-941F-A34A53F5E0AD}"/>
    <dgm:cxn modelId="{6F6918A6-F87D-4877-AAFF-EB9BEA959C06}" type="presOf" srcId="{05E319E1-4244-4711-BF4F-D14784D6D0D6}" destId="{FAF13B9F-DC48-4965-BDC9-0FD58735BB95}" srcOrd="0" destOrd="0" presId="urn:microsoft.com/office/officeart/2005/8/layout/hList7"/>
    <dgm:cxn modelId="{6C609CF8-3579-45E2-B957-2311DD5C3DCF}" type="presOf" srcId="{1F4E2668-E743-4355-A231-E008FA11A600}" destId="{6AE1CEBD-9009-4DBC-9F07-5DFFF0266AFF}" srcOrd="0" destOrd="0" presId="urn:microsoft.com/office/officeart/2005/8/layout/hList7"/>
    <dgm:cxn modelId="{0ABC7110-B020-4583-ACAF-EF5588B6FA15}" type="presOf" srcId="{7CD9AA09-6F05-4CB9-84D0-DD47446322EB}" destId="{03858F12-0173-4217-9186-82CF74396326}" srcOrd="1" destOrd="0" presId="urn:microsoft.com/office/officeart/2005/8/layout/hList7"/>
    <dgm:cxn modelId="{35B72EAC-EBBF-4B97-907B-D5B32DF92F82}" type="presOf" srcId="{05E319E1-4244-4711-BF4F-D14784D6D0D6}" destId="{24E6107A-96B8-4404-9374-148C7731C651}" srcOrd="1" destOrd="0" presId="urn:microsoft.com/office/officeart/2005/8/layout/hList7"/>
    <dgm:cxn modelId="{55E95F9E-FA46-4432-B3B3-22374BBA3F14}" srcId="{2BFAD9DD-99C1-4158-A056-32D9C2728A3B}" destId="{76C4121F-BCD2-4991-833A-C626F9935977}" srcOrd="0" destOrd="0" parTransId="{A21C80FD-E65E-4800-B9BE-1CD39B61846C}" sibTransId="{941407B2-74C6-4BE3-B8E7-B0CA4FDED493}"/>
    <dgm:cxn modelId="{7185A5CA-A0C7-4066-B7CB-10C89C93AC85}" srcId="{2BFAD9DD-99C1-4158-A056-32D9C2728A3B}" destId="{05E319E1-4244-4711-BF4F-D14784D6D0D6}" srcOrd="1" destOrd="0" parTransId="{785C4839-43F3-41A6-A920-13E29B014B5A}" sibTransId="{1F4E2668-E743-4355-A231-E008FA11A600}"/>
    <dgm:cxn modelId="{13F44A07-D954-4349-9B53-197F6771D48D}" type="presOf" srcId="{76C4121F-BCD2-4991-833A-C626F9935977}" destId="{9001CCE4-87BD-422B-B6E7-E7C2C62186E4}" srcOrd="1" destOrd="0" presId="urn:microsoft.com/office/officeart/2005/8/layout/hList7"/>
    <dgm:cxn modelId="{A8F9E5F8-65BE-440E-8444-120EE6FC96B9}" type="presOf" srcId="{941407B2-74C6-4BE3-B8E7-B0CA4FDED493}" destId="{033D168C-C436-4D8A-ABA6-F48ACBB847FB}" srcOrd="0" destOrd="0" presId="urn:microsoft.com/office/officeart/2005/8/layout/hList7"/>
    <dgm:cxn modelId="{F07E09C3-20F9-4B4F-A96F-9DFD76546FE0}" type="presOf" srcId="{2BFAD9DD-99C1-4158-A056-32D9C2728A3B}" destId="{74E12AFF-80BB-4EDF-A8ED-33EBD711ECE0}" srcOrd="0" destOrd="0" presId="urn:microsoft.com/office/officeart/2005/8/layout/hList7"/>
    <dgm:cxn modelId="{B58D2FA1-1ADB-41A4-9C39-E0E25A39145C}" type="presOf" srcId="{76C4121F-BCD2-4991-833A-C626F9935977}" destId="{FCDB5AEA-937C-43BB-B0DE-7E23B38B3C2C}" srcOrd="0" destOrd="0" presId="urn:microsoft.com/office/officeart/2005/8/layout/hList7"/>
    <dgm:cxn modelId="{19C5C879-83F6-4208-B3F8-AE997204D27B}" type="presOf" srcId="{7CD9AA09-6F05-4CB9-84D0-DD47446322EB}" destId="{178D4798-2176-466F-BFE0-30A55B635849}" srcOrd="0" destOrd="0" presId="urn:microsoft.com/office/officeart/2005/8/layout/hList7"/>
    <dgm:cxn modelId="{74CA236D-737C-46B9-ABC6-5C99ED617157}" type="presParOf" srcId="{74E12AFF-80BB-4EDF-A8ED-33EBD711ECE0}" destId="{4AC40129-B126-42A4-9DA4-7816A1500A4F}" srcOrd="0" destOrd="0" presId="urn:microsoft.com/office/officeart/2005/8/layout/hList7"/>
    <dgm:cxn modelId="{0174FE2C-DEAA-4FEF-9EF9-24FA1B6A3F7E}" type="presParOf" srcId="{74E12AFF-80BB-4EDF-A8ED-33EBD711ECE0}" destId="{BCF3C523-C828-4E51-BFB5-8F62A48F51F1}" srcOrd="1" destOrd="0" presId="urn:microsoft.com/office/officeart/2005/8/layout/hList7"/>
    <dgm:cxn modelId="{72F9F16F-C136-4283-A844-D7696536BAEA}" type="presParOf" srcId="{BCF3C523-C828-4E51-BFB5-8F62A48F51F1}" destId="{B21D006D-70B4-403D-A61C-802818095113}" srcOrd="0" destOrd="0" presId="urn:microsoft.com/office/officeart/2005/8/layout/hList7"/>
    <dgm:cxn modelId="{507A0B48-24FE-4900-8272-13878B1D65B2}" type="presParOf" srcId="{B21D006D-70B4-403D-A61C-802818095113}" destId="{FCDB5AEA-937C-43BB-B0DE-7E23B38B3C2C}" srcOrd="0" destOrd="0" presId="urn:microsoft.com/office/officeart/2005/8/layout/hList7"/>
    <dgm:cxn modelId="{4D509E5A-D9FE-485B-B051-4F344A85C584}" type="presParOf" srcId="{B21D006D-70B4-403D-A61C-802818095113}" destId="{9001CCE4-87BD-422B-B6E7-E7C2C62186E4}" srcOrd="1" destOrd="0" presId="urn:microsoft.com/office/officeart/2005/8/layout/hList7"/>
    <dgm:cxn modelId="{ADDA7EA6-50C3-4768-A52B-847B8E3FB8B6}" type="presParOf" srcId="{B21D006D-70B4-403D-A61C-802818095113}" destId="{32422586-8098-4BC9-B196-82109F3C176A}" srcOrd="2" destOrd="0" presId="urn:microsoft.com/office/officeart/2005/8/layout/hList7"/>
    <dgm:cxn modelId="{595F0DB3-8079-47EA-8CAD-50EC5B33511E}" type="presParOf" srcId="{B21D006D-70B4-403D-A61C-802818095113}" destId="{55C3C76F-C4EC-4A10-AF86-D98339FA5362}" srcOrd="3" destOrd="0" presId="urn:microsoft.com/office/officeart/2005/8/layout/hList7"/>
    <dgm:cxn modelId="{E88B6DEF-BF96-4058-A1B7-9418D03965A9}" type="presParOf" srcId="{BCF3C523-C828-4E51-BFB5-8F62A48F51F1}" destId="{033D168C-C436-4D8A-ABA6-F48ACBB847FB}" srcOrd="1" destOrd="0" presId="urn:microsoft.com/office/officeart/2005/8/layout/hList7"/>
    <dgm:cxn modelId="{47D8CA60-5530-4890-8F60-A69D7BBECA64}" type="presParOf" srcId="{BCF3C523-C828-4E51-BFB5-8F62A48F51F1}" destId="{0645829A-0BE8-41BE-80BE-66CB82F11388}" srcOrd="2" destOrd="0" presId="urn:microsoft.com/office/officeart/2005/8/layout/hList7"/>
    <dgm:cxn modelId="{E1FF92ED-5CED-4698-98D7-8FCCF2AEBB29}" type="presParOf" srcId="{0645829A-0BE8-41BE-80BE-66CB82F11388}" destId="{FAF13B9F-DC48-4965-BDC9-0FD58735BB95}" srcOrd="0" destOrd="0" presId="urn:microsoft.com/office/officeart/2005/8/layout/hList7"/>
    <dgm:cxn modelId="{8F585D13-FA6D-42C9-A105-94B93312AFB4}" type="presParOf" srcId="{0645829A-0BE8-41BE-80BE-66CB82F11388}" destId="{24E6107A-96B8-4404-9374-148C7731C651}" srcOrd="1" destOrd="0" presId="urn:microsoft.com/office/officeart/2005/8/layout/hList7"/>
    <dgm:cxn modelId="{5264CFF5-BD2A-4882-B3E8-52B0A0239B47}" type="presParOf" srcId="{0645829A-0BE8-41BE-80BE-66CB82F11388}" destId="{0D54BE96-CE9F-43F7-9A2B-89F087EE39AD}" srcOrd="2" destOrd="0" presId="urn:microsoft.com/office/officeart/2005/8/layout/hList7"/>
    <dgm:cxn modelId="{4D045A1B-E586-4D99-930F-4EB5E786B3BE}" type="presParOf" srcId="{0645829A-0BE8-41BE-80BE-66CB82F11388}" destId="{24FB9193-8B41-4CAC-B5CA-78B43E1FE3DB}" srcOrd="3" destOrd="0" presId="urn:microsoft.com/office/officeart/2005/8/layout/hList7"/>
    <dgm:cxn modelId="{CC36E37D-BE18-4A90-8094-BE63B0B7CDB7}" type="presParOf" srcId="{BCF3C523-C828-4E51-BFB5-8F62A48F51F1}" destId="{6AE1CEBD-9009-4DBC-9F07-5DFFF0266AFF}" srcOrd="3" destOrd="0" presId="urn:microsoft.com/office/officeart/2005/8/layout/hList7"/>
    <dgm:cxn modelId="{0B8C7A01-0127-4B5E-8094-E06F71A82C6B}" type="presParOf" srcId="{BCF3C523-C828-4E51-BFB5-8F62A48F51F1}" destId="{36DFD7B3-2BE6-4C0C-ABC4-9CFEF28B1847}" srcOrd="4" destOrd="0" presId="urn:microsoft.com/office/officeart/2005/8/layout/hList7"/>
    <dgm:cxn modelId="{2EB2DEB9-6FAF-4C79-9E5E-F9C885E06F88}" type="presParOf" srcId="{36DFD7B3-2BE6-4C0C-ABC4-9CFEF28B1847}" destId="{178D4798-2176-466F-BFE0-30A55B635849}" srcOrd="0" destOrd="0" presId="urn:microsoft.com/office/officeart/2005/8/layout/hList7"/>
    <dgm:cxn modelId="{19B86BFA-12C9-42EA-A393-B8C9AF95BCB5}" type="presParOf" srcId="{36DFD7B3-2BE6-4C0C-ABC4-9CFEF28B1847}" destId="{03858F12-0173-4217-9186-82CF74396326}" srcOrd="1" destOrd="0" presId="urn:microsoft.com/office/officeart/2005/8/layout/hList7"/>
    <dgm:cxn modelId="{E5CDB51B-4A9F-42EC-A123-1C0086C518EC}" type="presParOf" srcId="{36DFD7B3-2BE6-4C0C-ABC4-9CFEF28B1847}" destId="{B1D503F6-EE52-4098-B058-2C41D90DD5C3}" srcOrd="2" destOrd="0" presId="urn:microsoft.com/office/officeart/2005/8/layout/hList7"/>
    <dgm:cxn modelId="{C9D9C9E6-6B38-4B3C-8E21-79439DDD8786}" type="presParOf" srcId="{36DFD7B3-2BE6-4C0C-ABC4-9CFEF28B1847}" destId="{E66ED506-3B20-4634-AD29-D2D951715E37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82C6BAA-6C25-49AE-91C6-202158A2C2D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1F95CAE2-0A75-4450-B649-DA066A1E4D1A}">
      <dgm:prSet/>
      <dgm:spPr/>
      <dgm:t>
        <a:bodyPr/>
        <a:lstStyle/>
        <a:p>
          <a:pPr rtl="0"/>
          <a:r>
            <a:rPr lang="en-US" dirty="0" smtClean="0"/>
            <a:t>‘</a:t>
          </a:r>
          <a:r>
            <a:rPr lang="en-US" dirty="0" err="1" smtClean="0"/>
            <a:t>Uang</a:t>
          </a:r>
          <a:r>
            <a:rPr lang="en-US" dirty="0" smtClean="0"/>
            <a:t> </a:t>
          </a:r>
          <a:r>
            <a:rPr lang="en-US" dirty="0" err="1" smtClean="0"/>
            <a:t>Kartal</a:t>
          </a:r>
          <a:r>
            <a:rPr lang="en-US" dirty="0" smtClean="0"/>
            <a:t>’ </a:t>
          </a:r>
          <a:r>
            <a:rPr lang="en-US" dirty="0" err="1" smtClean="0"/>
            <a:t>merupakan</a:t>
          </a:r>
          <a:r>
            <a:rPr lang="en-US" dirty="0" smtClean="0"/>
            <a:t> </a:t>
          </a:r>
          <a:r>
            <a:rPr lang="en-US" dirty="0" err="1" smtClean="0"/>
            <a:t>uang</a:t>
          </a:r>
          <a:r>
            <a:rPr lang="en-US" dirty="0" smtClean="0"/>
            <a:t> </a:t>
          </a:r>
          <a:r>
            <a:rPr lang="en-US" dirty="0" err="1" smtClean="0"/>
            <a:t>tunai</a:t>
          </a:r>
          <a:r>
            <a:rPr lang="en-US" dirty="0" smtClean="0"/>
            <a:t> ( </a:t>
          </a:r>
          <a:r>
            <a:rPr lang="en-US" dirty="0" err="1" smtClean="0"/>
            <a:t>logam</a:t>
          </a:r>
          <a:r>
            <a:rPr lang="en-US" dirty="0" smtClean="0"/>
            <a:t> 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kertas</a:t>
          </a:r>
          <a:r>
            <a:rPr lang="en-US" dirty="0" smtClean="0"/>
            <a:t>) 	yang  </a:t>
          </a:r>
          <a:r>
            <a:rPr lang="en-US" dirty="0" err="1" smtClean="0"/>
            <a:t>dikeluarkan</a:t>
          </a:r>
          <a:r>
            <a:rPr lang="en-US" dirty="0" smtClean="0"/>
            <a:t> </a:t>
          </a:r>
          <a:r>
            <a:rPr lang="en-US" dirty="0" err="1" smtClean="0"/>
            <a:t>pemerintah</a:t>
          </a:r>
          <a:r>
            <a:rPr lang="en-US" dirty="0" smtClean="0"/>
            <a:t> ( BI ) yang </a:t>
          </a:r>
          <a:r>
            <a:rPr lang="en-US" dirty="0" err="1" smtClean="0"/>
            <a:t>berada</a:t>
          </a:r>
          <a:r>
            <a:rPr lang="en-US" dirty="0" smtClean="0"/>
            <a:t> 	</a:t>
          </a:r>
          <a:r>
            <a:rPr lang="en-US" dirty="0" err="1" smtClean="0"/>
            <a:t>di</a:t>
          </a:r>
          <a:r>
            <a:rPr lang="en-US" dirty="0" smtClean="0"/>
            <a:t>  </a:t>
          </a:r>
          <a:r>
            <a:rPr lang="en-US" dirty="0" err="1" smtClean="0"/>
            <a:t>tangan</a:t>
          </a:r>
          <a:r>
            <a:rPr lang="en-US" dirty="0" smtClean="0"/>
            <a:t> </a:t>
          </a:r>
          <a:r>
            <a:rPr lang="en-US" dirty="0" err="1" smtClean="0"/>
            <a:t>masyarakat</a:t>
          </a:r>
          <a:r>
            <a:rPr lang="en-US" dirty="0" smtClean="0"/>
            <a:t> </a:t>
          </a:r>
          <a:r>
            <a:rPr lang="en-US" dirty="0" err="1" smtClean="0"/>
            <a:t>untuk</a:t>
          </a:r>
          <a:r>
            <a:rPr lang="en-US" dirty="0" smtClean="0"/>
            <a:t> </a:t>
          </a:r>
          <a:r>
            <a:rPr lang="en-US" dirty="0" err="1" smtClean="0"/>
            <a:t>digunakan</a:t>
          </a:r>
          <a:r>
            <a:rPr lang="en-US" dirty="0" smtClean="0"/>
            <a:t>.</a:t>
          </a:r>
          <a:endParaRPr lang="id-ID" dirty="0"/>
        </a:p>
      </dgm:t>
    </dgm:pt>
    <dgm:pt modelId="{20797481-A15E-4636-B0BC-8051C162CBDC}" cxnId="{3FDAD10C-BE67-4036-A9D7-9D79E1345DAB}" type="parTrans">
      <dgm:prSet/>
      <dgm:spPr/>
      <dgm:t>
        <a:bodyPr/>
        <a:lstStyle/>
        <a:p>
          <a:endParaRPr lang="id-ID"/>
        </a:p>
      </dgm:t>
    </dgm:pt>
    <dgm:pt modelId="{EE49E265-3F22-4967-BF18-68840D0B5160}" cxnId="{3FDAD10C-BE67-4036-A9D7-9D79E1345DAB}" type="sibTrans">
      <dgm:prSet/>
      <dgm:spPr/>
      <dgm:t>
        <a:bodyPr/>
        <a:lstStyle/>
        <a:p>
          <a:endParaRPr lang="id-ID"/>
        </a:p>
      </dgm:t>
    </dgm:pt>
    <dgm:pt modelId="{8738CB6D-2372-4BB5-AE32-205986F75E46}">
      <dgm:prSet/>
      <dgm:spPr/>
      <dgm:t>
        <a:bodyPr/>
        <a:lstStyle/>
        <a:p>
          <a:pPr rtl="0"/>
          <a:r>
            <a:rPr lang="en-US" dirty="0" smtClean="0"/>
            <a:t>‘</a:t>
          </a:r>
          <a:r>
            <a:rPr lang="en-US" dirty="0" err="1" smtClean="0"/>
            <a:t>Uang</a:t>
          </a:r>
          <a:r>
            <a:rPr lang="en-US" dirty="0" smtClean="0"/>
            <a:t> </a:t>
          </a:r>
          <a:r>
            <a:rPr lang="en-US" dirty="0" err="1" smtClean="0"/>
            <a:t>Giral</a:t>
          </a:r>
          <a:r>
            <a:rPr lang="en-US" dirty="0" smtClean="0"/>
            <a:t>’ </a:t>
          </a:r>
          <a:r>
            <a:rPr lang="en-US" dirty="0" err="1" smtClean="0"/>
            <a:t>merupakan</a:t>
          </a:r>
          <a:r>
            <a:rPr lang="en-US" dirty="0" smtClean="0"/>
            <a:t> </a:t>
          </a:r>
          <a:r>
            <a:rPr lang="en-US" dirty="0" err="1" smtClean="0"/>
            <a:t>selurah</a:t>
          </a:r>
          <a:r>
            <a:rPr lang="en-US" dirty="0" smtClean="0"/>
            <a:t> </a:t>
          </a:r>
          <a:r>
            <a:rPr lang="en-US" dirty="0" err="1" smtClean="0"/>
            <a:t>saldo</a:t>
          </a:r>
          <a:r>
            <a:rPr lang="en-US" dirty="0" smtClean="0"/>
            <a:t> </a:t>
          </a:r>
          <a:r>
            <a:rPr lang="en-US" dirty="0" err="1" smtClean="0"/>
            <a:t>rekening</a:t>
          </a:r>
          <a:r>
            <a:rPr lang="en-US" dirty="0" smtClean="0"/>
            <a:t> </a:t>
          </a:r>
          <a:r>
            <a:rPr lang="en-US" dirty="0" err="1" smtClean="0"/>
            <a:t>koran</a:t>
          </a:r>
          <a:r>
            <a:rPr lang="en-US" dirty="0" smtClean="0"/>
            <a:t> ( </a:t>
          </a:r>
          <a:r>
            <a:rPr lang="en-US" dirty="0" err="1" smtClean="0"/>
            <a:t>giro</a:t>
          </a:r>
          <a:r>
            <a:rPr lang="en-US" dirty="0" smtClean="0"/>
            <a:t> ) </a:t>
          </a:r>
          <a:r>
            <a:rPr lang="en-US" dirty="0" err="1" smtClean="0"/>
            <a:t>milik</a:t>
          </a:r>
          <a:r>
            <a:rPr lang="en-US" dirty="0" smtClean="0"/>
            <a:t> </a:t>
          </a:r>
          <a:r>
            <a:rPr lang="en-US" dirty="0" err="1" smtClean="0"/>
            <a:t>masyarakat</a:t>
          </a:r>
          <a:r>
            <a:rPr lang="en-US" dirty="0" smtClean="0"/>
            <a:t> yang </a:t>
          </a:r>
          <a:r>
            <a:rPr lang="en-US" dirty="0" err="1" smtClean="0"/>
            <a:t>ada</a:t>
          </a:r>
          <a:r>
            <a:rPr lang="en-US" dirty="0" smtClean="0"/>
            <a:t> </a:t>
          </a:r>
          <a:r>
            <a:rPr lang="en-US" dirty="0" err="1" smtClean="0"/>
            <a:t>di</a:t>
          </a:r>
          <a:r>
            <a:rPr lang="en-US" dirty="0" smtClean="0"/>
            <a:t> bank-bank </a:t>
          </a:r>
          <a:r>
            <a:rPr lang="en-US" dirty="0" err="1" smtClean="0"/>
            <a:t>umum</a:t>
          </a:r>
          <a:r>
            <a:rPr lang="en-US" dirty="0" smtClean="0"/>
            <a:t>.</a:t>
          </a:r>
          <a:endParaRPr lang="id-ID" dirty="0"/>
        </a:p>
      </dgm:t>
    </dgm:pt>
    <dgm:pt modelId="{C9D0C9CE-CE55-4D66-8B37-0E8C8B4A2345}" cxnId="{41A98D21-B0F2-44C5-A2AD-6D15EFA602F0}" type="parTrans">
      <dgm:prSet/>
      <dgm:spPr/>
      <dgm:t>
        <a:bodyPr/>
        <a:lstStyle/>
        <a:p>
          <a:endParaRPr lang="id-ID"/>
        </a:p>
      </dgm:t>
    </dgm:pt>
    <dgm:pt modelId="{11DA81EB-E2F3-4631-817B-40D76C42D9EB}" cxnId="{41A98D21-B0F2-44C5-A2AD-6D15EFA602F0}" type="sibTrans">
      <dgm:prSet/>
      <dgm:spPr/>
      <dgm:t>
        <a:bodyPr/>
        <a:lstStyle/>
        <a:p>
          <a:endParaRPr lang="id-ID"/>
        </a:p>
      </dgm:t>
    </dgm:pt>
    <dgm:pt modelId="{D0F1353F-5B2D-48D0-B0FC-5788952CC67E}" type="pres">
      <dgm:prSet presAssocID="{A82C6BAA-6C25-49AE-91C6-202158A2C2D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D6EDB3DC-1158-450F-A71C-E6727221DBCE}" type="pres">
      <dgm:prSet presAssocID="{1F95CAE2-0A75-4450-B649-DA066A1E4D1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72F8941-E813-4728-A725-E022A04E1914}" type="pres">
      <dgm:prSet presAssocID="{EE49E265-3F22-4967-BF18-68840D0B5160}" presName="spacer" presStyleCnt="0"/>
      <dgm:spPr/>
    </dgm:pt>
    <dgm:pt modelId="{15ABED16-479D-48DD-9E38-C728772F45DC}" type="pres">
      <dgm:prSet presAssocID="{8738CB6D-2372-4BB5-AE32-205986F75E46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3FDAD10C-BE67-4036-A9D7-9D79E1345DAB}" srcId="{A82C6BAA-6C25-49AE-91C6-202158A2C2D4}" destId="{1F95CAE2-0A75-4450-B649-DA066A1E4D1A}" srcOrd="0" destOrd="0" parTransId="{20797481-A15E-4636-B0BC-8051C162CBDC}" sibTransId="{EE49E265-3F22-4967-BF18-68840D0B5160}"/>
    <dgm:cxn modelId="{54B94C8D-A78B-4F3B-9347-ABF444F98340}" type="presOf" srcId="{8738CB6D-2372-4BB5-AE32-205986F75E46}" destId="{15ABED16-479D-48DD-9E38-C728772F45DC}" srcOrd="0" destOrd="0" presId="urn:microsoft.com/office/officeart/2005/8/layout/vList2"/>
    <dgm:cxn modelId="{41A98D21-B0F2-44C5-A2AD-6D15EFA602F0}" srcId="{A82C6BAA-6C25-49AE-91C6-202158A2C2D4}" destId="{8738CB6D-2372-4BB5-AE32-205986F75E46}" srcOrd="1" destOrd="0" parTransId="{C9D0C9CE-CE55-4D66-8B37-0E8C8B4A2345}" sibTransId="{11DA81EB-E2F3-4631-817B-40D76C42D9EB}"/>
    <dgm:cxn modelId="{9579CF65-503D-43AB-AE88-25C79D582DA4}" type="presOf" srcId="{A82C6BAA-6C25-49AE-91C6-202158A2C2D4}" destId="{D0F1353F-5B2D-48D0-B0FC-5788952CC67E}" srcOrd="0" destOrd="0" presId="urn:microsoft.com/office/officeart/2005/8/layout/vList2"/>
    <dgm:cxn modelId="{28515C74-8518-4DD5-A6B0-2DC7D156CC39}" type="presOf" srcId="{1F95CAE2-0A75-4450-B649-DA066A1E4D1A}" destId="{D6EDB3DC-1158-450F-A71C-E6727221DBCE}" srcOrd="0" destOrd="0" presId="urn:microsoft.com/office/officeart/2005/8/layout/vList2"/>
    <dgm:cxn modelId="{307B993F-5F07-4B72-B304-DE4999B97D64}" type="presParOf" srcId="{D0F1353F-5B2D-48D0-B0FC-5788952CC67E}" destId="{D6EDB3DC-1158-450F-A71C-E6727221DBCE}" srcOrd="0" destOrd="0" presId="urn:microsoft.com/office/officeart/2005/8/layout/vList2"/>
    <dgm:cxn modelId="{30BD2DDC-F3EB-48F6-9C49-A373EA2028C6}" type="presParOf" srcId="{D0F1353F-5B2D-48D0-B0FC-5788952CC67E}" destId="{972F8941-E813-4728-A725-E022A04E1914}" srcOrd="1" destOrd="0" presId="urn:microsoft.com/office/officeart/2005/8/layout/vList2"/>
    <dgm:cxn modelId="{65CD4228-780D-4FA3-AA6F-3E11C66CA89A}" type="presParOf" srcId="{D0F1353F-5B2D-48D0-B0FC-5788952CC67E}" destId="{15ABED16-479D-48DD-9E38-C728772F45DC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4450BEF-BAD4-43F4-828C-F0A74194FFF1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id-ID"/>
        </a:p>
      </dgm:t>
    </dgm:pt>
    <dgm:pt modelId="{1943149F-4426-4C33-9B78-57C16CFD69BA}">
      <dgm:prSet/>
      <dgm:spPr/>
      <dgm:t>
        <a:bodyPr/>
        <a:lstStyle/>
        <a:p>
          <a:pPr rtl="0"/>
          <a:r>
            <a:rPr lang="en-GB" b="1" dirty="0" err="1" smtClean="0"/>
            <a:t>Transaksi</a:t>
          </a:r>
          <a:r>
            <a:rPr lang="en-GB" b="1" dirty="0" smtClean="0"/>
            <a:t> (</a:t>
          </a:r>
          <a:r>
            <a:rPr lang="en-GB" b="1" i="1" dirty="0" smtClean="0"/>
            <a:t>Transaction Motive</a:t>
          </a:r>
          <a:r>
            <a:rPr lang="en-GB" b="1" dirty="0" smtClean="0"/>
            <a:t>).</a:t>
          </a:r>
          <a:r>
            <a:rPr lang="en-GB" dirty="0" smtClean="0"/>
            <a:t> </a:t>
          </a:r>
          <a:endParaRPr lang="id-ID" dirty="0"/>
        </a:p>
      </dgm:t>
    </dgm:pt>
    <dgm:pt modelId="{2CC5FC1A-E5C9-4BB1-B3A3-3488E674AE6B}" cxnId="{12480FD4-F515-4843-8F7E-C607F1BDAE1A}" type="parTrans">
      <dgm:prSet/>
      <dgm:spPr/>
      <dgm:t>
        <a:bodyPr/>
        <a:lstStyle/>
        <a:p>
          <a:endParaRPr lang="id-ID"/>
        </a:p>
      </dgm:t>
    </dgm:pt>
    <dgm:pt modelId="{804B68FD-6F72-41BC-8A17-22D70B40B8D2}" cxnId="{12480FD4-F515-4843-8F7E-C607F1BDAE1A}" type="sibTrans">
      <dgm:prSet/>
      <dgm:spPr/>
      <dgm:t>
        <a:bodyPr/>
        <a:lstStyle/>
        <a:p>
          <a:endParaRPr lang="id-ID"/>
        </a:p>
      </dgm:t>
    </dgm:pt>
    <dgm:pt modelId="{34A37D80-5CE8-4FFD-8809-49B1E4227DAC}">
      <dgm:prSet/>
      <dgm:spPr/>
      <dgm:t>
        <a:bodyPr/>
        <a:lstStyle/>
        <a:p>
          <a:pPr rtl="0"/>
          <a:r>
            <a:rPr lang="en-GB" b="1" dirty="0" err="1" smtClean="0"/>
            <a:t>Berjaga-jaga</a:t>
          </a:r>
          <a:r>
            <a:rPr lang="en-GB" b="1" dirty="0" smtClean="0"/>
            <a:t> (</a:t>
          </a:r>
          <a:r>
            <a:rPr lang="en-GB" b="1" i="1" dirty="0" smtClean="0"/>
            <a:t>Precautionary Motive</a:t>
          </a:r>
          <a:r>
            <a:rPr lang="en-GB" b="1" dirty="0" smtClean="0"/>
            <a:t>)</a:t>
          </a:r>
          <a:r>
            <a:rPr lang="en-GB" dirty="0" smtClean="0"/>
            <a:t>. </a:t>
          </a:r>
          <a:endParaRPr lang="id-ID" dirty="0"/>
        </a:p>
      </dgm:t>
    </dgm:pt>
    <dgm:pt modelId="{114C2528-E85F-4BEE-8463-D9458E06AD9A}" cxnId="{CF7A61B9-FFD0-4397-9130-4CCDE0D42026}" type="parTrans">
      <dgm:prSet/>
      <dgm:spPr/>
      <dgm:t>
        <a:bodyPr/>
        <a:lstStyle/>
        <a:p>
          <a:endParaRPr lang="id-ID"/>
        </a:p>
      </dgm:t>
    </dgm:pt>
    <dgm:pt modelId="{BF1B6888-1C30-40E7-A890-0E0FF2116385}" cxnId="{CF7A61B9-FFD0-4397-9130-4CCDE0D42026}" type="sibTrans">
      <dgm:prSet/>
      <dgm:spPr/>
      <dgm:t>
        <a:bodyPr/>
        <a:lstStyle/>
        <a:p>
          <a:endParaRPr lang="id-ID"/>
        </a:p>
      </dgm:t>
    </dgm:pt>
    <dgm:pt modelId="{3E3DAE8F-C21E-40BA-AC26-D9FD29DF4CE4}">
      <dgm:prSet/>
      <dgm:spPr/>
      <dgm:t>
        <a:bodyPr/>
        <a:lstStyle/>
        <a:p>
          <a:pPr rtl="0"/>
          <a:r>
            <a:rPr lang="en-GB" b="1" dirty="0" err="1" smtClean="0"/>
            <a:t>Spekulasi</a:t>
          </a:r>
          <a:r>
            <a:rPr lang="en-GB" b="1" dirty="0" smtClean="0"/>
            <a:t> (</a:t>
          </a:r>
          <a:r>
            <a:rPr lang="en-GB" b="1" i="1" dirty="0" smtClean="0"/>
            <a:t>Speculation Motive</a:t>
          </a:r>
          <a:r>
            <a:rPr lang="en-GB" b="1" dirty="0" smtClean="0"/>
            <a:t>).</a:t>
          </a:r>
          <a:r>
            <a:rPr lang="en-GB" dirty="0" smtClean="0"/>
            <a:t> </a:t>
          </a:r>
          <a:endParaRPr lang="en-US" dirty="0"/>
        </a:p>
      </dgm:t>
    </dgm:pt>
    <dgm:pt modelId="{83564C7A-E973-484D-8AA4-D617B8AC5961}" cxnId="{856CB40C-8820-46D9-B3B5-A2D41642041C}" type="parTrans">
      <dgm:prSet/>
      <dgm:spPr/>
      <dgm:t>
        <a:bodyPr/>
        <a:lstStyle/>
        <a:p>
          <a:endParaRPr lang="id-ID"/>
        </a:p>
      </dgm:t>
    </dgm:pt>
    <dgm:pt modelId="{83086B91-2C23-4550-BB3C-7806811365A4}" cxnId="{856CB40C-8820-46D9-B3B5-A2D41642041C}" type="sibTrans">
      <dgm:prSet/>
      <dgm:spPr/>
      <dgm:t>
        <a:bodyPr/>
        <a:lstStyle/>
        <a:p>
          <a:endParaRPr lang="id-ID"/>
        </a:p>
      </dgm:t>
    </dgm:pt>
    <dgm:pt modelId="{766D4CF0-4805-43FB-B616-E0F8C91D82F9}" type="pres">
      <dgm:prSet presAssocID="{C4450BEF-BAD4-43F4-828C-F0A74194FFF1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32BB83FF-50BF-418E-872F-D9335962F067}" type="pres">
      <dgm:prSet presAssocID="{1943149F-4426-4C33-9B78-57C16CFD69BA}" presName="composite" presStyleCnt="0"/>
      <dgm:spPr/>
    </dgm:pt>
    <dgm:pt modelId="{DCFBC477-F534-4A39-BB96-34422137E5A3}" type="pres">
      <dgm:prSet presAssocID="{1943149F-4426-4C33-9B78-57C16CFD69BA}" presName="imgShp" presStyleLbl="fgImgPlace1" presStyleIdx="0" presStyleCnt="3"/>
      <dgm:spPr/>
    </dgm:pt>
    <dgm:pt modelId="{54B6EB1F-8B8C-4245-B2E3-B88094005EFC}" type="pres">
      <dgm:prSet presAssocID="{1943149F-4426-4C33-9B78-57C16CFD69BA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E919C81-7850-4D87-8762-4629AF84D5B5}" type="pres">
      <dgm:prSet presAssocID="{804B68FD-6F72-41BC-8A17-22D70B40B8D2}" presName="spacing" presStyleCnt="0"/>
      <dgm:spPr/>
    </dgm:pt>
    <dgm:pt modelId="{03FA0824-1F36-4B05-ADE5-563732FFAD0F}" type="pres">
      <dgm:prSet presAssocID="{34A37D80-5CE8-4FFD-8809-49B1E4227DAC}" presName="composite" presStyleCnt="0"/>
      <dgm:spPr/>
    </dgm:pt>
    <dgm:pt modelId="{63F38587-5CB7-41B8-BEDB-1D893DCEEDE7}" type="pres">
      <dgm:prSet presAssocID="{34A37D80-5CE8-4FFD-8809-49B1E4227DAC}" presName="imgShp" presStyleLbl="fgImgPlace1" presStyleIdx="1" presStyleCnt="3"/>
      <dgm:spPr/>
    </dgm:pt>
    <dgm:pt modelId="{9E45AC02-5AB6-427A-B6A1-96B914F4290E}" type="pres">
      <dgm:prSet presAssocID="{34A37D80-5CE8-4FFD-8809-49B1E4227DAC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DBC6E5B-18CA-4270-BD9E-076F3BCDD1B6}" type="pres">
      <dgm:prSet presAssocID="{BF1B6888-1C30-40E7-A890-0E0FF2116385}" presName="spacing" presStyleCnt="0"/>
      <dgm:spPr/>
    </dgm:pt>
    <dgm:pt modelId="{EC1A6B2A-1F32-4E41-A11D-1888063B2BFC}" type="pres">
      <dgm:prSet presAssocID="{3E3DAE8F-C21E-40BA-AC26-D9FD29DF4CE4}" presName="composite" presStyleCnt="0"/>
      <dgm:spPr/>
    </dgm:pt>
    <dgm:pt modelId="{8982323A-3E63-442B-B018-A4BC0084B3C1}" type="pres">
      <dgm:prSet presAssocID="{3E3DAE8F-C21E-40BA-AC26-D9FD29DF4CE4}" presName="imgShp" presStyleLbl="fgImgPlace1" presStyleIdx="2" presStyleCnt="3"/>
      <dgm:spPr/>
    </dgm:pt>
    <dgm:pt modelId="{968AA2A2-F26A-4022-8AF7-AA19AB0E0C40}" type="pres">
      <dgm:prSet presAssocID="{3E3DAE8F-C21E-40BA-AC26-D9FD29DF4CE4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E41A7448-C70D-46B6-86CA-C444A2BC566B}" type="presOf" srcId="{C4450BEF-BAD4-43F4-828C-F0A74194FFF1}" destId="{766D4CF0-4805-43FB-B616-E0F8C91D82F9}" srcOrd="0" destOrd="0" presId="urn:microsoft.com/office/officeart/2005/8/layout/vList3"/>
    <dgm:cxn modelId="{52FB2B76-F019-4854-9481-06410988930E}" type="presOf" srcId="{34A37D80-5CE8-4FFD-8809-49B1E4227DAC}" destId="{9E45AC02-5AB6-427A-B6A1-96B914F4290E}" srcOrd="0" destOrd="0" presId="urn:microsoft.com/office/officeart/2005/8/layout/vList3"/>
    <dgm:cxn modelId="{856CB40C-8820-46D9-B3B5-A2D41642041C}" srcId="{C4450BEF-BAD4-43F4-828C-F0A74194FFF1}" destId="{3E3DAE8F-C21E-40BA-AC26-D9FD29DF4CE4}" srcOrd="2" destOrd="0" parTransId="{83564C7A-E973-484D-8AA4-D617B8AC5961}" sibTransId="{83086B91-2C23-4550-BB3C-7806811365A4}"/>
    <dgm:cxn modelId="{CF7A61B9-FFD0-4397-9130-4CCDE0D42026}" srcId="{C4450BEF-BAD4-43F4-828C-F0A74194FFF1}" destId="{34A37D80-5CE8-4FFD-8809-49B1E4227DAC}" srcOrd="1" destOrd="0" parTransId="{114C2528-E85F-4BEE-8463-D9458E06AD9A}" sibTransId="{BF1B6888-1C30-40E7-A890-0E0FF2116385}"/>
    <dgm:cxn modelId="{EC948C4A-D210-4650-9C5F-AB782BC153B5}" type="presOf" srcId="{3E3DAE8F-C21E-40BA-AC26-D9FD29DF4CE4}" destId="{968AA2A2-F26A-4022-8AF7-AA19AB0E0C40}" srcOrd="0" destOrd="0" presId="urn:microsoft.com/office/officeart/2005/8/layout/vList3"/>
    <dgm:cxn modelId="{12480FD4-F515-4843-8F7E-C607F1BDAE1A}" srcId="{C4450BEF-BAD4-43F4-828C-F0A74194FFF1}" destId="{1943149F-4426-4C33-9B78-57C16CFD69BA}" srcOrd="0" destOrd="0" parTransId="{2CC5FC1A-E5C9-4BB1-B3A3-3488E674AE6B}" sibTransId="{804B68FD-6F72-41BC-8A17-22D70B40B8D2}"/>
    <dgm:cxn modelId="{BCB80241-1376-413B-8527-30DE1BB3A956}" type="presOf" srcId="{1943149F-4426-4C33-9B78-57C16CFD69BA}" destId="{54B6EB1F-8B8C-4245-B2E3-B88094005EFC}" srcOrd="0" destOrd="0" presId="urn:microsoft.com/office/officeart/2005/8/layout/vList3"/>
    <dgm:cxn modelId="{92DF30B8-953E-41D2-898A-702097A3ABE8}" type="presParOf" srcId="{766D4CF0-4805-43FB-B616-E0F8C91D82F9}" destId="{32BB83FF-50BF-418E-872F-D9335962F067}" srcOrd="0" destOrd="0" presId="urn:microsoft.com/office/officeart/2005/8/layout/vList3"/>
    <dgm:cxn modelId="{C7F0CF71-CB4C-4836-A0DB-3377895515E0}" type="presParOf" srcId="{32BB83FF-50BF-418E-872F-D9335962F067}" destId="{DCFBC477-F534-4A39-BB96-34422137E5A3}" srcOrd="0" destOrd="0" presId="urn:microsoft.com/office/officeart/2005/8/layout/vList3"/>
    <dgm:cxn modelId="{BF4E15D1-FC8D-424D-9D9E-75F358674129}" type="presParOf" srcId="{32BB83FF-50BF-418E-872F-D9335962F067}" destId="{54B6EB1F-8B8C-4245-B2E3-B88094005EFC}" srcOrd="1" destOrd="0" presId="urn:microsoft.com/office/officeart/2005/8/layout/vList3"/>
    <dgm:cxn modelId="{A517395C-C8A2-4C8C-9CE1-07A5AAFDC886}" type="presParOf" srcId="{766D4CF0-4805-43FB-B616-E0F8C91D82F9}" destId="{8E919C81-7850-4D87-8762-4629AF84D5B5}" srcOrd="1" destOrd="0" presId="urn:microsoft.com/office/officeart/2005/8/layout/vList3"/>
    <dgm:cxn modelId="{25531062-24E2-4319-B782-6245A2E18CAA}" type="presParOf" srcId="{766D4CF0-4805-43FB-B616-E0F8C91D82F9}" destId="{03FA0824-1F36-4B05-ADE5-563732FFAD0F}" srcOrd="2" destOrd="0" presId="urn:microsoft.com/office/officeart/2005/8/layout/vList3"/>
    <dgm:cxn modelId="{3942949B-5E86-4E7E-BA7D-BE24E86F68A8}" type="presParOf" srcId="{03FA0824-1F36-4B05-ADE5-563732FFAD0F}" destId="{63F38587-5CB7-41B8-BEDB-1D893DCEEDE7}" srcOrd="0" destOrd="0" presId="urn:microsoft.com/office/officeart/2005/8/layout/vList3"/>
    <dgm:cxn modelId="{196C9711-BE72-4758-81BF-2DE4F5C3A270}" type="presParOf" srcId="{03FA0824-1F36-4B05-ADE5-563732FFAD0F}" destId="{9E45AC02-5AB6-427A-B6A1-96B914F4290E}" srcOrd="1" destOrd="0" presId="urn:microsoft.com/office/officeart/2005/8/layout/vList3"/>
    <dgm:cxn modelId="{414D1195-20A1-4F11-941A-9F3631F68D43}" type="presParOf" srcId="{766D4CF0-4805-43FB-B616-E0F8C91D82F9}" destId="{EDBC6E5B-18CA-4270-BD9E-076F3BCDD1B6}" srcOrd="3" destOrd="0" presId="urn:microsoft.com/office/officeart/2005/8/layout/vList3"/>
    <dgm:cxn modelId="{E6857A8C-71F2-4845-865B-2E44D9D93115}" type="presParOf" srcId="{766D4CF0-4805-43FB-B616-E0F8C91D82F9}" destId="{EC1A6B2A-1F32-4E41-A11D-1888063B2BFC}" srcOrd="4" destOrd="0" presId="urn:microsoft.com/office/officeart/2005/8/layout/vList3"/>
    <dgm:cxn modelId="{AD9ADFA3-51EA-4E3F-85F1-6593C257E37F}" type="presParOf" srcId="{EC1A6B2A-1F32-4E41-A11D-1888063B2BFC}" destId="{8982323A-3E63-442B-B018-A4BC0084B3C1}" srcOrd="0" destOrd="0" presId="urn:microsoft.com/office/officeart/2005/8/layout/vList3"/>
    <dgm:cxn modelId="{1A0BEE13-0E27-4147-AFA8-4C7D4A0CB836}" type="presParOf" srcId="{EC1A6B2A-1F32-4E41-A11D-1888063B2BFC}" destId="{968AA2A2-F26A-4022-8AF7-AA19AB0E0C4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C61EB97-FA82-4252-900C-8C4DCE42C28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09F5CF2C-F799-4DCD-B79C-849C8C2A5527}">
      <dgm:prSet/>
      <dgm:spPr/>
      <dgm:t>
        <a:bodyPr/>
        <a:lstStyle/>
        <a:p>
          <a:pPr rtl="0"/>
          <a:r>
            <a:rPr lang="en-US" dirty="0" err="1" smtClean="0"/>
            <a:t>Permintaan</a:t>
          </a:r>
          <a:r>
            <a:rPr lang="en-US" dirty="0" smtClean="0"/>
            <a:t> </a:t>
          </a:r>
          <a:r>
            <a:rPr lang="en-US" dirty="0" err="1" smtClean="0"/>
            <a:t>uang</a:t>
          </a:r>
          <a:endParaRPr lang="id-ID" dirty="0"/>
        </a:p>
      </dgm:t>
    </dgm:pt>
    <dgm:pt modelId="{6BBAFC61-D915-4A82-90AC-68E7818AE01C}" cxnId="{4C9E7B21-2569-4969-8859-425E3EA4A118}" type="parTrans">
      <dgm:prSet/>
      <dgm:spPr/>
      <dgm:t>
        <a:bodyPr/>
        <a:lstStyle/>
        <a:p>
          <a:endParaRPr lang="id-ID"/>
        </a:p>
      </dgm:t>
    </dgm:pt>
    <dgm:pt modelId="{E1488293-3D6D-4E47-BD8C-BB2675E21144}" cxnId="{4C9E7B21-2569-4969-8859-425E3EA4A118}" type="sibTrans">
      <dgm:prSet/>
      <dgm:spPr/>
      <dgm:t>
        <a:bodyPr/>
        <a:lstStyle/>
        <a:p>
          <a:endParaRPr lang="id-ID"/>
        </a:p>
      </dgm:t>
    </dgm:pt>
    <dgm:pt modelId="{E67055FD-DA46-468D-B5EE-A924E389FA80}">
      <dgm:prSet/>
      <dgm:spPr/>
      <dgm:t>
        <a:bodyPr/>
        <a:lstStyle/>
        <a:p>
          <a:pPr rtl="0"/>
          <a:r>
            <a:rPr lang="en-US" dirty="0" smtClean="0"/>
            <a:t>Motif </a:t>
          </a:r>
          <a:r>
            <a:rPr lang="en-US" dirty="0" err="1" smtClean="0"/>
            <a:t>Transaksi</a:t>
          </a:r>
          <a:r>
            <a:rPr lang="en-US" dirty="0" smtClean="0"/>
            <a:t> (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Berjaga-jaga</a:t>
          </a:r>
          <a:r>
            <a:rPr lang="en-US" dirty="0" smtClean="0"/>
            <a:t>)</a:t>
          </a:r>
          <a:endParaRPr lang="id-ID" dirty="0"/>
        </a:p>
      </dgm:t>
    </dgm:pt>
    <dgm:pt modelId="{23CC57F8-2F93-405C-A787-8665037C4EA3}" cxnId="{E1915483-7B4D-4E3A-B39B-77C98E5B14C9}" type="parTrans">
      <dgm:prSet/>
      <dgm:spPr/>
      <dgm:t>
        <a:bodyPr/>
        <a:lstStyle/>
        <a:p>
          <a:endParaRPr lang="id-ID"/>
        </a:p>
      </dgm:t>
    </dgm:pt>
    <dgm:pt modelId="{7B5A11EB-52D5-42F9-8CE5-C5F39D56A60C}" cxnId="{E1915483-7B4D-4E3A-B39B-77C98E5B14C9}" type="sibTrans">
      <dgm:prSet/>
      <dgm:spPr/>
      <dgm:t>
        <a:bodyPr/>
        <a:lstStyle/>
        <a:p>
          <a:endParaRPr lang="id-ID"/>
        </a:p>
      </dgm:t>
    </dgm:pt>
    <dgm:pt modelId="{8008F230-785B-4D07-BD83-0B9654C30E37}">
      <dgm:prSet/>
      <dgm:spPr/>
      <dgm:t>
        <a:bodyPr/>
        <a:lstStyle/>
        <a:p>
          <a:pPr rtl="0"/>
          <a:r>
            <a:rPr lang="en-US" dirty="0" smtClean="0"/>
            <a:t>Motif </a:t>
          </a:r>
          <a:r>
            <a:rPr lang="en-US" dirty="0" err="1" smtClean="0"/>
            <a:t>Spekulasi</a:t>
          </a:r>
          <a:endParaRPr lang="id-ID" dirty="0"/>
        </a:p>
      </dgm:t>
    </dgm:pt>
    <dgm:pt modelId="{BEB57C48-601E-4C70-9C91-144B48AF6C43}" cxnId="{0068797C-97A7-4986-B90D-EF1AB2A4C795}" type="parTrans">
      <dgm:prSet/>
      <dgm:spPr/>
      <dgm:t>
        <a:bodyPr/>
        <a:lstStyle/>
        <a:p>
          <a:endParaRPr lang="id-ID"/>
        </a:p>
      </dgm:t>
    </dgm:pt>
    <dgm:pt modelId="{67329DE1-DCFC-4DEF-A5A5-2BD219052233}" cxnId="{0068797C-97A7-4986-B90D-EF1AB2A4C795}" type="sibTrans">
      <dgm:prSet/>
      <dgm:spPr/>
      <dgm:t>
        <a:bodyPr/>
        <a:lstStyle/>
        <a:p>
          <a:endParaRPr lang="id-ID"/>
        </a:p>
      </dgm:t>
    </dgm:pt>
    <dgm:pt modelId="{8983D112-D169-4CEA-91CB-0614E1B663BA}" type="pres">
      <dgm:prSet presAssocID="{CC61EB97-FA82-4252-900C-8C4DCE42C28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d-ID"/>
        </a:p>
      </dgm:t>
    </dgm:pt>
    <dgm:pt modelId="{45927D32-5638-4B4D-BC8A-7003F02D1E2D}" type="pres">
      <dgm:prSet presAssocID="{09F5CF2C-F799-4DCD-B79C-849C8C2A5527}" presName="hierRoot1" presStyleCnt="0">
        <dgm:presLayoutVars>
          <dgm:hierBranch val="init"/>
        </dgm:presLayoutVars>
      </dgm:prSet>
      <dgm:spPr/>
    </dgm:pt>
    <dgm:pt modelId="{8A136310-78B0-4B50-AE03-8A2F32416C55}" type="pres">
      <dgm:prSet presAssocID="{09F5CF2C-F799-4DCD-B79C-849C8C2A5527}" presName="rootComposite1" presStyleCnt="0"/>
      <dgm:spPr/>
    </dgm:pt>
    <dgm:pt modelId="{D9D3FDDF-E5B8-492B-B85F-C9E256849FC1}" type="pres">
      <dgm:prSet presAssocID="{09F5CF2C-F799-4DCD-B79C-849C8C2A5527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F9B3D45F-CFD3-4AA0-B1FF-C8AA26525074}" type="pres">
      <dgm:prSet presAssocID="{09F5CF2C-F799-4DCD-B79C-849C8C2A5527}" presName="rootConnector1" presStyleLbl="node1" presStyleIdx="0" presStyleCnt="0"/>
      <dgm:spPr/>
      <dgm:t>
        <a:bodyPr/>
        <a:lstStyle/>
        <a:p>
          <a:endParaRPr lang="id-ID"/>
        </a:p>
      </dgm:t>
    </dgm:pt>
    <dgm:pt modelId="{1E4927CF-6C28-4E4F-B4B0-25624C996A77}" type="pres">
      <dgm:prSet presAssocID="{09F5CF2C-F799-4DCD-B79C-849C8C2A5527}" presName="hierChild2" presStyleCnt="0"/>
      <dgm:spPr/>
    </dgm:pt>
    <dgm:pt modelId="{A38E4472-5758-417F-BA03-A4F045778929}" type="pres">
      <dgm:prSet presAssocID="{23CC57F8-2F93-405C-A787-8665037C4EA3}" presName="Name37" presStyleLbl="parChTrans1D2" presStyleIdx="0" presStyleCnt="2"/>
      <dgm:spPr/>
      <dgm:t>
        <a:bodyPr/>
        <a:lstStyle/>
        <a:p>
          <a:endParaRPr lang="id-ID"/>
        </a:p>
      </dgm:t>
    </dgm:pt>
    <dgm:pt modelId="{992B02F5-38BC-4388-9328-A3B168E88831}" type="pres">
      <dgm:prSet presAssocID="{E67055FD-DA46-468D-B5EE-A924E389FA80}" presName="hierRoot2" presStyleCnt="0">
        <dgm:presLayoutVars>
          <dgm:hierBranch val="init"/>
        </dgm:presLayoutVars>
      </dgm:prSet>
      <dgm:spPr/>
    </dgm:pt>
    <dgm:pt modelId="{1FD768C6-3C3A-4434-AD76-0727EBF26D70}" type="pres">
      <dgm:prSet presAssocID="{E67055FD-DA46-468D-B5EE-A924E389FA80}" presName="rootComposite" presStyleCnt="0"/>
      <dgm:spPr/>
    </dgm:pt>
    <dgm:pt modelId="{1B4D5195-9753-40CD-87DD-E2A6C538F857}" type="pres">
      <dgm:prSet presAssocID="{E67055FD-DA46-468D-B5EE-A924E389FA80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5A1205B7-5C1D-425D-B1B5-8D4C1E975A8C}" type="pres">
      <dgm:prSet presAssocID="{E67055FD-DA46-468D-B5EE-A924E389FA80}" presName="rootConnector" presStyleLbl="node2" presStyleIdx="0" presStyleCnt="2"/>
      <dgm:spPr/>
      <dgm:t>
        <a:bodyPr/>
        <a:lstStyle/>
        <a:p>
          <a:endParaRPr lang="id-ID"/>
        </a:p>
      </dgm:t>
    </dgm:pt>
    <dgm:pt modelId="{7EBF945D-3576-4B52-96D6-6B11D4F218E8}" type="pres">
      <dgm:prSet presAssocID="{E67055FD-DA46-468D-B5EE-A924E389FA80}" presName="hierChild4" presStyleCnt="0"/>
      <dgm:spPr/>
    </dgm:pt>
    <dgm:pt modelId="{2D4D9F9A-8D04-46CC-AD24-531A79756773}" type="pres">
      <dgm:prSet presAssocID="{E67055FD-DA46-468D-B5EE-A924E389FA80}" presName="hierChild5" presStyleCnt="0"/>
      <dgm:spPr/>
    </dgm:pt>
    <dgm:pt modelId="{4A66EACA-1E7F-4125-B0F4-3D3E1D70AF21}" type="pres">
      <dgm:prSet presAssocID="{BEB57C48-601E-4C70-9C91-144B48AF6C43}" presName="Name37" presStyleLbl="parChTrans1D2" presStyleIdx="1" presStyleCnt="2"/>
      <dgm:spPr/>
      <dgm:t>
        <a:bodyPr/>
        <a:lstStyle/>
        <a:p>
          <a:endParaRPr lang="id-ID"/>
        </a:p>
      </dgm:t>
    </dgm:pt>
    <dgm:pt modelId="{DE3B55C4-234B-4C43-A6F0-A73C1780F85C}" type="pres">
      <dgm:prSet presAssocID="{8008F230-785B-4D07-BD83-0B9654C30E37}" presName="hierRoot2" presStyleCnt="0">
        <dgm:presLayoutVars>
          <dgm:hierBranch val="init"/>
        </dgm:presLayoutVars>
      </dgm:prSet>
      <dgm:spPr/>
    </dgm:pt>
    <dgm:pt modelId="{E8AFDC47-3F1C-4296-ABCB-2D19BBDA52B8}" type="pres">
      <dgm:prSet presAssocID="{8008F230-785B-4D07-BD83-0B9654C30E37}" presName="rootComposite" presStyleCnt="0"/>
      <dgm:spPr/>
    </dgm:pt>
    <dgm:pt modelId="{75D09F31-126B-4054-B329-982C3F3E3BD8}" type="pres">
      <dgm:prSet presAssocID="{8008F230-785B-4D07-BD83-0B9654C30E37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B27D9833-C18E-43D1-9CF3-AA7F5AF46B92}" type="pres">
      <dgm:prSet presAssocID="{8008F230-785B-4D07-BD83-0B9654C30E37}" presName="rootConnector" presStyleLbl="node2" presStyleIdx="1" presStyleCnt="2"/>
      <dgm:spPr/>
      <dgm:t>
        <a:bodyPr/>
        <a:lstStyle/>
        <a:p>
          <a:endParaRPr lang="id-ID"/>
        </a:p>
      </dgm:t>
    </dgm:pt>
    <dgm:pt modelId="{958ACD51-FD35-4CF7-A2DE-162AD134162C}" type="pres">
      <dgm:prSet presAssocID="{8008F230-785B-4D07-BD83-0B9654C30E37}" presName="hierChild4" presStyleCnt="0"/>
      <dgm:spPr/>
    </dgm:pt>
    <dgm:pt modelId="{D1755FEF-C5E4-4F83-86FA-9D3BA39A152E}" type="pres">
      <dgm:prSet presAssocID="{8008F230-785B-4D07-BD83-0B9654C30E37}" presName="hierChild5" presStyleCnt="0"/>
      <dgm:spPr/>
    </dgm:pt>
    <dgm:pt modelId="{3A37D215-8CA8-43CA-A1DB-90EE324CBAEA}" type="pres">
      <dgm:prSet presAssocID="{09F5CF2C-F799-4DCD-B79C-849C8C2A5527}" presName="hierChild3" presStyleCnt="0"/>
      <dgm:spPr/>
    </dgm:pt>
  </dgm:ptLst>
  <dgm:cxnLst>
    <dgm:cxn modelId="{6305A007-9250-4967-9ABE-741116A59095}" type="presOf" srcId="{09F5CF2C-F799-4DCD-B79C-849C8C2A5527}" destId="{F9B3D45F-CFD3-4AA0-B1FF-C8AA26525074}" srcOrd="1" destOrd="0" presId="urn:microsoft.com/office/officeart/2005/8/layout/orgChart1"/>
    <dgm:cxn modelId="{E1915483-7B4D-4E3A-B39B-77C98E5B14C9}" srcId="{09F5CF2C-F799-4DCD-B79C-849C8C2A5527}" destId="{E67055FD-DA46-468D-B5EE-A924E389FA80}" srcOrd="0" destOrd="0" parTransId="{23CC57F8-2F93-405C-A787-8665037C4EA3}" sibTransId="{7B5A11EB-52D5-42F9-8CE5-C5F39D56A60C}"/>
    <dgm:cxn modelId="{0068797C-97A7-4986-B90D-EF1AB2A4C795}" srcId="{09F5CF2C-F799-4DCD-B79C-849C8C2A5527}" destId="{8008F230-785B-4D07-BD83-0B9654C30E37}" srcOrd="1" destOrd="0" parTransId="{BEB57C48-601E-4C70-9C91-144B48AF6C43}" sibTransId="{67329DE1-DCFC-4DEF-A5A5-2BD219052233}"/>
    <dgm:cxn modelId="{54562381-2A30-4E3F-A86B-FB468B8B64AE}" type="presOf" srcId="{CC61EB97-FA82-4252-900C-8C4DCE42C285}" destId="{8983D112-D169-4CEA-91CB-0614E1B663BA}" srcOrd="0" destOrd="0" presId="urn:microsoft.com/office/officeart/2005/8/layout/orgChart1"/>
    <dgm:cxn modelId="{9BFC3895-3237-4274-A610-FD0288E31D14}" type="presOf" srcId="{8008F230-785B-4D07-BD83-0B9654C30E37}" destId="{75D09F31-126B-4054-B329-982C3F3E3BD8}" srcOrd="0" destOrd="0" presId="urn:microsoft.com/office/officeart/2005/8/layout/orgChart1"/>
    <dgm:cxn modelId="{99CDA1BA-6782-41AD-A7BA-4D206C241BDD}" type="presOf" srcId="{E67055FD-DA46-468D-B5EE-A924E389FA80}" destId="{5A1205B7-5C1D-425D-B1B5-8D4C1E975A8C}" srcOrd="1" destOrd="0" presId="urn:microsoft.com/office/officeart/2005/8/layout/orgChart1"/>
    <dgm:cxn modelId="{B6122FD2-6484-42BE-A02D-30A9C3A38F95}" type="presOf" srcId="{09F5CF2C-F799-4DCD-B79C-849C8C2A5527}" destId="{D9D3FDDF-E5B8-492B-B85F-C9E256849FC1}" srcOrd="0" destOrd="0" presId="urn:microsoft.com/office/officeart/2005/8/layout/orgChart1"/>
    <dgm:cxn modelId="{9E54FDE2-8C04-4A09-B6DC-18F8E8503510}" type="presOf" srcId="{23CC57F8-2F93-405C-A787-8665037C4EA3}" destId="{A38E4472-5758-417F-BA03-A4F045778929}" srcOrd="0" destOrd="0" presId="urn:microsoft.com/office/officeart/2005/8/layout/orgChart1"/>
    <dgm:cxn modelId="{9EACCDBC-8E90-45A9-ACB2-1BBB8B1191C3}" type="presOf" srcId="{BEB57C48-601E-4C70-9C91-144B48AF6C43}" destId="{4A66EACA-1E7F-4125-B0F4-3D3E1D70AF21}" srcOrd="0" destOrd="0" presId="urn:microsoft.com/office/officeart/2005/8/layout/orgChart1"/>
    <dgm:cxn modelId="{4C9E7B21-2569-4969-8859-425E3EA4A118}" srcId="{CC61EB97-FA82-4252-900C-8C4DCE42C285}" destId="{09F5CF2C-F799-4DCD-B79C-849C8C2A5527}" srcOrd="0" destOrd="0" parTransId="{6BBAFC61-D915-4A82-90AC-68E7818AE01C}" sibTransId="{E1488293-3D6D-4E47-BD8C-BB2675E21144}"/>
    <dgm:cxn modelId="{D4039753-8825-415D-9363-588CE4B5F9C3}" type="presOf" srcId="{E67055FD-DA46-468D-B5EE-A924E389FA80}" destId="{1B4D5195-9753-40CD-87DD-E2A6C538F857}" srcOrd="0" destOrd="0" presId="urn:microsoft.com/office/officeart/2005/8/layout/orgChart1"/>
    <dgm:cxn modelId="{9E20870C-E19C-409D-A5DB-29AF64E6E9DC}" type="presOf" srcId="{8008F230-785B-4D07-BD83-0B9654C30E37}" destId="{B27D9833-C18E-43D1-9CF3-AA7F5AF46B92}" srcOrd="1" destOrd="0" presId="urn:microsoft.com/office/officeart/2005/8/layout/orgChart1"/>
    <dgm:cxn modelId="{C205044C-1503-488D-8684-A74F03064108}" type="presParOf" srcId="{8983D112-D169-4CEA-91CB-0614E1B663BA}" destId="{45927D32-5638-4B4D-BC8A-7003F02D1E2D}" srcOrd="0" destOrd="0" presId="urn:microsoft.com/office/officeart/2005/8/layout/orgChart1"/>
    <dgm:cxn modelId="{FE53D37A-75F4-4D94-B384-FE23FE285CA3}" type="presParOf" srcId="{45927D32-5638-4B4D-BC8A-7003F02D1E2D}" destId="{8A136310-78B0-4B50-AE03-8A2F32416C55}" srcOrd="0" destOrd="0" presId="urn:microsoft.com/office/officeart/2005/8/layout/orgChart1"/>
    <dgm:cxn modelId="{5DC7A636-A300-4C59-9D86-2554F1FC6288}" type="presParOf" srcId="{8A136310-78B0-4B50-AE03-8A2F32416C55}" destId="{D9D3FDDF-E5B8-492B-B85F-C9E256849FC1}" srcOrd="0" destOrd="0" presId="urn:microsoft.com/office/officeart/2005/8/layout/orgChart1"/>
    <dgm:cxn modelId="{F070A84A-9E6B-4553-847A-DB4BA50B2F79}" type="presParOf" srcId="{8A136310-78B0-4B50-AE03-8A2F32416C55}" destId="{F9B3D45F-CFD3-4AA0-B1FF-C8AA26525074}" srcOrd="1" destOrd="0" presId="urn:microsoft.com/office/officeart/2005/8/layout/orgChart1"/>
    <dgm:cxn modelId="{0F5A473F-EC40-4F84-9D67-D3B4A238A377}" type="presParOf" srcId="{45927D32-5638-4B4D-BC8A-7003F02D1E2D}" destId="{1E4927CF-6C28-4E4F-B4B0-25624C996A77}" srcOrd="1" destOrd="0" presId="urn:microsoft.com/office/officeart/2005/8/layout/orgChart1"/>
    <dgm:cxn modelId="{0ACB018E-B496-4D5E-BE10-9BCB4EE1D6E1}" type="presParOf" srcId="{1E4927CF-6C28-4E4F-B4B0-25624C996A77}" destId="{A38E4472-5758-417F-BA03-A4F045778929}" srcOrd="0" destOrd="0" presId="urn:microsoft.com/office/officeart/2005/8/layout/orgChart1"/>
    <dgm:cxn modelId="{BEB8F213-0EEC-4334-A7D1-B0BAFD2A3756}" type="presParOf" srcId="{1E4927CF-6C28-4E4F-B4B0-25624C996A77}" destId="{992B02F5-38BC-4388-9328-A3B168E88831}" srcOrd="1" destOrd="0" presId="urn:microsoft.com/office/officeart/2005/8/layout/orgChart1"/>
    <dgm:cxn modelId="{6E4ADDEE-F094-4CC3-9117-004DBD131E47}" type="presParOf" srcId="{992B02F5-38BC-4388-9328-A3B168E88831}" destId="{1FD768C6-3C3A-4434-AD76-0727EBF26D70}" srcOrd="0" destOrd="0" presId="urn:microsoft.com/office/officeart/2005/8/layout/orgChart1"/>
    <dgm:cxn modelId="{AC064EF7-D987-4238-B93A-8E96DD4AB919}" type="presParOf" srcId="{1FD768C6-3C3A-4434-AD76-0727EBF26D70}" destId="{1B4D5195-9753-40CD-87DD-E2A6C538F857}" srcOrd="0" destOrd="0" presId="urn:microsoft.com/office/officeart/2005/8/layout/orgChart1"/>
    <dgm:cxn modelId="{E055D775-4D6A-4126-AC8B-B55A565E1059}" type="presParOf" srcId="{1FD768C6-3C3A-4434-AD76-0727EBF26D70}" destId="{5A1205B7-5C1D-425D-B1B5-8D4C1E975A8C}" srcOrd="1" destOrd="0" presId="urn:microsoft.com/office/officeart/2005/8/layout/orgChart1"/>
    <dgm:cxn modelId="{3E9CAD3A-ED3D-4899-8A47-5C12FAC2AE90}" type="presParOf" srcId="{992B02F5-38BC-4388-9328-A3B168E88831}" destId="{7EBF945D-3576-4B52-96D6-6B11D4F218E8}" srcOrd="1" destOrd="0" presId="urn:microsoft.com/office/officeart/2005/8/layout/orgChart1"/>
    <dgm:cxn modelId="{8B7AF398-9504-4650-9176-753277911B98}" type="presParOf" srcId="{992B02F5-38BC-4388-9328-A3B168E88831}" destId="{2D4D9F9A-8D04-46CC-AD24-531A79756773}" srcOrd="2" destOrd="0" presId="urn:microsoft.com/office/officeart/2005/8/layout/orgChart1"/>
    <dgm:cxn modelId="{CEE09818-8E5E-4F81-A609-5200D696B504}" type="presParOf" srcId="{1E4927CF-6C28-4E4F-B4B0-25624C996A77}" destId="{4A66EACA-1E7F-4125-B0F4-3D3E1D70AF21}" srcOrd="2" destOrd="0" presId="urn:microsoft.com/office/officeart/2005/8/layout/orgChart1"/>
    <dgm:cxn modelId="{AE537B28-39CD-40AA-8D4A-CA35159918F2}" type="presParOf" srcId="{1E4927CF-6C28-4E4F-B4B0-25624C996A77}" destId="{DE3B55C4-234B-4C43-A6F0-A73C1780F85C}" srcOrd="3" destOrd="0" presId="urn:microsoft.com/office/officeart/2005/8/layout/orgChart1"/>
    <dgm:cxn modelId="{D93EB96E-71CD-4042-9D7D-3D7AE5AC8C60}" type="presParOf" srcId="{DE3B55C4-234B-4C43-A6F0-A73C1780F85C}" destId="{E8AFDC47-3F1C-4296-ABCB-2D19BBDA52B8}" srcOrd="0" destOrd="0" presId="urn:microsoft.com/office/officeart/2005/8/layout/orgChart1"/>
    <dgm:cxn modelId="{554AB40E-16BE-4053-985D-13C47A205F58}" type="presParOf" srcId="{E8AFDC47-3F1C-4296-ABCB-2D19BBDA52B8}" destId="{75D09F31-126B-4054-B329-982C3F3E3BD8}" srcOrd="0" destOrd="0" presId="urn:microsoft.com/office/officeart/2005/8/layout/orgChart1"/>
    <dgm:cxn modelId="{4866CDBC-5CF9-4E09-B997-0F3E36B01E7F}" type="presParOf" srcId="{E8AFDC47-3F1C-4296-ABCB-2D19BBDA52B8}" destId="{B27D9833-C18E-43D1-9CF3-AA7F5AF46B92}" srcOrd="1" destOrd="0" presId="urn:microsoft.com/office/officeart/2005/8/layout/orgChart1"/>
    <dgm:cxn modelId="{627A6584-C79F-46FC-987B-51A0B173091C}" type="presParOf" srcId="{DE3B55C4-234B-4C43-A6F0-A73C1780F85C}" destId="{958ACD51-FD35-4CF7-A2DE-162AD134162C}" srcOrd="1" destOrd="0" presId="urn:microsoft.com/office/officeart/2005/8/layout/orgChart1"/>
    <dgm:cxn modelId="{6E465518-E58E-48A5-BBBC-ECCD39197D06}" type="presParOf" srcId="{DE3B55C4-234B-4C43-A6F0-A73C1780F85C}" destId="{D1755FEF-C5E4-4F83-86FA-9D3BA39A152E}" srcOrd="2" destOrd="0" presId="urn:microsoft.com/office/officeart/2005/8/layout/orgChart1"/>
    <dgm:cxn modelId="{C94A60C6-AC76-40EC-AF55-802F33105D47}" type="presParOf" srcId="{45927D32-5638-4B4D-BC8A-7003F02D1E2D}" destId="{3A37D215-8CA8-43CA-A1DB-90EE324CBAE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8EFB5DF-5A80-436C-AA7F-A31FEEADE17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id-ID"/>
        </a:p>
      </dgm:t>
    </dgm:pt>
    <dgm:pt modelId="{2B54C642-19E3-4533-BBD7-9A2E9EC18E7F}">
      <dgm:prSet/>
      <dgm:spPr/>
      <dgm:t>
        <a:bodyPr/>
        <a:lstStyle/>
        <a:p>
          <a:pPr rtl="0"/>
          <a:r>
            <a:rPr lang="en-US" dirty="0" err="1" smtClean="0"/>
            <a:t>Permintaan</a:t>
          </a:r>
          <a:r>
            <a:rPr lang="en-US" dirty="0" smtClean="0"/>
            <a:t> </a:t>
          </a:r>
          <a:r>
            <a:rPr lang="en-US" dirty="0" err="1" smtClean="0"/>
            <a:t>Uang</a:t>
          </a:r>
          <a:r>
            <a:rPr lang="en-US" dirty="0" smtClean="0"/>
            <a:t> </a:t>
          </a:r>
          <a:r>
            <a:rPr lang="en-US" dirty="0" err="1" smtClean="0"/>
            <a:t>kas</a:t>
          </a:r>
          <a:r>
            <a:rPr lang="en-US" dirty="0" smtClean="0"/>
            <a:t> </a:t>
          </a:r>
          <a:r>
            <a:rPr lang="en-US" dirty="0" err="1" smtClean="0"/>
            <a:t>untuk</a:t>
          </a:r>
          <a:r>
            <a:rPr lang="en-US" dirty="0" smtClean="0"/>
            <a:t> </a:t>
          </a:r>
          <a:r>
            <a:rPr lang="en-US" dirty="0" err="1" smtClean="0"/>
            <a:t>tujuan</a:t>
          </a:r>
          <a:r>
            <a:rPr lang="en-US" dirty="0" smtClean="0"/>
            <a:t> </a:t>
          </a:r>
          <a:r>
            <a:rPr lang="en-US" dirty="0" err="1" smtClean="0"/>
            <a:t>transaksi</a:t>
          </a:r>
          <a:r>
            <a:rPr lang="en-US" dirty="0" smtClean="0"/>
            <a:t> </a:t>
          </a:r>
          <a:r>
            <a:rPr lang="en-US" dirty="0" err="1" smtClean="0"/>
            <a:t>tergantung</a:t>
          </a:r>
          <a:r>
            <a:rPr lang="en-US" dirty="0" smtClean="0"/>
            <a:t> </a:t>
          </a:r>
          <a:r>
            <a:rPr lang="en-US" dirty="0" err="1" smtClean="0"/>
            <a:t>dari</a:t>
          </a:r>
          <a:r>
            <a:rPr lang="en-US" dirty="0" smtClean="0"/>
            <a:t> </a:t>
          </a:r>
          <a:r>
            <a:rPr lang="en-US" dirty="0" err="1" smtClean="0"/>
            <a:t>pendapatan</a:t>
          </a:r>
          <a:endParaRPr lang="en-US" dirty="0"/>
        </a:p>
      </dgm:t>
    </dgm:pt>
    <dgm:pt modelId="{B6DEDAC1-435A-4AFE-8D60-4475B025DB8D}" cxnId="{D3C01F9C-B637-4A14-BCEB-7C69F92F9D81}" type="parTrans">
      <dgm:prSet/>
      <dgm:spPr/>
      <dgm:t>
        <a:bodyPr/>
        <a:lstStyle/>
        <a:p>
          <a:endParaRPr lang="id-ID"/>
        </a:p>
      </dgm:t>
    </dgm:pt>
    <dgm:pt modelId="{403666F5-A46A-44DF-AFB7-11C47793C9E7}" cxnId="{D3C01F9C-B637-4A14-BCEB-7C69F92F9D81}" type="sibTrans">
      <dgm:prSet/>
      <dgm:spPr/>
      <dgm:t>
        <a:bodyPr/>
        <a:lstStyle/>
        <a:p>
          <a:endParaRPr lang="id-ID"/>
        </a:p>
      </dgm:t>
    </dgm:pt>
    <dgm:pt modelId="{A3D2FC09-635B-41AB-9B36-233D0948D642}" type="pres">
      <dgm:prSet presAssocID="{08EFB5DF-5A80-436C-AA7F-A31FEEADE17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9C96DE09-BC81-483F-8EB5-2FB120DAD53D}" type="pres">
      <dgm:prSet presAssocID="{2B54C642-19E3-4533-BBD7-9A2E9EC18E7F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73F2A79A-1E21-4C6A-9BE6-4581F8B5D5C7}" type="presOf" srcId="{2B54C642-19E3-4533-BBD7-9A2E9EC18E7F}" destId="{9C96DE09-BC81-483F-8EB5-2FB120DAD53D}" srcOrd="0" destOrd="0" presId="urn:microsoft.com/office/officeart/2005/8/layout/vList2"/>
    <dgm:cxn modelId="{3A2A7C0D-0C33-48DF-BD64-3217BECE2A1B}" type="presOf" srcId="{08EFB5DF-5A80-436C-AA7F-A31FEEADE17C}" destId="{A3D2FC09-635B-41AB-9B36-233D0948D642}" srcOrd="0" destOrd="0" presId="urn:microsoft.com/office/officeart/2005/8/layout/vList2"/>
    <dgm:cxn modelId="{D3C01F9C-B637-4A14-BCEB-7C69F92F9D81}" srcId="{08EFB5DF-5A80-436C-AA7F-A31FEEADE17C}" destId="{2B54C642-19E3-4533-BBD7-9A2E9EC18E7F}" srcOrd="0" destOrd="0" parTransId="{B6DEDAC1-435A-4AFE-8D60-4475B025DB8D}" sibTransId="{403666F5-A46A-44DF-AFB7-11C47793C9E7}"/>
    <dgm:cxn modelId="{0F2E78E0-60F6-42EA-8770-BBB1BC0BF86E}" type="presParOf" srcId="{A3D2FC09-635B-41AB-9B36-233D0948D642}" destId="{9C96DE09-BC81-483F-8EB5-2FB120DAD53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EA1FA54-F60B-4A26-9B16-7E3B31F05E7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139CC714-1258-4692-A747-DD778D90FC06}">
      <dgm:prSet/>
      <dgm:spPr/>
      <dgm:t>
        <a:bodyPr/>
        <a:lstStyle/>
        <a:p>
          <a:pPr rtl="0"/>
          <a:r>
            <a:rPr lang="en-US" dirty="0" err="1" smtClean="0"/>
            <a:t>Permintaan</a:t>
          </a:r>
          <a:r>
            <a:rPr lang="en-US" dirty="0" smtClean="0"/>
            <a:t> </a:t>
          </a:r>
          <a:r>
            <a:rPr lang="en-US" dirty="0" err="1" smtClean="0"/>
            <a:t>Uang</a:t>
          </a:r>
          <a:r>
            <a:rPr lang="en-US" dirty="0" smtClean="0"/>
            <a:t> </a:t>
          </a:r>
          <a:r>
            <a:rPr lang="en-US" dirty="0" err="1" smtClean="0"/>
            <a:t>kas</a:t>
          </a:r>
          <a:r>
            <a:rPr lang="en-US" dirty="0" smtClean="0"/>
            <a:t> </a:t>
          </a:r>
          <a:r>
            <a:rPr lang="en-US" dirty="0" err="1" smtClean="0"/>
            <a:t>untuk</a:t>
          </a:r>
          <a:r>
            <a:rPr lang="en-US" dirty="0" smtClean="0"/>
            <a:t> </a:t>
          </a:r>
          <a:r>
            <a:rPr lang="en-US" dirty="0" err="1" smtClean="0"/>
            <a:t>tujuan</a:t>
          </a:r>
          <a:r>
            <a:rPr lang="en-US" dirty="0" smtClean="0"/>
            <a:t> </a:t>
          </a:r>
          <a:r>
            <a:rPr lang="en-US" dirty="0" err="1" smtClean="0"/>
            <a:t>spekulasi</a:t>
          </a:r>
          <a:r>
            <a:rPr lang="en-US" dirty="0" smtClean="0"/>
            <a:t>  </a:t>
          </a:r>
          <a:r>
            <a:rPr lang="en-US" dirty="0" err="1" smtClean="0"/>
            <a:t>ditentukan</a:t>
          </a:r>
          <a:r>
            <a:rPr lang="en-US" dirty="0" smtClean="0"/>
            <a:t> </a:t>
          </a:r>
          <a:r>
            <a:rPr lang="en-US" dirty="0" err="1" smtClean="0"/>
            <a:t>oleh</a:t>
          </a:r>
          <a:r>
            <a:rPr lang="en-US" dirty="0" smtClean="0"/>
            <a:t> </a:t>
          </a:r>
          <a:r>
            <a:rPr lang="en-US" dirty="0" err="1" smtClean="0"/>
            <a:t>tingkat</a:t>
          </a:r>
          <a:r>
            <a:rPr lang="en-US" dirty="0" smtClean="0"/>
            <a:t> </a:t>
          </a:r>
          <a:r>
            <a:rPr lang="en-US" dirty="0" err="1" smtClean="0"/>
            <a:t>bunga</a:t>
          </a:r>
          <a:r>
            <a:rPr lang="en-US" dirty="0" smtClean="0"/>
            <a:t>.</a:t>
          </a:r>
          <a:endParaRPr lang="en-US" dirty="0"/>
        </a:p>
      </dgm:t>
    </dgm:pt>
    <dgm:pt modelId="{D60A6B24-9519-4232-8FE1-F02C3C40ED33}" cxnId="{54B4A5D4-AA40-4E0A-99EC-5839CB8AADCB}" type="parTrans">
      <dgm:prSet/>
      <dgm:spPr/>
      <dgm:t>
        <a:bodyPr/>
        <a:lstStyle/>
        <a:p>
          <a:endParaRPr lang="id-ID"/>
        </a:p>
      </dgm:t>
    </dgm:pt>
    <dgm:pt modelId="{04246DF8-EBF7-4D02-B7FD-4A27502923D5}" cxnId="{54B4A5D4-AA40-4E0A-99EC-5839CB8AADCB}" type="sibTrans">
      <dgm:prSet/>
      <dgm:spPr/>
      <dgm:t>
        <a:bodyPr/>
        <a:lstStyle/>
        <a:p>
          <a:endParaRPr lang="id-ID"/>
        </a:p>
      </dgm:t>
    </dgm:pt>
    <dgm:pt modelId="{5800FFB0-2C19-4C47-935B-37A996BC7AC2}" type="pres">
      <dgm:prSet presAssocID="{7EA1FA54-F60B-4A26-9B16-7E3B31F05E7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D42B97BE-8507-4F99-8A0C-6C4D58A43BC8}" type="pres">
      <dgm:prSet presAssocID="{139CC714-1258-4692-A747-DD778D90FC0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54B4A5D4-AA40-4E0A-99EC-5839CB8AADCB}" srcId="{7EA1FA54-F60B-4A26-9B16-7E3B31F05E7A}" destId="{139CC714-1258-4692-A747-DD778D90FC06}" srcOrd="0" destOrd="0" parTransId="{D60A6B24-9519-4232-8FE1-F02C3C40ED33}" sibTransId="{04246DF8-EBF7-4D02-B7FD-4A27502923D5}"/>
    <dgm:cxn modelId="{3A090BBC-53F9-4382-BFB4-2AA54C3DEFE4}" type="presOf" srcId="{7EA1FA54-F60B-4A26-9B16-7E3B31F05E7A}" destId="{5800FFB0-2C19-4C47-935B-37A996BC7AC2}" srcOrd="0" destOrd="0" presId="urn:microsoft.com/office/officeart/2005/8/layout/vList2"/>
    <dgm:cxn modelId="{C823C94F-95D0-40CE-9EF2-20FC3CD5FF40}" type="presOf" srcId="{139CC714-1258-4692-A747-DD778D90FC06}" destId="{D42B97BE-8507-4F99-8A0C-6C4D58A43BC8}" srcOrd="0" destOrd="0" presId="urn:microsoft.com/office/officeart/2005/8/layout/vList2"/>
    <dgm:cxn modelId="{F885A7CC-25B4-45A7-AE7E-8BCC3288F100}" type="presParOf" srcId="{5800FFB0-2C19-4C47-935B-37A996BC7AC2}" destId="{D42B97BE-8507-4F99-8A0C-6C4D58A43BC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Grup 1"/>
      <dsp:cNvGrpSpPr/>
    </dsp:nvGrpSpPr>
    <dsp:grpSpPr>
      <a:xfrm>
        <a:off x="0" y="0"/>
        <a:ext cx="8229600" cy="4525963"/>
        <a:chOff x="0" y="0"/>
        <a:chExt cx="8229600" cy="4525963"/>
      </a:xfrm>
    </dsp:grpSpPr>
    <dsp:sp modelId="{D4F0A2E5-DF29-46BB-9072-16A40FB809D9}">
      <dsp:nvSpPr>
        <dsp:cNvPr id="3" name="Persegi Panjang Ujung Bulat 2"/>
        <dsp:cNvSpPr/>
      </dsp:nvSpPr>
      <dsp:spPr bwMode="white">
        <a:xfrm>
          <a:off x="0" y="36036"/>
          <a:ext cx="8229600" cy="4453890"/>
        </a:xfrm>
        <a:prstGeom prst="roundRect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118109" tIns="118109" rIns="118109" bIns="118109" anchor="ctr"/>
        <a:lstStyle>
          <a:lvl1pPr algn="l">
            <a:defRPr sz="3100"/>
          </a:lvl1pPr>
          <a:lvl2pPr marL="228600" indent="-228600" algn="l">
            <a:defRPr sz="2400"/>
          </a:lvl2pPr>
          <a:lvl3pPr marL="457200" indent="-228600" algn="l">
            <a:defRPr sz="2400"/>
          </a:lvl3pPr>
          <a:lvl4pPr marL="685800" indent="-228600" algn="l">
            <a:defRPr sz="2400"/>
          </a:lvl4pPr>
          <a:lvl5pPr marL="914400" indent="-228600" algn="l">
            <a:defRPr sz="2400"/>
          </a:lvl5pPr>
          <a:lvl6pPr marL="1143000" indent="-228600" algn="l">
            <a:defRPr sz="2400"/>
          </a:lvl6pPr>
          <a:lvl7pPr marL="1371600" indent="-228600" algn="l">
            <a:defRPr sz="2400"/>
          </a:lvl7pPr>
          <a:lvl8pPr marL="1600200" indent="-228600" algn="l">
            <a:defRPr sz="2400"/>
          </a:lvl8pPr>
          <a:lvl9pPr marL="1828800" indent="-228600" algn="l">
            <a:defRPr sz="2400"/>
          </a:lvl9pPr>
        </a:lstStyle>
        <a:p>
          <a:pPr lvl="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dirty="0" err="1" smtClean="0"/>
            <a:t>Dalam</a:t>
          </a:r>
          <a:r>
            <a:rPr lang="en-US" dirty="0" smtClean="0"/>
            <a:t> </a:t>
          </a:r>
          <a:r>
            <a:rPr lang="en-US" dirty="0" err="1" smtClean="0"/>
            <a:t>pengertian</a:t>
          </a:r>
          <a:r>
            <a:rPr lang="en-US" dirty="0" smtClean="0"/>
            <a:t> </a:t>
          </a:r>
          <a:r>
            <a:rPr lang="en-US" dirty="0" err="1" smtClean="0"/>
            <a:t>sederhana</a:t>
          </a:r>
          <a:r>
            <a:rPr lang="en-US" dirty="0" smtClean="0"/>
            <a:t> (</a:t>
          </a:r>
          <a:r>
            <a:rPr lang="en-US" dirty="0" err="1" smtClean="0"/>
            <a:t>sempit</a:t>
          </a:r>
          <a:r>
            <a:rPr lang="en-US" dirty="0" smtClean="0"/>
            <a:t>) , </a:t>
          </a:r>
          <a:r>
            <a:rPr lang="en-US" dirty="0" err="1" smtClean="0"/>
            <a:t>uang</a:t>
          </a:r>
          <a:r>
            <a:rPr lang="en-US" dirty="0" smtClean="0"/>
            <a:t> </a:t>
          </a:r>
          <a:r>
            <a:rPr lang="en-US" dirty="0" err="1" smtClean="0"/>
            <a:t>adalah</a:t>
          </a:r>
          <a:r>
            <a:rPr lang="en-US" dirty="0" smtClean="0"/>
            <a:t> </a:t>
          </a:r>
          <a:r>
            <a:rPr lang="en-US" dirty="0" err="1" smtClean="0"/>
            <a:t>alat</a:t>
          </a:r>
          <a:r>
            <a:rPr lang="en-US" dirty="0" smtClean="0"/>
            <a:t> </a:t>
          </a:r>
          <a:r>
            <a:rPr lang="en-US" dirty="0" err="1" smtClean="0"/>
            <a:t>pembayaran</a:t>
          </a:r>
          <a:r>
            <a:rPr lang="en-US" dirty="0" smtClean="0"/>
            <a:t> yang </a:t>
          </a:r>
          <a:r>
            <a:rPr lang="en-US" dirty="0" err="1" smtClean="0"/>
            <a:t>sah</a:t>
          </a:r>
          <a:r>
            <a:rPr lang="en-US" dirty="0" smtClean="0"/>
            <a:t> yang </a:t>
          </a:r>
          <a:r>
            <a:rPr lang="en-US" dirty="0" err="1" smtClean="0"/>
            <a:t>diterbitkan</a:t>
          </a:r>
          <a:r>
            <a:rPr lang="en-US" dirty="0" smtClean="0"/>
            <a:t> </a:t>
          </a:r>
          <a:r>
            <a:rPr lang="en-US" dirty="0" err="1" smtClean="0"/>
            <a:t>oleh</a:t>
          </a:r>
          <a:r>
            <a:rPr lang="en-US" dirty="0" smtClean="0"/>
            <a:t> </a:t>
          </a:r>
          <a:r>
            <a:rPr lang="en-US" dirty="0" err="1" smtClean="0"/>
            <a:t>pemerintah</a:t>
          </a:r>
          <a:r>
            <a:rPr lang="en-US" dirty="0" smtClean="0"/>
            <a:t> (bank </a:t>
          </a:r>
          <a:r>
            <a:rPr lang="en-US" dirty="0" err="1" smtClean="0"/>
            <a:t>sentral</a:t>
          </a:r>
          <a:r>
            <a:rPr lang="en-US" dirty="0" smtClean="0"/>
            <a:t>) </a:t>
          </a:r>
          <a:r>
            <a:rPr lang="en-US" dirty="0" err="1" smtClean="0"/>
            <a:t>baik</a:t>
          </a:r>
          <a:r>
            <a:rPr lang="en-US" dirty="0" smtClean="0"/>
            <a:t> </a:t>
          </a:r>
          <a:r>
            <a:rPr lang="en-US" dirty="0" err="1" smtClean="0"/>
            <a:t>berbentuk</a:t>
          </a:r>
          <a:r>
            <a:rPr lang="en-US" dirty="0" smtClean="0"/>
            <a:t> </a:t>
          </a:r>
          <a:r>
            <a:rPr lang="en-US" dirty="0" err="1" smtClean="0"/>
            <a:t>kertas</a:t>
          </a:r>
          <a:r>
            <a:rPr lang="en-US" dirty="0" smtClean="0"/>
            <a:t> </a:t>
          </a:r>
          <a:r>
            <a:rPr lang="en-US" dirty="0" err="1" smtClean="0"/>
            <a:t>maupun</a:t>
          </a:r>
          <a:r>
            <a:rPr lang="en-US" dirty="0" smtClean="0"/>
            <a:t> </a:t>
          </a:r>
          <a:r>
            <a:rPr lang="en-US" dirty="0" err="1" smtClean="0"/>
            <a:t>logam</a:t>
          </a:r>
          <a:r>
            <a:rPr lang="en-US" dirty="0" smtClean="0"/>
            <a:t> yang </a:t>
          </a:r>
          <a:r>
            <a:rPr lang="en-US" dirty="0" err="1" smtClean="0"/>
            <a:t>memiliki</a:t>
          </a:r>
          <a:r>
            <a:rPr lang="en-US" dirty="0" smtClean="0"/>
            <a:t>  </a:t>
          </a:r>
          <a:r>
            <a:rPr lang="en-US" dirty="0" err="1" smtClean="0"/>
            <a:t>nilai</a:t>
          </a:r>
          <a:r>
            <a:rPr lang="en-US" dirty="0" smtClean="0"/>
            <a:t>/</a:t>
          </a:r>
          <a:r>
            <a:rPr lang="en-US" dirty="0" err="1" smtClean="0"/>
            <a:t>besaran</a:t>
          </a:r>
          <a:r>
            <a:rPr lang="en-US" dirty="0" smtClean="0"/>
            <a:t> </a:t>
          </a:r>
          <a:r>
            <a:rPr lang="en-US" dirty="0" err="1" smtClean="0"/>
            <a:t>tertentu</a:t>
          </a:r>
          <a:r>
            <a:rPr lang="en-US" dirty="0" smtClean="0"/>
            <a:t> yang </a:t>
          </a:r>
          <a:r>
            <a:rPr lang="en-US" dirty="0" err="1" smtClean="0"/>
            <a:t>tertera</a:t>
          </a:r>
          <a:r>
            <a:rPr lang="en-US" dirty="0" smtClean="0"/>
            <a:t> </a:t>
          </a:r>
          <a:r>
            <a:rPr lang="en-US" dirty="0" err="1" smtClean="0"/>
            <a:t>pada</a:t>
          </a:r>
          <a:r>
            <a:rPr lang="en-US" dirty="0" smtClean="0"/>
            <a:t> </a:t>
          </a:r>
          <a:r>
            <a:rPr lang="en-US" dirty="0" err="1" smtClean="0"/>
            <a:t>kertas</a:t>
          </a:r>
          <a:r>
            <a:rPr lang="en-US" dirty="0" smtClean="0"/>
            <a:t> </a:t>
          </a:r>
          <a:r>
            <a:rPr lang="en-US" dirty="0" err="1" smtClean="0"/>
            <a:t>atau</a:t>
          </a:r>
          <a:r>
            <a:rPr lang="en-US" dirty="0" smtClean="0"/>
            <a:t> </a:t>
          </a:r>
          <a:r>
            <a:rPr lang="en-US" dirty="0" err="1" smtClean="0"/>
            <a:t>logam</a:t>
          </a:r>
          <a:r>
            <a:rPr lang="en-US" dirty="0" smtClean="0"/>
            <a:t> yang </a:t>
          </a:r>
          <a:r>
            <a:rPr lang="en-US" dirty="0" err="1" smtClean="0"/>
            <a:t>dimaksud</a:t>
          </a:r>
          <a:r>
            <a:rPr lang="en-US" dirty="0" smtClean="0"/>
            <a:t> yang </a:t>
          </a:r>
          <a:r>
            <a:rPr lang="en-US" dirty="0" err="1" smtClean="0"/>
            <a:t>penggunaannya</a:t>
          </a:r>
          <a:r>
            <a:rPr lang="en-US" dirty="0" smtClean="0"/>
            <a:t> </a:t>
          </a:r>
          <a:r>
            <a:rPr lang="en-US" dirty="0" err="1" smtClean="0"/>
            <a:t>diatur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 </a:t>
          </a:r>
          <a:r>
            <a:rPr lang="en-US" dirty="0" err="1" smtClean="0"/>
            <a:t>dilindungi</a:t>
          </a:r>
          <a:r>
            <a:rPr lang="en-US" dirty="0" smtClean="0"/>
            <a:t> </a:t>
          </a:r>
          <a:r>
            <a:rPr lang="en-US" dirty="0" err="1" smtClean="0"/>
            <a:t>dengan</a:t>
          </a:r>
          <a:r>
            <a:rPr lang="en-US" dirty="0" smtClean="0"/>
            <a:t> </a:t>
          </a:r>
          <a:r>
            <a:rPr lang="en-US" dirty="0" err="1" smtClean="0"/>
            <a:t>undang-undang</a:t>
          </a:r>
          <a:r>
            <a:rPr lang="en-US" dirty="0" smtClean="0"/>
            <a:t>.</a:t>
          </a:r>
          <a:endParaRPr lang="id-ID" dirty="0"/>
        </a:p>
      </dsp:txBody>
      <dsp:txXfrm>
        <a:off x="0" y="36036"/>
        <a:ext cx="8229600" cy="44538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Grup 1"/>
      <dsp:cNvGrpSpPr/>
    </dsp:nvGrpSpPr>
    <dsp:grpSpPr>
      <a:xfrm>
        <a:off x="0" y="0"/>
        <a:ext cx="8229600" cy="4525963"/>
        <a:chOff x="0" y="0"/>
        <a:chExt cx="8229600" cy="4525963"/>
      </a:xfrm>
    </dsp:grpSpPr>
    <dsp:sp modelId="{FCDB5AEA-937C-43BB-B0DE-7E23B38B3C2C}">
      <dsp:nvSpPr>
        <dsp:cNvPr id="4" name="Persegi Panjang Ujung Bulat 3"/>
        <dsp:cNvSpPr/>
      </dsp:nvSpPr>
      <dsp:spPr bwMode="white">
        <a:xfrm>
          <a:off x="0" y="0"/>
          <a:ext cx="2689412" cy="4525963"/>
        </a:xfrm>
        <a:prstGeom prst="roundRect">
          <a:avLst>
            <a:gd name="adj" fmla="val 10000"/>
          </a:avLst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213360" tIns="213360" rIns="213360" bIns="213360" anchor="ctr"/>
        <a:lstStyle>
          <a:lvl1pPr algn="ctr">
            <a:defRPr sz="3000"/>
          </a:lvl1pPr>
          <a:lvl2pPr marL="228600" indent="-228600" algn="ctr">
            <a:defRPr sz="2300"/>
          </a:lvl2pPr>
          <a:lvl3pPr marL="457200" indent="-228600" algn="ctr">
            <a:defRPr sz="2300"/>
          </a:lvl3pPr>
          <a:lvl4pPr marL="685800" indent="-228600" algn="ctr">
            <a:defRPr sz="2300"/>
          </a:lvl4pPr>
          <a:lvl5pPr marL="914400" indent="-228600" algn="ctr">
            <a:defRPr sz="2300"/>
          </a:lvl5pPr>
          <a:lvl6pPr marL="1143000" indent="-228600" algn="ctr">
            <a:defRPr sz="2300"/>
          </a:lvl6pPr>
          <a:lvl7pPr marL="1371600" indent="-228600" algn="ctr">
            <a:defRPr sz="2300"/>
          </a:lvl7pPr>
          <a:lvl8pPr marL="1600200" indent="-228600" algn="ctr">
            <a:defRPr sz="2300"/>
          </a:lvl8pPr>
          <a:lvl9pPr marL="1828800" indent="-228600" algn="ctr">
            <a:defRPr sz="2300"/>
          </a:lvl9pPr>
        </a:lstStyle>
        <a:p>
          <a:pPr lvl="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GB" b="1" dirty="0" err="1" smtClean="0"/>
            <a:t>Sebagai</a:t>
          </a:r>
          <a:r>
            <a:rPr lang="en-GB" b="1" dirty="0" smtClean="0"/>
            <a:t> </a:t>
          </a:r>
          <a:r>
            <a:rPr lang="en-GB" b="1" dirty="0" err="1" smtClean="0"/>
            <a:t>Alat</a:t>
          </a:r>
          <a:r>
            <a:rPr lang="en-GB" b="1" dirty="0" smtClean="0"/>
            <a:t> </a:t>
          </a:r>
          <a:r>
            <a:rPr lang="en-GB" b="1" dirty="0" err="1" smtClean="0"/>
            <a:t>Tukar</a:t>
          </a:r>
          <a:endParaRPr lang="en-GB" b="1" dirty="0"/>
        </a:p>
      </dsp:txBody>
      <dsp:txXfrm>
        <a:off x="0" y="0"/>
        <a:ext cx="2689412" cy="4525963"/>
      </dsp:txXfrm>
    </dsp:sp>
    <dsp:sp modelId="{55C3C76F-C4EC-4A10-AF86-D98339FA5362}">
      <dsp:nvSpPr>
        <dsp:cNvPr id="6" name="Oval 5"/>
        <dsp:cNvSpPr/>
      </dsp:nvSpPr>
      <dsp:spPr bwMode="white">
        <a:xfrm>
          <a:off x="591133" y="271558"/>
          <a:ext cx="1507146" cy="1507146"/>
        </a:xfrm>
        <a:prstGeom prst="ellipse">
          <a:avLst/>
        </a:prstGeom>
      </dsp:spPr>
      <dsp:style>
        <a:lnRef idx="2">
          <a:schemeClr val="lt1"/>
        </a:lnRef>
        <a:fillRef idx="1">
          <a:schemeClr val="accent1">
            <a:tint val="50000"/>
          </a:schemeClr>
        </a:fillRef>
        <a:effectRef idx="0">
          <a:scrgbClr r="0" g="0" b="0"/>
        </a:effectRef>
        <a:fontRef idx="minor"/>
      </dsp:style>
      <dsp:txXfrm>
        <a:off x="591133" y="271558"/>
        <a:ext cx="1507146" cy="1507146"/>
      </dsp:txXfrm>
    </dsp:sp>
    <dsp:sp modelId="{FAF13B9F-DC48-4965-BDC9-0FD58735BB95}">
      <dsp:nvSpPr>
        <dsp:cNvPr id="8" name="Persegi Panjang Ujung Bulat 7"/>
        <dsp:cNvSpPr/>
      </dsp:nvSpPr>
      <dsp:spPr bwMode="white">
        <a:xfrm>
          <a:off x="2770094" y="0"/>
          <a:ext cx="2689412" cy="4525963"/>
        </a:xfrm>
        <a:prstGeom prst="roundRect">
          <a:avLst>
            <a:gd name="adj" fmla="val 10000"/>
          </a:avLst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213360" tIns="213360" rIns="213360" bIns="213360" anchor="ctr"/>
        <a:lstStyle>
          <a:lvl1pPr algn="ctr">
            <a:defRPr sz="3000"/>
          </a:lvl1pPr>
          <a:lvl2pPr marL="228600" indent="-228600" algn="ctr">
            <a:defRPr sz="2300"/>
          </a:lvl2pPr>
          <a:lvl3pPr marL="457200" indent="-228600" algn="ctr">
            <a:defRPr sz="2300"/>
          </a:lvl3pPr>
          <a:lvl4pPr marL="685800" indent="-228600" algn="ctr">
            <a:defRPr sz="2300"/>
          </a:lvl4pPr>
          <a:lvl5pPr marL="914400" indent="-228600" algn="ctr">
            <a:defRPr sz="2300"/>
          </a:lvl5pPr>
          <a:lvl6pPr marL="1143000" indent="-228600" algn="ctr">
            <a:defRPr sz="2300"/>
          </a:lvl6pPr>
          <a:lvl7pPr marL="1371600" indent="-228600" algn="ctr">
            <a:defRPr sz="2300"/>
          </a:lvl7pPr>
          <a:lvl8pPr marL="1600200" indent="-228600" algn="ctr">
            <a:defRPr sz="2300"/>
          </a:lvl8pPr>
          <a:lvl9pPr marL="1828800" indent="-228600" algn="ctr">
            <a:defRPr sz="2300"/>
          </a:lvl9pPr>
        </a:lstStyle>
        <a:p>
          <a:pPr lvl="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b="1" dirty="0" err="1" smtClean="0"/>
            <a:t>Sebagai</a:t>
          </a:r>
          <a:r>
            <a:rPr lang="en-US" b="1" dirty="0" smtClean="0"/>
            <a:t> </a:t>
          </a:r>
          <a:r>
            <a:rPr lang="en-US" b="1" dirty="0" err="1" smtClean="0"/>
            <a:t>Penyimpan</a:t>
          </a:r>
          <a:r>
            <a:rPr lang="en-US" b="1" dirty="0" smtClean="0"/>
            <a:t> </a:t>
          </a:r>
          <a:r>
            <a:rPr lang="en-US" b="1" dirty="0" err="1" smtClean="0"/>
            <a:t>Nilai</a:t>
          </a:r>
          <a:endParaRPr lang="en-US" b="1" dirty="0"/>
        </a:p>
      </dsp:txBody>
      <dsp:txXfrm>
        <a:off x="2770094" y="0"/>
        <a:ext cx="2689412" cy="4525963"/>
      </dsp:txXfrm>
    </dsp:sp>
    <dsp:sp modelId="{24FB9193-8B41-4CAC-B5CA-78B43E1FE3DB}">
      <dsp:nvSpPr>
        <dsp:cNvPr id="10" name="Oval 9"/>
        <dsp:cNvSpPr/>
      </dsp:nvSpPr>
      <dsp:spPr bwMode="white">
        <a:xfrm>
          <a:off x="3361227" y="271558"/>
          <a:ext cx="1507146" cy="1507146"/>
        </a:xfrm>
        <a:prstGeom prst="ellipse">
          <a:avLst/>
        </a:prstGeom>
      </dsp:spPr>
      <dsp:style>
        <a:lnRef idx="2">
          <a:schemeClr val="lt1"/>
        </a:lnRef>
        <a:fillRef idx="1">
          <a:schemeClr val="accent1">
            <a:tint val="50000"/>
          </a:schemeClr>
        </a:fillRef>
        <a:effectRef idx="0">
          <a:scrgbClr r="0" g="0" b="0"/>
        </a:effectRef>
        <a:fontRef idx="minor"/>
      </dsp:style>
      <dsp:txXfrm>
        <a:off x="3361227" y="271558"/>
        <a:ext cx="1507146" cy="1507146"/>
      </dsp:txXfrm>
    </dsp:sp>
    <dsp:sp modelId="{178D4798-2176-466F-BFE0-30A55B635849}">
      <dsp:nvSpPr>
        <dsp:cNvPr id="12" name="Persegi Panjang Ujung Bulat 11"/>
        <dsp:cNvSpPr/>
      </dsp:nvSpPr>
      <dsp:spPr bwMode="white">
        <a:xfrm>
          <a:off x="5540188" y="0"/>
          <a:ext cx="2689412" cy="4525963"/>
        </a:xfrm>
        <a:prstGeom prst="roundRect">
          <a:avLst>
            <a:gd name="adj" fmla="val 10000"/>
          </a:avLst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213360" tIns="213360" rIns="213360" bIns="213360" anchor="ctr"/>
        <a:lstStyle>
          <a:lvl1pPr algn="ctr">
            <a:defRPr sz="3000"/>
          </a:lvl1pPr>
          <a:lvl2pPr marL="228600" indent="-228600" algn="ctr">
            <a:defRPr sz="2300"/>
          </a:lvl2pPr>
          <a:lvl3pPr marL="457200" indent="-228600" algn="ctr">
            <a:defRPr sz="2300"/>
          </a:lvl3pPr>
          <a:lvl4pPr marL="685800" indent="-228600" algn="ctr">
            <a:defRPr sz="2300"/>
          </a:lvl4pPr>
          <a:lvl5pPr marL="914400" indent="-228600" algn="ctr">
            <a:defRPr sz="2300"/>
          </a:lvl5pPr>
          <a:lvl6pPr marL="1143000" indent="-228600" algn="ctr">
            <a:defRPr sz="2300"/>
          </a:lvl6pPr>
          <a:lvl7pPr marL="1371600" indent="-228600" algn="ctr">
            <a:defRPr sz="2300"/>
          </a:lvl7pPr>
          <a:lvl8pPr marL="1600200" indent="-228600" algn="ctr">
            <a:defRPr sz="2300"/>
          </a:lvl8pPr>
          <a:lvl9pPr marL="1828800" indent="-228600" algn="ctr">
            <a:defRPr sz="2300"/>
          </a:lvl9pPr>
        </a:lstStyle>
        <a:p>
          <a:pPr lvl="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GB" b="1" dirty="0" err="1" smtClean="0"/>
            <a:t>Sebagai</a:t>
          </a:r>
          <a:r>
            <a:rPr lang="en-GB" b="1" dirty="0" smtClean="0"/>
            <a:t> </a:t>
          </a:r>
          <a:r>
            <a:rPr lang="en-GB" b="1" dirty="0" err="1" smtClean="0"/>
            <a:t>Satuan</a:t>
          </a:r>
          <a:r>
            <a:rPr lang="en-GB" b="1" dirty="0" smtClean="0"/>
            <a:t> </a:t>
          </a:r>
          <a:r>
            <a:rPr lang="en-GB" b="1" dirty="0" err="1" smtClean="0"/>
            <a:t>Hitung</a:t>
          </a:r>
          <a:endParaRPr lang="en-GB" b="1" dirty="0"/>
        </a:p>
      </dsp:txBody>
      <dsp:txXfrm>
        <a:off x="5540188" y="0"/>
        <a:ext cx="2689412" cy="4525963"/>
      </dsp:txXfrm>
    </dsp:sp>
    <dsp:sp modelId="{E66ED506-3B20-4634-AD29-D2D951715E37}">
      <dsp:nvSpPr>
        <dsp:cNvPr id="14" name="Oval 13"/>
        <dsp:cNvSpPr/>
      </dsp:nvSpPr>
      <dsp:spPr bwMode="white">
        <a:xfrm>
          <a:off x="6131321" y="271558"/>
          <a:ext cx="1507146" cy="1507146"/>
        </a:xfrm>
        <a:prstGeom prst="ellipse">
          <a:avLst/>
        </a:prstGeom>
      </dsp:spPr>
      <dsp:style>
        <a:lnRef idx="2">
          <a:schemeClr val="lt1"/>
        </a:lnRef>
        <a:fillRef idx="1">
          <a:schemeClr val="accent1">
            <a:tint val="50000"/>
          </a:schemeClr>
        </a:fillRef>
        <a:effectRef idx="0">
          <a:scrgbClr r="0" g="0" b="0"/>
        </a:effectRef>
        <a:fontRef idx="minor"/>
      </dsp:style>
      <dsp:txXfrm>
        <a:off x="6131321" y="271558"/>
        <a:ext cx="1507146" cy="1507146"/>
      </dsp:txXfrm>
    </dsp:sp>
    <dsp:sp modelId="{4AC40129-B126-42A4-9DA4-7816A1500A4F}">
      <dsp:nvSpPr>
        <dsp:cNvPr id="3" name="Panah Kiri-Kanan 2"/>
        <dsp:cNvSpPr/>
      </dsp:nvSpPr>
      <dsp:spPr bwMode="white">
        <a:xfrm>
          <a:off x="329184" y="3620770"/>
          <a:ext cx="7571232" cy="678894"/>
        </a:xfrm>
        <a:prstGeom prst="leftRightArrow">
          <a:avLst/>
        </a:prstGeom>
      </dsp:spPr>
      <dsp:style>
        <a:lnRef idx="2">
          <a:schemeClr val="lt1"/>
        </a:lnRef>
        <a:fillRef idx="1">
          <a:schemeClr val="accent1">
            <a:tint val="60000"/>
          </a:schemeClr>
        </a:fillRef>
        <a:effectRef idx="0">
          <a:scrgbClr r="0" g="0" b="0"/>
        </a:effectRef>
        <a:fontRef idx="minor"/>
      </dsp:style>
      <dsp:txXfrm>
        <a:off x="329184" y="3620770"/>
        <a:ext cx="7571232" cy="678894"/>
      </dsp:txXfrm>
    </dsp:sp>
    <dsp:sp modelId="{32422586-8098-4BC9-B196-82109F3C176A}">
      <dsp:nvSpPr>
        <dsp:cNvPr id="5" name="Persegi Panjang Ujung Bulat 4" hidden="1"/>
        <dsp:cNvSpPr/>
      </dsp:nvSpPr>
      <dsp:spPr>
        <a:xfrm>
          <a:off x="1331259" y="0"/>
          <a:ext cx="26894" cy="271558"/>
        </a:xfrm>
        <a:prstGeom prst="roundRect">
          <a:avLst>
            <a:gd name="adj" fmla="val 10000"/>
          </a:avLst>
        </a:prstGeom>
      </dsp:spPr>
      <dsp:txXfrm>
        <a:off x="1331259" y="0"/>
        <a:ext cx="26894" cy="271558"/>
      </dsp:txXfrm>
    </dsp:sp>
    <dsp:sp modelId="{033D168C-C436-4D8A-ABA6-F48ACBB847FB}">
      <dsp:nvSpPr>
        <dsp:cNvPr id="7" name="Persegi panjang 6" hidden="1"/>
        <dsp:cNvSpPr/>
      </dsp:nvSpPr>
      <dsp:spPr>
        <a:xfrm>
          <a:off x="2689412" y="2262982"/>
          <a:ext cx="80682" cy="0"/>
        </a:xfrm>
        <a:prstGeom prst="rect">
          <a:avLst/>
        </a:prstGeom>
      </dsp:spPr>
      <dsp:txXfrm>
        <a:off x="2689412" y="2262982"/>
        <a:ext cx="80682" cy="0"/>
      </dsp:txXfrm>
    </dsp:sp>
    <dsp:sp modelId="{0D54BE96-CE9F-43F7-9A2B-89F087EE39AD}">
      <dsp:nvSpPr>
        <dsp:cNvPr id="9" name="Persegi Panjang Ujung Bulat 8" hidden="1"/>
        <dsp:cNvSpPr/>
      </dsp:nvSpPr>
      <dsp:spPr>
        <a:xfrm>
          <a:off x="4101353" y="0"/>
          <a:ext cx="26894" cy="271558"/>
        </a:xfrm>
        <a:prstGeom prst="roundRect">
          <a:avLst>
            <a:gd name="adj" fmla="val 10000"/>
          </a:avLst>
        </a:prstGeom>
      </dsp:spPr>
      <dsp:txXfrm>
        <a:off x="4101353" y="0"/>
        <a:ext cx="26894" cy="271558"/>
      </dsp:txXfrm>
    </dsp:sp>
    <dsp:sp modelId="{6AE1CEBD-9009-4DBC-9F07-5DFFF0266AFF}">
      <dsp:nvSpPr>
        <dsp:cNvPr id="11" name="Persegi panjang 10" hidden="1"/>
        <dsp:cNvSpPr/>
      </dsp:nvSpPr>
      <dsp:spPr>
        <a:xfrm>
          <a:off x="5459506" y="2262982"/>
          <a:ext cx="80682" cy="0"/>
        </a:xfrm>
        <a:prstGeom prst="rect">
          <a:avLst/>
        </a:prstGeom>
      </dsp:spPr>
      <dsp:txXfrm>
        <a:off x="5459506" y="2262982"/>
        <a:ext cx="80682" cy="0"/>
      </dsp:txXfrm>
    </dsp:sp>
    <dsp:sp modelId="{B1D503F6-EE52-4098-B058-2C41D90DD5C3}">
      <dsp:nvSpPr>
        <dsp:cNvPr id="13" name="Persegi Panjang Ujung Bulat 12" hidden="1"/>
        <dsp:cNvSpPr/>
      </dsp:nvSpPr>
      <dsp:spPr>
        <a:xfrm>
          <a:off x="6871447" y="0"/>
          <a:ext cx="26894" cy="271558"/>
        </a:xfrm>
        <a:prstGeom prst="roundRect">
          <a:avLst>
            <a:gd name="adj" fmla="val 10000"/>
          </a:avLst>
        </a:prstGeom>
      </dsp:spPr>
      <dsp:txXfrm>
        <a:off x="6871447" y="0"/>
        <a:ext cx="26894" cy="2715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Grup 1"/>
      <dsp:cNvGrpSpPr/>
    </dsp:nvGrpSpPr>
    <dsp:grpSpPr>
      <a:xfrm>
        <a:off x="0" y="0"/>
        <a:ext cx="8229600" cy="4525963"/>
        <a:chOff x="0" y="0"/>
        <a:chExt cx="8229600" cy="4525963"/>
      </a:xfrm>
    </dsp:grpSpPr>
    <dsp:sp modelId="{D6EDB3DC-1158-450F-A71C-E6727221DBCE}">
      <dsp:nvSpPr>
        <dsp:cNvPr id="3" name="Persegi Panjang Ujung Bulat 2"/>
        <dsp:cNvSpPr/>
      </dsp:nvSpPr>
      <dsp:spPr bwMode="white">
        <a:xfrm>
          <a:off x="0" y="13961"/>
          <a:ext cx="8229600" cy="2207260"/>
        </a:xfrm>
        <a:prstGeom prst="roundRect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110489" tIns="110489" rIns="110489" bIns="110489" anchor="ctr"/>
        <a:lstStyle>
          <a:lvl1pPr algn="l">
            <a:defRPr sz="2900"/>
          </a:lvl1pPr>
          <a:lvl2pPr marL="228600" indent="-228600" algn="l">
            <a:defRPr sz="2200"/>
          </a:lvl2pPr>
          <a:lvl3pPr marL="457200" indent="-228600" algn="l">
            <a:defRPr sz="2200"/>
          </a:lvl3pPr>
          <a:lvl4pPr marL="685800" indent="-228600" algn="l">
            <a:defRPr sz="2200"/>
          </a:lvl4pPr>
          <a:lvl5pPr marL="914400" indent="-228600" algn="l">
            <a:defRPr sz="2200"/>
          </a:lvl5pPr>
          <a:lvl6pPr marL="1143000" indent="-228600" algn="l">
            <a:defRPr sz="2200"/>
          </a:lvl6pPr>
          <a:lvl7pPr marL="1371600" indent="-228600" algn="l">
            <a:defRPr sz="2200"/>
          </a:lvl7pPr>
          <a:lvl8pPr marL="1600200" indent="-228600" algn="l">
            <a:defRPr sz="2200"/>
          </a:lvl8pPr>
          <a:lvl9pPr marL="1828800" indent="-228600" algn="l">
            <a:defRPr sz="2200"/>
          </a:lvl9pPr>
        </a:lstStyle>
        <a:p>
          <a:pPr lvl="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dirty="0" smtClean="0"/>
            <a:t>‘</a:t>
          </a:r>
          <a:r>
            <a:rPr lang="en-US" dirty="0" err="1" smtClean="0"/>
            <a:t>Uang</a:t>
          </a:r>
          <a:r>
            <a:rPr lang="en-US" dirty="0" smtClean="0"/>
            <a:t> </a:t>
          </a:r>
          <a:r>
            <a:rPr lang="en-US" dirty="0" err="1" smtClean="0"/>
            <a:t>Kartal</a:t>
          </a:r>
          <a:r>
            <a:rPr lang="en-US" dirty="0" smtClean="0"/>
            <a:t>’ </a:t>
          </a:r>
          <a:r>
            <a:rPr lang="en-US" dirty="0" err="1" smtClean="0"/>
            <a:t>merupakan</a:t>
          </a:r>
          <a:r>
            <a:rPr lang="en-US" dirty="0" smtClean="0"/>
            <a:t> </a:t>
          </a:r>
          <a:r>
            <a:rPr lang="en-US" dirty="0" err="1" smtClean="0"/>
            <a:t>uang</a:t>
          </a:r>
          <a:r>
            <a:rPr lang="en-US" dirty="0" smtClean="0"/>
            <a:t> </a:t>
          </a:r>
          <a:r>
            <a:rPr lang="en-US" dirty="0" err="1" smtClean="0"/>
            <a:t>tunai</a:t>
          </a:r>
          <a:r>
            <a:rPr lang="en-US" dirty="0" smtClean="0"/>
            <a:t> ( </a:t>
          </a:r>
          <a:r>
            <a:rPr lang="en-US" dirty="0" err="1" smtClean="0"/>
            <a:t>logam</a:t>
          </a:r>
          <a:r>
            <a:rPr lang="en-US" dirty="0" smtClean="0"/>
            <a:t> 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kertas</a:t>
          </a:r>
          <a:r>
            <a:rPr lang="en-US" dirty="0" smtClean="0"/>
            <a:t>) 	yang  </a:t>
          </a:r>
          <a:r>
            <a:rPr lang="en-US" dirty="0" err="1" smtClean="0"/>
            <a:t>dikeluarkan</a:t>
          </a:r>
          <a:r>
            <a:rPr lang="en-US" dirty="0" smtClean="0"/>
            <a:t> </a:t>
          </a:r>
          <a:r>
            <a:rPr lang="en-US" dirty="0" err="1" smtClean="0"/>
            <a:t>pemerintah</a:t>
          </a:r>
          <a:r>
            <a:rPr lang="en-US" dirty="0" smtClean="0"/>
            <a:t> ( BI ) yang </a:t>
          </a:r>
          <a:r>
            <a:rPr lang="en-US" dirty="0" err="1" smtClean="0"/>
            <a:t>berada</a:t>
          </a:r>
          <a:r>
            <a:rPr lang="en-US" dirty="0" smtClean="0"/>
            <a:t> 	</a:t>
          </a:r>
          <a:r>
            <a:rPr lang="en-US" dirty="0" err="1" smtClean="0"/>
            <a:t>di</a:t>
          </a:r>
          <a:r>
            <a:rPr lang="en-US" dirty="0" smtClean="0"/>
            <a:t>  </a:t>
          </a:r>
          <a:r>
            <a:rPr lang="en-US" dirty="0" err="1" smtClean="0"/>
            <a:t>tangan</a:t>
          </a:r>
          <a:r>
            <a:rPr lang="en-US" dirty="0" smtClean="0"/>
            <a:t> </a:t>
          </a:r>
          <a:r>
            <a:rPr lang="en-US" dirty="0" err="1" smtClean="0"/>
            <a:t>masyarakat</a:t>
          </a:r>
          <a:r>
            <a:rPr lang="en-US" dirty="0" smtClean="0"/>
            <a:t> </a:t>
          </a:r>
          <a:r>
            <a:rPr lang="en-US" dirty="0" err="1" smtClean="0"/>
            <a:t>untuk</a:t>
          </a:r>
          <a:r>
            <a:rPr lang="en-US" dirty="0" smtClean="0"/>
            <a:t> </a:t>
          </a:r>
          <a:r>
            <a:rPr lang="en-US" dirty="0" err="1" smtClean="0"/>
            <a:t>digunakan</a:t>
          </a:r>
          <a:r>
            <a:rPr lang="en-US" dirty="0" smtClean="0"/>
            <a:t>.</a:t>
          </a:r>
          <a:endParaRPr lang="id-ID" dirty="0"/>
        </a:p>
      </dsp:txBody>
      <dsp:txXfrm>
        <a:off x="0" y="13961"/>
        <a:ext cx="8229600" cy="2207260"/>
      </dsp:txXfrm>
    </dsp:sp>
    <dsp:sp modelId="{15ABED16-479D-48DD-9E38-C728772F45DC}">
      <dsp:nvSpPr>
        <dsp:cNvPr id="4" name="Persegi Panjang Ujung Bulat 3"/>
        <dsp:cNvSpPr/>
      </dsp:nvSpPr>
      <dsp:spPr bwMode="white">
        <a:xfrm>
          <a:off x="0" y="2304742"/>
          <a:ext cx="8229600" cy="2207260"/>
        </a:xfrm>
        <a:prstGeom prst="roundRect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110489" tIns="110489" rIns="110489" bIns="110489" anchor="ctr"/>
        <a:lstStyle>
          <a:lvl1pPr algn="l">
            <a:defRPr sz="2900"/>
          </a:lvl1pPr>
          <a:lvl2pPr marL="228600" indent="-228600" algn="l">
            <a:defRPr sz="2200"/>
          </a:lvl2pPr>
          <a:lvl3pPr marL="457200" indent="-228600" algn="l">
            <a:defRPr sz="2200"/>
          </a:lvl3pPr>
          <a:lvl4pPr marL="685800" indent="-228600" algn="l">
            <a:defRPr sz="2200"/>
          </a:lvl4pPr>
          <a:lvl5pPr marL="914400" indent="-228600" algn="l">
            <a:defRPr sz="2200"/>
          </a:lvl5pPr>
          <a:lvl6pPr marL="1143000" indent="-228600" algn="l">
            <a:defRPr sz="2200"/>
          </a:lvl6pPr>
          <a:lvl7pPr marL="1371600" indent="-228600" algn="l">
            <a:defRPr sz="2200"/>
          </a:lvl7pPr>
          <a:lvl8pPr marL="1600200" indent="-228600" algn="l">
            <a:defRPr sz="2200"/>
          </a:lvl8pPr>
          <a:lvl9pPr marL="1828800" indent="-228600" algn="l">
            <a:defRPr sz="2200"/>
          </a:lvl9pPr>
        </a:lstStyle>
        <a:p>
          <a:pPr lvl="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dirty="0" smtClean="0"/>
            <a:t>‘</a:t>
          </a:r>
          <a:r>
            <a:rPr lang="en-US" dirty="0" err="1" smtClean="0"/>
            <a:t>Uang</a:t>
          </a:r>
          <a:r>
            <a:rPr lang="en-US" dirty="0" smtClean="0"/>
            <a:t> </a:t>
          </a:r>
          <a:r>
            <a:rPr lang="en-US" dirty="0" err="1" smtClean="0"/>
            <a:t>Giral</a:t>
          </a:r>
          <a:r>
            <a:rPr lang="en-US" dirty="0" smtClean="0"/>
            <a:t>’ </a:t>
          </a:r>
          <a:r>
            <a:rPr lang="en-US" dirty="0" err="1" smtClean="0"/>
            <a:t>merupakan</a:t>
          </a:r>
          <a:r>
            <a:rPr lang="en-US" dirty="0" smtClean="0"/>
            <a:t> </a:t>
          </a:r>
          <a:r>
            <a:rPr lang="en-US" dirty="0" err="1" smtClean="0"/>
            <a:t>selurah</a:t>
          </a:r>
          <a:r>
            <a:rPr lang="en-US" dirty="0" smtClean="0"/>
            <a:t> </a:t>
          </a:r>
          <a:r>
            <a:rPr lang="en-US" dirty="0" err="1" smtClean="0"/>
            <a:t>saldo</a:t>
          </a:r>
          <a:r>
            <a:rPr lang="en-US" dirty="0" smtClean="0"/>
            <a:t> </a:t>
          </a:r>
          <a:r>
            <a:rPr lang="en-US" dirty="0" err="1" smtClean="0"/>
            <a:t>rekening</a:t>
          </a:r>
          <a:r>
            <a:rPr lang="en-US" dirty="0" smtClean="0"/>
            <a:t> </a:t>
          </a:r>
          <a:r>
            <a:rPr lang="en-US" dirty="0" err="1" smtClean="0"/>
            <a:t>koran</a:t>
          </a:r>
          <a:r>
            <a:rPr lang="en-US" dirty="0" smtClean="0"/>
            <a:t> ( </a:t>
          </a:r>
          <a:r>
            <a:rPr lang="en-US" dirty="0" err="1" smtClean="0"/>
            <a:t>giro</a:t>
          </a:r>
          <a:r>
            <a:rPr lang="en-US" dirty="0" smtClean="0"/>
            <a:t> ) </a:t>
          </a:r>
          <a:r>
            <a:rPr lang="en-US" dirty="0" err="1" smtClean="0"/>
            <a:t>milik</a:t>
          </a:r>
          <a:r>
            <a:rPr lang="en-US" dirty="0" smtClean="0"/>
            <a:t> </a:t>
          </a:r>
          <a:r>
            <a:rPr lang="en-US" dirty="0" err="1" smtClean="0"/>
            <a:t>masyarakat</a:t>
          </a:r>
          <a:r>
            <a:rPr lang="en-US" dirty="0" smtClean="0"/>
            <a:t> yang </a:t>
          </a:r>
          <a:r>
            <a:rPr lang="en-US" dirty="0" err="1" smtClean="0"/>
            <a:t>ada</a:t>
          </a:r>
          <a:r>
            <a:rPr lang="en-US" dirty="0" smtClean="0"/>
            <a:t> </a:t>
          </a:r>
          <a:r>
            <a:rPr lang="en-US" dirty="0" err="1" smtClean="0"/>
            <a:t>di</a:t>
          </a:r>
          <a:r>
            <a:rPr lang="en-US" dirty="0" smtClean="0"/>
            <a:t> bank-bank </a:t>
          </a:r>
          <a:r>
            <a:rPr lang="en-US" dirty="0" err="1" smtClean="0"/>
            <a:t>umum</a:t>
          </a:r>
          <a:r>
            <a:rPr lang="en-US" dirty="0" smtClean="0"/>
            <a:t>.</a:t>
          </a:r>
          <a:endParaRPr lang="id-ID" dirty="0"/>
        </a:p>
      </dsp:txBody>
      <dsp:txXfrm>
        <a:off x="0" y="2304742"/>
        <a:ext cx="8229600" cy="220726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Grup 1"/>
      <dsp:cNvGrpSpPr/>
    </dsp:nvGrpSpPr>
    <dsp:grpSpPr>
      <a:xfrm>
        <a:off x="0" y="0"/>
        <a:ext cx="8229600" cy="4525963"/>
        <a:chOff x="0" y="0"/>
        <a:chExt cx="8229600" cy="4525963"/>
      </a:xfrm>
    </dsp:grpSpPr>
    <dsp:sp modelId="{54B6EB1F-8B8C-4245-B2E3-B88094005EFC}">
      <dsp:nvSpPr>
        <dsp:cNvPr id="4" name="Pentagon 3"/>
        <dsp:cNvSpPr/>
      </dsp:nvSpPr>
      <dsp:spPr bwMode="white">
        <a:xfrm rot="10800000">
          <a:off x="1701741" y="0"/>
          <a:ext cx="5472684" cy="1293132"/>
        </a:xfrm>
        <a:prstGeom prst="homePlate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rot="10800000" lIns="570235" tIns="125730" rIns="234696" bIns="125730" anchor="ctr"/>
        <a:lstStyle>
          <a:lvl1pPr algn="ctr">
            <a:defRPr sz="3300"/>
          </a:lvl1pPr>
          <a:lvl2pPr marL="228600" indent="-228600" algn="ctr">
            <a:defRPr sz="2500"/>
          </a:lvl2pPr>
          <a:lvl3pPr marL="457200" indent="-228600" algn="ctr">
            <a:defRPr sz="2500"/>
          </a:lvl3pPr>
          <a:lvl4pPr marL="685800" indent="-228600" algn="ctr">
            <a:defRPr sz="2500"/>
          </a:lvl4pPr>
          <a:lvl5pPr marL="914400" indent="-228600" algn="ctr">
            <a:defRPr sz="2500"/>
          </a:lvl5pPr>
          <a:lvl6pPr marL="1143000" indent="-228600" algn="ctr">
            <a:defRPr sz="2500"/>
          </a:lvl6pPr>
          <a:lvl7pPr marL="1371600" indent="-228600" algn="ctr">
            <a:defRPr sz="2500"/>
          </a:lvl7pPr>
          <a:lvl8pPr marL="1600200" indent="-228600" algn="ctr">
            <a:defRPr sz="2500"/>
          </a:lvl8pPr>
          <a:lvl9pPr marL="1828800" indent="-228600" algn="ctr">
            <a:defRPr sz="2500"/>
          </a:lvl9pPr>
        </a:lstStyle>
        <a:p>
          <a:pPr lvl="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GB" b="1" dirty="0" err="1" smtClean="0"/>
            <a:t>Transaksi</a:t>
          </a:r>
          <a:r>
            <a:rPr lang="en-GB" b="1" dirty="0" smtClean="0"/>
            <a:t> (</a:t>
          </a:r>
          <a:r>
            <a:rPr lang="en-GB" b="1" i="1" dirty="0" smtClean="0"/>
            <a:t>Transaction Motive</a:t>
          </a:r>
          <a:r>
            <a:rPr lang="en-GB" b="1" dirty="0" smtClean="0"/>
            <a:t>).</a:t>
          </a:r>
          <a:r>
            <a:rPr lang="en-GB" dirty="0" smtClean="0"/>
            <a:t> </a:t>
          </a:r>
          <a:endParaRPr lang="id-ID" dirty="0"/>
        </a:p>
      </dsp:txBody>
      <dsp:txXfrm rot="10800000">
        <a:off x="1701741" y="0"/>
        <a:ext cx="5472684" cy="1293132"/>
      </dsp:txXfrm>
    </dsp:sp>
    <dsp:sp modelId="{DCFBC477-F534-4A39-BB96-34422137E5A3}">
      <dsp:nvSpPr>
        <dsp:cNvPr id="3" name="Oval 2"/>
        <dsp:cNvSpPr/>
      </dsp:nvSpPr>
      <dsp:spPr bwMode="white">
        <a:xfrm>
          <a:off x="1055175" y="0"/>
          <a:ext cx="1293132" cy="1293132"/>
        </a:xfrm>
        <a:prstGeom prst="ellipse">
          <a:avLst/>
        </a:prstGeom>
      </dsp:spPr>
      <dsp:style>
        <a:lnRef idx="2">
          <a:schemeClr val="lt1"/>
        </a:lnRef>
        <a:fillRef idx="1">
          <a:schemeClr val="accent1">
            <a:tint val="50000"/>
          </a:schemeClr>
        </a:fillRef>
        <a:effectRef idx="0">
          <a:scrgbClr r="0" g="0" b="0"/>
        </a:effectRef>
        <a:fontRef idx="minor"/>
      </dsp:style>
      <dsp:txXfrm>
        <a:off x="1055175" y="0"/>
        <a:ext cx="1293132" cy="1293132"/>
      </dsp:txXfrm>
    </dsp:sp>
    <dsp:sp modelId="{9E45AC02-5AB6-427A-B6A1-96B914F4290E}">
      <dsp:nvSpPr>
        <dsp:cNvPr id="6" name="Pentagon 5"/>
        <dsp:cNvSpPr/>
      </dsp:nvSpPr>
      <dsp:spPr bwMode="white">
        <a:xfrm rot="10800000">
          <a:off x="1701741" y="1616415"/>
          <a:ext cx="5472684" cy="1293132"/>
        </a:xfrm>
        <a:prstGeom prst="homePlate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rot="10800000" lIns="570235" tIns="125730" rIns="234696" bIns="125730" anchor="ctr"/>
        <a:lstStyle>
          <a:lvl1pPr algn="ctr">
            <a:defRPr sz="3300"/>
          </a:lvl1pPr>
          <a:lvl2pPr marL="228600" indent="-228600" algn="ctr">
            <a:defRPr sz="2500"/>
          </a:lvl2pPr>
          <a:lvl3pPr marL="457200" indent="-228600" algn="ctr">
            <a:defRPr sz="2500"/>
          </a:lvl3pPr>
          <a:lvl4pPr marL="685800" indent="-228600" algn="ctr">
            <a:defRPr sz="2500"/>
          </a:lvl4pPr>
          <a:lvl5pPr marL="914400" indent="-228600" algn="ctr">
            <a:defRPr sz="2500"/>
          </a:lvl5pPr>
          <a:lvl6pPr marL="1143000" indent="-228600" algn="ctr">
            <a:defRPr sz="2500"/>
          </a:lvl6pPr>
          <a:lvl7pPr marL="1371600" indent="-228600" algn="ctr">
            <a:defRPr sz="2500"/>
          </a:lvl7pPr>
          <a:lvl8pPr marL="1600200" indent="-228600" algn="ctr">
            <a:defRPr sz="2500"/>
          </a:lvl8pPr>
          <a:lvl9pPr marL="1828800" indent="-228600" algn="ctr">
            <a:defRPr sz="2500"/>
          </a:lvl9pPr>
        </a:lstStyle>
        <a:p>
          <a:pPr lvl="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GB" b="1" dirty="0" err="1" smtClean="0"/>
            <a:t>Berjaga-jaga</a:t>
          </a:r>
          <a:r>
            <a:rPr lang="en-GB" b="1" dirty="0" smtClean="0"/>
            <a:t> (</a:t>
          </a:r>
          <a:r>
            <a:rPr lang="en-GB" b="1" i="1" dirty="0" smtClean="0"/>
            <a:t>Precautionary Motive</a:t>
          </a:r>
          <a:r>
            <a:rPr lang="en-GB" b="1" dirty="0" smtClean="0"/>
            <a:t>)</a:t>
          </a:r>
          <a:r>
            <a:rPr lang="en-GB" dirty="0" smtClean="0"/>
            <a:t>. </a:t>
          </a:r>
          <a:endParaRPr lang="id-ID" dirty="0"/>
        </a:p>
      </dsp:txBody>
      <dsp:txXfrm rot="10800000">
        <a:off x="1701741" y="1616415"/>
        <a:ext cx="5472684" cy="1293132"/>
      </dsp:txXfrm>
    </dsp:sp>
    <dsp:sp modelId="{63F38587-5CB7-41B8-BEDB-1D893DCEEDE7}">
      <dsp:nvSpPr>
        <dsp:cNvPr id="5" name="Oval 4"/>
        <dsp:cNvSpPr/>
      </dsp:nvSpPr>
      <dsp:spPr bwMode="white">
        <a:xfrm>
          <a:off x="1055175" y="1616415"/>
          <a:ext cx="1293132" cy="1293132"/>
        </a:xfrm>
        <a:prstGeom prst="ellipse">
          <a:avLst/>
        </a:prstGeom>
      </dsp:spPr>
      <dsp:style>
        <a:lnRef idx="2">
          <a:schemeClr val="lt1"/>
        </a:lnRef>
        <a:fillRef idx="1">
          <a:schemeClr val="accent1">
            <a:tint val="50000"/>
          </a:schemeClr>
        </a:fillRef>
        <a:effectRef idx="0">
          <a:scrgbClr r="0" g="0" b="0"/>
        </a:effectRef>
        <a:fontRef idx="minor"/>
      </dsp:style>
      <dsp:txXfrm>
        <a:off x="1055175" y="1616415"/>
        <a:ext cx="1293132" cy="1293132"/>
      </dsp:txXfrm>
    </dsp:sp>
    <dsp:sp modelId="{968AA2A2-F26A-4022-8AF7-AA19AB0E0C40}">
      <dsp:nvSpPr>
        <dsp:cNvPr id="8" name="Pentagon 7"/>
        <dsp:cNvSpPr/>
      </dsp:nvSpPr>
      <dsp:spPr bwMode="white">
        <a:xfrm rot="10800000">
          <a:off x="1701741" y="3232831"/>
          <a:ext cx="5472684" cy="1293132"/>
        </a:xfrm>
        <a:prstGeom prst="homePlate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rot="10800000" lIns="570235" tIns="125730" rIns="234696" bIns="125730" anchor="ctr"/>
        <a:lstStyle>
          <a:lvl1pPr algn="ctr">
            <a:defRPr sz="3300"/>
          </a:lvl1pPr>
          <a:lvl2pPr marL="228600" indent="-228600" algn="ctr">
            <a:defRPr sz="2500"/>
          </a:lvl2pPr>
          <a:lvl3pPr marL="457200" indent="-228600" algn="ctr">
            <a:defRPr sz="2500"/>
          </a:lvl3pPr>
          <a:lvl4pPr marL="685800" indent="-228600" algn="ctr">
            <a:defRPr sz="2500"/>
          </a:lvl4pPr>
          <a:lvl5pPr marL="914400" indent="-228600" algn="ctr">
            <a:defRPr sz="2500"/>
          </a:lvl5pPr>
          <a:lvl6pPr marL="1143000" indent="-228600" algn="ctr">
            <a:defRPr sz="2500"/>
          </a:lvl6pPr>
          <a:lvl7pPr marL="1371600" indent="-228600" algn="ctr">
            <a:defRPr sz="2500"/>
          </a:lvl7pPr>
          <a:lvl8pPr marL="1600200" indent="-228600" algn="ctr">
            <a:defRPr sz="2500"/>
          </a:lvl8pPr>
          <a:lvl9pPr marL="1828800" indent="-228600" algn="ctr">
            <a:defRPr sz="2500"/>
          </a:lvl9pPr>
        </a:lstStyle>
        <a:p>
          <a:pPr lvl="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GB" b="1" dirty="0" err="1" smtClean="0"/>
            <a:t>Spekulasi</a:t>
          </a:r>
          <a:r>
            <a:rPr lang="en-GB" b="1" dirty="0" smtClean="0"/>
            <a:t> (</a:t>
          </a:r>
          <a:r>
            <a:rPr lang="en-GB" b="1" i="1" dirty="0" smtClean="0"/>
            <a:t>Speculation Motive</a:t>
          </a:r>
          <a:r>
            <a:rPr lang="en-GB" b="1" dirty="0" smtClean="0"/>
            <a:t>).</a:t>
          </a:r>
          <a:r>
            <a:rPr lang="en-GB" dirty="0" smtClean="0"/>
            <a:t> </a:t>
          </a:r>
          <a:endParaRPr lang="en-US" dirty="0"/>
        </a:p>
      </dsp:txBody>
      <dsp:txXfrm rot="10800000">
        <a:off x="1701741" y="3232831"/>
        <a:ext cx="5472684" cy="1293132"/>
      </dsp:txXfrm>
    </dsp:sp>
    <dsp:sp modelId="{8982323A-3E63-442B-B018-A4BC0084B3C1}">
      <dsp:nvSpPr>
        <dsp:cNvPr id="7" name="Oval 6"/>
        <dsp:cNvSpPr/>
      </dsp:nvSpPr>
      <dsp:spPr bwMode="white">
        <a:xfrm>
          <a:off x="1055175" y="3232831"/>
          <a:ext cx="1293132" cy="1293132"/>
        </a:xfrm>
        <a:prstGeom prst="ellipse">
          <a:avLst/>
        </a:prstGeom>
      </dsp:spPr>
      <dsp:style>
        <a:lnRef idx="2">
          <a:schemeClr val="lt1"/>
        </a:lnRef>
        <a:fillRef idx="1">
          <a:schemeClr val="accent1">
            <a:tint val="50000"/>
          </a:schemeClr>
        </a:fillRef>
        <a:effectRef idx="0">
          <a:scrgbClr r="0" g="0" b="0"/>
        </a:effectRef>
        <a:fontRef idx="minor"/>
      </dsp:style>
      <dsp:txXfrm>
        <a:off x="1055175" y="3232831"/>
        <a:ext cx="1293132" cy="129313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Grup 1"/>
      <dsp:cNvGrpSpPr/>
    </dsp:nvGrpSpPr>
    <dsp:grpSpPr>
      <a:xfrm>
        <a:off x="0" y="0"/>
        <a:ext cx="8229600" cy="4525963"/>
        <a:chOff x="0" y="0"/>
        <a:chExt cx="8229600" cy="4525963"/>
      </a:xfrm>
    </dsp:grpSpPr>
    <dsp:sp modelId="{A38E4472-5758-417F-BA03-A4F045778929}">
      <dsp:nvSpPr>
        <dsp:cNvPr id="5" name="Bentuk Bebas 4"/>
        <dsp:cNvSpPr/>
      </dsp:nvSpPr>
      <dsp:spPr bwMode="white">
        <a:xfrm>
          <a:off x="1861900" y="1871982"/>
          <a:ext cx="2252900" cy="781998"/>
        </a:xfrm>
        <a:custGeom>
          <a:avLst/>
          <a:gdLst/>
          <a:ahLst/>
          <a:cxnLst/>
          <a:pathLst>
            <a:path w="3548" h="1231">
              <a:moveTo>
                <a:pt x="3548" y="0"/>
              </a:moveTo>
              <a:lnTo>
                <a:pt x="3548" y="616"/>
              </a:lnTo>
              <a:lnTo>
                <a:pt x="0" y="616"/>
              </a:lnTo>
              <a:lnTo>
                <a:pt x="0" y="1231"/>
              </a:lnTo>
            </a:path>
          </a:pathLst>
        </a:custGeom>
      </dsp:spPr>
      <dsp:style>
        <a:lnRef idx="2">
          <a:schemeClr val="accent1">
            <a:shade val="60000"/>
          </a:schemeClr>
        </a:lnRef>
        <a:fillRef idx="0">
          <a:schemeClr val="accent1"/>
        </a:fillRef>
        <a:effectRef idx="0">
          <a:scrgbClr r="0" g="0" b="0"/>
        </a:effectRef>
        <a:fontRef idx="minor"/>
      </dsp:style>
      <dsp:txXfrm>
        <a:off x="1861900" y="1871982"/>
        <a:ext cx="2252900" cy="781998"/>
      </dsp:txXfrm>
    </dsp:sp>
    <dsp:sp modelId="{4A66EACA-1E7F-4125-B0F4-3D3E1D70AF21}">
      <dsp:nvSpPr>
        <dsp:cNvPr id="8" name="Bentuk Bebas 7"/>
        <dsp:cNvSpPr/>
      </dsp:nvSpPr>
      <dsp:spPr bwMode="white">
        <a:xfrm>
          <a:off x="4114800" y="1871982"/>
          <a:ext cx="2252900" cy="781998"/>
        </a:xfrm>
        <a:custGeom>
          <a:avLst/>
          <a:gdLst/>
          <a:ahLst/>
          <a:cxnLst/>
          <a:pathLst>
            <a:path w="3548" h="1231">
              <a:moveTo>
                <a:pt x="0" y="0"/>
              </a:moveTo>
              <a:lnTo>
                <a:pt x="0" y="616"/>
              </a:lnTo>
              <a:lnTo>
                <a:pt x="3548" y="616"/>
              </a:lnTo>
              <a:lnTo>
                <a:pt x="3548" y="1231"/>
              </a:lnTo>
            </a:path>
          </a:pathLst>
        </a:custGeom>
      </dsp:spPr>
      <dsp:style>
        <a:lnRef idx="2">
          <a:schemeClr val="accent1">
            <a:shade val="60000"/>
          </a:schemeClr>
        </a:lnRef>
        <a:fillRef idx="0">
          <a:schemeClr val="accent1"/>
        </a:fillRef>
        <a:effectRef idx="0">
          <a:scrgbClr r="0" g="0" b="0"/>
        </a:effectRef>
        <a:fontRef idx="minor"/>
      </dsp:style>
      <dsp:txXfrm>
        <a:off x="4114800" y="1871982"/>
        <a:ext cx="2252900" cy="781998"/>
      </dsp:txXfrm>
    </dsp:sp>
    <dsp:sp modelId="{D9D3FDDF-E5B8-492B-B85F-C9E256849FC1}">
      <dsp:nvSpPr>
        <dsp:cNvPr id="3" name="Persegi panjang 2"/>
        <dsp:cNvSpPr/>
      </dsp:nvSpPr>
      <dsp:spPr bwMode="white">
        <a:xfrm>
          <a:off x="2252900" y="10082"/>
          <a:ext cx="3723801" cy="1861900"/>
        </a:xfrm>
        <a:prstGeom prst="rect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25400" tIns="25400" rIns="25400" bIns="25400" anchor="ctr"/>
        <a:lstStyle>
          <a:lvl1pPr algn="ctr">
            <a:defRPr sz="4000"/>
          </a:lvl1pPr>
          <a:lvl2pPr marL="285750" indent="-285750" algn="ctr">
            <a:defRPr sz="3100"/>
          </a:lvl2pPr>
          <a:lvl3pPr marL="571500" indent="-285750" algn="ctr">
            <a:defRPr sz="3100"/>
          </a:lvl3pPr>
          <a:lvl4pPr marL="857250" indent="-285750" algn="ctr">
            <a:defRPr sz="3100"/>
          </a:lvl4pPr>
          <a:lvl5pPr marL="1143000" indent="-285750" algn="ctr">
            <a:defRPr sz="3100"/>
          </a:lvl5pPr>
          <a:lvl6pPr marL="1428750" indent="-285750" algn="ctr">
            <a:defRPr sz="3100"/>
          </a:lvl6pPr>
          <a:lvl7pPr marL="1714500" indent="-285750" algn="ctr">
            <a:defRPr sz="3100"/>
          </a:lvl7pPr>
          <a:lvl8pPr marL="2000250" indent="-285750" algn="ctr">
            <a:defRPr sz="3100"/>
          </a:lvl8pPr>
          <a:lvl9pPr marL="2286000" indent="-285750" algn="ctr">
            <a:defRPr sz="3100"/>
          </a:lvl9pPr>
        </a:lstStyle>
        <a:p>
          <a:pPr lvl="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dirty="0" err="1" smtClean="0"/>
            <a:t>Permintaan</a:t>
          </a:r>
          <a:r>
            <a:rPr lang="en-US" dirty="0" smtClean="0"/>
            <a:t> </a:t>
          </a:r>
          <a:r>
            <a:rPr lang="en-US" dirty="0" err="1" smtClean="0"/>
            <a:t>uang</a:t>
          </a:r>
          <a:endParaRPr lang="id-ID" dirty="0"/>
        </a:p>
      </dsp:txBody>
      <dsp:txXfrm>
        <a:off x="2252900" y="10082"/>
        <a:ext cx="3723801" cy="1861900"/>
      </dsp:txXfrm>
    </dsp:sp>
    <dsp:sp modelId="{1B4D5195-9753-40CD-87DD-E2A6C538F857}">
      <dsp:nvSpPr>
        <dsp:cNvPr id="6" name="Persegi panjang 5"/>
        <dsp:cNvSpPr/>
      </dsp:nvSpPr>
      <dsp:spPr bwMode="white">
        <a:xfrm>
          <a:off x="0" y="2653981"/>
          <a:ext cx="3723801" cy="1861900"/>
        </a:xfrm>
        <a:prstGeom prst="rect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25400" tIns="25400" rIns="25400" bIns="25400" anchor="ctr"/>
        <a:lstStyle>
          <a:lvl1pPr algn="ctr">
            <a:defRPr sz="4000"/>
          </a:lvl1pPr>
          <a:lvl2pPr marL="285750" indent="-285750" algn="ctr">
            <a:defRPr sz="3100"/>
          </a:lvl2pPr>
          <a:lvl3pPr marL="571500" indent="-285750" algn="ctr">
            <a:defRPr sz="3100"/>
          </a:lvl3pPr>
          <a:lvl4pPr marL="857250" indent="-285750" algn="ctr">
            <a:defRPr sz="3100"/>
          </a:lvl4pPr>
          <a:lvl5pPr marL="1143000" indent="-285750" algn="ctr">
            <a:defRPr sz="3100"/>
          </a:lvl5pPr>
          <a:lvl6pPr marL="1428750" indent="-285750" algn="ctr">
            <a:defRPr sz="3100"/>
          </a:lvl6pPr>
          <a:lvl7pPr marL="1714500" indent="-285750" algn="ctr">
            <a:defRPr sz="3100"/>
          </a:lvl7pPr>
          <a:lvl8pPr marL="2000250" indent="-285750" algn="ctr">
            <a:defRPr sz="3100"/>
          </a:lvl8pPr>
          <a:lvl9pPr marL="2286000" indent="-285750" algn="ctr">
            <a:defRPr sz="3100"/>
          </a:lvl9pPr>
        </a:lstStyle>
        <a:p>
          <a:pPr lvl="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dirty="0" smtClean="0"/>
            <a:t>Motif </a:t>
          </a:r>
          <a:r>
            <a:rPr lang="en-US" dirty="0" err="1" smtClean="0"/>
            <a:t>Transaksi</a:t>
          </a:r>
          <a:r>
            <a:rPr lang="en-US" dirty="0" smtClean="0"/>
            <a:t> (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Berjaga-jaga</a:t>
          </a:r>
          <a:r>
            <a:rPr lang="en-US" dirty="0" smtClean="0"/>
            <a:t>)</a:t>
          </a:r>
          <a:endParaRPr lang="id-ID" dirty="0"/>
        </a:p>
      </dsp:txBody>
      <dsp:txXfrm>
        <a:off x="0" y="2653981"/>
        <a:ext cx="3723801" cy="1861900"/>
      </dsp:txXfrm>
    </dsp:sp>
    <dsp:sp modelId="{75D09F31-126B-4054-B329-982C3F3E3BD8}">
      <dsp:nvSpPr>
        <dsp:cNvPr id="9" name="Persegi panjang 8"/>
        <dsp:cNvSpPr/>
      </dsp:nvSpPr>
      <dsp:spPr bwMode="white">
        <a:xfrm>
          <a:off x="4505799" y="2653981"/>
          <a:ext cx="3723801" cy="1861900"/>
        </a:xfrm>
        <a:prstGeom prst="rect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25400" tIns="25400" rIns="25400" bIns="25400" anchor="ctr"/>
        <a:lstStyle>
          <a:lvl1pPr algn="ctr">
            <a:defRPr sz="4000"/>
          </a:lvl1pPr>
          <a:lvl2pPr marL="285750" indent="-285750" algn="ctr">
            <a:defRPr sz="3100"/>
          </a:lvl2pPr>
          <a:lvl3pPr marL="571500" indent="-285750" algn="ctr">
            <a:defRPr sz="3100"/>
          </a:lvl3pPr>
          <a:lvl4pPr marL="857250" indent="-285750" algn="ctr">
            <a:defRPr sz="3100"/>
          </a:lvl4pPr>
          <a:lvl5pPr marL="1143000" indent="-285750" algn="ctr">
            <a:defRPr sz="3100"/>
          </a:lvl5pPr>
          <a:lvl6pPr marL="1428750" indent="-285750" algn="ctr">
            <a:defRPr sz="3100"/>
          </a:lvl6pPr>
          <a:lvl7pPr marL="1714500" indent="-285750" algn="ctr">
            <a:defRPr sz="3100"/>
          </a:lvl7pPr>
          <a:lvl8pPr marL="2000250" indent="-285750" algn="ctr">
            <a:defRPr sz="3100"/>
          </a:lvl8pPr>
          <a:lvl9pPr marL="2286000" indent="-285750" algn="ctr">
            <a:defRPr sz="3100"/>
          </a:lvl9pPr>
        </a:lstStyle>
        <a:p>
          <a:pPr lvl="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dirty="0" smtClean="0"/>
            <a:t>Motif </a:t>
          </a:r>
          <a:r>
            <a:rPr lang="en-US" dirty="0" err="1" smtClean="0"/>
            <a:t>Spekulasi</a:t>
          </a:r>
          <a:endParaRPr lang="id-ID" dirty="0"/>
        </a:p>
      </dsp:txBody>
      <dsp:txXfrm>
        <a:off x="4505799" y="2653981"/>
        <a:ext cx="3723801" cy="1861900"/>
      </dsp:txXfrm>
    </dsp:sp>
    <dsp:sp modelId="{F9B3D45F-CFD3-4AA0-B1FF-C8AA26525074}">
      <dsp:nvSpPr>
        <dsp:cNvPr id="4" name="Persegi panjang 3" hidden="1"/>
        <dsp:cNvSpPr/>
      </dsp:nvSpPr>
      <dsp:spPr>
        <a:xfrm>
          <a:off x="2252900" y="10082"/>
          <a:ext cx="744760" cy="1861900"/>
        </a:xfrm>
        <a:prstGeom prst="rect">
          <a:avLst/>
        </a:prstGeom>
      </dsp:spPr>
      <dsp:txXfrm>
        <a:off x="2252900" y="10082"/>
        <a:ext cx="744760" cy="1861900"/>
      </dsp:txXfrm>
    </dsp:sp>
    <dsp:sp modelId="{5A1205B7-5C1D-425D-B1B5-8D4C1E975A8C}">
      <dsp:nvSpPr>
        <dsp:cNvPr id="7" name="Persegi panjang 6" hidden="1"/>
        <dsp:cNvSpPr/>
      </dsp:nvSpPr>
      <dsp:spPr>
        <a:xfrm>
          <a:off x="0" y="2653981"/>
          <a:ext cx="744760" cy="1861900"/>
        </a:xfrm>
        <a:prstGeom prst="rect">
          <a:avLst/>
        </a:prstGeom>
      </dsp:spPr>
      <dsp:txXfrm>
        <a:off x="0" y="2653981"/>
        <a:ext cx="744760" cy="1861900"/>
      </dsp:txXfrm>
    </dsp:sp>
    <dsp:sp modelId="{B27D9833-C18E-43D1-9CF3-AA7F5AF46B92}">
      <dsp:nvSpPr>
        <dsp:cNvPr id="10" name="Persegi panjang 9" hidden="1"/>
        <dsp:cNvSpPr/>
      </dsp:nvSpPr>
      <dsp:spPr>
        <a:xfrm>
          <a:off x="4505799" y="2653981"/>
          <a:ext cx="744760" cy="1861900"/>
        </a:xfrm>
        <a:prstGeom prst="rect">
          <a:avLst/>
        </a:prstGeom>
      </dsp:spPr>
      <dsp:txXfrm>
        <a:off x="4505799" y="2653981"/>
        <a:ext cx="744760" cy="18619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Grup 1"/>
      <dsp:cNvGrpSpPr/>
    </dsp:nvGrpSpPr>
    <dsp:grpSpPr>
      <a:xfrm>
        <a:off x="0" y="0"/>
        <a:ext cx="8229600" cy="4525963"/>
        <a:chOff x="0" y="0"/>
        <a:chExt cx="8229600" cy="4525963"/>
      </a:xfrm>
    </dsp:grpSpPr>
    <dsp:sp modelId="{9C96DE09-BC81-483F-8EB5-2FB120DAD53D}">
      <dsp:nvSpPr>
        <dsp:cNvPr id="3" name="Persegi Panjang Ujung Bulat 2"/>
        <dsp:cNvSpPr/>
      </dsp:nvSpPr>
      <dsp:spPr bwMode="white">
        <a:xfrm>
          <a:off x="0" y="16034"/>
          <a:ext cx="8229600" cy="4493895"/>
        </a:xfrm>
        <a:prstGeom prst="roundRect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224790" tIns="224790" rIns="224790" bIns="224790" anchor="ctr"/>
        <a:lstStyle>
          <a:lvl1pPr algn="l">
            <a:defRPr sz="5900"/>
          </a:lvl1pPr>
          <a:lvl2pPr marL="285750" indent="-285750" algn="l">
            <a:defRPr sz="4600"/>
          </a:lvl2pPr>
          <a:lvl3pPr marL="571500" indent="-285750" algn="l">
            <a:defRPr sz="4600"/>
          </a:lvl3pPr>
          <a:lvl4pPr marL="857250" indent="-285750" algn="l">
            <a:defRPr sz="4600"/>
          </a:lvl4pPr>
          <a:lvl5pPr marL="1143000" indent="-285750" algn="l">
            <a:defRPr sz="4600"/>
          </a:lvl5pPr>
          <a:lvl6pPr marL="1428750" indent="-285750" algn="l">
            <a:defRPr sz="4600"/>
          </a:lvl6pPr>
          <a:lvl7pPr marL="1714500" indent="-285750" algn="l">
            <a:defRPr sz="4600"/>
          </a:lvl7pPr>
          <a:lvl8pPr marL="2000250" indent="-285750" algn="l">
            <a:defRPr sz="4600"/>
          </a:lvl8pPr>
          <a:lvl9pPr marL="2286000" indent="-285750" algn="l">
            <a:defRPr sz="4600"/>
          </a:lvl9pPr>
        </a:lstStyle>
        <a:p>
          <a:pPr lvl="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dirty="0" err="1" smtClean="0"/>
            <a:t>Permintaan</a:t>
          </a:r>
          <a:r>
            <a:rPr lang="en-US" dirty="0" smtClean="0"/>
            <a:t> </a:t>
          </a:r>
          <a:r>
            <a:rPr lang="en-US" dirty="0" err="1" smtClean="0"/>
            <a:t>Uang</a:t>
          </a:r>
          <a:r>
            <a:rPr lang="en-US" dirty="0" smtClean="0"/>
            <a:t> </a:t>
          </a:r>
          <a:r>
            <a:rPr lang="en-US" dirty="0" err="1" smtClean="0"/>
            <a:t>kas</a:t>
          </a:r>
          <a:r>
            <a:rPr lang="en-US" dirty="0" smtClean="0"/>
            <a:t> </a:t>
          </a:r>
          <a:r>
            <a:rPr lang="en-US" dirty="0" err="1" smtClean="0"/>
            <a:t>untuk</a:t>
          </a:r>
          <a:r>
            <a:rPr lang="en-US" dirty="0" smtClean="0"/>
            <a:t> </a:t>
          </a:r>
          <a:r>
            <a:rPr lang="en-US" dirty="0" err="1" smtClean="0"/>
            <a:t>tujuan</a:t>
          </a:r>
          <a:r>
            <a:rPr lang="en-US" dirty="0" smtClean="0"/>
            <a:t> </a:t>
          </a:r>
          <a:r>
            <a:rPr lang="en-US" dirty="0" err="1" smtClean="0"/>
            <a:t>transaksi</a:t>
          </a:r>
          <a:r>
            <a:rPr lang="en-US" dirty="0" smtClean="0"/>
            <a:t> </a:t>
          </a:r>
          <a:r>
            <a:rPr lang="en-US" dirty="0" err="1" smtClean="0"/>
            <a:t>tergantung</a:t>
          </a:r>
          <a:r>
            <a:rPr lang="en-US" dirty="0" smtClean="0"/>
            <a:t> </a:t>
          </a:r>
          <a:r>
            <a:rPr lang="en-US" dirty="0" err="1" smtClean="0"/>
            <a:t>dari</a:t>
          </a:r>
          <a:r>
            <a:rPr lang="en-US" dirty="0" smtClean="0"/>
            <a:t> </a:t>
          </a:r>
          <a:r>
            <a:rPr lang="en-US" dirty="0" err="1" smtClean="0"/>
            <a:t>pendapatan</a:t>
          </a:r>
          <a:endParaRPr lang="en-US" dirty="0"/>
        </a:p>
      </dsp:txBody>
      <dsp:txXfrm>
        <a:off x="0" y="16034"/>
        <a:ext cx="8229600" cy="449389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Grup 1"/>
      <dsp:cNvGrpSpPr/>
    </dsp:nvGrpSpPr>
    <dsp:grpSpPr>
      <a:xfrm>
        <a:off x="0" y="0"/>
        <a:ext cx="8229600" cy="4525963"/>
        <a:chOff x="0" y="0"/>
        <a:chExt cx="8229600" cy="4525963"/>
      </a:xfrm>
    </dsp:grpSpPr>
    <dsp:sp modelId="{D42B97BE-8507-4F99-8A0C-6C4D58A43BC8}">
      <dsp:nvSpPr>
        <dsp:cNvPr id="3" name="Persegi Panjang Ujung Bulat 2"/>
        <dsp:cNvSpPr/>
      </dsp:nvSpPr>
      <dsp:spPr bwMode="white">
        <a:xfrm>
          <a:off x="0" y="16034"/>
          <a:ext cx="8229600" cy="4493895"/>
        </a:xfrm>
        <a:prstGeom prst="roundRect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224790" tIns="224790" rIns="224790" bIns="224790" anchor="ctr"/>
        <a:lstStyle>
          <a:lvl1pPr algn="l">
            <a:defRPr sz="5900"/>
          </a:lvl1pPr>
          <a:lvl2pPr marL="285750" indent="-285750" algn="l">
            <a:defRPr sz="4600"/>
          </a:lvl2pPr>
          <a:lvl3pPr marL="571500" indent="-285750" algn="l">
            <a:defRPr sz="4600"/>
          </a:lvl3pPr>
          <a:lvl4pPr marL="857250" indent="-285750" algn="l">
            <a:defRPr sz="4600"/>
          </a:lvl4pPr>
          <a:lvl5pPr marL="1143000" indent="-285750" algn="l">
            <a:defRPr sz="4600"/>
          </a:lvl5pPr>
          <a:lvl6pPr marL="1428750" indent="-285750" algn="l">
            <a:defRPr sz="4600"/>
          </a:lvl6pPr>
          <a:lvl7pPr marL="1714500" indent="-285750" algn="l">
            <a:defRPr sz="4600"/>
          </a:lvl7pPr>
          <a:lvl8pPr marL="2000250" indent="-285750" algn="l">
            <a:defRPr sz="4600"/>
          </a:lvl8pPr>
          <a:lvl9pPr marL="2286000" indent="-285750" algn="l">
            <a:defRPr sz="4600"/>
          </a:lvl9pPr>
        </a:lstStyle>
        <a:p>
          <a:pPr lvl="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dirty="0" err="1" smtClean="0"/>
            <a:t>Permintaan</a:t>
          </a:r>
          <a:r>
            <a:rPr lang="en-US" dirty="0" smtClean="0"/>
            <a:t> </a:t>
          </a:r>
          <a:r>
            <a:rPr lang="en-US" dirty="0" err="1" smtClean="0"/>
            <a:t>Uang</a:t>
          </a:r>
          <a:r>
            <a:rPr lang="en-US" dirty="0" smtClean="0"/>
            <a:t> </a:t>
          </a:r>
          <a:r>
            <a:rPr lang="en-US" dirty="0" err="1" smtClean="0"/>
            <a:t>kas</a:t>
          </a:r>
          <a:r>
            <a:rPr lang="en-US" dirty="0" smtClean="0"/>
            <a:t> </a:t>
          </a:r>
          <a:r>
            <a:rPr lang="en-US" dirty="0" err="1" smtClean="0"/>
            <a:t>untuk</a:t>
          </a:r>
          <a:r>
            <a:rPr lang="en-US" dirty="0" smtClean="0"/>
            <a:t> </a:t>
          </a:r>
          <a:r>
            <a:rPr lang="en-US" dirty="0" err="1" smtClean="0"/>
            <a:t>tujuan</a:t>
          </a:r>
          <a:r>
            <a:rPr lang="en-US" dirty="0" smtClean="0"/>
            <a:t> </a:t>
          </a:r>
          <a:r>
            <a:rPr lang="en-US" dirty="0" err="1" smtClean="0"/>
            <a:t>spekulasi</a:t>
          </a:r>
          <a:r>
            <a:rPr lang="en-US" dirty="0" smtClean="0"/>
            <a:t>  </a:t>
          </a:r>
          <a:r>
            <a:rPr lang="en-US" dirty="0" err="1" smtClean="0"/>
            <a:t>ditentukan</a:t>
          </a:r>
          <a:r>
            <a:rPr lang="en-US" dirty="0" smtClean="0"/>
            <a:t> </a:t>
          </a:r>
          <a:r>
            <a:rPr lang="en-US" dirty="0" err="1" smtClean="0"/>
            <a:t>oleh</a:t>
          </a:r>
          <a:r>
            <a:rPr lang="en-US" dirty="0" smtClean="0"/>
            <a:t> </a:t>
          </a:r>
          <a:r>
            <a:rPr lang="en-US" dirty="0" err="1" smtClean="0"/>
            <a:t>tingkat</a:t>
          </a:r>
          <a:r>
            <a:rPr lang="en-US" dirty="0" smtClean="0"/>
            <a:t> </a:t>
          </a:r>
          <a:r>
            <a:rPr lang="en-US" dirty="0" err="1" smtClean="0"/>
            <a:t>bunga</a:t>
          </a:r>
          <a:r>
            <a:rPr lang="en-US" dirty="0" smtClean="0"/>
            <a:t>.</a:t>
          </a:r>
          <a:endParaRPr lang="en-US" dirty="0"/>
        </a:p>
      </dsp:txBody>
      <dsp:txXfrm>
        <a:off x="0" y="16034"/>
        <a:ext cx="8229600" cy="44938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lnSpAfChP" val="20"/>
              <dgm:param type="stBulletLvl" val="1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stBulletLvl" val="2"/>
              <dgm:param type="txAnchorHorzCh" val="ctr"/>
              <dgm:param type="txAnchorVert" val="mid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lnSpAfChP" val="20"/>
              <dgm:param type="stBulletLvl" val="1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type="homePlate" r:blip="" rot="180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linDir" val="fromT"/>
                  <dgm:param type="chAlign" val="r"/>
                </dgm:alg>
              </dgm:if>
              <dgm:if name="Name23" func="var" arg="hierBranch" op="equ" val="r">
                <dgm:alg type="hierChild">
                  <dgm:param type="linDir" val="fromT"/>
                  <dgm:param type="chAlign" val="l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linDir" val="fromL"/>
                      <dgm:param type="chAlign" val="l"/>
                      <dgm:param type="secLinDir" val="fromT"/>
                      <dgm:param type="secChAlign" val="t"/>
                    </dgm:alg>
                  </dgm:if>
                  <dgm:else name="Name27">
                    <dgm:alg type="hierChild">
                      <dgm:param type="linDir" val="fromR"/>
                      <dgm:param type="chAlign" val="l"/>
                      <dgm:param type="secLinDir" val="fromT"/>
                      <dgm:param type="secChAlign" val="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dim" val="1D"/>
                                    <dgm:param type="endSty" val="noArr"/>
                                    <dgm:param type="connRout" val="bend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srcNode" val="rootConnector"/>
                                    <dgm:param type="dim" val="1D"/>
                                    <dgm:param type="endSty" val="noArr"/>
                                    <dgm:param type="connRout" val="bend"/>
                                    <dgm:param type="begPts" val="bCtr"/>
                                    <dgm:param type="endPts" val="midL mid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srcNode" val="rootConnector1"/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srcNode" val="rootConnector"/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linDir" val="fromT"/>
                        <dgm:param type="chAlign" val="r"/>
                      </dgm:alg>
                    </dgm:if>
                    <dgm:if name="Name85" func="var" arg="hierBranch" op="equ" val="r">
                      <dgm:alg type="hierChild">
                        <dgm:param type="linDir" val="fromT"/>
                        <dgm:param type="chAlign" val="l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linDir" val="fromL"/>
                            <dgm:param type="chAlign" val="l"/>
                            <dgm:param type="secLinDir" val="fromT"/>
                            <dgm:param type="secChAlign" val="t"/>
                          </dgm:alg>
                        </dgm:if>
                        <dgm:else name="Name89">
                          <dgm:alg type="hierChild">
                            <dgm:param type="linDir" val="fromR"/>
                            <dgm:param type="chAlign" val="l"/>
                            <dgm:param type="secLinDir" val="fromT"/>
                            <dgm:param type="secChAlign" val="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linDir" val="fromL"/>
                        <dgm:param type="chAlign" val="l"/>
                        <dgm:param type="secLinDir" val="fromT"/>
                        <dgm:param type="secChAlign" val="t"/>
                      </dgm:alg>
                    </dgm:if>
                    <dgm:else name="Name105">
                      <dgm:alg type="hierChild">
                        <dgm:param type="linDir" val="fromR"/>
                        <dgm:param type="chAlign" val="l"/>
                        <dgm:param type="secLinDir" val="fromT"/>
                        <dgm:param type="secChAlign" val="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linDir" val="fromL"/>
                  <dgm:param type="chAlign" val="l"/>
                  <dgm:param type="secLinDir" val="fromT"/>
                  <dgm:param type="secChAlign" val="t"/>
                </dgm:alg>
              </dgm:if>
              <dgm:else name="Name109">
                <dgm:alg type="hierChild">
                  <dgm:param type="linDir" val="fromR"/>
                  <dgm:param type="chAlign" val="l"/>
                  <dgm:param type="secLinDir" val="fromT"/>
                  <dgm:param type="secChAlign" val="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dim" val="1D"/>
                    <dgm:param type="endSty" val="noArr"/>
                    <dgm:param type="connRout" val="bend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linDir" val="fromT"/>
                        <dgm:param type="chAlign" val="r"/>
                      </dgm:alg>
                    </dgm:if>
                    <dgm:if name="Name129" func="var" arg="hierBranch" op="equ" val="r">
                      <dgm:alg type="hierChild">
                        <dgm:param type="linDir" val="fromT"/>
                        <dgm:param type="chAlign" val="l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linDir" val="fromL"/>
                            <dgm:param type="chAlign" val="l"/>
                            <dgm:param type="secLinDir" val="fromT"/>
                            <dgm:param type="secChAlign" val="t"/>
                          </dgm:alg>
                        </dgm:if>
                        <dgm:else name="Name133">
                          <dgm:alg type="hierChild">
                            <dgm:param type="linDir" val="fromR"/>
                            <dgm:param type="chAlign" val="l"/>
                            <dgm:param type="secLinDir" val="fromT"/>
                            <dgm:param type="secChAlign" val="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linDir" val="fromL"/>
                        <dgm:param type="chAlign" val="l"/>
                        <dgm:param type="secLinDir" val="fromT"/>
                        <dgm:param type="secChAlign" val="t"/>
                      </dgm:alg>
                    </dgm:if>
                    <dgm:else name="Name146">
                      <dgm:alg type="hierChild">
                        <dgm:param type="linDir" val="fromR"/>
                        <dgm:param type="chAlign" val="l"/>
                        <dgm:param type="secLinDir" val="fromT"/>
                        <dgm:param type="secChAlign" val="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lnSpAfChP" val="20"/>
              <dgm:param type="stBulletLvl" val="1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lnSpAfChP" val="20"/>
              <dgm:param type="stBulletLvl" val="1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fontAlgn="base"/>
            <a:r>
              <a:rPr lang="en-US" strike="noStrike" noProof="1" smtClean="0"/>
              <a:t>Click to edit Master subtitle style</a:t>
            </a:r>
            <a:endParaRPr lang="en-US" strike="noStrike" noProof="1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16" name="Date Placeholder 27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C5A10BB-1246-441F-804E-F4FA7B1D2409}" type="datetimeFigureOut">
              <a:rPr kumimoji="0" lang="id-ID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id-ID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Slide Number Placeholder 28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p>
            <a:pPr algn="ctr" fontAlgn="base">
              <a:buNone/>
            </a:pPr>
            <a:fld id="{9A0DB2DC-4C9A-4742-B13C-FB6460FD3503}" type="slidenum">
              <a:rPr lang="id-ID" strike="noStrike" noProof="1" dirty="0">
                <a:latin typeface="Franklin Gothic Book" panose="020B0503020102020204" pitchFamily="34" charset="0"/>
                <a:ea typeface="+mn-ea"/>
                <a:cs typeface="+mn-cs"/>
              </a:rPr>
            </a:fld>
            <a:endParaRPr lang="id-ID" strike="noStrike" noProof="1" dirty="0">
              <a:latin typeface="Franklin Gothic Book" panose="020B05030201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Placeholder Tanggal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9A42E30-4BF0-4FBF-AA21-8A70ABBAAD0D}" type="datetimeFigureOut">
              <a:rPr kumimoji="0" lang="id-ID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id-ID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Placeholder Foot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Placeholder Nomor Slide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id-ID" strike="noStrike" noProof="1" dirty="0">
                <a:latin typeface="Franklin Gothic Book" panose="020B0503020102020204" pitchFamily="34" charset="0"/>
                <a:ea typeface="+mn-ea"/>
                <a:cs typeface="+mn-cs"/>
              </a:rPr>
            </a:fld>
            <a:endParaRPr lang="id-ID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Placeholder Tanggal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9A42E30-4BF0-4FBF-AA21-8A70ABBAAD0D}" type="datetimeFigureOut">
              <a:rPr kumimoji="0" lang="id-ID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id-ID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Placeholder Foot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Placeholder Nomor Slide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id-ID" strike="noStrike" noProof="1" dirty="0">
                <a:latin typeface="Franklin Gothic Book" panose="020B0503020102020204" pitchFamily="34" charset="0"/>
                <a:ea typeface="+mn-ea"/>
                <a:cs typeface="+mn-cs"/>
              </a:rPr>
            </a:fld>
            <a:endParaRPr lang="id-ID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id-ID" strike="noStrike" noProof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en-US" strike="noStrike" noProof="1" smtClean="0"/>
              <a:t>Click to edit Master subtitle style</a:t>
            </a:r>
            <a:endParaRPr lang="id-ID" strike="noStrike" noProof="1"/>
          </a:p>
        </p:txBody>
      </p:sp>
      <p:sp>
        <p:nvSpPr>
          <p:cNvPr id="4" name="Placeholder Tanggal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Placeholder Foot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Placeholder Nomor Slide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en-US" altLang="x-none" strike="noStrike" noProof="1" dirty="0">
                <a:latin typeface="Arial" panose="020B0604020202020204" pitchFamily="34" charset="0"/>
                <a:ea typeface="+mn-ea"/>
                <a:cs typeface="+mn-cs"/>
              </a:rPr>
            </a:fld>
            <a:endParaRPr lang="en-US" altLang="x-none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newsflash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id-ID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id-ID" strike="noStrike" noProof="1"/>
          </a:p>
        </p:txBody>
      </p:sp>
      <p:sp>
        <p:nvSpPr>
          <p:cNvPr id="4" name="Placeholder Tanggal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Placeholder Foot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Placeholder Nomor Slide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en-US" altLang="x-none" strike="noStrike" noProof="1" dirty="0">
                <a:latin typeface="Arial" panose="020B0604020202020204" pitchFamily="34" charset="0"/>
                <a:ea typeface="+mn-ea"/>
                <a:cs typeface="+mn-cs"/>
              </a:rPr>
            </a:fld>
            <a:endParaRPr lang="en-US" altLang="x-none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newsflash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id-ID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4" name="Placeholder Tanggal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Placeholder Foot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Placeholder Nomor Slide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en-US" altLang="x-none" strike="noStrike" noProof="1" dirty="0">
                <a:latin typeface="Arial" panose="020B0604020202020204" pitchFamily="34" charset="0"/>
                <a:ea typeface="+mn-ea"/>
                <a:cs typeface="+mn-cs"/>
              </a:rPr>
            </a:fld>
            <a:endParaRPr lang="en-US" altLang="x-none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newsflash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id-ID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id-ID" strike="noStrike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id-ID" strike="noStrike" noProof="1"/>
          </a:p>
        </p:txBody>
      </p:sp>
      <p:sp>
        <p:nvSpPr>
          <p:cNvPr id="5" name="Placeholder Tanggal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Placeholder Foot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Placeholder Nomor Slide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en-US" altLang="x-none" strike="noStrike" noProof="1" dirty="0">
                <a:latin typeface="Arial" panose="020B0604020202020204" pitchFamily="34" charset="0"/>
                <a:ea typeface="+mn-ea"/>
                <a:cs typeface="+mn-cs"/>
              </a:rPr>
            </a:fld>
            <a:endParaRPr lang="en-US" altLang="x-none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newsflash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id-ID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id-ID" strike="noStrike" noProof="1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id-ID" strike="noStrike" noProof="1"/>
          </a:p>
        </p:txBody>
      </p:sp>
      <p:sp>
        <p:nvSpPr>
          <p:cNvPr id="7" name="Placeholder Tanggal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Placeholder Foot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Placeholder Nomor Slide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en-US" altLang="x-none" strike="noStrike" noProof="1" dirty="0">
                <a:latin typeface="Arial" panose="020B0604020202020204" pitchFamily="34" charset="0"/>
                <a:ea typeface="+mn-ea"/>
                <a:cs typeface="+mn-cs"/>
              </a:rPr>
            </a:fld>
            <a:endParaRPr lang="en-US" altLang="x-none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newsflash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id-ID" strike="noStrike" noProof="1"/>
          </a:p>
        </p:txBody>
      </p:sp>
      <p:sp>
        <p:nvSpPr>
          <p:cNvPr id="3" name="Placeholder Tanggal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Placeholder Foot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Placeholder Nomor Slide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en-US" altLang="x-none" strike="noStrike" noProof="1" dirty="0">
                <a:latin typeface="Arial" panose="020B0604020202020204" pitchFamily="34" charset="0"/>
                <a:ea typeface="+mn-ea"/>
                <a:cs typeface="+mn-cs"/>
              </a:rPr>
            </a:fld>
            <a:endParaRPr lang="en-US" altLang="x-none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newsflash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Tanggal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Placeholder Foot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Placeholder Nomor Slide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en-US" altLang="x-none" strike="noStrike" noProof="1" dirty="0">
                <a:latin typeface="Arial" panose="020B0604020202020204" pitchFamily="34" charset="0"/>
                <a:ea typeface="+mn-ea"/>
                <a:cs typeface="+mn-cs"/>
              </a:rPr>
            </a:fld>
            <a:endParaRPr lang="en-US" altLang="x-none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newsflash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id-ID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id-ID" strike="noStrike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5" name="Placeholder Tanggal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Placeholder Foot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Placeholder Nomor Slide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en-US" altLang="x-none" strike="noStrike" noProof="1" dirty="0">
                <a:latin typeface="Arial" panose="020B0604020202020204" pitchFamily="34" charset="0"/>
                <a:ea typeface="+mn-ea"/>
                <a:cs typeface="+mn-cs"/>
              </a:rPr>
            </a:fld>
            <a:endParaRPr lang="en-US" altLang="x-none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3" name="Placeholder Tanggal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9A42E30-4BF0-4FBF-AA21-8A70ABBAAD0D}" type="datetimeFigureOut">
              <a:rPr kumimoji="0" lang="id-ID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id-ID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Placeholder Foot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Placeholder Nomor Slide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id-ID" strike="noStrike" noProof="1" dirty="0">
                <a:latin typeface="Franklin Gothic Book" panose="020B0503020102020204" pitchFamily="34" charset="0"/>
                <a:ea typeface="+mn-ea"/>
                <a:cs typeface="+mn-cs"/>
              </a:rPr>
            </a:fld>
            <a:endParaRPr lang="id-ID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id-ID" strike="noStrike" noProof="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pPr>
            <a:endParaRPr kumimoji="0" lang="id-ID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5" name="Placeholder Tanggal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Placeholder Foot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Placeholder Nomor Slide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en-US" altLang="x-none" strike="noStrike" noProof="1" dirty="0">
                <a:latin typeface="Arial" panose="020B0604020202020204" pitchFamily="34" charset="0"/>
                <a:ea typeface="+mn-ea"/>
                <a:cs typeface="+mn-cs"/>
              </a:rPr>
            </a:fld>
            <a:endParaRPr lang="en-US" altLang="x-none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newsflash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id-ID" strike="noStrike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id-ID" strike="noStrike" noProof="1"/>
          </a:p>
        </p:txBody>
      </p:sp>
      <p:sp>
        <p:nvSpPr>
          <p:cNvPr id="4" name="Placeholder Tanggal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Placeholder Foot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Placeholder Nomor Slide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en-US" altLang="x-none" strike="noStrike" noProof="1" dirty="0">
                <a:latin typeface="Arial" panose="020B0604020202020204" pitchFamily="34" charset="0"/>
                <a:ea typeface="+mn-ea"/>
                <a:cs typeface="+mn-cs"/>
              </a:rPr>
            </a:fld>
            <a:endParaRPr lang="en-US" altLang="x-none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newsflash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id-ID" strike="noStrike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id-ID" strike="noStrike" noProof="1"/>
          </a:p>
        </p:txBody>
      </p:sp>
      <p:sp>
        <p:nvSpPr>
          <p:cNvPr id="4" name="Placeholder Tanggal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Placeholder Foot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Placeholder Nomor Slide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en-US" altLang="x-none" strike="noStrike" noProof="1" dirty="0">
                <a:latin typeface="Arial" panose="020B0604020202020204" pitchFamily="34" charset="0"/>
                <a:ea typeface="+mn-ea"/>
                <a:cs typeface="+mn-cs"/>
              </a:rPr>
            </a:fld>
            <a:endParaRPr lang="en-US" altLang="x-none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9850" y="2341563"/>
            <a:ext cx="9013825" cy="46038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8263" y="2468563"/>
            <a:ext cx="9015413" cy="46038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BC166C7-F76A-46B0-8ADF-8CC716BA9FFD}" type="datetimeFigureOut">
              <a:rPr kumimoji="0" lang="id-ID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id-ID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0100" y="6172200"/>
            <a:ext cx="4000500" cy="457200"/>
          </a:xfrm>
          <a:prstGeom prst="rect">
            <a:avLst/>
          </a:prstGeom>
        </p:spPr>
        <p:txBody>
          <a:bodyPr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6050" y="6208713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p>
            <a:pPr algn="ctr" fontAlgn="base">
              <a:buNone/>
            </a:pPr>
            <a:fld id="{9A0DB2DC-4C9A-4742-B13C-FB6460FD3503}" type="slidenum">
              <a:rPr lang="id-ID" strike="noStrike" noProof="1" dirty="0">
                <a:latin typeface="Franklin Gothic Book" panose="020B0503020102020204" pitchFamily="34" charset="0"/>
                <a:ea typeface="+mn-ea"/>
                <a:cs typeface="+mn-cs"/>
              </a:rPr>
            </a:fld>
            <a:endParaRPr lang="id-ID" strike="noStrike" noProof="1" dirty="0">
              <a:latin typeface="Franklin Gothic Book" panose="020B05030201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3" name="Placeholder Tanggal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9A42E30-4BF0-4FBF-AA21-8A70ABBAAD0D}" type="datetimeFigureOut">
              <a:rPr kumimoji="0" lang="id-ID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id-ID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Placeholder Foot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Placeholder Nomor Slide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id-ID" strike="noStrike" noProof="1" dirty="0">
                <a:latin typeface="Franklin Gothic Book" panose="020B0503020102020204" pitchFamily="34" charset="0"/>
                <a:ea typeface="+mn-ea"/>
                <a:cs typeface="+mn-cs"/>
              </a:rPr>
            </a:fld>
            <a:endParaRPr lang="id-ID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5" name="Placeholder Tanggal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9A42E30-4BF0-4FBF-AA21-8A70ABBAAD0D}" type="datetimeFigureOut">
              <a:rPr kumimoji="0" lang="id-ID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id-ID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Placeholder Foot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Placeholder Nomor Slide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id-ID" strike="noStrike" noProof="1" dirty="0">
                <a:latin typeface="Franklin Gothic Book" panose="020B0503020102020204" pitchFamily="34" charset="0"/>
                <a:ea typeface="+mn-ea"/>
                <a:cs typeface="+mn-cs"/>
              </a:rPr>
            </a:fld>
            <a:endParaRPr lang="id-ID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Placeholder Tanggal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9A42E30-4BF0-4FBF-AA21-8A70ABBAAD0D}" type="datetimeFigureOut">
              <a:rPr kumimoji="0" lang="id-ID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id-ID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Placeholder Foot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Placeholder Nomor Slide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id-ID" strike="noStrike" noProof="1" dirty="0">
                <a:latin typeface="Franklin Gothic Book" panose="020B0503020102020204" pitchFamily="34" charset="0"/>
                <a:ea typeface="+mn-ea"/>
                <a:cs typeface="+mn-cs"/>
              </a:rPr>
            </a:fld>
            <a:endParaRPr lang="id-ID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Tanggal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9A42E30-4BF0-4FBF-AA21-8A70ABBAAD0D}" type="datetimeFigureOut">
              <a:rPr kumimoji="0" lang="id-ID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id-ID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Placeholder Foot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Placeholder Nomor Slide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id-ID" strike="noStrike" noProof="1" dirty="0">
                <a:latin typeface="Franklin Gothic Book" panose="020B0503020102020204" pitchFamily="34" charset="0"/>
                <a:ea typeface="+mn-ea"/>
                <a:cs typeface="+mn-cs"/>
              </a:rPr>
            </a:fld>
            <a:endParaRPr lang="id-ID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 useBgFill="1">
        <p:nvSpPr>
          <p:cNvPr id="4" name="Rounded Rectangle 10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2050342-737A-4346-ABA0-0223916A8547}" type="datetimeFigureOut">
              <a:rPr kumimoji="0" lang="id-ID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id-ID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p>
            <a:pPr algn="ctr" fontAlgn="base">
              <a:buNone/>
            </a:pPr>
            <a:fld id="{9A0DB2DC-4C9A-4742-B13C-FB6460FD3503}" type="slidenum">
              <a:rPr lang="id-ID" strike="noStrike" noProof="1" dirty="0">
                <a:latin typeface="Franklin Gothic Book" panose="020B0503020102020204" pitchFamily="34" charset="0"/>
                <a:ea typeface="+mn-ea"/>
                <a:cs typeface="+mn-cs"/>
              </a:rPr>
            </a:fld>
            <a:endParaRPr lang="id-ID" strike="noStrike" noProof="1" dirty="0">
              <a:latin typeface="Franklin Gothic Book" panose="020B05030201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263" y="4649788"/>
            <a:ext cx="9007475" cy="46038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 vert="horz" wrap="square" lIns="91440" tIns="45720" rIns="91440" bIns="45720" numCol="1" anchor="t" anchorCtr="0" compatLnSpc="1">
            <a:normAutofit/>
          </a:bodyPr>
          <a:lstStyle>
            <a:lvl1pPr marL="0" indent="0">
              <a:buNone/>
              <a:defRPr sz="3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None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icon to add picture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Date Placeholder 4"/>
          <p:cNvSpPr>
            <a:spLocks noGrp="1"/>
          </p:cNvSpPr>
          <p:nvPr>
            <p:ph type="dt" sz="half" idx="1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BD47411-4AEE-4989-95EA-27FF398FEFB0}" type="datetimeFigureOut">
              <a:rPr kumimoji="0" lang="id-ID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id-ID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886200" cy="457200"/>
          </a:xfrm>
          <a:prstGeom prst="rect">
            <a:avLst/>
          </a:prstGeom>
        </p:spPr>
        <p:txBody>
          <a:bodyPr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46050" y="6208713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p>
            <a:pPr algn="ctr" fontAlgn="base">
              <a:buNone/>
            </a:pPr>
            <a:fld id="{9A0DB2DC-4C9A-4742-B13C-FB6460FD3503}" type="slidenum">
              <a:rPr lang="id-ID" strike="noStrike" noProof="1" dirty="0">
                <a:latin typeface="Franklin Gothic Book" panose="020B0503020102020204" pitchFamily="34" charset="0"/>
                <a:ea typeface="+mn-ea"/>
                <a:cs typeface="+mn-cs"/>
              </a:rPr>
            </a:fld>
            <a:endParaRPr lang="id-ID" strike="noStrike" noProof="1" dirty="0">
              <a:latin typeface="Franklin Gothic Book" panose="020B05030201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white">
      <p:bgRef idx="1003">
        <a:schemeClr val="bg1"/>
      </p:bgRef>
    </p:bg>
    <p:spTree>
      <p:nvGrpSpPr>
        <p:cNvPr id="1" name=""/>
        <p:cNvGrpSpPr/>
        <p:nvPr/>
      </p:nvGrpSpPr>
      <p:grpSpPr/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</a:ln>
        </p:spPr>
        <p:txBody>
          <a:bodyPr bIns="91440" anchor="b"/>
          <a:p>
            <a:pPr lvl="0"/>
            <a:r>
              <a:rPr lang="en-US" altLang="x-none" dirty="0"/>
              <a:t>Click to edit Master title style</a:t>
            </a:r>
            <a:endParaRPr lang="en-US" altLang="x-none" dirty="0"/>
          </a:p>
        </p:txBody>
      </p:sp>
      <p:sp>
        <p:nvSpPr>
          <p:cNvPr id="1029" name="Text Placeholder 12"/>
          <p:cNvSpPr>
            <a:spLocks noGrp="1"/>
          </p:cNvSpPr>
          <p:nvPr>
            <p:ph type="body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en-US" altLang="x-none" dirty="0"/>
              <a:t>Click to edit Master text styles</a:t>
            </a:r>
            <a:endParaRPr lang="en-US" altLang="x-none" dirty="0"/>
          </a:p>
          <a:p>
            <a:pPr lvl="1" indent="-228600"/>
            <a:r>
              <a:rPr lang="en-US" altLang="x-none" dirty="0"/>
              <a:t>Second level</a:t>
            </a:r>
            <a:endParaRPr lang="en-US" altLang="x-none" dirty="0"/>
          </a:p>
          <a:p>
            <a:pPr lvl="2" indent="-228600"/>
            <a:r>
              <a:rPr lang="en-US" altLang="x-none" dirty="0"/>
              <a:t>Third level</a:t>
            </a:r>
            <a:endParaRPr lang="en-US" altLang="x-none" dirty="0"/>
          </a:p>
          <a:p>
            <a:pPr lvl="3" indent="-228600"/>
            <a:r>
              <a:rPr lang="en-US" altLang="x-none" dirty="0"/>
              <a:t>Fourth level</a:t>
            </a:r>
            <a:endParaRPr lang="en-US" altLang="x-none" dirty="0"/>
          </a:p>
          <a:p>
            <a:pPr lvl="4" indent="-228600"/>
            <a:r>
              <a:rPr lang="en-US" altLang="x-none" dirty="0"/>
              <a:t>Fifth level</a:t>
            </a:r>
            <a:endParaRPr lang="en-US" altLang="x-none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9A42E30-4BF0-4FBF-AA21-8A70ABBAAD0D}" type="datetimeFigureOut">
              <a:rPr kumimoji="0" lang="id-ID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id-ID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>
              <a:defRPr sz="1400">
                <a:solidFill>
                  <a:srgbClr val="FFFFFF"/>
                </a:solidFill>
                <a:latin typeface="Franklin Gothic Book" panose="020B0503020102020204" pitchFamily="34" charset="0"/>
              </a:defRPr>
            </a:lvl1pPr>
          </a:lstStyle>
          <a:p>
            <a:pPr lvl="0" eaLnBrk="1" fontAlgn="base" hangingPunct="1">
              <a:buNone/>
            </a:pPr>
            <a:fld id="{9A0DB2DC-4C9A-4742-B13C-FB6460FD3503}" type="slidenum">
              <a:rPr lang="id-ID" strike="noStrike" noProof="1" dirty="0">
                <a:latin typeface="Franklin Gothic Book" panose="020B0503020102020204" pitchFamily="34" charset="0"/>
                <a:ea typeface="+mn-ea"/>
                <a:cs typeface="+mn-cs"/>
              </a:rPr>
            </a:fld>
            <a:endParaRPr lang="id-ID" strike="noStrike" noProof="1" dirty="0">
              <a:latin typeface="Arial" panose="020B0604020202020204" pitchFamily="34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9pPr>
    </p:titleStyle>
    <p:bodyStyle>
      <a:lvl1pPr marL="273050" indent="-273050" algn="l" rtl="0" fontAlgn="base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005" indent="-228600" algn="l" rtl="0" fontAlgn="base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fontAlgn="base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253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057" name="Rectangle 9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/>
            <a:r>
              <a:rPr lang="en-US" altLang="x-none" dirty="0"/>
              <a:t>Click to edit Master title style</a:t>
            </a:r>
            <a:endParaRPr lang="en-US" altLang="x-none" dirty="0"/>
          </a:p>
        </p:txBody>
      </p:sp>
      <p:sp>
        <p:nvSpPr>
          <p:cNvPr id="2058" name="Rectangle 10"/>
          <p:cNvSpPr>
            <a:spLocks noGrp="1"/>
          </p:cNvSpPr>
          <p:nvPr>
            <p:ph type="body"/>
          </p:nvPr>
        </p:nvSpPr>
        <p:spPr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en-US" altLang="x-none" dirty="0"/>
              <a:t>Click to edit Master text styles</a:t>
            </a:r>
            <a:endParaRPr lang="en-US" altLang="x-none" dirty="0"/>
          </a:p>
          <a:p>
            <a:pPr lvl="1" indent="-285750"/>
            <a:r>
              <a:rPr lang="en-US" altLang="x-none" dirty="0"/>
              <a:t>Second level</a:t>
            </a:r>
            <a:endParaRPr lang="en-US" altLang="x-none" dirty="0"/>
          </a:p>
          <a:p>
            <a:pPr lvl="2" indent="-228600"/>
            <a:r>
              <a:rPr lang="en-US" altLang="x-none" dirty="0"/>
              <a:t>Third level</a:t>
            </a:r>
            <a:endParaRPr lang="en-US" altLang="x-none" dirty="0"/>
          </a:p>
          <a:p>
            <a:pPr lvl="3" indent="-228600"/>
            <a:r>
              <a:rPr lang="en-US" altLang="x-none" dirty="0"/>
              <a:t>Fourth level</a:t>
            </a:r>
            <a:endParaRPr lang="en-US" altLang="x-none" dirty="0"/>
          </a:p>
          <a:p>
            <a:pPr lvl="4" indent="-228600"/>
            <a:r>
              <a:rPr lang="en-US" altLang="x-none" dirty="0"/>
              <a:t>Fifth level</a:t>
            </a:r>
            <a:endParaRPr lang="en-US" altLang="x-none" dirty="0"/>
          </a:p>
        </p:txBody>
      </p:sp>
      <p:sp>
        <p:nvSpPr>
          <p:cNvPr id="2253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254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254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400"/>
            </a:lvl1pPr>
          </a:lstStyle>
          <a:p>
            <a:pPr lvl="0" eaLnBrk="1" fontAlgn="base" hangingPunct="1">
              <a:buNone/>
            </a:pPr>
            <a:fld id="{9A0DB2DC-4C9A-4742-B13C-FB6460FD3503}" type="slidenum">
              <a:rPr lang="en-US" altLang="x-none" strike="noStrike" noProof="1" dirty="0">
                <a:latin typeface="Arial" panose="020B0604020202020204" pitchFamily="34" charset="0"/>
                <a:ea typeface="+mn-ea"/>
                <a:cs typeface="+mn-cs"/>
              </a:rPr>
            </a:fld>
            <a:endParaRPr lang="en-US" altLang="x-none" strike="noStrike" noProof="1" dirty="0">
              <a:latin typeface="Arial" panose="020B0604020202020204" pitchFamily="34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newsflash/>
  </p:transition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Rockwell" panose="02060603020205020403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Rockwell" panose="02060603020205020403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Rockwell" panose="02060603020205020403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Rockwell" panose="02060603020205020403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Rockwell" panose="02060603020205020403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Rockwell" panose="02060603020205020403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Rockwell" panose="02060603020205020403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Rockwell" panose="02060603020205020403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tags" Target="../tags/tag8.xml"/><Relationship Id="rId5" Type="http://schemas.microsoft.com/office/2007/relationships/diagramDrawing" Target="../diagrams/drawing7.xml"/><Relationship Id="rId4" Type="http://schemas.openxmlformats.org/officeDocument/2006/relationships/diagramColors" Target="../diagrams/colors7.xml"/><Relationship Id="rId3" Type="http://schemas.openxmlformats.org/officeDocument/2006/relationships/diagramQuickStyle" Target="../diagrams/quickStyle7.xml"/><Relationship Id="rId2" Type="http://schemas.openxmlformats.org/officeDocument/2006/relationships/diagramLayout" Target="../diagrams/layout7.xml"/><Relationship Id="rId1" Type="http://schemas.openxmlformats.org/officeDocument/2006/relationships/diagramData" Target="../diagrams/data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ags" Target="../tags/tag9.xml"/></Relationships>
</file>

<file path=ppt/slides/_rels/slide2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tags" Target="../tags/tag1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tags" Target="../tags/tag2.xml"/><Relationship Id="rId5" Type="http://schemas.microsoft.com/office/2007/relationships/diagramDrawing" Target="../diagrams/drawing2.xml"/><Relationship Id="rId4" Type="http://schemas.openxmlformats.org/officeDocument/2006/relationships/diagramColors" Target="../diagrams/colors2.xml"/><Relationship Id="rId3" Type="http://schemas.openxmlformats.org/officeDocument/2006/relationships/diagramQuickStyle" Target="../diagrams/quickStyle2.xml"/><Relationship Id="rId2" Type="http://schemas.openxmlformats.org/officeDocument/2006/relationships/diagramLayout" Target="../diagrams/layout2.xml"/><Relationship Id="rId1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tags" Target="../tags/tag3.xml"/><Relationship Id="rId5" Type="http://schemas.microsoft.com/office/2007/relationships/diagramDrawing" Target="../diagrams/drawing3.xml"/><Relationship Id="rId4" Type="http://schemas.openxmlformats.org/officeDocument/2006/relationships/diagramColors" Target="../diagrams/colors3.xml"/><Relationship Id="rId3" Type="http://schemas.openxmlformats.org/officeDocument/2006/relationships/diagramQuickStyle" Target="../diagrams/quickStyle3.xml"/><Relationship Id="rId2" Type="http://schemas.openxmlformats.org/officeDocument/2006/relationships/diagramLayout" Target="../diagrams/layout3.xml"/><Relationship Id="rId1" Type="http://schemas.openxmlformats.org/officeDocument/2006/relationships/diagramData" Target="../diagrams/data3.xml"/></Relationships>
</file>

<file path=ppt/slides/_rels/slide6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tags" Target="../tags/tag4.xml"/><Relationship Id="rId5" Type="http://schemas.microsoft.com/office/2007/relationships/diagramDrawing" Target="../diagrams/drawing4.xml"/><Relationship Id="rId4" Type="http://schemas.openxmlformats.org/officeDocument/2006/relationships/diagramColors" Target="../diagrams/colors4.xml"/><Relationship Id="rId3" Type="http://schemas.openxmlformats.org/officeDocument/2006/relationships/diagramQuickStyle" Target="../diagrams/quickStyle4.xml"/><Relationship Id="rId2" Type="http://schemas.openxmlformats.org/officeDocument/2006/relationships/diagramLayout" Target="../diagrams/layout4.xml"/><Relationship Id="rId1" Type="http://schemas.openxmlformats.org/officeDocument/2006/relationships/diagramData" Target="../diagrams/data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tags" Target="../tags/tag6.xml"/><Relationship Id="rId5" Type="http://schemas.microsoft.com/office/2007/relationships/diagramDrawing" Target="../diagrams/drawing5.xml"/><Relationship Id="rId4" Type="http://schemas.openxmlformats.org/officeDocument/2006/relationships/diagramColors" Target="../diagrams/colors5.xml"/><Relationship Id="rId3" Type="http://schemas.openxmlformats.org/officeDocument/2006/relationships/diagramQuickStyle" Target="../diagrams/quickStyle5.xml"/><Relationship Id="rId2" Type="http://schemas.openxmlformats.org/officeDocument/2006/relationships/diagramLayout" Target="../diagrams/layout5.xml"/><Relationship Id="rId1" Type="http://schemas.openxmlformats.org/officeDocument/2006/relationships/diagramData" Target="../diagrams/data5.xml"/></Relationships>
</file>

<file path=ppt/slides/_rels/slide9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tags" Target="../tags/tag7.xml"/><Relationship Id="rId5" Type="http://schemas.microsoft.com/office/2007/relationships/diagramDrawing" Target="../diagrams/drawing6.xml"/><Relationship Id="rId4" Type="http://schemas.openxmlformats.org/officeDocument/2006/relationships/diagramColors" Target="../diagrams/colors6.xml"/><Relationship Id="rId3" Type="http://schemas.openxmlformats.org/officeDocument/2006/relationships/diagramQuickStyle" Target="../diagrams/quickStyle6.xml"/><Relationship Id="rId2" Type="http://schemas.openxmlformats.org/officeDocument/2006/relationships/diagramLayout" Target="../diagrams/layout6.xml"/><Relationship Id="rId1" Type="http://schemas.openxmlformats.org/officeDocument/2006/relationships/diagramData" Target="../diagrams/data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ubjudul 1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id-ID" altLang="en-US"/>
          </a:p>
        </p:txBody>
      </p:sp>
      <p:sp>
        <p:nvSpPr>
          <p:cNvPr id="3" name="Judul 2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altLang="id-ID"/>
              <a:t>UANG</a:t>
            </a:r>
            <a:endParaRPr altLang="id-ID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 bIns="91440" anchor="b"/>
          <a:p>
            <a:r>
              <a:rPr lang="en-US" altLang="id-ID" sz="3600" dirty="0" err="1"/>
              <a:t>Permintaan</a:t>
            </a:r>
            <a:r>
              <a:rPr lang="en-US" altLang="id-ID" sz="3600" dirty="0"/>
              <a:t> </a:t>
            </a:r>
            <a:r>
              <a:rPr lang="en-US" altLang="id-ID" sz="3600" dirty="0" err="1"/>
              <a:t>Uang</a:t>
            </a:r>
            <a:r>
              <a:rPr lang="en-US" altLang="id-ID" sz="3600" dirty="0"/>
              <a:t> </a:t>
            </a:r>
            <a:r>
              <a:rPr lang="en-US" altLang="id-ID" sz="3600" dirty="0" err="1"/>
              <a:t>untuk</a:t>
            </a:r>
            <a:r>
              <a:rPr lang="en-US" altLang="id-ID" sz="3600" dirty="0"/>
              <a:t> </a:t>
            </a:r>
            <a:r>
              <a:rPr lang="en-US" altLang="id-ID" sz="3600" dirty="0" err="1"/>
              <a:t>Tujuan</a:t>
            </a:r>
            <a:r>
              <a:rPr lang="en-US" altLang="id-ID" sz="3600" dirty="0"/>
              <a:t> </a:t>
            </a:r>
            <a:r>
              <a:rPr lang="en-US" altLang="id-ID" sz="3600" dirty="0" err="1"/>
              <a:t>Spekulasi</a:t>
            </a:r>
            <a:endParaRPr lang="id-ID" altLang="zh-CN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  <p:custDataLst>
      <p:tags r:id="rId6"/>
    </p:custData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5" name="Title 1"/>
          <p:cNvSpPr>
            <a:spLocks noGrp="1"/>
          </p:cNvSpPr>
          <p:nvPr>
            <p:ph type="ctrTitle"/>
          </p:nvPr>
        </p:nvSpPr>
        <p:spPr>
          <a:xfrm>
            <a:off x="2209800" y="1447800"/>
            <a:ext cx="6172200" cy="1893888"/>
          </a:xfrm>
        </p:spPr>
        <p:txBody>
          <a:bodyPr bIns="91440" anchor="ctr"/>
          <a:p>
            <a:pPr>
              <a:buClrTx/>
              <a:buSzTx/>
              <a:buFontTx/>
            </a:pPr>
            <a:r>
              <a:rPr lang="id-ID" altLang="zh-CN" sz="32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Penawaran Uang (Jumlah Uang Beredar/JUB/Money Supply/MS)</a:t>
            </a:r>
            <a:endParaRPr lang="en-US" altLang="id-ID" sz="32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49" name="Title 2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 bIns="91440" anchor="b"/>
          <a:p>
            <a:pPr algn="ctr"/>
            <a:r>
              <a:rPr lang="en-US" altLang="id-ID" dirty="0" err="1">
                <a:solidFill>
                  <a:schemeClr val="bg1"/>
                </a:solidFill>
              </a:rPr>
              <a:t>Penawaran</a:t>
            </a:r>
            <a:r>
              <a:rPr lang="en-US" altLang="id-ID" dirty="0">
                <a:solidFill>
                  <a:schemeClr val="bg1"/>
                </a:solidFill>
              </a:rPr>
              <a:t> </a:t>
            </a:r>
            <a:r>
              <a:rPr lang="en-US" altLang="id-ID" dirty="0" err="1">
                <a:solidFill>
                  <a:schemeClr val="bg1"/>
                </a:solidFill>
              </a:rPr>
              <a:t>Uang</a:t>
            </a:r>
            <a:endParaRPr lang="en-US" altLang="id-ID" dirty="0">
              <a:solidFill>
                <a:schemeClr val="bg1"/>
              </a:solidFill>
            </a:endParaRPr>
          </a:p>
        </p:txBody>
      </p:sp>
      <p:sp>
        <p:nvSpPr>
          <p:cNvPr id="27650" name="Content Placeholder 3"/>
          <p:cNvSpPr>
            <a:spLocks noGrp="1"/>
          </p:cNvSpPr>
          <p:nvPr>
            <p:ph sz="quarter" idx="1"/>
          </p:nvPr>
        </p:nvSpPr>
        <p:spPr>
          <a:solidFill>
            <a:srgbClr val="F4B39B"/>
          </a:solidFill>
        </p:spPr>
        <p:txBody>
          <a:bodyPr anchor="t"/>
          <a:p>
            <a:pPr>
              <a:buClr>
                <a:schemeClr val="accent1"/>
              </a:buClr>
              <a:buSzPct val="85000"/>
              <a:buFont typeface="Wingdings 2" panose="05020102010507070707" pitchFamily="18" charset="2"/>
            </a:pPr>
            <a:r>
              <a:rPr lang="id-ID" altLang="zh-CN" sz="2800" dirty="0">
                <a:solidFill>
                  <a:schemeClr val="bg1"/>
                </a:solidFill>
              </a:rPr>
              <a:t>Penawaran uang/MS adalah jumlah keseluruhan uang yang diedarkan bank pada waktu tertentu di sebuah ekonomi.</a:t>
            </a:r>
            <a:endParaRPr lang="en-US" altLang="id-ID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48600" cy="4873625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</a:pPr>
            <a:r>
              <a:rPr kumimoji="0" lang="id-ID" sz="2600" b="0" i="0" u="none" strike="noStrike" kern="1200" cap="none" spc="0" normalizeH="0" baseline="0" noProof="1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M0</a:t>
            </a:r>
            <a:r>
              <a:rPr kumimoji="0" lang="id-ID" sz="2600" b="0" i="0" u="none" strike="noStrike" kern="1200" cap="none" spc="0" normalizeH="0" baseline="0" noProof="1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, yaitu definisi MS secara sempit. M0 hanya terdiri dari uang kartal, yaitu uang kertas dan logam yang kita pegang sehari-hari.</a:t>
            </a:r>
            <a:endParaRPr kumimoji="0" lang="en-US" sz="2600" b="0" i="0" u="none" strike="noStrike" kern="1200" cap="none" spc="0" normalizeH="0" baseline="0" noProof="1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</a:pPr>
            <a:r>
              <a:rPr kumimoji="0" lang="id-ID" sz="2600" b="0" i="0" u="none" strike="noStrike" kern="1200" cap="none" spc="0" normalizeH="0" baseline="0" noProof="1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M1, yaitu M0 ditambah dengan </a:t>
            </a:r>
            <a:r>
              <a:rPr kumimoji="0" lang="id-ID" sz="2600" b="0" i="1" u="none" strike="noStrike" kern="1200" cap="none" spc="0" normalizeH="0" baseline="0" noProof="1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demand deposit </a:t>
            </a:r>
            <a:r>
              <a:rPr kumimoji="0" lang="id-ID" sz="2600" b="0" i="0" u="none" strike="noStrike" kern="1200" cap="none" spc="0" normalizeH="0" baseline="0" noProof="1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(dd). Dd adalah tabungan yang kita miliki di bank, yang dapat dicairkan sewaktu-waktu apabila dibutuhkan. M1 ini merupakan perhitungan JUB yang sangat likuid.</a:t>
            </a:r>
            <a:endParaRPr kumimoji="0" lang="en-US" sz="2600" b="0" i="0" u="none" strike="noStrike" kern="1200" cap="none" spc="0" normalizeH="0" baseline="0" noProof="1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</a:pPr>
            <a:r>
              <a:rPr kumimoji="0" lang="id-ID" sz="2600" b="0" i="0" u="none" strike="noStrike" kern="1200" cap="none" spc="0" normalizeH="0" baseline="0" noProof="1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M2, yaitu M1 ditambah dengan</a:t>
            </a:r>
            <a:r>
              <a:rPr kumimoji="0" lang="id-ID" sz="2600" b="0" i="1" u="none" strike="noStrike" kern="1200" cap="none" spc="0" normalizeH="0" baseline="0" noProof="1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time deposit </a:t>
            </a:r>
            <a:r>
              <a:rPr kumimoji="0" lang="id-ID" sz="2600" b="0" i="0" u="none" strike="noStrike" kern="1200" cap="none" spc="0" normalizeH="0" baseline="0" noProof="1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(td). Td adalah </a:t>
            </a:r>
            <a:r>
              <a:rPr kumimoji="0" lang="id-ID" sz="2600" b="0" i="0" u="none" strike="noStrike" kern="1200" cap="none" spc="0" normalizeH="0" baseline="0" noProof="1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tabunga</a:t>
            </a:r>
            <a:r>
              <a:rPr kumimoji="0" lang="en-US" sz="2600" b="0" i="0" u="none" strike="noStrike" kern="1200" cap="none" spc="0" normalizeH="0" baseline="0" noProof="1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n</a:t>
            </a:r>
            <a:r>
              <a:rPr kumimoji="0" lang="id-ID" sz="2600" b="0" i="0" u="none" strike="noStrike" kern="1200" cap="none" spc="0" normalizeH="0" baseline="0" noProof="1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, </a:t>
            </a:r>
            <a:r>
              <a:rPr kumimoji="0" lang="id-ID" sz="2600" b="0" i="0" u="none" strike="noStrike" kern="1200" cap="none" spc="0" normalizeH="0" baseline="0" noProof="1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deposito, dan sejenisnya, yang memiliki waktu jatuh tempo atau tidak dapat dicairkan sewaktu-waktu dibutuhkan.</a:t>
            </a:r>
            <a:endParaRPr kumimoji="0" lang="en-US" sz="2600" b="0" i="0" u="none" strike="noStrike" kern="1200" cap="none" spc="0" normalizeH="0" baseline="0" noProof="1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</a:pPr>
            <a:r>
              <a:rPr kumimoji="0" lang="id-ID" sz="2600" b="0" i="0" u="none" strike="noStrike" kern="1200" cap="none" spc="0" normalizeH="0" baseline="0" noProof="1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M3, yaitu M2 ditambah dengan deposito jangka panjang, Ini meliputi dana-dana institusional yang ada </a:t>
            </a:r>
            <a:r>
              <a:rPr kumimoji="0" lang="id-ID" sz="2600" b="0" i="0" u="none" strike="noStrike" kern="1200" cap="none" spc="0" normalizeH="0" baseline="0" noProof="1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di</a:t>
            </a:r>
            <a:r>
              <a:rPr kumimoji="0" lang="en-US" sz="2600" b="0" i="0" u="none" strike="noStrike" kern="1200" cap="none" spc="0" normalizeH="0" baseline="0" noProof="1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id-ID" sz="2600" b="0" i="0" u="none" strike="noStrike" kern="1200" cap="none" spc="0" normalizeH="0" baseline="0" noProof="1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pasar </a:t>
            </a:r>
            <a:r>
              <a:rPr kumimoji="0" lang="id-ID" sz="2600" b="0" i="0" u="none" strike="noStrike" kern="1200" cap="none" spc="0" normalizeH="0" baseline="0" noProof="1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uang.</a:t>
            </a:r>
            <a:endParaRPr kumimoji="0" lang="en-US" sz="2600" b="0" i="0" u="none" strike="noStrike" kern="1200" cap="none" spc="0" normalizeH="0" baseline="0" noProof="1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pPr marL="273050" marR="0" indent="-273050" algn="l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</a:pPr>
            <a:endParaRPr kumimoji="0" lang="en-US" sz="2600" b="0" i="0" u="none" strike="noStrike" kern="1200" cap="none" spc="0" normalizeH="0" baseline="0" noProof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11430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id-ID" sz="2800" b="0" i="0" u="none" strike="noStrike" kern="1200" cap="none" spc="0" normalizeH="0" baseline="0" noProof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Defini</a:t>
            </a:r>
            <a:r>
              <a:rPr kumimoji="0" lang="en-US" sz="2800" b="0" i="0" u="none" strike="noStrike" kern="1200" cap="none" spc="0" normalizeH="0" baseline="0" noProof="1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si</a:t>
            </a:r>
            <a:r>
              <a:rPr kumimoji="0" lang="id-ID" sz="2800" b="0" i="0" u="none" strike="noStrike" kern="1200" cap="none" spc="0" normalizeH="0" baseline="0" noProof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kumimoji="0" lang="en-US" sz="2800" b="0" i="0" u="none" strike="noStrike" kern="1200" cap="none" spc="0" normalizeH="0" baseline="0" noProof="1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penawaran</a:t>
            </a:r>
            <a:r>
              <a:rPr kumimoji="0" lang="en-US" sz="2800" b="0" i="0" u="none" strike="noStrike" kern="1200" cap="none" spc="0" normalizeH="0" baseline="0" noProof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kumimoji="0" lang="en-US" sz="2800" b="0" i="0" u="none" strike="noStrike" kern="1200" cap="none" spc="0" normalizeH="0" baseline="0" noProof="1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uang</a:t>
            </a:r>
            <a:r>
              <a:rPr kumimoji="0" lang="en-US" sz="2800" b="0" i="0" u="none" strike="noStrike" kern="1200" cap="none" spc="0" normalizeH="0" baseline="0" noProof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kumimoji="0" lang="id-ID" sz="2800" b="0" i="0" u="none" strike="noStrike" kern="1200" cap="none" spc="0" normalizeH="0" baseline="0" noProof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dapat dilihat sebagai berikut :</a:t>
            </a:r>
            <a:br>
              <a:rPr lang="en-US" sz="2800" dirty="0" smtClean="0">
                <a:solidFill>
                  <a:schemeClr val="bg1"/>
                </a:solidFill>
              </a:rPr>
            </a:br>
            <a:endParaRPr kumimoji="0" lang="en-US" sz="2800" b="0" i="0" u="none" strike="noStrike" kern="1200" cap="none" spc="0" normalizeH="0" baseline="0" noProof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7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914400" y="762000"/>
            <a:ext cx="7467600" cy="4873625"/>
          </a:xfrm>
          <a:solidFill>
            <a:srgbClr val="F4B39B"/>
          </a:solidFill>
        </p:spPr>
        <p:txBody>
          <a:bodyPr anchor="t"/>
          <a:lstStyle>
            <a:lvl1pPr lvl="0">
              <a:buClr>
                <a:schemeClr val="accent1"/>
              </a:buClr>
              <a:buSzPct val="85000"/>
              <a:buFont typeface="Wingdings 2" panose="05020102010507070707" pitchFamily="18" charset="2"/>
              <a:defRPr sz="2400"/>
            </a:lvl1pPr>
            <a:lvl2pPr lvl="1">
              <a:buClr>
                <a:schemeClr val="accent1"/>
              </a:buClr>
              <a:buSzPct val="85000"/>
              <a:buFont typeface="Wingdings 2" panose="05020102010507070707" pitchFamily="18" charset="2"/>
              <a:defRPr sz="2000"/>
            </a:lvl2pPr>
            <a:lvl3pPr lvl="2">
              <a:buClr>
                <a:schemeClr val="accent1"/>
              </a:buClr>
              <a:buSzPct val="85000"/>
              <a:buFont typeface="Wingdings 2" panose="05020102010507070707" pitchFamily="18" charset="2"/>
              <a:defRPr sz="1800"/>
            </a:lvl3pPr>
            <a:lvl4pPr lvl="3">
              <a:buClr>
                <a:schemeClr val="accent1"/>
              </a:buClr>
              <a:buSzPct val="85000"/>
              <a:buFont typeface="Wingdings 2" panose="05020102010507070707" pitchFamily="18" charset="2"/>
              <a:defRPr sz="1600"/>
            </a:lvl4pPr>
            <a:lvl5pPr lvl="4">
              <a:buClr>
                <a:schemeClr val="accent1"/>
              </a:buClr>
              <a:buSzTx/>
              <a:buFontTx/>
              <a:defRPr sz="1600"/>
            </a:lvl5pPr>
          </a:lstStyle>
          <a:p>
            <a:pPr lvl="0">
              <a:lnSpc>
                <a:spcPct val="90000"/>
              </a:lnSpc>
            </a:pPr>
            <a:r>
              <a:rPr lang="id-ID" altLang="zh-CN" sz="2600" dirty="0">
                <a:solidFill>
                  <a:schemeClr val="bg1"/>
                </a:solidFill>
              </a:rPr>
              <a:t>Uang logam dan kertas hanya dapat dicetak oleh bank sentral, misalnya Bank Indonesia di Indonesia. Dalam jangka pendek, MS adalah konstan. </a:t>
            </a:r>
            <a:endParaRPr lang="en-US" altLang="id-ID" sz="2600" dirty="0">
              <a:solidFill>
                <a:schemeClr val="bg1"/>
              </a:solidFill>
            </a:endParaRPr>
          </a:p>
          <a:p>
            <a:pPr lvl="0">
              <a:lnSpc>
                <a:spcPct val="90000"/>
              </a:lnSpc>
            </a:pPr>
            <a:r>
              <a:rPr lang="id-ID" altLang="zh-CN" sz="2600" dirty="0">
                <a:solidFill>
                  <a:schemeClr val="bg1"/>
                </a:solidFill>
              </a:rPr>
              <a:t>Dalam </a:t>
            </a:r>
            <a:r>
              <a:rPr lang="id-ID" altLang="zh-CN" sz="2600" dirty="0">
                <a:solidFill>
                  <a:schemeClr val="bg1"/>
                </a:solidFill>
              </a:rPr>
              <a:t>perekonomian, uang dalam bentuk logam dan kertas hanya boleh dicetak oleh bank sentral. Namun bank umum juga dapat “mencetak” uang secara tidak langsung, seperti yang disebutkan </a:t>
            </a:r>
            <a:r>
              <a:rPr lang="id-ID" altLang="zh-CN" sz="2600" dirty="0">
                <a:solidFill>
                  <a:schemeClr val="bg1"/>
                </a:solidFill>
              </a:rPr>
              <a:t>di</a:t>
            </a:r>
            <a:r>
              <a:rPr lang="en-US" altLang="id-ID" sz="2600" dirty="0">
                <a:solidFill>
                  <a:schemeClr val="bg1"/>
                </a:solidFill>
              </a:rPr>
              <a:t> </a:t>
            </a:r>
            <a:r>
              <a:rPr lang="id-ID" altLang="zh-CN" sz="2600" dirty="0">
                <a:solidFill>
                  <a:schemeClr val="bg1"/>
                </a:solidFill>
              </a:rPr>
              <a:t>atas</a:t>
            </a:r>
            <a:r>
              <a:rPr lang="id-ID" altLang="zh-CN" sz="2600" dirty="0">
                <a:solidFill>
                  <a:schemeClr val="bg1"/>
                </a:solidFill>
              </a:rPr>
              <a:t>, melalui dd, td, dan deposito jangka panjang. </a:t>
            </a:r>
            <a:endParaRPr lang="en-US" altLang="id-ID" sz="2600" dirty="0">
              <a:solidFill>
                <a:schemeClr val="bg1"/>
              </a:solidFill>
            </a:endParaRPr>
          </a:p>
          <a:p>
            <a:pPr lvl="0">
              <a:lnSpc>
                <a:spcPct val="90000"/>
              </a:lnSpc>
            </a:pPr>
            <a:r>
              <a:rPr lang="id-ID" altLang="zh-CN" sz="2600" dirty="0">
                <a:solidFill>
                  <a:schemeClr val="bg1"/>
                </a:solidFill>
              </a:rPr>
              <a:t>Oleh </a:t>
            </a:r>
            <a:r>
              <a:rPr lang="id-ID" altLang="zh-CN" sz="2600" dirty="0">
                <a:solidFill>
                  <a:schemeClr val="bg1"/>
                </a:solidFill>
              </a:rPr>
              <a:t>sebab itu, bank sentral juga mengelola MS melalui berbagai kebijakan moneter yang akan menstimulasi bank-bank umum untuk bertindak sesuai arah yang diinginkan.</a:t>
            </a:r>
            <a:endParaRPr lang="en-US" altLang="id-ID" sz="2600" dirty="0">
              <a:solidFill>
                <a:schemeClr val="bg1"/>
              </a:solidFill>
            </a:endParaRPr>
          </a:p>
          <a:p>
            <a:pPr lvl="0">
              <a:lnSpc>
                <a:spcPct val="90000"/>
              </a:lnSpc>
            </a:pPr>
            <a:endParaRPr lang="en-US" altLang="id-ID" sz="2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1" name="Judul 1"/>
          <p:cNvSpPr>
            <a:spLocks noGrp="1"/>
          </p:cNvSpPr>
          <p:nvPr>
            <p:ph type="title"/>
          </p:nvPr>
        </p:nvSpPr>
        <p:spPr/>
        <p:txBody>
          <a:bodyPr bIns="91440" anchor="b"/>
          <a:p>
            <a:r>
              <a:rPr lang="en-US" altLang="id-ID"/>
              <a:t>Pelaku Pasar Uang</a:t>
            </a:r>
            <a:endParaRPr lang="en-US" altLang="id-ID"/>
          </a:p>
        </p:txBody>
      </p:sp>
      <p:sp>
        <p:nvSpPr>
          <p:cNvPr id="30722" name="Placeholder Konten 2"/>
          <p:cNvSpPr>
            <a:spLocks noGrp="1"/>
          </p:cNvSpPr>
          <p:nvPr>
            <p:ph sz="quarter" idx="1"/>
          </p:nvPr>
        </p:nvSpPr>
        <p:spPr/>
        <p:txBody>
          <a:bodyPr anchor="t"/>
          <a:p>
            <a:pPr>
              <a:buClr>
                <a:schemeClr val="accent1"/>
              </a:buClr>
              <a:buSzPct val="85000"/>
              <a:buFont typeface="Wingdings 2" panose="05020102010507070707" pitchFamily="18" charset="2"/>
            </a:pPr>
            <a:r>
              <a:rPr lang="id-ID" altLang="en-US"/>
              <a:t>Bank.</a:t>
            </a:r>
            <a:endParaRPr lang="id-ID" altLang="en-US"/>
          </a:p>
          <a:p>
            <a:pPr>
              <a:buClr>
                <a:schemeClr val="accent1"/>
              </a:buClr>
              <a:buSzPct val="85000"/>
              <a:buFont typeface="Wingdings 2" panose="05020102010507070707" pitchFamily="18" charset="2"/>
            </a:pPr>
            <a:r>
              <a:rPr lang="id-ID" altLang="en-US"/>
              <a:t>Yayasan.</a:t>
            </a:r>
            <a:endParaRPr lang="id-ID" altLang="en-US"/>
          </a:p>
          <a:p>
            <a:pPr>
              <a:buClr>
                <a:schemeClr val="accent1"/>
              </a:buClr>
              <a:buSzPct val="85000"/>
              <a:buFont typeface="Wingdings 2" panose="05020102010507070707" pitchFamily="18" charset="2"/>
            </a:pPr>
            <a:r>
              <a:rPr lang="id-ID" altLang="en-US"/>
              <a:t>Dana pensiun.</a:t>
            </a:r>
            <a:endParaRPr lang="id-ID" altLang="en-US"/>
          </a:p>
          <a:p>
            <a:pPr>
              <a:buClr>
                <a:schemeClr val="accent1"/>
              </a:buClr>
              <a:buSzPct val="85000"/>
              <a:buFont typeface="Wingdings 2" panose="05020102010507070707" pitchFamily="18" charset="2"/>
            </a:pPr>
            <a:r>
              <a:rPr lang="id-ID" altLang="en-US"/>
              <a:t>Perusahaan asuransi.</a:t>
            </a:r>
            <a:endParaRPr lang="id-ID" altLang="en-US"/>
          </a:p>
          <a:p>
            <a:pPr>
              <a:buClr>
                <a:schemeClr val="accent1"/>
              </a:buClr>
              <a:buSzPct val="85000"/>
              <a:buFont typeface="Wingdings 2" panose="05020102010507070707" pitchFamily="18" charset="2"/>
            </a:pPr>
            <a:r>
              <a:rPr lang="id-ID" altLang="en-US"/>
              <a:t>Perusahaan-perusahaan besar.</a:t>
            </a:r>
            <a:endParaRPr lang="id-ID" altLang="en-US"/>
          </a:p>
          <a:p>
            <a:pPr>
              <a:buClr>
                <a:schemeClr val="accent1"/>
              </a:buClr>
              <a:buSzPct val="85000"/>
              <a:buFont typeface="Wingdings 2" panose="05020102010507070707" pitchFamily="18" charset="2"/>
            </a:pPr>
            <a:r>
              <a:rPr lang="id-ID" altLang="en-US"/>
              <a:t>Lembaga pemerintah.</a:t>
            </a:r>
            <a:endParaRPr lang="id-ID" altLang="en-US"/>
          </a:p>
          <a:p>
            <a:pPr>
              <a:buClr>
                <a:schemeClr val="accent1"/>
              </a:buClr>
              <a:buSzPct val="85000"/>
              <a:buFont typeface="Wingdings 2" panose="05020102010507070707" pitchFamily="18" charset="2"/>
            </a:pPr>
            <a:r>
              <a:rPr lang="id-ID" altLang="en-US"/>
              <a:t>Lembaga keuangan lain.</a:t>
            </a:r>
            <a:endParaRPr lang="id-ID" altLang="en-US"/>
          </a:p>
          <a:p>
            <a:pPr>
              <a:buClr>
                <a:schemeClr val="accent1"/>
              </a:buClr>
              <a:buSzPct val="85000"/>
              <a:buFont typeface="Wingdings 2" panose="05020102010507070707" pitchFamily="18" charset="2"/>
            </a:pPr>
            <a:r>
              <a:rPr lang="id-ID" altLang="en-US"/>
              <a:t>Individu masyarakat.</a:t>
            </a:r>
            <a:endParaRPr lang="id-ID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745" name="WordArt 4"/>
          <p:cNvSpPr>
            <a:spLocks noTextEdit="1"/>
          </p:cNvSpPr>
          <p:nvPr/>
        </p:nvSpPr>
        <p:spPr>
          <a:xfrm>
            <a:off x="1500188" y="2000250"/>
            <a:ext cx="6248400" cy="10271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id-ID" altLang="en-US" sz="360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charset="0"/>
                <a:ea typeface="Times New Roman" panose="02020603050405020304" charset="0"/>
              </a:rPr>
              <a:t>Terima Kasih</a:t>
            </a:r>
            <a:endParaRPr lang="id-ID" altLang="en-US" sz="3600"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charset="0"/>
              <a:ea typeface="Times New Roman" panose="02020603050405020304" charset="0"/>
            </a:endParaRPr>
          </a:p>
        </p:txBody>
      </p:sp>
    </p:spTree>
    <p:custDataLst>
      <p:tags r:id="rId1"/>
    </p:custData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 bIns="91440" anchor="b"/>
          <a:p>
            <a:r>
              <a:rPr lang="en-US" altLang="id-ID" b="1" dirty="0" err="1"/>
              <a:t>Pengertian</a:t>
            </a:r>
            <a:r>
              <a:rPr lang="en-US" altLang="id-ID" b="1" dirty="0"/>
              <a:t> </a:t>
            </a:r>
            <a:r>
              <a:rPr lang="en-US" altLang="id-ID" b="1" dirty="0" err="1"/>
              <a:t>Uang</a:t>
            </a:r>
            <a:endParaRPr lang="id-ID" altLang="zh-C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  <p:custDataLst>
      <p:tags r:id="rId6"/>
    </p:custData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3" name="Judul 1"/>
          <p:cNvSpPr>
            <a:spLocks noGrp="1"/>
          </p:cNvSpPr>
          <p:nvPr>
            <p:ph type="title"/>
          </p:nvPr>
        </p:nvSpPr>
        <p:spPr>
          <a:xfrm>
            <a:off x="914400" y="292100"/>
            <a:ext cx="7772400" cy="719138"/>
          </a:xfrm>
        </p:spPr>
        <p:txBody>
          <a:bodyPr bIns="91440" anchor="b"/>
          <a:p>
            <a:pPr algn="ctr"/>
            <a:r>
              <a:rPr lang="en-US" altLang="id-ID"/>
              <a:t>Ciri-ciri Uang</a:t>
            </a:r>
            <a:endParaRPr lang="en-US" altLang="id-ID"/>
          </a:p>
        </p:txBody>
      </p:sp>
      <p:sp>
        <p:nvSpPr>
          <p:cNvPr id="18434" name="Placeholder Konten 2"/>
          <p:cNvSpPr>
            <a:spLocks noGrp="1"/>
          </p:cNvSpPr>
          <p:nvPr>
            <p:ph sz="quarter" idx="1"/>
          </p:nvPr>
        </p:nvSpPr>
        <p:spPr>
          <a:xfrm>
            <a:off x="441325" y="1123950"/>
            <a:ext cx="8245475" cy="4887913"/>
          </a:xfrm>
        </p:spPr>
        <p:txBody>
          <a:bodyPr anchor="t"/>
          <a:p>
            <a:pPr>
              <a:buClr>
                <a:schemeClr val="accent1"/>
              </a:buClr>
              <a:buSzPct val="85000"/>
              <a:buFont typeface="Wingdings 2" panose="05020102010507070707" pitchFamily="18" charset="2"/>
            </a:pPr>
            <a:r>
              <a:rPr lang="en-US" altLang="id-ID" sz="2400"/>
              <a:t>D</a:t>
            </a:r>
            <a:r>
              <a:rPr lang="id-ID" altLang="en-US" sz="2400"/>
              <a:t>i</a:t>
            </a:r>
            <a:r>
              <a:rPr lang="en-US" altLang="id-ID" sz="2400"/>
              <a:t>sepakati atau di</a:t>
            </a:r>
            <a:r>
              <a:rPr lang="id-ID" altLang="en-US" sz="2400"/>
              <a:t>terima secara umum (</a:t>
            </a:r>
            <a:r>
              <a:rPr lang="id-ID" altLang="en-US" sz="2400" i="1"/>
              <a:t>acceptability</a:t>
            </a:r>
            <a:r>
              <a:rPr lang="id-ID" altLang="en-US" sz="2400"/>
              <a:t>).</a:t>
            </a:r>
            <a:endParaRPr lang="id-ID" altLang="en-US" sz="2400"/>
          </a:p>
          <a:p>
            <a:pPr>
              <a:buClr>
                <a:schemeClr val="accent1"/>
              </a:buClr>
              <a:buSzPct val="85000"/>
              <a:buFont typeface="Wingdings 2" panose="05020102010507070707" pitchFamily="18" charset="2"/>
            </a:pPr>
            <a:r>
              <a:rPr lang="en-US" altLang="id-ID" sz="2400"/>
              <a:t>Me</a:t>
            </a:r>
            <a:r>
              <a:rPr lang="id-ID" altLang="en-US" sz="2400"/>
              <a:t>mpunyai nilai yang stabil dari waktu ke waktu serta juga dijamin pemerintah (</a:t>
            </a:r>
            <a:r>
              <a:rPr lang="id-ID" altLang="en-US" sz="2400" i="1"/>
              <a:t>stability of value</a:t>
            </a:r>
            <a:r>
              <a:rPr lang="id-ID" altLang="en-US" sz="2400"/>
              <a:t>).</a:t>
            </a:r>
            <a:endParaRPr lang="id-ID" altLang="en-US" sz="2400"/>
          </a:p>
          <a:p>
            <a:pPr>
              <a:buClr>
                <a:schemeClr val="accent1"/>
              </a:buClr>
              <a:buSzPct val="85000"/>
              <a:buFont typeface="Wingdings 2" panose="05020102010507070707" pitchFamily="18" charset="2"/>
            </a:pPr>
            <a:r>
              <a:rPr lang="en-US" altLang="id-ID" sz="2400"/>
              <a:t>M</a:t>
            </a:r>
            <a:r>
              <a:rPr lang="id-ID" altLang="en-US" sz="2400"/>
              <a:t>udah dibawa serta juga ringan (</a:t>
            </a:r>
            <a:r>
              <a:rPr lang="id-ID" altLang="en-US" sz="2400" i="1"/>
              <a:t>portability</a:t>
            </a:r>
            <a:r>
              <a:rPr lang="id-ID" altLang="en-US" sz="2400"/>
              <a:t>).</a:t>
            </a:r>
            <a:endParaRPr lang="id-ID" altLang="en-US" sz="2400"/>
          </a:p>
          <a:p>
            <a:pPr>
              <a:buClr>
                <a:schemeClr val="accent1"/>
              </a:buClr>
              <a:buSzPct val="85000"/>
              <a:buFont typeface="Wingdings 2" panose="05020102010507070707" pitchFamily="18" charset="2"/>
            </a:pPr>
            <a:r>
              <a:rPr lang="en-US" altLang="id-ID" sz="2400"/>
              <a:t>M</a:t>
            </a:r>
            <a:r>
              <a:rPr lang="id-ID" altLang="en-US" sz="2400"/>
              <a:t>empunyai </a:t>
            </a:r>
            <a:r>
              <a:rPr lang="en-US" altLang="id-ID" sz="2400"/>
              <a:t>kesamaan </a:t>
            </a:r>
            <a:r>
              <a:rPr lang="id-ID" altLang="en-US" sz="2400"/>
              <a:t>kualitas dengan nilai yang sudah ditentukan (</a:t>
            </a:r>
            <a:r>
              <a:rPr lang="id-ID" altLang="en-US" sz="2400" i="1"/>
              <a:t>uniformity</a:t>
            </a:r>
            <a:r>
              <a:rPr lang="id-ID" altLang="en-US" sz="2400"/>
              <a:t>).</a:t>
            </a:r>
            <a:endParaRPr lang="id-ID" altLang="en-US" sz="2400"/>
          </a:p>
          <a:p>
            <a:pPr>
              <a:buClr>
                <a:schemeClr val="accent1"/>
              </a:buClr>
              <a:buSzPct val="85000"/>
              <a:buFont typeface="Wingdings 2" panose="05020102010507070707" pitchFamily="18" charset="2"/>
            </a:pPr>
            <a:r>
              <a:rPr lang="id-ID" altLang="en-US" sz="2400"/>
              <a:t>Terbuat dari bahan yang dapat bertahan lama </a:t>
            </a:r>
            <a:r>
              <a:rPr lang="en-US" altLang="id-ID" sz="2400"/>
              <a:t>atau tidak mudah rusak </a:t>
            </a:r>
            <a:r>
              <a:rPr lang="id-ID" altLang="en-US" sz="2400"/>
              <a:t>(</a:t>
            </a:r>
            <a:r>
              <a:rPr lang="id-ID" altLang="en-US" sz="2400" i="1"/>
              <a:t>durability</a:t>
            </a:r>
            <a:r>
              <a:rPr lang="id-ID" altLang="en-US" sz="2400"/>
              <a:t>).</a:t>
            </a:r>
            <a:endParaRPr lang="id-ID" altLang="en-US" sz="2400"/>
          </a:p>
          <a:p>
            <a:pPr>
              <a:buClr>
                <a:schemeClr val="accent1"/>
              </a:buClr>
              <a:buSzPct val="85000"/>
              <a:buFont typeface="Wingdings 2" panose="05020102010507070707" pitchFamily="18" charset="2"/>
            </a:pPr>
            <a:r>
              <a:rPr lang="id-ID" altLang="en-US" sz="2400"/>
              <a:t>Dibuat dalam jumlah terbatas serta juga tidak mudah untuk dipalsukan (</a:t>
            </a:r>
            <a:r>
              <a:rPr lang="id-ID" altLang="en-US" sz="2400" i="1"/>
              <a:t>scarcity</a:t>
            </a:r>
            <a:r>
              <a:rPr lang="id-ID" altLang="en-US" sz="2400"/>
              <a:t>).</a:t>
            </a:r>
            <a:endParaRPr lang="id-ID" altLang="en-US" sz="2400"/>
          </a:p>
          <a:p>
            <a:pPr>
              <a:buClr>
                <a:schemeClr val="accent1"/>
              </a:buClr>
              <a:buSzPct val="85000"/>
              <a:buFont typeface="Wingdings 2" panose="05020102010507070707" pitchFamily="18" charset="2"/>
            </a:pPr>
            <a:r>
              <a:rPr lang="id-ID" altLang="en-US" sz="2400"/>
              <a:t>Dapat dibagi dengan mudah tanpa mengurangi nilai serta juga kualitas benda tersebut (</a:t>
            </a:r>
            <a:r>
              <a:rPr lang="id-ID" altLang="en-US" sz="2400" i="1"/>
              <a:t>divisibility</a:t>
            </a:r>
            <a:r>
              <a:rPr lang="id-ID" altLang="en-US" sz="2400"/>
              <a:t>).</a:t>
            </a:r>
            <a:endParaRPr lang="id-ID" altLang="en-US" sz="2400"/>
          </a:p>
          <a:p>
            <a:pPr>
              <a:buClr>
                <a:schemeClr val="accent1"/>
              </a:buClr>
              <a:buSzPct val="85000"/>
              <a:buFont typeface="Wingdings 2" panose="05020102010507070707" pitchFamily="18" charset="2"/>
            </a:pPr>
            <a:r>
              <a:rPr lang="id-ID" altLang="en-US" sz="2400"/>
              <a:t>Memiliki bentuk dan juga ukuran yang baku (</a:t>
            </a:r>
            <a:r>
              <a:rPr lang="id-ID" altLang="en-US" sz="2400" i="1"/>
              <a:t>standardability</a:t>
            </a:r>
            <a:r>
              <a:rPr lang="id-ID" altLang="en-US" sz="2400"/>
              <a:t>).</a:t>
            </a:r>
            <a:endParaRPr lang="id-ID" altLang="en-US"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 bIns="91440" anchor="b"/>
          <a:p>
            <a:r>
              <a:rPr lang="en-US" altLang="id-ID" dirty="0" err="1"/>
              <a:t>Fungsi</a:t>
            </a:r>
            <a:r>
              <a:rPr lang="en-US" altLang="id-ID" dirty="0"/>
              <a:t> </a:t>
            </a:r>
            <a:r>
              <a:rPr lang="en-US" altLang="id-ID" dirty="0" err="1"/>
              <a:t>Utama</a:t>
            </a:r>
            <a:r>
              <a:rPr lang="en-US" altLang="id-ID" dirty="0"/>
              <a:t> </a:t>
            </a:r>
            <a:r>
              <a:rPr lang="en-US" altLang="id-ID" dirty="0" err="1"/>
              <a:t>Uang</a:t>
            </a:r>
            <a:endParaRPr lang="id-ID" altLang="zh-C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  <p:custDataLst>
      <p:tags r:id="rId6"/>
    </p:custData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GB" sz="4000" b="1" i="0" u="none" strike="noStrike" kern="1200" cap="none" spc="0" normalizeH="0" baseline="0" noProof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Macam-macam</a:t>
            </a:r>
            <a:r>
              <a:rPr kumimoji="0" lang="en-GB" sz="4000" b="1" i="0" u="none" strike="noStrike" kern="1200" cap="none" spc="0" normalizeH="0" baseline="0" noProof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kumimoji="0" lang="en-GB" sz="4000" b="1" i="0" u="none" strike="noStrike" kern="1200" cap="none" spc="0" normalizeH="0" baseline="0" noProof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Uang</a:t>
            </a:r>
            <a:br>
              <a:rPr lang="en-GB" b="1" dirty="0" smtClean="0"/>
            </a:br>
            <a:endParaRPr kumimoji="0" lang="id-ID" sz="4000" b="0" i="0" u="none" strike="noStrike" kern="1200" cap="none" spc="0" normalizeH="0" baseline="0" noProof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  <p:custDataLst>
      <p:tags r:id="rId6"/>
    </p:custData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GB" sz="4000" b="1" i="0" u="none" strike="noStrike" kern="1200" cap="none" spc="0" normalizeH="0" baseline="0" noProof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Motif </a:t>
            </a:r>
            <a:r>
              <a:rPr kumimoji="0" lang="en-GB" sz="4000" b="1" i="0" u="none" strike="noStrike" kern="1200" cap="none" spc="0" normalizeH="0" baseline="0" noProof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Memegang</a:t>
            </a:r>
            <a:r>
              <a:rPr kumimoji="0" lang="en-GB" sz="4000" b="1" i="0" u="none" strike="noStrike" kern="1200" cap="none" spc="0" normalizeH="0" baseline="0" noProof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kumimoji="0" lang="en-GB" sz="4000" b="1" i="0" u="none" strike="noStrike" kern="1200" cap="none" spc="0" normalizeH="0" baseline="0" noProof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Uang</a:t>
            </a:r>
            <a:br>
              <a:rPr lang="en-GB" b="1" dirty="0" smtClean="0"/>
            </a:br>
            <a:endParaRPr kumimoji="0" lang="id-ID" sz="4000" b="0" i="0" u="none" strike="noStrike" kern="1200" cap="none" spc="0" normalizeH="0" baseline="0" noProof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  <p:custDataLst>
      <p:tags r:id="rId6"/>
    </p:custData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 bIns="91440" anchor="b"/>
          <a:p>
            <a:pPr algn="ctr"/>
            <a:r>
              <a:rPr lang="en-US" altLang="id-ID" sz="2800" dirty="0"/>
              <a:t>TEORI PERMINTAAN UANG KLASIK: </a:t>
            </a:r>
            <a:br>
              <a:rPr lang="en-US" altLang="id-ID" sz="2800" dirty="0"/>
            </a:br>
            <a:r>
              <a:rPr lang="en-US" altLang="id-ID" sz="2800" dirty="0"/>
              <a:t>TEORI KUANTITAS UANG-</a:t>
            </a:r>
            <a:r>
              <a:rPr lang="en-US" altLang="id-ID" sz="2800" dirty="0">
                <a:solidFill>
                  <a:srgbClr val="FF0000"/>
                </a:solidFill>
              </a:rPr>
              <a:t>IRVING FISHER</a:t>
            </a:r>
            <a:endParaRPr lang="en-US" altLang="id-ID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solidFill>
            <a:schemeClr val="accent5">
              <a:lumMod val="75000"/>
            </a:schemeClr>
          </a:solidFill>
        </p:spPr>
        <p:txBody>
          <a:bodyPr/>
          <a:lstStyle/>
          <a:p>
            <a:pPr marL="273050" marR="0" indent="-273050" algn="l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None/>
            </a:pPr>
            <a:r>
              <a:rPr kumimoji="0" lang="en-US" sz="6000" b="0" i="0" u="none" strike="noStrike" kern="1200" cap="none" spc="0" normalizeH="0" baseline="0" noProof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MV = PT</a:t>
            </a:r>
            <a:endParaRPr kumimoji="0" lang="en-US" sz="6000" b="0" i="0" u="none" strike="noStrike" kern="1200" cap="none" spc="0" normalizeH="0" baseline="0" noProof="1" dirty="0" smtClean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  <a:p>
            <a:pPr marL="273050" marR="0" indent="-273050" algn="l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</a:pPr>
            <a:r>
              <a:rPr kumimoji="0" lang="en-US" sz="2600" b="0" i="0" u="none" strike="noStrike" kern="1200" cap="none" spc="0" normalizeH="0" baseline="0" noProof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Dimana</a:t>
            </a:r>
            <a:r>
              <a:rPr kumimoji="0" lang="en-US" sz="2600" b="0" i="0" u="none" strike="noStrike" kern="1200" cap="none" spc="0" normalizeH="0" baseline="0" noProof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  <a:endParaRPr kumimoji="0" lang="en-US" sz="2600" b="0" i="0" u="none" strike="noStrike" kern="1200" cap="none" spc="0" normalizeH="0" baseline="0" noProof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548005" marR="0" lvl="1" indent="-228600" algn="l" defTabSz="914400" rtl="0" eaLnBrk="1" fontAlgn="base" latinLnBrk="0" hangingPunct="1">
              <a:lnSpc>
                <a:spcPct val="100000"/>
              </a:lnSpc>
              <a:spcBef>
                <a:spcPts val="375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anose="05020102010507070707" pitchFamily="18" charset="2"/>
              <a:buNone/>
            </a:pPr>
            <a:r>
              <a:rPr kumimoji="0" lang="en-US" sz="2400" b="0" i="0" u="none" strike="noStrike" kern="1200" cap="none" spc="0" normalizeH="0" baseline="0" noProof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 	=  </a:t>
            </a:r>
            <a:r>
              <a:rPr kumimoji="0" lang="en-US" sz="2400" b="0" i="0" u="none" strike="noStrike" kern="1200" cap="none" spc="0" normalizeH="0" baseline="0" noProof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jumlah</a:t>
            </a:r>
            <a:r>
              <a:rPr kumimoji="0" lang="en-US" sz="2400" b="0" i="0" u="none" strike="noStrike" kern="1200" cap="none" spc="0" normalizeH="0" baseline="0" noProof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uang</a:t>
            </a:r>
            <a:r>
              <a:rPr kumimoji="0" lang="en-US" sz="2400" b="0" i="0" u="none" strike="noStrike" kern="1200" cap="none" spc="0" normalizeH="0" baseline="0" noProof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kumimoji="0" lang="en-US" sz="2400" b="0" i="0" u="none" strike="noStrike" kern="1200" cap="none" spc="0" normalizeH="0" baseline="0" noProof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beredar</a:t>
            </a:r>
            <a:endParaRPr kumimoji="0" lang="en-US" sz="2400" b="0" i="0" u="none" strike="noStrike" kern="1200" cap="none" spc="0" normalizeH="0" baseline="0" noProof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548005" marR="0" lvl="1" indent="-228600" algn="l" defTabSz="914400" rtl="0" eaLnBrk="1" fontAlgn="base" latinLnBrk="0" hangingPunct="1">
              <a:lnSpc>
                <a:spcPct val="100000"/>
              </a:lnSpc>
              <a:spcBef>
                <a:spcPts val="375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anose="05020102010507070707" pitchFamily="18" charset="2"/>
              <a:buNone/>
            </a:pPr>
            <a:r>
              <a:rPr kumimoji="0" lang="en-US" sz="2400" b="0" i="0" u="none" strike="noStrike" kern="1200" cap="none" spc="0" normalizeH="0" baseline="0" noProof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		=  </a:t>
            </a:r>
            <a:r>
              <a:rPr kumimoji="0" lang="en-US" sz="2400" b="0" i="0" u="none" strike="noStrike" kern="1200" cap="none" spc="0" normalizeH="0" baseline="0" noProof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perputaran</a:t>
            </a:r>
            <a:r>
              <a:rPr kumimoji="0" lang="en-US" sz="2400" b="0" i="0" u="none" strike="noStrike" kern="1200" cap="none" spc="0" normalizeH="0" baseline="0" noProof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uang</a:t>
            </a:r>
            <a:endParaRPr kumimoji="0" lang="en-US" sz="2400" b="0" i="0" u="none" strike="noStrike" kern="1200" cap="none" spc="0" normalizeH="0" baseline="0" noProof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548005" marR="0" lvl="1" indent="-228600" algn="l" defTabSz="914400" rtl="0" eaLnBrk="1" fontAlgn="base" latinLnBrk="0" hangingPunct="1">
              <a:lnSpc>
                <a:spcPct val="100000"/>
              </a:lnSpc>
              <a:spcBef>
                <a:spcPts val="375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anose="05020102010507070707" pitchFamily="18" charset="2"/>
              <a:buNone/>
            </a:pPr>
            <a:r>
              <a:rPr kumimoji="0" lang="en-US" sz="2400" b="0" i="0" u="none" strike="noStrike" kern="1200" cap="none" spc="0" normalizeH="0" baseline="0" noProof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		=  </a:t>
            </a:r>
            <a:r>
              <a:rPr kumimoji="0" lang="en-US" sz="2400" b="0" i="0" u="none" strike="noStrike" kern="1200" cap="none" spc="0" normalizeH="0" baseline="0" noProof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harga</a:t>
            </a:r>
            <a:r>
              <a:rPr kumimoji="0" lang="en-US" sz="2400" b="0" i="0" u="none" strike="noStrike" kern="1200" cap="none" spc="0" normalizeH="0" baseline="0" noProof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barang</a:t>
            </a:r>
            <a:endParaRPr kumimoji="0" lang="en-US" sz="2400" b="0" i="0" u="none" strike="noStrike" kern="1200" cap="none" spc="0" normalizeH="0" baseline="0" noProof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548005" marR="0" lvl="1" indent="-228600" algn="l" defTabSz="914400" rtl="0" eaLnBrk="1" fontAlgn="base" latinLnBrk="0" hangingPunct="1">
              <a:lnSpc>
                <a:spcPct val="100000"/>
              </a:lnSpc>
              <a:spcBef>
                <a:spcPts val="375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anose="05020102010507070707" pitchFamily="18" charset="2"/>
              <a:buNone/>
            </a:pPr>
            <a:r>
              <a:rPr kumimoji="0" lang="en-US" sz="2400" b="0" i="0" u="none" strike="noStrike" kern="1200" cap="none" spc="0" normalizeH="0" baseline="0" noProof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		=  volume </a:t>
            </a:r>
            <a:r>
              <a:rPr kumimoji="0" lang="en-US" sz="2400" b="0" i="0" u="none" strike="noStrike" kern="1200" cap="none" spc="0" normalizeH="0" baseline="0" noProof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barang</a:t>
            </a:r>
            <a:r>
              <a:rPr kumimoji="0" lang="en-US" sz="2400" b="0" i="0" u="none" strike="noStrike" kern="1200" cap="none" spc="0" normalizeH="0" baseline="0" noProof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kumimoji="0" lang="en-US" sz="2400" b="0" i="0" u="none" strike="noStrike" kern="1200" cap="none" spc="0" normalizeH="0" baseline="0" noProof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diperdagangkan</a:t>
            </a:r>
            <a:endParaRPr kumimoji="0" lang="en-US" sz="2400" b="0" i="0" u="none" strike="noStrike" kern="1200" cap="none" spc="0" normalizeH="0" baseline="0" noProof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73050" marR="0" indent="-273050" algn="l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</a:pPr>
            <a:endParaRPr kumimoji="0" lang="id-ID" sz="2600" b="0" i="0" u="none" strike="noStrike" kern="1200" cap="none" spc="0" normalizeH="0" baseline="0" noProof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 bIns="91440" anchor="b"/>
          <a:p>
            <a:r>
              <a:rPr lang="en-US" altLang="id-ID" dirty="0" err="1"/>
              <a:t>Teori</a:t>
            </a:r>
            <a:r>
              <a:rPr lang="en-US" altLang="id-ID" dirty="0"/>
              <a:t> </a:t>
            </a:r>
            <a:r>
              <a:rPr lang="en-US" altLang="id-ID" dirty="0" err="1"/>
              <a:t>Permintaan</a:t>
            </a:r>
            <a:r>
              <a:rPr lang="en-US" altLang="id-ID" dirty="0"/>
              <a:t> </a:t>
            </a:r>
            <a:r>
              <a:rPr lang="en-US" altLang="id-ID" dirty="0" err="1"/>
              <a:t>Uang</a:t>
            </a:r>
            <a:r>
              <a:rPr lang="en-US" altLang="id-ID" dirty="0"/>
              <a:t> Keynes</a:t>
            </a:r>
            <a:endParaRPr lang="id-ID" altLang="zh-C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  <p:custDataLst>
      <p:tags r:id="rId6"/>
    </p:custData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 bIns="91440" anchor="b"/>
          <a:p>
            <a:r>
              <a:rPr lang="en-US" altLang="id-ID" dirty="0" err="1"/>
              <a:t>Permintaan</a:t>
            </a:r>
            <a:r>
              <a:rPr lang="en-US" altLang="id-ID" dirty="0"/>
              <a:t> </a:t>
            </a:r>
            <a:r>
              <a:rPr lang="en-US" altLang="id-ID" dirty="0" err="1"/>
              <a:t>Uang</a:t>
            </a:r>
            <a:r>
              <a:rPr lang="en-US" altLang="id-ID" dirty="0"/>
              <a:t> </a:t>
            </a:r>
            <a:r>
              <a:rPr lang="en-US" altLang="id-ID" dirty="0" err="1"/>
              <a:t>untuk</a:t>
            </a:r>
            <a:r>
              <a:rPr lang="en-US" altLang="id-ID" dirty="0"/>
              <a:t> </a:t>
            </a:r>
            <a:r>
              <a:rPr lang="en-US" altLang="id-ID" dirty="0" err="1"/>
              <a:t>Transaksi</a:t>
            </a:r>
            <a:endParaRPr lang="id-ID" altLang="zh-CN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  <p:custDataLst>
      <p:tags r:id="rId6"/>
    </p:custDataLst>
  </p:cSld>
  <p:clrMapOvr>
    <a:masterClrMapping/>
  </p:clrMapOvr>
  <p:transition/>
</p:sld>
</file>

<file path=ppt/tags/tag1.xml><?xml version="1.0" encoding="utf-8"?>
<p:tagLst xmlns:p="http://schemas.openxmlformats.org/presentationml/2006/main">
  <p:tag name="POWER3D TRANSITION" val="DemoSpacePort.p3d 4"/>
  <p:tag name="POWER3D OPTIONS" val="Fast "/>
  <p:tag name="POWER3D IMAGE0" val="Pwrtrans.tga"/>
  <p:tag name="POWER3D SOUND" val="Space Port"/>
</p:tagLst>
</file>

<file path=ppt/tags/tag2.xml><?xml version="1.0" encoding="utf-8"?>
<p:tagLst xmlns:p="http://schemas.openxmlformats.org/presentationml/2006/main">
  <p:tag name="POWER3D TRANSITION" val="DemoTunnelTravel.p3d 1"/>
  <p:tag name="POWER3D OPTIONS" val="Fast "/>
  <p:tag name="POWER3D IMAGE0" val="Pwrtrans.tga"/>
  <p:tag name="POWER3D SOUND" val="Tunnel Travel"/>
</p:tagLst>
</file>

<file path=ppt/tags/tag3.xml><?xml version="1.0" encoding="utf-8"?>
<p:tagLst xmlns:p="http://schemas.openxmlformats.org/presentationml/2006/main">
  <p:tag name="POWER3D TRANSITION" val="DemoTurnImageTurn.p3d 1"/>
  <p:tag name="POWER3D OPTIONS" val="Fast "/>
  <p:tag name="POWER3D IMAGE0" val="CGILOGO.TGA"/>
  <p:tag name="POWER3D IMAGE1" val="Pwrtrans.tga"/>
  <p:tag name="POWER3D SOUND" val="Turn Image Turn"/>
</p:tagLst>
</file>

<file path=ppt/tags/tag4.xml><?xml version="1.0" encoding="utf-8"?>
<p:tagLst xmlns:p="http://schemas.openxmlformats.org/presentationml/2006/main">
  <p:tag name="POWER3D TRANSITION" val="DemoTurningPieces.p3d 3"/>
  <p:tag name="POWER3D OPTIONS" val="Fast "/>
  <p:tag name="POWER3D IMAGE0" val="CGILOGO.TGA"/>
  <p:tag name="POWER3D IMAGE1" val="Pwrtrans.tga"/>
  <p:tag name="POWER3D SOUND" val="Turning Pieces"/>
</p:tagLst>
</file>

<file path=ppt/tags/tag5.xml><?xml version="1.0" encoding="utf-8"?>
<p:tagLst xmlns:p="http://schemas.openxmlformats.org/presentationml/2006/main">
  <p:tag name="POWER3D TRANSITION" val="DemoTwirlingPanels.p3d 0"/>
  <p:tag name="POWER3D OPTIONS" val="Fast "/>
  <p:tag name="POWER3D IMAGE0" val="CGILOGO.TGA"/>
  <p:tag name="POWER3D IMAGE1" val="Pwrtrans.tga"/>
  <p:tag name="POWER3D SOUND" val="Twirling Panels"/>
</p:tagLst>
</file>

<file path=ppt/tags/tag6.xml><?xml version="1.0" encoding="utf-8"?>
<p:tagLst xmlns:p="http://schemas.openxmlformats.org/presentationml/2006/main">
  <p:tag name="POWER3D TRANSITION" val="DemoVaultDoors.p3d 2"/>
  <p:tag name="POWER3D OPTIONS" val="Fast "/>
  <p:tag name="POWER3D IMAGE0" val="CGILOGO.TGA"/>
  <p:tag name="POWER3D IMAGE1" val="Pwrtrans.tga"/>
  <p:tag name="POWER3D SOUND" val="Vault Doors"/>
</p:tagLst>
</file>

<file path=ppt/tags/tag7.xml><?xml version="1.0" encoding="utf-8"?>
<p:tagLst xmlns:p="http://schemas.openxmlformats.org/presentationml/2006/main">
  <p:tag name="POWER3D TRANSITION" val="DemoVirtualBillboard.p3d 1"/>
  <p:tag name="POWER3D OPTIONS" val="Fast "/>
  <p:tag name="POWER3D IMAGE0" val="CGILOGO.TGA"/>
  <p:tag name="POWER3D IMAGE1" val="Pwrtrans.tga"/>
  <p:tag name="POWER3D SOUND" val="Virtual Billboard"/>
</p:tagLst>
</file>

<file path=ppt/tags/tag8.xml><?xml version="1.0" encoding="utf-8"?>
<p:tagLst xmlns:p="http://schemas.openxmlformats.org/presentationml/2006/main">
  <p:tag name="POWER3D TRANSITION" val="DemoWand.p3d 1"/>
  <p:tag name="POWER3D OPTIONS" val="Fast "/>
  <p:tag name="POWER3D IMAGE0" val="Pwrtrans.tga"/>
  <p:tag name="POWER3D SOUND" val="Wand"/>
</p:tagLst>
</file>

<file path=ppt/tags/tag9.xml><?xml version="1.0" encoding="utf-8"?>
<p:tagLst xmlns:p="http://schemas.openxmlformats.org/presentationml/2006/main">
  <p:tag name="POWER3D TRANSITION" val="DemoSpaceCubes.p3d 3"/>
  <p:tag name="POWER3D OPTIONS" val="Medium "/>
  <p:tag name="POWER3D IMAGE0" val="Pwrtrans.tga"/>
  <p:tag name="POWER3D SOUND" val="Space Cubes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lends">
  <a:themeElements>
    <a:clrScheme name="Blends 1">
      <a:dk1>
        <a:srgbClr val="969696"/>
      </a:dk1>
      <a:lt1>
        <a:srgbClr val="FFFFFF"/>
      </a:lt1>
      <a:dk2>
        <a:srgbClr val="000000"/>
      </a:dk2>
      <a:lt2>
        <a:srgbClr val="DDDDDD"/>
      </a:lt2>
      <a:accent1>
        <a:srgbClr val="00E4A8"/>
      </a:accent1>
      <a:accent2>
        <a:srgbClr val="3333CC"/>
      </a:accent2>
      <a:accent3>
        <a:srgbClr val="AAAAAA"/>
      </a:accent3>
      <a:accent4>
        <a:srgbClr val="DADADA"/>
      </a:accent4>
      <a:accent5>
        <a:srgbClr val="AAEFD1"/>
      </a:accent5>
      <a:accent6>
        <a:srgbClr val="2D2DB9"/>
      </a:accent6>
      <a:hlink>
        <a:srgbClr val="FF5050"/>
      </a:hlink>
      <a:folHlink>
        <a:srgbClr val="FFCF01"/>
      </a:folHlink>
    </a:clrScheme>
    <a:fontScheme name="Blends">
      <a:majorFont>
        <a:latin typeface="Rockwell"/>
        <a:ea typeface=""/>
        <a:cs typeface=""/>
      </a:majorFont>
      <a:minorFont>
        <a:latin typeface="Rockwel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0</TotalTime>
  <Words>2524</Words>
  <Application>WPS Presentation</Application>
  <PresentationFormat>On-screen Show (4:3)</PresentationFormat>
  <Paragraphs>69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16</vt:i4>
      </vt:variant>
    </vt:vector>
  </HeadingPairs>
  <TitlesOfParts>
    <vt:vector size="34" baseType="lpstr">
      <vt:lpstr>Arial</vt:lpstr>
      <vt:lpstr>SimSun</vt:lpstr>
      <vt:lpstr>Wingdings</vt:lpstr>
      <vt:lpstr>Franklin Gothic Book</vt:lpstr>
      <vt:lpstr>Wingdings 2</vt:lpstr>
      <vt:lpstr>Rockwell</vt:lpstr>
      <vt:lpstr>Impact</vt:lpstr>
      <vt:lpstr>Wingdings 2</vt:lpstr>
      <vt:lpstr>Algerian</vt:lpstr>
      <vt:lpstr>CopprplGoth Bd BT</vt:lpstr>
      <vt:lpstr>Segoe Print</vt:lpstr>
      <vt:lpstr>Perpetua</vt:lpstr>
      <vt:lpstr>Microsoft YaHei</vt:lpstr>
      <vt:lpstr>Arial Unicode MS</vt:lpstr>
      <vt:lpstr>Calibri</vt:lpstr>
      <vt:lpstr>Times New Roman</vt:lpstr>
      <vt:lpstr>Equity</vt:lpstr>
      <vt:lpstr>Blends</vt:lpstr>
      <vt:lpstr>PowerPoint 演示文稿</vt:lpstr>
      <vt:lpstr>Pengertian Uang</vt:lpstr>
      <vt:lpstr>Ciri-ciri Uang</vt:lpstr>
      <vt:lpstr>Fungsi Utama Uang</vt:lpstr>
      <vt:lpstr>Macam-macam Uang </vt:lpstr>
      <vt:lpstr>Motif Memegang Uang </vt:lpstr>
      <vt:lpstr>TEORI PERMINTAAN UANG KLASIK:  TEORI KUANTITAS UANG-IRVING FISHER</vt:lpstr>
      <vt:lpstr>Teori Permintaan Uang Keynes</vt:lpstr>
      <vt:lpstr>Permintaan Uang untuk Transaksi</vt:lpstr>
      <vt:lpstr>Permintaan Uang untuk Tujuan Spekulasi</vt:lpstr>
      <vt:lpstr>Penawaran Uang (Jumlah Uang Beredar/JUB/Money Supply/MS)</vt:lpstr>
      <vt:lpstr>Penawaran Uang</vt:lpstr>
      <vt:lpstr>Definisi penawaran uang dapat dilihat sebagai berikut : </vt:lpstr>
      <vt:lpstr>PowerPoint 演示文稿</vt:lpstr>
      <vt:lpstr>Pelaku Pasar Uang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Selamat Datang </dc:title>
  <dc:creator>User</dc:creator>
  <cp:lastModifiedBy>asus</cp:lastModifiedBy>
  <cp:revision>25</cp:revision>
  <dcterms:created xsi:type="dcterms:W3CDTF">2012-02-23T02:30:00Z</dcterms:created>
  <dcterms:modified xsi:type="dcterms:W3CDTF">2020-02-09T23:02:57Z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1057-11.2.0.9144</vt:lpwstr>
  </property>
</Properties>
</file>