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6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38A0E49-4787-4D11-AF6A-1FA152ABCEB3}" type="datetimeFigureOut">
              <a:rPr lang="id-ID" smtClean="0"/>
              <a:t>25/11/2018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02A9FD0-0A29-441B-82B6-1497E550D5C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A0E49-4787-4D11-AF6A-1FA152ABCEB3}" type="datetimeFigureOut">
              <a:rPr lang="id-ID" smtClean="0"/>
              <a:t>25/11/2018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A9FD0-0A29-441B-82B6-1497E550D5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38A0E49-4787-4D11-AF6A-1FA152ABCEB3}" type="datetimeFigureOut">
              <a:rPr lang="id-ID" smtClean="0"/>
              <a:t>25/11/2018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2A9FD0-0A29-441B-82B6-1497E550D5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A0E49-4787-4D11-AF6A-1FA152ABCEB3}" type="datetimeFigureOut">
              <a:rPr lang="id-ID" smtClean="0"/>
              <a:t>25/11/2018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A9FD0-0A29-441B-82B6-1497E550D5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8A0E49-4787-4D11-AF6A-1FA152ABCEB3}" type="datetimeFigureOut">
              <a:rPr lang="id-ID" smtClean="0"/>
              <a:t>25/11/2018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02A9FD0-0A29-441B-82B6-1497E550D5C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A0E49-4787-4D11-AF6A-1FA152ABCEB3}" type="datetimeFigureOut">
              <a:rPr lang="id-ID" smtClean="0"/>
              <a:t>25/11/2018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A9FD0-0A29-441B-82B6-1497E550D5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A0E49-4787-4D11-AF6A-1FA152ABCEB3}" type="datetimeFigureOut">
              <a:rPr lang="id-ID" smtClean="0"/>
              <a:t>25/11/2018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A9FD0-0A29-441B-82B6-1497E550D5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A0E49-4787-4D11-AF6A-1FA152ABCEB3}" type="datetimeFigureOut">
              <a:rPr lang="id-ID" smtClean="0"/>
              <a:t>25/11/2018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A9FD0-0A29-441B-82B6-1497E550D5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8A0E49-4787-4D11-AF6A-1FA152ABCEB3}" type="datetimeFigureOut">
              <a:rPr lang="id-ID" smtClean="0"/>
              <a:t>25/11/2018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A9FD0-0A29-441B-82B6-1497E550D5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A0E49-4787-4D11-AF6A-1FA152ABCEB3}" type="datetimeFigureOut">
              <a:rPr lang="id-ID" smtClean="0"/>
              <a:t>25/11/2018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A9FD0-0A29-441B-82B6-1497E550D5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A0E49-4787-4D11-AF6A-1FA152ABCEB3}" type="datetimeFigureOut">
              <a:rPr lang="id-ID" smtClean="0"/>
              <a:t>25/11/2018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A9FD0-0A29-441B-82B6-1497E550D5C5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38A0E49-4787-4D11-AF6A-1FA152ABCEB3}" type="datetimeFigureOut">
              <a:rPr lang="id-ID" smtClean="0"/>
              <a:t>25/11/2018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2A9FD0-0A29-441B-82B6-1497E550D5C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6000" dirty="0"/>
              <a:t>THE EIGHT PARTS OF SPEECH</a:t>
            </a:r>
            <a:endParaRPr lang="id-ID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3808" y="5301208"/>
            <a:ext cx="5697420" cy="1101248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By: Rizki Puji Lestari, S.Pd</a:t>
            </a:r>
          </a:p>
          <a:p>
            <a:endParaRPr lang="id-ID" dirty="0"/>
          </a:p>
          <a:p>
            <a:r>
              <a:rPr lang="id-ID" dirty="0" smtClean="0"/>
              <a:t>PDD UNS – D2 MECHANICAL ENGINEERING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5363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8. INTERJECTION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7920880" cy="4610912"/>
          </a:xfrm>
        </p:spPr>
        <p:txBody>
          <a:bodyPr/>
          <a:lstStyle/>
          <a:p>
            <a:pPr marL="0" lvl="0" indent="0">
              <a:buNone/>
            </a:pPr>
            <a:r>
              <a:rPr lang="id-ID" b="1" dirty="0"/>
              <a:t>An interjection is a word used to express emotion.</a:t>
            </a:r>
            <a:endParaRPr lang="id-ID" dirty="0"/>
          </a:p>
          <a:p>
            <a:pPr marL="0" indent="0">
              <a:buNone/>
            </a:pPr>
            <a:r>
              <a:rPr lang="id-ID" i="1" dirty="0"/>
              <a:t>Oh!... Wow!... Oops!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An interjection is a word used to express emotion. It is often followed by an exclamation point.</a:t>
            </a:r>
          </a:p>
          <a:p>
            <a:r>
              <a:rPr lang="id-ID" i="1" dirty="0"/>
              <a:t>The young girl brought me a very long letter from the teacher, and then she quickly disappeared. </a:t>
            </a:r>
            <a:r>
              <a:rPr lang="id-ID" b="1" i="1" u="sng" dirty="0"/>
              <a:t>Oh my</a:t>
            </a:r>
            <a:r>
              <a:rPr lang="id-ID" i="1" dirty="0"/>
              <a:t>!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95868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004494">
            <a:off x="-118401" y="2325331"/>
            <a:ext cx="8984819" cy="17067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8000" b="1" dirty="0" smtClean="0">
                <a:sym typeface="Wingdings" pitchFamily="2" charset="2"/>
              </a:rPr>
              <a:t> </a:t>
            </a:r>
            <a:r>
              <a:rPr lang="id-ID" sz="8000" b="1" dirty="0" smtClean="0">
                <a:latin typeface="Bradley Hand ITC" pitchFamily="66" charset="0"/>
                <a:sym typeface="Wingdings" pitchFamily="2" charset="2"/>
              </a:rPr>
              <a:t>THANK YOU </a:t>
            </a:r>
            <a:endParaRPr lang="id-ID" sz="8000" b="1" dirty="0"/>
          </a:p>
        </p:txBody>
      </p:sp>
    </p:spTree>
    <p:extLst>
      <p:ext uri="{BB962C8B-B14F-4D97-AF65-F5344CB8AC3E}">
        <p14:creationId xmlns:p14="http://schemas.microsoft.com/office/powerpoint/2010/main" val="267892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Opening...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9416"/>
            <a:ext cx="7848872" cy="5059944"/>
          </a:xfrm>
        </p:spPr>
        <p:txBody>
          <a:bodyPr/>
          <a:lstStyle/>
          <a:p>
            <a:pPr marL="0" indent="0">
              <a:buNone/>
            </a:pPr>
            <a:r>
              <a:rPr lang="id-ID" i="1" dirty="0"/>
              <a:t>There are eight parts of speech in the English language: noun, pronoun, verb, adjective, adverb, preposition, conjunction, and interjection. The part of speech indicates how the word functions in meaning as well as grammatically within the </a:t>
            </a:r>
            <a:r>
              <a:rPr lang="id-ID" i="1" dirty="0" smtClean="0"/>
              <a:t>sentence.</a:t>
            </a:r>
          </a:p>
          <a:p>
            <a:pPr marL="0" indent="0">
              <a:buNone/>
            </a:pPr>
            <a:r>
              <a:rPr lang="id-ID" i="1" dirty="0" smtClean="0"/>
              <a:t>An </a:t>
            </a:r>
            <a:r>
              <a:rPr lang="id-ID" i="1" dirty="0"/>
              <a:t>individual word can function as more than one part of speech when used in different circumstances. Understanding parts of speech is essential for determining the correct definition of a word when using the dictionary</a:t>
            </a:r>
            <a:r>
              <a:rPr lang="id-ID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48585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1. NOUN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9416"/>
            <a:ext cx="7920880" cy="505994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id-ID" b="1" dirty="0"/>
              <a:t>A noun is the name of a person, place, thing, or idea.</a:t>
            </a:r>
            <a:endParaRPr lang="id-ID" dirty="0"/>
          </a:p>
          <a:p>
            <a:pPr marL="0" indent="0">
              <a:buNone/>
            </a:pPr>
            <a:r>
              <a:rPr lang="id-ID" i="1" dirty="0"/>
              <a:t>man... Butte College... house... happiness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A noun is a word for a person, place, thing, or idea. Nouns are often used with an article (</a:t>
            </a:r>
            <a:r>
              <a:rPr lang="id-ID" i="1" dirty="0"/>
              <a:t>the</a:t>
            </a:r>
            <a:r>
              <a:rPr lang="id-ID" dirty="0"/>
              <a:t>, </a:t>
            </a:r>
            <a:r>
              <a:rPr lang="id-ID" i="1" dirty="0"/>
              <a:t>a</a:t>
            </a:r>
            <a:r>
              <a:rPr lang="id-ID" dirty="0"/>
              <a:t>, </a:t>
            </a:r>
            <a:r>
              <a:rPr lang="id-ID" i="1" dirty="0"/>
              <a:t>an</a:t>
            </a:r>
            <a:r>
              <a:rPr lang="id-ID" dirty="0"/>
              <a:t>), but not always. Proper nouns always start with a capital letter; common nouns do not. Nouns can be singular or plural, concrete or </a:t>
            </a:r>
            <a:r>
              <a:rPr lang="id-ID" dirty="0" smtClean="0"/>
              <a:t>abstract.</a:t>
            </a:r>
          </a:p>
          <a:p>
            <a:pPr marL="0" indent="0">
              <a:buNone/>
            </a:pPr>
            <a:r>
              <a:rPr lang="id-ID" dirty="0" smtClean="0"/>
              <a:t>Nouns </a:t>
            </a:r>
            <a:r>
              <a:rPr lang="id-ID" dirty="0"/>
              <a:t>show possession by adding </a:t>
            </a:r>
            <a:r>
              <a:rPr lang="id-ID" i="1" dirty="0"/>
              <a:t>'s</a:t>
            </a:r>
            <a:r>
              <a:rPr lang="id-ID" dirty="0"/>
              <a:t>. Nouns can function in different roles within a sentence; for example, a noun can be a subject, direct object, indirect object, subject complement, or object of a preposition.</a:t>
            </a:r>
          </a:p>
          <a:p>
            <a:r>
              <a:rPr lang="id-ID" i="1" dirty="0"/>
              <a:t>The young </a:t>
            </a:r>
            <a:r>
              <a:rPr lang="id-ID" b="1" i="1" u="sng" dirty="0"/>
              <a:t>girl</a:t>
            </a:r>
            <a:r>
              <a:rPr lang="id-ID" i="1" dirty="0"/>
              <a:t> brought me a very long </a:t>
            </a:r>
            <a:r>
              <a:rPr lang="id-ID" b="1" i="1" u="sng" dirty="0"/>
              <a:t>letter</a:t>
            </a:r>
            <a:r>
              <a:rPr lang="id-ID" i="1" dirty="0"/>
              <a:t> from the </a:t>
            </a:r>
            <a:r>
              <a:rPr lang="id-ID" b="1" i="1" u="sng" dirty="0"/>
              <a:t>teacher</a:t>
            </a:r>
            <a:r>
              <a:rPr lang="id-ID" i="1" dirty="0"/>
              <a:t>, and then she quickly disappeared. Oh my</a:t>
            </a:r>
            <a:r>
              <a:rPr lang="id-ID" i="1" dirty="0" smtClean="0"/>
              <a:t>!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64707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2. PRONOUN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064896" cy="537321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id-ID" sz="2300" b="1" dirty="0"/>
              <a:t>A pronoun is a word used in place of a noun.</a:t>
            </a:r>
            <a:endParaRPr lang="id-ID" sz="2300" dirty="0"/>
          </a:p>
          <a:p>
            <a:pPr marL="0" indent="0">
              <a:buNone/>
            </a:pPr>
            <a:r>
              <a:rPr lang="id-ID" sz="2300" i="1" dirty="0"/>
              <a:t>She... we... they... it</a:t>
            </a:r>
            <a:endParaRPr lang="id-ID" sz="2300" dirty="0"/>
          </a:p>
          <a:p>
            <a:pPr marL="0" indent="0">
              <a:buNone/>
            </a:pPr>
            <a:r>
              <a:rPr lang="id-ID" sz="2300" dirty="0"/>
              <a:t>A pronoun is a word used in place of a noun. A pronoun is usually substituted for a specific noun, which is called its antecedent. In the sentence above, the antecedent for the pronoun </a:t>
            </a:r>
            <a:r>
              <a:rPr lang="id-ID" sz="2300" i="1" dirty="0"/>
              <a:t>she</a:t>
            </a:r>
            <a:r>
              <a:rPr lang="id-ID" sz="2300" dirty="0"/>
              <a:t> is the </a:t>
            </a:r>
            <a:r>
              <a:rPr lang="id-ID" sz="2300" dirty="0" smtClean="0"/>
              <a:t>girl.</a:t>
            </a:r>
          </a:p>
          <a:p>
            <a:pPr marL="0" indent="0">
              <a:buNone/>
            </a:pPr>
            <a:r>
              <a:rPr lang="id-ID" sz="2300" dirty="0" smtClean="0"/>
              <a:t>Pronouns </a:t>
            </a:r>
            <a:r>
              <a:rPr lang="id-ID" sz="2300" dirty="0"/>
              <a:t>are further defined by type: personal pronouns refer to specific persons or things; possessive pronouns indicate ownership; reflexive pronouns are used to emphasize another noun or pronoun; relative pronouns introduce a subordinate clause; and demonstrative pronouns identify, point to, or refer to nouns.</a:t>
            </a:r>
          </a:p>
          <a:p>
            <a:r>
              <a:rPr lang="id-ID" sz="2300" i="1" dirty="0"/>
              <a:t>The young girl brought </a:t>
            </a:r>
            <a:r>
              <a:rPr lang="id-ID" sz="2300" b="1" i="1" u="sng" dirty="0"/>
              <a:t>me</a:t>
            </a:r>
            <a:r>
              <a:rPr lang="id-ID" sz="2300" i="1" dirty="0"/>
              <a:t> a very long letter from the teacher, and then </a:t>
            </a:r>
            <a:r>
              <a:rPr lang="id-ID" sz="2300" b="1" i="1" u="sng" dirty="0"/>
              <a:t>she</a:t>
            </a:r>
            <a:r>
              <a:rPr lang="id-ID" sz="2300" i="1" dirty="0"/>
              <a:t> quickly disappeared. Oh my!</a:t>
            </a:r>
            <a:endParaRPr lang="id-ID" sz="2300" dirty="0"/>
          </a:p>
        </p:txBody>
      </p:sp>
    </p:spTree>
    <p:extLst>
      <p:ext uri="{BB962C8B-B14F-4D97-AF65-F5344CB8AC3E}">
        <p14:creationId xmlns:p14="http://schemas.microsoft.com/office/powerpoint/2010/main" val="3680761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3. VERB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9416"/>
            <a:ext cx="7704856" cy="498793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id-ID" b="1" dirty="0"/>
              <a:t>A verb expresses action or being.</a:t>
            </a:r>
            <a:endParaRPr lang="id-ID" dirty="0"/>
          </a:p>
          <a:p>
            <a:pPr marL="0" indent="0">
              <a:buNone/>
            </a:pPr>
            <a:r>
              <a:rPr lang="id-ID" i="1" dirty="0"/>
              <a:t>jump... is... write... become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The verb in a sentence expresses action or being. There is a main verb and sometimes one or more helping verbs. ("</a:t>
            </a:r>
            <a:r>
              <a:rPr lang="id-ID" i="1" dirty="0"/>
              <a:t>She can sing."</a:t>
            </a:r>
            <a:r>
              <a:rPr lang="id-ID" dirty="0"/>
              <a:t> </a:t>
            </a:r>
            <a:r>
              <a:rPr lang="id-ID" i="1" dirty="0"/>
              <a:t>Sing</a:t>
            </a:r>
            <a:r>
              <a:rPr lang="id-ID" dirty="0"/>
              <a:t> is the main verb; </a:t>
            </a:r>
            <a:r>
              <a:rPr lang="id-ID" i="1" dirty="0"/>
              <a:t>can</a:t>
            </a:r>
            <a:r>
              <a:rPr lang="id-ID" dirty="0"/>
              <a:t> is the helping verb</a:t>
            </a:r>
            <a:r>
              <a:rPr lang="id-ID" dirty="0" smtClean="0"/>
              <a:t>.)</a:t>
            </a:r>
          </a:p>
          <a:p>
            <a:pPr marL="0" indent="0">
              <a:buNone/>
            </a:pPr>
            <a:r>
              <a:rPr lang="id-ID" dirty="0" smtClean="0"/>
              <a:t>A </a:t>
            </a:r>
            <a:r>
              <a:rPr lang="id-ID" dirty="0"/>
              <a:t>verb must agree with its subject in number (both are singular or both are plural). Verbs also take different forms to express tense.</a:t>
            </a:r>
          </a:p>
          <a:p>
            <a:r>
              <a:rPr lang="id-ID" i="1" dirty="0"/>
              <a:t>The young girl </a:t>
            </a:r>
            <a:r>
              <a:rPr lang="id-ID" b="1" i="1" u="sng" dirty="0"/>
              <a:t>brought</a:t>
            </a:r>
            <a:r>
              <a:rPr lang="id-ID" i="1" dirty="0"/>
              <a:t> me a very long letter from the teacher, and then she quickly </a:t>
            </a:r>
            <a:r>
              <a:rPr lang="id-ID" b="1" i="1" u="sng" dirty="0"/>
              <a:t>disappeared</a:t>
            </a:r>
            <a:r>
              <a:rPr lang="id-ID" i="1" dirty="0"/>
              <a:t>. Oh my!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83065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4. ADJECTIVE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9416"/>
            <a:ext cx="7776864" cy="4846320"/>
          </a:xfrm>
        </p:spPr>
        <p:txBody>
          <a:bodyPr/>
          <a:lstStyle/>
          <a:p>
            <a:pPr marL="0" lvl="0" indent="0">
              <a:buNone/>
            </a:pPr>
            <a:r>
              <a:rPr lang="id-ID" b="1" dirty="0"/>
              <a:t>An adjective modifies or describes a noun or pronoun.</a:t>
            </a:r>
            <a:endParaRPr lang="id-ID" dirty="0"/>
          </a:p>
          <a:p>
            <a:pPr marL="0" indent="0">
              <a:buNone/>
            </a:pPr>
            <a:r>
              <a:rPr lang="id-ID" i="1" dirty="0"/>
              <a:t>pretty... old... blue... smart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An adjective is a word used to modify or describe a noun or a pronoun. It usually answers the question of which one, what kind, or how many. (Articles [a, an, the] are usually classified as adjectives.)</a:t>
            </a:r>
          </a:p>
          <a:p>
            <a:r>
              <a:rPr lang="id-ID" i="1" dirty="0"/>
              <a:t>The </a:t>
            </a:r>
            <a:r>
              <a:rPr lang="id-ID" b="1" i="1" u="sng" dirty="0"/>
              <a:t>young</a:t>
            </a:r>
            <a:r>
              <a:rPr lang="id-ID" i="1" dirty="0"/>
              <a:t> girl brought me a very </a:t>
            </a:r>
            <a:r>
              <a:rPr lang="id-ID" b="1" i="1" u="sng" dirty="0"/>
              <a:t>long</a:t>
            </a:r>
            <a:r>
              <a:rPr lang="id-ID" i="1" dirty="0"/>
              <a:t> letter from the teacher, and then she quickly disappeared. Oh my!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29831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5. ADvERB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9416"/>
            <a:ext cx="7632848" cy="48463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d-ID" b="1" dirty="0"/>
              <a:t>An adverb modifies or describes a verb, an adjective, or another adverb.</a:t>
            </a:r>
            <a:endParaRPr lang="id-ID" dirty="0"/>
          </a:p>
          <a:p>
            <a:pPr marL="0" indent="0">
              <a:buNone/>
            </a:pPr>
            <a:r>
              <a:rPr lang="id-ID" i="1" dirty="0"/>
              <a:t>gently... extremely... carefully... well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An adverb describes or modifies a verb, an adjective, or another adverb, but never a noun. It usually answers the questions of when, where, how, why, under what conditions, or to what degree. Adverbs often end in -ly.</a:t>
            </a:r>
          </a:p>
          <a:p>
            <a:r>
              <a:rPr lang="id-ID" i="1" dirty="0"/>
              <a:t>The young girl brought me a </a:t>
            </a:r>
            <a:r>
              <a:rPr lang="id-ID" b="1" i="1" u="sng" dirty="0"/>
              <a:t>very</a:t>
            </a:r>
            <a:r>
              <a:rPr lang="id-ID" i="1" dirty="0"/>
              <a:t> long letter from the teacher, and </a:t>
            </a:r>
            <a:r>
              <a:rPr lang="id-ID" b="1" i="1" u="sng" dirty="0"/>
              <a:t>then</a:t>
            </a:r>
            <a:r>
              <a:rPr lang="id-ID" i="1" dirty="0"/>
              <a:t> she </a:t>
            </a:r>
            <a:r>
              <a:rPr lang="id-ID" b="1" i="1" u="sng" dirty="0"/>
              <a:t>quickly</a:t>
            </a:r>
            <a:r>
              <a:rPr lang="id-ID" i="1" dirty="0"/>
              <a:t> disappeared. Oh my!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79884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6. PREPOSITION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9416"/>
            <a:ext cx="7920880" cy="5059944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id-ID" b="1" dirty="0"/>
              <a:t>A preposition is a word placed before a noun or pronoun to form a phrase modifying another word in the sentence.</a:t>
            </a:r>
            <a:endParaRPr lang="id-ID" dirty="0"/>
          </a:p>
          <a:p>
            <a:pPr marL="0" indent="0">
              <a:buNone/>
            </a:pPr>
            <a:r>
              <a:rPr lang="id-ID" i="1" dirty="0"/>
              <a:t>by... with.... about... until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(by the tree, with our friends, about the book, until tomorrow)</a:t>
            </a:r>
          </a:p>
          <a:p>
            <a:pPr marL="0" indent="0">
              <a:buNone/>
            </a:pPr>
            <a:r>
              <a:rPr lang="id-ID" dirty="0"/>
              <a:t>A preposition is a word placed before a noun or pronoun to form a phrase modifying another word in the sentence. Therefore a preposition is always part of a prepositional phrase. 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The </a:t>
            </a:r>
            <a:r>
              <a:rPr lang="id-ID" dirty="0"/>
              <a:t>prepositional phrase almost always functions as an adjective or as an adverb. The following list includes the most common prepositions:</a:t>
            </a:r>
          </a:p>
          <a:p>
            <a:r>
              <a:rPr lang="id-ID" i="1" dirty="0"/>
              <a:t>The young girl brought me a very long letter </a:t>
            </a:r>
            <a:r>
              <a:rPr lang="id-ID" b="1" i="1" u="sng" dirty="0"/>
              <a:t>from</a:t>
            </a:r>
            <a:r>
              <a:rPr lang="id-ID" b="1" i="1" dirty="0"/>
              <a:t> the teacher</a:t>
            </a:r>
            <a:r>
              <a:rPr lang="id-ID" i="1" dirty="0"/>
              <a:t>, and then she quickly disappeared. Oh my!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14275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7. CONJUNCTION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9416"/>
            <a:ext cx="7992888" cy="505994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id-ID" b="1" dirty="0"/>
              <a:t>A conjunction joins words, phrases, or clauses. </a:t>
            </a:r>
            <a:endParaRPr lang="id-ID" dirty="0"/>
          </a:p>
          <a:p>
            <a:pPr marL="0" indent="0">
              <a:buNone/>
            </a:pPr>
            <a:r>
              <a:rPr lang="id-ID" i="1" dirty="0"/>
              <a:t>and... but... or... while... because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A conjunction joins words, phrases, or clauses, and indicates the relationship between the elements joined. Coordinating conjunctions connect grammatically equal elements: and, but, or, nor, for, so, </a:t>
            </a:r>
            <a:r>
              <a:rPr lang="id-ID" dirty="0" smtClean="0"/>
              <a:t>yet.</a:t>
            </a:r>
          </a:p>
          <a:p>
            <a:pPr marL="0" indent="0">
              <a:buNone/>
            </a:pPr>
            <a:r>
              <a:rPr lang="id-ID" dirty="0" smtClean="0"/>
              <a:t>Subordinating </a:t>
            </a:r>
            <a:r>
              <a:rPr lang="id-ID" dirty="0"/>
              <a:t>conjunctions connect clauses that are not equal: because, although, while, since, etc. There are other types of conjunctions as well.</a:t>
            </a:r>
          </a:p>
          <a:p>
            <a:r>
              <a:rPr lang="id-ID" i="1" dirty="0"/>
              <a:t>The young girl brought me a very long letter from the teacher, </a:t>
            </a:r>
            <a:r>
              <a:rPr lang="id-ID" b="1" i="1" u="sng" dirty="0"/>
              <a:t>and</a:t>
            </a:r>
            <a:r>
              <a:rPr lang="id-ID" i="1" dirty="0"/>
              <a:t> then she quickly disappeared. Oh my!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43570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</TotalTime>
  <Words>194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THE EIGHT PARTS OF SPEECH</vt:lpstr>
      <vt:lpstr>Opening...</vt:lpstr>
      <vt:lpstr>1. NOUN</vt:lpstr>
      <vt:lpstr>2. PRONOUN</vt:lpstr>
      <vt:lpstr>3. VERB</vt:lpstr>
      <vt:lpstr>4. ADJECTIVE</vt:lpstr>
      <vt:lpstr>5. ADvERB</vt:lpstr>
      <vt:lpstr>6. PREPOSITION</vt:lpstr>
      <vt:lpstr>7. CONJUNCTION</vt:lpstr>
      <vt:lpstr>8. INTERJECTION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EIGHT PARTS OF SPEECH</dc:title>
  <dc:creator>Ririsssssss</dc:creator>
  <cp:lastModifiedBy>Ririsssssss</cp:lastModifiedBy>
  <cp:revision>2</cp:revision>
  <dcterms:created xsi:type="dcterms:W3CDTF">2018-11-24T17:08:46Z</dcterms:created>
  <dcterms:modified xsi:type="dcterms:W3CDTF">2018-11-24T17:21:23Z</dcterms:modified>
</cp:coreProperties>
</file>