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9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9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9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2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1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0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6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0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8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1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3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bertanam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:</a:t>
            </a:r>
          </a:p>
          <a:p>
            <a:r>
              <a:rPr lang="en-US" dirty="0"/>
              <a:t>–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endParaRPr lang="en-US" dirty="0"/>
          </a:p>
          <a:p>
            <a:r>
              <a:rPr lang="en-US" dirty="0"/>
              <a:t>–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komoditas</a:t>
            </a:r>
            <a:endParaRPr lang="en-US" dirty="0"/>
          </a:p>
          <a:p>
            <a:r>
              <a:rPr lang="en-US" dirty="0"/>
              <a:t>–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r>
              <a:rPr lang="en-US" dirty="0"/>
              <a:t>–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</a:t>
            </a:r>
          </a:p>
          <a:p>
            <a:r>
              <a:rPr lang="en-US" dirty="0"/>
              <a:t>–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gulma</a:t>
            </a:r>
            <a:endParaRPr lang="en-US" dirty="0"/>
          </a:p>
          <a:p>
            <a:r>
              <a:rPr lang="en-US" dirty="0"/>
              <a:t>–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tanam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2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PEMILIHAN   LAHAN   DAN   LOKASI</a:t>
            </a:r>
          </a:p>
          <a:p>
            <a:r>
              <a:rPr lang="en-US" dirty="0"/>
              <a:t>@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saprotan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sintetis</a:t>
            </a:r>
            <a:r>
              <a:rPr lang="en-US" dirty="0"/>
              <a:t> (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pestisida</a:t>
            </a:r>
            <a:r>
              <a:rPr lang="en-US" dirty="0"/>
              <a:t>)</a:t>
            </a:r>
          </a:p>
          <a:p>
            <a:r>
              <a:rPr lang="en-US" dirty="0"/>
              <a:t>@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non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dikonversi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2-3 </a:t>
            </a:r>
            <a:r>
              <a:rPr lang="en-US" dirty="0" err="1"/>
              <a:t>thn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benar2 </a:t>
            </a:r>
            <a:r>
              <a:rPr lang="en-US" dirty="0" err="1"/>
              <a:t>organik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pengangkutan</a:t>
            </a:r>
            <a:r>
              <a:rPr lang="en-US" dirty="0"/>
              <a:t>,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air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4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PEMILIHAN  BENIH  DAN  JENIS  KOMODITAS</a:t>
            </a:r>
          </a:p>
          <a:p>
            <a:r>
              <a:rPr lang="en-US" dirty="0"/>
              <a:t>@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. 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Penyemaian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bhn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penyelupan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)</a:t>
            </a:r>
          </a:p>
          <a:p>
            <a:r>
              <a:rPr lang="en-US" dirty="0"/>
              <a:t>@ </a:t>
            </a:r>
            <a:r>
              <a:rPr lang="en-US" dirty="0" err="1"/>
              <a:t>Komoditas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ketinggian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/</a:t>
            </a:r>
            <a:r>
              <a:rPr lang="en-US" dirty="0" err="1"/>
              <a:t>lahan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kebun</a:t>
            </a:r>
            <a:r>
              <a:rPr lang="en-US" dirty="0"/>
              <a:t> / </a:t>
            </a:r>
            <a:r>
              <a:rPr lang="en-US" dirty="0" err="1"/>
              <a:t>lahan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4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PENGELOLAAN  KESUBURAN  TANAH</a:t>
            </a:r>
          </a:p>
          <a:p>
            <a:r>
              <a:rPr lang="en-US" dirty="0"/>
              <a:t>@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penggunaaan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ZPT (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) </a:t>
            </a:r>
            <a:r>
              <a:rPr lang="en-US" dirty="0" err="1"/>
              <a:t>sintetis</a:t>
            </a:r>
            <a:endParaRPr lang="en-US" dirty="0"/>
          </a:p>
          <a:p>
            <a:r>
              <a:rPr lang="en-US" dirty="0"/>
              <a:t>@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kompos</a:t>
            </a:r>
            <a:r>
              <a:rPr lang="en-US" dirty="0"/>
              <a:t>/</a:t>
            </a:r>
            <a:r>
              <a:rPr lang="en-US" dirty="0" err="1"/>
              <a:t>kandang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mineral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phosphat</a:t>
            </a:r>
            <a:r>
              <a:rPr lang="en-US" dirty="0"/>
              <a:t>, </a:t>
            </a:r>
            <a:r>
              <a:rPr lang="en-US" dirty="0" err="1"/>
              <a:t>zeolit</a:t>
            </a:r>
            <a:r>
              <a:rPr lang="en-US" dirty="0"/>
              <a:t>, </a:t>
            </a:r>
            <a:r>
              <a:rPr lang="en-US" dirty="0" err="1"/>
              <a:t>kapur</a:t>
            </a:r>
            <a:r>
              <a:rPr lang="en-US" dirty="0"/>
              <a:t> </a:t>
            </a:r>
            <a:r>
              <a:rPr lang="en-US" dirty="0" err="1"/>
              <a:t>dolomit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Sisa-sisa</a:t>
            </a:r>
            <a:r>
              <a:rPr lang="en-US" dirty="0"/>
              <a:t> </a:t>
            </a:r>
            <a:r>
              <a:rPr lang="en-US" dirty="0" err="1"/>
              <a:t>pembakaran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/</a:t>
            </a:r>
            <a:r>
              <a:rPr lang="en-US" dirty="0" err="1"/>
              <a:t>limbah</a:t>
            </a:r>
            <a:r>
              <a:rPr lang="en-US" dirty="0"/>
              <a:t>: </a:t>
            </a:r>
            <a:r>
              <a:rPr lang="en-US" dirty="0" err="1"/>
              <a:t>abu</a:t>
            </a:r>
            <a:r>
              <a:rPr lang="en-US" dirty="0"/>
              <a:t> </a:t>
            </a:r>
            <a:r>
              <a:rPr lang="en-US" dirty="0" err="1"/>
              <a:t>sekam</a:t>
            </a:r>
            <a:r>
              <a:rPr lang="en-US" dirty="0"/>
              <a:t>/</a:t>
            </a:r>
            <a:r>
              <a:rPr lang="en-US" dirty="0" err="1"/>
              <a:t>bambu</a:t>
            </a:r>
            <a:r>
              <a:rPr lang="en-US" dirty="0"/>
              <a:t>, </a:t>
            </a:r>
            <a:r>
              <a:rPr lang="en-US" dirty="0" err="1"/>
              <a:t>sekam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, </a:t>
            </a:r>
            <a:r>
              <a:rPr lang="en-US" dirty="0" err="1"/>
              <a:t>tepung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, </a:t>
            </a:r>
            <a:r>
              <a:rPr lang="en-US" dirty="0" err="1"/>
              <a:t>tepung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/>
              <a:t> 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7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POLA  TANAM  DAN  AIR</a:t>
            </a:r>
          </a:p>
          <a:p>
            <a:r>
              <a:rPr lang="en-US" dirty="0"/>
              <a:t>@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se </a:t>
            </a:r>
            <a:r>
              <a:rPr lang="en-US" dirty="0" err="1"/>
              <a:t>famili</a:t>
            </a:r>
            <a:r>
              <a:rPr lang="en-US" dirty="0"/>
              <a:t> (</a:t>
            </a:r>
            <a:r>
              <a:rPr lang="en-US" dirty="0" err="1"/>
              <a:t>leguminoseae</a:t>
            </a:r>
            <a:r>
              <a:rPr lang="en-US" dirty="0"/>
              <a:t>, </a:t>
            </a:r>
            <a:r>
              <a:rPr lang="en-US" dirty="0" err="1"/>
              <a:t>cucurbitaceae</a:t>
            </a:r>
            <a:r>
              <a:rPr lang="en-US" dirty="0"/>
              <a:t>, </a:t>
            </a:r>
            <a:r>
              <a:rPr lang="en-US" dirty="0" err="1"/>
              <a:t>gramineae</a:t>
            </a:r>
            <a:r>
              <a:rPr lang="en-US" dirty="0"/>
              <a:t>, </a:t>
            </a:r>
            <a:r>
              <a:rPr lang="en-US" dirty="0" err="1"/>
              <a:t>cruciferae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)). 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multikultur</a:t>
            </a:r>
            <a:r>
              <a:rPr lang="en-US" dirty="0"/>
              <a:t> (</a:t>
            </a:r>
            <a:r>
              <a:rPr lang="en-US" dirty="0" err="1"/>
              <a:t>menanam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</a:t>
            </a:r>
            <a:r>
              <a:rPr lang="en-US" dirty="0" err="1"/>
              <a:t>luasan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)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tumpang</a:t>
            </a:r>
            <a:r>
              <a:rPr lang="en-US" dirty="0"/>
              <a:t> sari, </a:t>
            </a:r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gilir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.</a:t>
            </a:r>
          </a:p>
          <a:p>
            <a:r>
              <a:rPr lang="en-US" dirty="0"/>
              <a:t>@  </a:t>
            </a:r>
            <a:r>
              <a:rPr lang="en-US" dirty="0" err="1"/>
              <a:t>Menggunakan</a:t>
            </a:r>
            <a:r>
              <a:rPr lang="en-US" dirty="0"/>
              <a:t> air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sintetis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Menanam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. 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tomat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, </a:t>
            </a:r>
            <a:r>
              <a:rPr lang="en-US" dirty="0" err="1"/>
              <a:t>tomat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bawang2an, </a:t>
            </a:r>
            <a:r>
              <a:rPr lang="en-US" dirty="0" err="1"/>
              <a:t>selada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buncis</a:t>
            </a:r>
            <a:r>
              <a:rPr lang="en-US" dirty="0"/>
              <a:t>, </a:t>
            </a:r>
            <a:r>
              <a:rPr lang="en-US" dirty="0" err="1"/>
              <a:t>timun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, </a:t>
            </a:r>
            <a:r>
              <a:rPr lang="en-US" dirty="0" err="1"/>
              <a:t>buncis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kubis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5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PENGENDALIAN  HAMA  PENYAKIT  DAN  GULMA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predator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r>
              <a:rPr lang="en-US" dirty="0"/>
              <a:t>@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yang </a:t>
            </a:r>
            <a:r>
              <a:rPr lang="en-US" dirty="0" err="1"/>
              <a:t>sesuai</a:t>
            </a:r>
            <a:endParaRPr lang="en-US" dirty="0"/>
          </a:p>
          <a:p>
            <a:r>
              <a:rPr lang="en-US" dirty="0"/>
              <a:t>@ 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endParaRPr lang="en-US" dirty="0"/>
          </a:p>
          <a:p>
            <a:r>
              <a:rPr lang="en-US" dirty="0"/>
              <a:t>@ </a:t>
            </a:r>
            <a:r>
              <a:rPr lang="en-US" dirty="0" err="1"/>
              <a:t>Menggunakan</a:t>
            </a:r>
            <a:r>
              <a:rPr lang="en-US" dirty="0"/>
              <a:t> bio </a:t>
            </a:r>
            <a:r>
              <a:rPr lang="en-US" dirty="0" err="1"/>
              <a:t>pestisida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pestisida</a:t>
            </a:r>
            <a:r>
              <a:rPr lang="en-US" dirty="0"/>
              <a:t> </a:t>
            </a:r>
            <a:r>
              <a:rPr lang="en-US" dirty="0" err="1"/>
              <a:t>nabati</a:t>
            </a:r>
            <a:r>
              <a:rPr lang="en-US" dirty="0"/>
              <a:t>/</a:t>
            </a:r>
            <a:r>
              <a:rPr lang="en-US" dirty="0" err="1"/>
              <a:t>botani</a:t>
            </a:r>
            <a:endParaRPr lang="en-US" dirty="0"/>
          </a:p>
          <a:p>
            <a:r>
              <a:rPr lang="en-US" dirty="0"/>
              <a:t>@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predator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parasit</a:t>
            </a:r>
            <a:r>
              <a:rPr lang="en-US" dirty="0"/>
              <a:t>.  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, virus, </a:t>
            </a:r>
            <a:r>
              <a:rPr lang="en-US" dirty="0" err="1"/>
              <a:t>jamur</a:t>
            </a:r>
            <a:r>
              <a:rPr lang="en-US" dirty="0"/>
              <a:t> </a:t>
            </a:r>
            <a:r>
              <a:rPr lang="en-US" dirty="0" err="1"/>
              <a:t>antagonis</a:t>
            </a:r>
            <a:r>
              <a:rPr lang="en-US" dirty="0"/>
              <a:t>, </a:t>
            </a:r>
            <a:r>
              <a:rPr lang="en-US" dirty="0" err="1"/>
              <a:t>nematoda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en-US" dirty="0"/>
              <a:t>@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mulsa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jerami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1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TEMPAT  TANAM</a:t>
            </a:r>
          </a:p>
          <a:p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 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polibag</a:t>
            </a:r>
            <a:r>
              <a:rPr lang="en-US" dirty="0"/>
              <a:t>/pot. 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bertanam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 (green house), </a:t>
            </a:r>
            <a:r>
              <a:rPr lang="en-US" dirty="0" err="1"/>
              <a:t>perangkap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(insect screen). 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terlindungi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/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langkah2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… 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.</a:t>
            </a:r>
          </a:p>
          <a:p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kiat</a:t>
            </a:r>
            <a:r>
              <a:rPr lang="en-US" dirty="0"/>
              <a:t> </a:t>
            </a:r>
            <a:r>
              <a:rPr lang="en-US" dirty="0" err="1"/>
              <a:t>bercocok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  </a:t>
            </a:r>
            <a:r>
              <a:rPr lang="en-US" dirty="0" err="1"/>
              <a:t>sayuran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– </a:t>
            </a:r>
            <a:r>
              <a:rPr lang="en-US" dirty="0" err="1"/>
              <a:t>h.samsudin</a:t>
            </a:r>
            <a:r>
              <a:rPr lang="en-US" dirty="0"/>
              <a:t> </a:t>
            </a:r>
            <a:r>
              <a:rPr lang="en-US" dirty="0" err="1"/>
              <a:t>tendi</a:t>
            </a:r>
            <a:r>
              <a:rPr lang="en-US" dirty="0"/>
              <a:t> </a:t>
            </a:r>
            <a:r>
              <a:rPr lang="en-US" dirty="0" err="1"/>
              <a:t>satrio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934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2021-08-22T16:13:44Z</dcterms:created>
  <dcterms:modified xsi:type="dcterms:W3CDTF">2021-09-05T07:59:48Z</dcterms:modified>
</cp:coreProperties>
</file>