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9" r:id="rId2"/>
  </p:sldMasterIdLst>
  <p:notesMasterIdLst>
    <p:notesMasterId r:id="rId15"/>
  </p:notesMasterIdLst>
  <p:handoutMasterIdLst>
    <p:handoutMasterId r:id="rId16"/>
  </p:handoutMasterIdLst>
  <p:sldIdLst>
    <p:sldId id="257" r:id="rId3"/>
    <p:sldId id="259" r:id="rId4"/>
    <p:sldId id="295" r:id="rId5"/>
    <p:sldId id="276" r:id="rId6"/>
    <p:sldId id="277" r:id="rId7"/>
    <p:sldId id="296" r:id="rId8"/>
    <p:sldId id="297" r:id="rId9"/>
    <p:sldId id="298" r:id="rId10"/>
    <p:sldId id="300" r:id="rId11"/>
    <p:sldId id="301" r:id="rId12"/>
    <p:sldId id="302" r:id="rId13"/>
    <p:sldId id="304"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3C3"/>
    <a:srgbClr val="2B8F66"/>
    <a:srgbClr val="EC1C24"/>
    <a:srgbClr val="F6921E"/>
    <a:srgbClr val="00A69C"/>
    <a:srgbClr val="DD4E30"/>
    <a:srgbClr val="FFFFFF"/>
    <a:srgbClr val="82C69F"/>
    <a:srgbClr val="F5C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6" autoAdjust="0"/>
    <p:restoredTop sz="94660"/>
  </p:normalViewPr>
  <p:slideViewPr>
    <p:cSldViewPr snapToGrid="0">
      <p:cViewPr varScale="1">
        <p:scale>
          <a:sx n="73" d="100"/>
          <a:sy n="73" d="100"/>
        </p:scale>
        <p:origin x="7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2021/10/29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062855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Calibri" panose="020F0502020204030204" charset="0"/>
                <a:cs typeface="Calibri" panose="020F050202020403020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Calibri" panose="020F0502020204030204" charset="0"/>
                <a:cs typeface="Calibri" panose="020F0502020204030204" charset="0"/>
              </a:defRPr>
            </a:lvl1pPr>
          </a:lstStyle>
          <a:p>
            <a:fld id="{D2A48B96-639E-45A3-A0BA-2464DFDB1FAA}" type="datetimeFigureOut">
              <a:rPr lang="zh-CN" altLang="en-US" smtClean="0"/>
              <a:t>2021/10/29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Calibri" panose="020F0502020204030204" charset="0"/>
                <a:cs typeface="Calibri" panose="020F050202020403020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Calibri" panose="020F0502020204030204" charset="0"/>
                <a:cs typeface="Calibri" panose="020F0502020204030204" charset="0"/>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5970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Calibri" panose="020F0502020204030204" charset="0"/>
        <a:cs typeface="Calibri" panose="020F0502020204030204" charset="0"/>
      </a:defRPr>
    </a:lvl1pPr>
    <a:lvl2pPr marL="457200" algn="l" defTabSz="914400" rtl="0" eaLnBrk="1" latinLnBrk="0" hangingPunct="1">
      <a:defRPr sz="1200" kern="1200">
        <a:solidFill>
          <a:schemeClr val="tx1"/>
        </a:solidFill>
        <a:latin typeface="+mn-lt"/>
        <a:ea typeface="Calibri" panose="020F0502020204030204" charset="0"/>
        <a:cs typeface="Calibri" panose="020F0502020204030204" charset="0"/>
      </a:defRPr>
    </a:lvl2pPr>
    <a:lvl3pPr marL="914400" algn="l" defTabSz="914400" rtl="0" eaLnBrk="1" latinLnBrk="0" hangingPunct="1">
      <a:defRPr sz="1200" kern="1200">
        <a:solidFill>
          <a:schemeClr val="tx1"/>
        </a:solidFill>
        <a:latin typeface="+mn-lt"/>
        <a:ea typeface="Calibri" panose="020F0502020204030204" charset="0"/>
        <a:cs typeface="Calibri" panose="020F0502020204030204" charset="0"/>
      </a:defRPr>
    </a:lvl3pPr>
    <a:lvl4pPr marL="1371600" algn="l" defTabSz="914400" rtl="0" eaLnBrk="1" latinLnBrk="0" hangingPunct="1">
      <a:defRPr sz="1200" kern="1200">
        <a:solidFill>
          <a:schemeClr val="tx1"/>
        </a:solidFill>
        <a:latin typeface="+mn-lt"/>
        <a:ea typeface="Calibri" panose="020F0502020204030204" charset="0"/>
        <a:cs typeface="Calibri" panose="020F0502020204030204" charset="0"/>
      </a:defRPr>
    </a:lvl4pPr>
    <a:lvl5pPr marL="1828800" algn="l" defTabSz="914400" rtl="0" eaLnBrk="1" latinLnBrk="0" hangingPunct="1">
      <a:defRPr sz="1200" kern="1200">
        <a:solidFill>
          <a:schemeClr val="tx1"/>
        </a:solidFill>
        <a:latin typeface="+mn-lt"/>
        <a:ea typeface="Calibri" panose="020F0502020204030204" charset="0"/>
        <a:cs typeface="Calibri" panose="020F050202020403020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EFAULT - Title">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56E02EB8-4CBB-4C97-AC85-6BAEE43B152F}"/>
              </a:ext>
            </a:extLst>
          </p:cNvPr>
          <p:cNvSpPr/>
          <p:nvPr userDrawn="1"/>
        </p:nvSpPr>
        <p:spPr>
          <a:xfrm rot="10800000" flipH="1" flipV="1">
            <a:off x="0" y="-1"/>
            <a:ext cx="12192000" cy="431801"/>
          </a:xfrm>
          <a:prstGeom prst="roundRect">
            <a:avLst>
              <a:gd name="adj" fmla="val 0"/>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 name="Title 4">
            <a:extLst>
              <a:ext uri="{FF2B5EF4-FFF2-40B4-BE49-F238E27FC236}">
                <a16:creationId xmlns:a16="http://schemas.microsoft.com/office/drawing/2014/main" xmlns="" id="{292FCD7B-4632-432C-AE09-A03957113A6F}"/>
              </a:ext>
            </a:extLst>
          </p:cNvPr>
          <p:cNvSpPr>
            <a:spLocks noGrp="1"/>
          </p:cNvSpPr>
          <p:nvPr>
            <p:ph type="title" hasCustomPrompt="1"/>
          </p:nvPr>
        </p:nvSpPr>
        <p:spPr>
          <a:xfrm>
            <a:off x="914400" y="189435"/>
            <a:ext cx="8585200" cy="535531"/>
          </a:xfrm>
          <a:prstGeom prst="rect">
            <a:avLst/>
          </a:prstGeom>
          <a:noFill/>
        </p:spPr>
        <p:txBody>
          <a:bodyPr wrap="square" rtlCol="0">
            <a:spAutoFit/>
          </a:bodyPr>
          <a:lstStyle>
            <a:lvl1pPr>
              <a:defRPr lang="en-US" sz="3200">
                <a:solidFill>
                  <a:schemeClr val="bg1"/>
                </a:solidFill>
                <a:ea typeface="+mn-ea"/>
                <a:cs typeface="+mn-cs"/>
              </a:defRPr>
            </a:lvl1pPr>
          </a:lstStyle>
          <a:p>
            <a:pPr marL="0" lvl="0"/>
            <a:r>
              <a:rPr lang="en-US" dirty="0"/>
              <a:t>ADD HERE YOUR TITLE</a:t>
            </a:r>
          </a:p>
        </p:txBody>
      </p:sp>
    </p:spTree>
    <p:extLst>
      <p:ext uri="{BB962C8B-B14F-4D97-AF65-F5344CB8AC3E}">
        <p14:creationId xmlns:p14="http://schemas.microsoft.com/office/powerpoint/2010/main" val="2646087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987BC6-219C-41BA-B7BF-D5EC59099B7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119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1739153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987BC6-219C-41BA-B7BF-D5EC59099B72}"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778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104285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3965431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42284448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302488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B924962-3816-43BA-9BCB-0E93DF6D0E52}" type="datetimeFigureOut">
              <a:rPr lang="zh-CN" altLang="en-US" smtClean="0"/>
              <a:t>2021/10/29</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85134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1478195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3629006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987BC6-219C-41BA-B7BF-D5EC59099B72}" type="slidenum">
              <a:rPr lang="zh-CN" altLang="en-US" smtClean="0"/>
              <a:t>‹#›</a:t>
            </a:fld>
            <a:endParaRPr lang="zh-CN" altLang="en-US"/>
          </a:p>
        </p:txBody>
      </p:sp>
    </p:spTree>
    <p:extLst>
      <p:ext uri="{BB962C8B-B14F-4D97-AF65-F5344CB8AC3E}">
        <p14:creationId xmlns:p14="http://schemas.microsoft.com/office/powerpoint/2010/main" val="1862150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DEFAULT - Title">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56E02EB8-4CBB-4C97-AC85-6BAEE43B152F}"/>
              </a:ext>
            </a:extLst>
          </p:cNvPr>
          <p:cNvSpPr/>
          <p:nvPr userDrawn="1"/>
        </p:nvSpPr>
        <p:spPr>
          <a:xfrm rot="10800000" flipH="1" flipV="1">
            <a:off x="0" y="-1"/>
            <a:ext cx="12192000" cy="431801"/>
          </a:xfrm>
          <a:prstGeom prst="roundRect">
            <a:avLst>
              <a:gd name="adj" fmla="val 0"/>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 name="Title 4">
            <a:extLst>
              <a:ext uri="{FF2B5EF4-FFF2-40B4-BE49-F238E27FC236}">
                <a16:creationId xmlns:a16="http://schemas.microsoft.com/office/drawing/2014/main" xmlns="" id="{292FCD7B-4632-432C-AE09-A03957113A6F}"/>
              </a:ext>
            </a:extLst>
          </p:cNvPr>
          <p:cNvSpPr>
            <a:spLocks noGrp="1"/>
          </p:cNvSpPr>
          <p:nvPr>
            <p:ph type="title" hasCustomPrompt="1"/>
          </p:nvPr>
        </p:nvSpPr>
        <p:spPr>
          <a:xfrm>
            <a:off x="914400" y="189435"/>
            <a:ext cx="8585200" cy="535531"/>
          </a:xfrm>
          <a:prstGeom prst="rect">
            <a:avLst/>
          </a:prstGeom>
          <a:noFill/>
        </p:spPr>
        <p:txBody>
          <a:bodyPr wrap="square" rtlCol="0">
            <a:spAutoFit/>
          </a:bodyPr>
          <a:lstStyle>
            <a:lvl1pPr>
              <a:defRPr lang="en-US" sz="3200">
                <a:solidFill>
                  <a:schemeClr val="bg1"/>
                </a:solidFill>
                <a:ea typeface="+mn-ea"/>
                <a:cs typeface="+mn-cs"/>
              </a:defRPr>
            </a:lvl1pPr>
          </a:lstStyle>
          <a:p>
            <a:pPr marL="0" lvl="0"/>
            <a:r>
              <a:rPr lang="en-US" dirty="0"/>
              <a:t>ADD HERE YOUR TITLE</a:t>
            </a:r>
          </a:p>
        </p:txBody>
      </p:sp>
    </p:spTree>
    <p:extLst>
      <p:ext uri="{BB962C8B-B14F-4D97-AF65-F5344CB8AC3E}">
        <p14:creationId xmlns:p14="http://schemas.microsoft.com/office/powerpoint/2010/main" val="237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AB924962-3816-43BA-9BCB-0E93DF6D0E52}" type="datetimeFigureOut">
              <a:rPr lang="zh-CN" altLang="en-US" smtClean="0"/>
              <a:t>2021/10/29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987BC6-219C-41BA-B7BF-D5EC59099B7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fld id="{AB924962-3816-43BA-9BCB-0E93DF6D0E52}" type="datetimeFigureOut">
              <a:rPr lang="zh-CN" altLang="en-US" smtClean="0"/>
              <a:t>2021/10/29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fld id="{FE987BC6-219C-41BA-B7BF-D5EC59099B7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charset="0"/>
          <a:ea typeface="Calibri" panose="020F0502020204030204" charset="0"/>
          <a:cs typeface="Calibri" panose="020F0502020204030204" charset="0"/>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Calibri" panose="020F0502020204030204" charset="0"/>
          <a:ea typeface="Calibri" panose="020F0502020204030204" charset="0"/>
          <a:cs typeface="Calibri" panose="020F0502020204030204" charset="0"/>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Calibri" panose="020F0502020204030204" charset="0"/>
          <a:ea typeface="Calibri" panose="020F0502020204030204" charset="0"/>
          <a:cs typeface="Calibri" panose="020F0502020204030204" charset="0"/>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Calibri" panose="020F0502020204030204" charset="0"/>
          <a:ea typeface="Calibri" panose="020F0502020204030204" charset="0"/>
          <a:cs typeface="Calibri" panose="020F0502020204030204" charset="0"/>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Calibri" panose="020F0502020204030204" charset="0"/>
          <a:ea typeface="Calibri" panose="020F0502020204030204" charset="0"/>
          <a:cs typeface="Calibri" panose="020F0502020204030204" charset="0"/>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Calibri" panose="020F0502020204030204" charset="0"/>
          <a:ea typeface="Calibri" panose="020F0502020204030204" charset="0"/>
          <a:cs typeface="Calibri" panose="020F0502020204030204" charset="0"/>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B924962-3816-43BA-9BCB-0E93DF6D0E52}" type="datetimeFigureOut">
              <a:rPr lang="zh-CN" altLang="en-US" smtClean="0"/>
              <a:t>2021/10/29</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987BC6-219C-41BA-B7BF-D5EC59099B72}"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29779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0" y="-1"/>
            <a:ext cx="12192000" cy="4881093"/>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21"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0" y="4881093"/>
            <a:ext cx="12192000" cy="1976908"/>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pic>
        <p:nvPicPr>
          <p:cNvPr id="19" name="图片 18"/>
          <p:cNvPicPr>
            <a:picLocks noChangeAspect="1"/>
          </p:cNvPicPr>
          <p:nvPr/>
        </p:nvPicPr>
        <p:blipFill rotWithShape="1">
          <a:blip r:embed="rId3" cstate="print">
            <a:extLst>
              <a:ext uri="{28A0092B-C50C-407E-A947-70E740481C1C}">
                <a14:useLocalDpi xmlns:a14="http://schemas.microsoft.com/office/drawing/2010/main" val="0"/>
              </a:ext>
            </a:extLst>
          </a:blip>
          <a:srcRect l="13284" t="14646" r="12461" b="75553"/>
          <a:stretch>
            <a:fillRect/>
          </a:stretch>
        </p:blipFill>
        <p:spPr>
          <a:xfrm>
            <a:off x="2266487" y="2842467"/>
            <a:ext cx="7826715" cy="2744028"/>
          </a:xfrm>
          <a:prstGeom prst="rect">
            <a:avLst/>
          </a:prstGeom>
        </p:spPr>
      </p:pic>
      <p:sp>
        <p:nvSpPr>
          <p:cNvPr id="23" name="文本框 22"/>
          <p:cNvSpPr txBox="1"/>
          <p:nvPr/>
        </p:nvSpPr>
        <p:spPr>
          <a:xfrm>
            <a:off x="2052135" y="1519902"/>
            <a:ext cx="8087953" cy="984885"/>
          </a:xfrm>
          <a:prstGeom prst="rect">
            <a:avLst/>
          </a:prstGeom>
          <a:noFill/>
        </p:spPr>
        <p:txBody>
          <a:bodyPr wrap="square" rtlCol="0">
            <a:spAutoFit/>
          </a:bodyPr>
          <a:lstStyle/>
          <a:p>
            <a:pPr algn="ctr"/>
            <a:r>
              <a:rPr lang="en-US" altLang="zh-CN" sz="4000" b="1" dirty="0">
                <a:solidFill>
                  <a:srgbClr val="F7F9F8"/>
                </a:solidFill>
                <a:latin typeface="Calibri" panose="020F0502020204030204" charset="0"/>
                <a:ea typeface="Calibri" panose="020F0502020204030204" charset="0"/>
                <a:cs typeface="Calibri" panose="020F0502020204030204" charset="0"/>
              </a:rPr>
              <a:t>Rangkuman Buku Kebijakan Kriminal </a:t>
            </a:r>
          </a:p>
          <a:p>
            <a:pPr algn="ctr"/>
            <a:r>
              <a:rPr lang="en-US" altLang="zh-CN" b="1" dirty="0">
                <a:solidFill>
                  <a:srgbClr val="F7F9F8"/>
                </a:solidFill>
                <a:latin typeface="Calibri" panose="020F0502020204030204" charset="0"/>
                <a:ea typeface="Calibri" panose="020F0502020204030204" charset="0"/>
                <a:cs typeface="Calibri" panose="020F0502020204030204" charset="0"/>
              </a:rPr>
              <a:t>Kebijakan Kriminal Sebagai Social Engineering</a:t>
            </a:r>
          </a:p>
        </p:txBody>
      </p:sp>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l="82256" t="20493" r="3839" b="71711"/>
          <a:stretch>
            <a:fillRect/>
          </a:stretch>
        </p:blipFill>
        <p:spPr>
          <a:xfrm>
            <a:off x="1098576" y="5296749"/>
            <a:ext cx="605307" cy="901521"/>
          </a:xfrm>
          <a:prstGeom prst="rect">
            <a:avLst/>
          </a:prstGeom>
        </p:spPr>
      </p:pic>
      <p:pic>
        <p:nvPicPr>
          <p:cNvPr id="25" name="图片 24"/>
          <p:cNvPicPr>
            <a:picLocks noChangeAspect="1"/>
          </p:cNvPicPr>
          <p:nvPr/>
        </p:nvPicPr>
        <p:blipFill rotWithShape="1">
          <a:blip r:embed="rId4" cstate="print">
            <a:extLst>
              <a:ext uri="{28A0092B-C50C-407E-A947-70E740481C1C}">
                <a14:useLocalDpi xmlns:a14="http://schemas.microsoft.com/office/drawing/2010/main" val="0"/>
              </a:ext>
            </a:extLst>
          </a:blip>
          <a:srcRect t="29848" r="80462" b="64472"/>
          <a:stretch>
            <a:fillRect/>
          </a:stretch>
        </p:blipFill>
        <p:spPr>
          <a:xfrm>
            <a:off x="10428450" y="5613283"/>
            <a:ext cx="850559" cy="656822"/>
          </a:xfrm>
          <a:prstGeom prst="rect">
            <a:avLst/>
          </a:prstGeom>
        </p:spPr>
      </p:pic>
      <p:sp>
        <p:nvSpPr>
          <p:cNvPr id="2" name="Text Box 1"/>
          <p:cNvSpPr txBox="1"/>
          <p:nvPr/>
        </p:nvSpPr>
        <p:spPr>
          <a:xfrm>
            <a:off x="2615565" y="5558790"/>
            <a:ext cx="7437120" cy="645160"/>
          </a:xfrm>
          <a:prstGeom prst="rect">
            <a:avLst/>
          </a:prstGeom>
          <a:noFill/>
        </p:spPr>
        <p:txBody>
          <a:bodyPr wrap="square" rtlCol="0">
            <a:spAutoFit/>
          </a:bodyPr>
          <a:lstStyle/>
          <a:p>
            <a:r>
              <a:rPr lang="en-US" dirty="0" err="1"/>
              <a:t>Anggih</a:t>
            </a:r>
            <a:r>
              <a:rPr lang="en-US" dirty="0"/>
              <a:t> </a:t>
            </a:r>
            <a:r>
              <a:rPr lang="en-US" dirty="0" smtClean="0"/>
              <a:t>Ro</a:t>
            </a:r>
            <a:r>
              <a:rPr lang="id-ID" dirty="0" smtClean="0"/>
              <a:t>madhon</a:t>
            </a:r>
            <a:endParaRPr lang="en-US" dirty="0"/>
          </a:p>
          <a:p>
            <a:r>
              <a:rPr lang="en-US" dirty="0" err="1"/>
              <a:t>Dicky</a:t>
            </a:r>
            <a:r>
              <a:rPr lang="en-US" dirty="0"/>
              <a:t> </a:t>
            </a:r>
            <a:r>
              <a:rPr lang="en-US" dirty="0" err="1"/>
              <a:t>Dharmawan</a:t>
            </a:r>
            <a:r>
              <a:rPr lang="en-US" dirty="0"/>
              <a:t> </a:t>
            </a:r>
            <a:r>
              <a:rPr lang="en-US" dirty="0" err="1"/>
              <a:t>Sumbodo</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8680"/>
          </a:xfrm>
        </p:spPr>
        <p:txBody>
          <a:bodyPr/>
          <a:lstStyle/>
          <a:p>
            <a:r>
              <a:rPr lang="en-US" dirty="0" err="1"/>
              <a:t>Kebijakan</a:t>
            </a:r>
            <a:r>
              <a:rPr lang="en-US" dirty="0"/>
              <a:t> Penal</a:t>
            </a:r>
          </a:p>
        </p:txBody>
      </p:sp>
      <p:sp>
        <p:nvSpPr>
          <p:cNvPr id="3" name="Content Placeholder 2"/>
          <p:cNvSpPr>
            <a:spLocks noGrp="1"/>
          </p:cNvSpPr>
          <p:nvPr>
            <p:ph idx="1"/>
          </p:nvPr>
        </p:nvSpPr>
        <p:spPr>
          <a:xfrm>
            <a:off x="838200" y="1233170"/>
            <a:ext cx="10515600" cy="5248910"/>
          </a:xfrm>
        </p:spPr>
        <p:txBody>
          <a:bodyPr>
            <a:normAutofit fontScale="95000"/>
          </a:bodyPr>
          <a:lstStyle/>
          <a:p>
            <a:pPr marL="0" indent="0" algn="just">
              <a:lnSpc>
                <a:spcPct val="120000"/>
              </a:lnSpc>
              <a:buNone/>
            </a:pPr>
            <a:r>
              <a:rPr lang="en-US" dirty="0" err="1"/>
              <a:t>Kebijakan</a:t>
            </a:r>
            <a:r>
              <a:rPr lang="en-US" dirty="0"/>
              <a:t> penal </a:t>
            </a:r>
            <a:r>
              <a:rPr lang="en-US" dirty="0" err="1"/>
              <a:t>dilakukan</a:t>
            </a:r>
            <a:r>
              <a:rPr lang="en-US" dirty="0"/>
              <a:t> </a:t>
            </a:r>
            <a:r>
              <a:rPr lang="en-US" dirty="0" err="1"/>
              <a:t>dengan</a:t>
            </a:r>
            <a:r>
              <a:rPr lang="en-US" dirty="0"/>
              <a:t> </a:t>
            </a:r>
            <a:r>
              <a:rPr lang="en-US" dirty="0" err="1"/>
              <a:t>mengevaluasi</a:t>
            </a:r>
            <a:r>
              <a:rPr lang="en-US" dirty="0"/>
              <a:t> </a:t>
            </a:r>
            <a:r>
              <a:rPr lang="en-US" dirty="0" err="1"/>
              <a:t>substansi</a:t>
            </a:r>
            <a:r>
              <a:rPr lang="en-US" dirty="0"/>
              <a:t> </a:t>
            </a:r>
            <a:r>
              <a:rPr lang="en-US" dirty="0" err="1"/>
              <a:t>peraturan</a:t>
            </a:r>
            <a:r>
              <a:rPr lang="en-US" dirty="0"/>
              <a:t> </a:t>
            </a:r>
            <a:r>
              <a:rPr lang="en-US" dirty="0" err="1"/>
              <a:t>perundang-undangan</a:t>
            </a:r>
            <a:r>
              <a:rPr lang="en-US" dirty="0"/>
              <a:t> yang </a:t>
            </a:r>
            <a:r>
              <a:rPr lang="en-US" dirty="0" err="1"/>
              <a:t>terkait</a:t>
            </a:r>
            <a:r>
              <a:rPr lang="en-US" dirty="0"/>
              <a:t> </a:t>
            </a:r>
            <a:r>
              <a:rPr lang="en-US" dirty="0" err="1"/>
              <a:t>dengan</a:t>
            </a:r>
            <a:r>
              <a:rPr lang="en-US" dirty="0"/>
              <a:t> </a:t>
            </a:r>
            <a:r>
              <a:rPr lang="en-US" dirty="0" err="1"/>
              <a:t>tindak</a:t>
            </a:r>
            <a:r>
              <a:rPr lang="en-US" dirty="0"/>
              <a:t> </a:t>
            </a:r>
            <a:r>
              <a:rPr lang="en-US" dirty="0" err="1"/>
              <a:t>pidana</a:t>
            </a:r>
            <a:r>
              <a:rPr lang="en-US" dirty="0"/>
              <a:t> </a:t>
            </a:r>
            <a:r>
              <a:rPr lang="en-US" dirty="0" err="1"/>
              <a:t>korupsi</a:t>
            </a:r>
            <a:r>
              <a:rPr lang="en-US" dirty="0"/>
              <a:t>. </a:t>
            </a:r>
            <a:r>
              <a:rPr lang="en-US" dirty="0" err="1"/>
              <a:t>Evaluasi</a:t>
            </a:r>
            <a:r>
              <a:rPr lang="en-US" dirty="0"/>
              <a:t> </a:t>
            </a:r>
            <a:r>
              <a:rPr lang="en-US" dirty="0" err="1"/>
              <a:t>ini</a:t>
            </a:r>
            <a:r>
              <a:rPr lang="en-US" dirty="0"/>
              <a:t> </a:t>
            </a:r>
            <a:r>
              <a:rPr lang="en-US" dirty="0" err="1"/>
              <a:t>dimaksudkan</a:t>
            </a:r>
            <a:r>
              <a:rPr lang="en-US" dirty="0"/>
              <a:t> </a:t>
            </a:r>
            <a:r>
              <a:rPr lang="en-US" dirty="0" err="1"/>
              <a:t>untuk</a:t>
            </a:r>
            <a:r>
              <a:rPr lang="en-US" dirty="0"/>
              <a:t> </a:t>
            </a:r>
            <a:r>
              <a:rPr lang="en-US" dirty="0" err="1"/>
              <a:t>menggali</a:t>
            </a:r>
            <a:r>
              <a:rPr lang="en-US" dirty="0"/>
              <a:t> </a:t>
            </a:r>
            <a:r>
              <a:rPr lang="en-US" dirty="0" err="1"/>
              <a:t>konsep-konsep</a:t>
            </a:r>
            <a:r>
              <a:rPr lang="en-US" dirty="0"/>
              <a:t> yang </a:t>
            </a:r>
            <a:r>
              <a:rPr lang="en-US" dirty="0" err="1"/>
              <a:t>bisa</a:t>
            </a:r>
            <a:r>
              <a:rPr lang="en-US" dirty="0"/>
              <a:t> </a:t>
            </a:r>
            <a:r>
              <a:rPr lang="en-US" dirty="0" err="1"/>
              <a:t>dijadikan</a:t>
            </a:r>
            <a:r>
              <a:rPr lang="en-US" dirty="0"/>
              <a:t> </a:t>
            </a:r>
            <a:r>
              <a:rPr lang="en-US" dirty="0" err="1"/>
              <a:t>bahan</a:t>
            </a:r>
            <a:r>
              <a:rPr lang="en-US" dirty="0"/>
              <a:t> </a:t>
            </a:r>
            <a:r>
              <a:rPr lang="en-US" dirty="0" err="1"/>
              <a:t>masukan</a:t>
            </a:r>
            <a:r>
              <a:rPr lang="en-US" dirty="0"/>
              <a:t> </a:t>
            </a:r>
            <a:r>
              <a:rPr lang="en-US" dirty="0" err="1"/>
              <a:t>untuk</a:t>
            </a:r>
            <a:r>
              <a:rPr lang="en-US" dirty="0"/>
              <a:t> </a:t>
            </a:r>
            <a:r>
              <a:rPr lang="en-US" dirty="0" err="1"/>
              <a:t>pembaharuan</a:t>
            </a:r>
            <a:r>
              <a:rPr lang="en-US" dirty="0"/>
              <a:t> UU PTPK di </a:t>
            </a:r>
            <a:r>
              <a:rPr lang="en-US" dirty="0" err="1"/>
              <a:t>masa</a:t>
            </a:r>
            <a:r>
              <a:rPr lang="en-US" dirty="0"/>
              <a:t> </a:t>
            </a:r>
            <a:r>
              <a:rPr lang="en-US" dirty="0" err="1"/>
              <a:t>depan</a:t>
            </a:r>
            <a:r>
              <a:rPr lang="en-US" dirty="0"/>
              <a:t>, </a:t>
            </a:r>
            <a:r>
              <a:rPr lang="en-US" dirty="0" err="1"/>
              <a:t>termasuk</a:t>
            </a:r>
            <a:r>
              <a:rPr lang="en-US" dirty="0"/>
              <a:t> </a:t>
            </a:r>
            <a:r>
              <a:rPr lang="en-US" dirty="0" err="1"/>
              <a:t>perampasan</a:t>
            </a:r>
            <a:r>
              <a:rPr lang="en-US" dirty="0"/>
              <a:t> </a:t>
            </a:r>
            <a:r>
              <a:rPr lang="en-US" dirty="0" err="1"/>
              <a:t>harta</a:t>
            </a:r>
            <a:r>
              <a:rPr lang="en-US" dirty="0"/>
              <a:t> </a:t>
            </a:r>
            <a:r>
              <a:rPr lang="en-US" dirty="0" err="1"/>
              <a:t>kekayaan</a:t>
            </a:r>
            <a:r>
              <a:rPr lang="en-US" dirty="0"/>
              <a:t> </a:t>
            </a:r>
            <a:r>
              <a:rPr lang="en-US" dirty="0" err="1"/>
              <a:t>kejahatan</a:t>
            </a:r>
            <a:r>
              <a:rPr lang="en-US" dirty="0"/>
              <a:t> </a:t>
            </a:r>
            <a:r>
              <a:rPr lang="en-US" dirty="0" err="1"/>
              <a:t>hasil</a:t>
            </a:r>
            <a:r>
              <a:rPr lang="en-US" dirty="0"/>
              <a:t> </a:t>
            </a:r>
            <a:r>
              <a:rPr lang="en-US" dirty="0" err="1"/>
              <a:t>tindak</a:t>
            </a:r>
            <a:r>
              <a:rPr lang="en-US" dirty="0"/>
              <a:t> </a:t>
            </a:r>
            <a:r>
              <a:rPr lang="en-US" dirty="0" err="1"/>
              <a:t>pidana</a:t>
            </a:r>
            <a:r>
              <a:rPr lang="en-US" dirty="0"/>
              <a:t> </a:t>
            </a:r>
            <a:r>
              <a:rPr lang="en-US" dirty="0" err="1"/>
              <a:t>korupsi</a:t>
            </a:r>
            <a:r>
              <a:rPr lang="en-US" dirty="0"/>
              <a:t> </a:t>
            </a:r>
            <a:r>
              <a:rPr lang="en-US" dirty="0" err="1"/>
              <a:t>dalam</a:t>
            </a:r>
            <a:r>
              <a:rPr lang="en-US" dirty="0"/>
              <a:t> </a:t>
            </a:r>
            <a:r>
              <a:rPr lang="en-US" dirty="0" err="1"/>
              <a:t>rangka</a:t>
            </a:r>
            <a:r>
              <a:rPr lang="en-US" dirty="0"/>
              <a:t> </a:t>
            </a:r>
            <a:r>
              <a:rPr lang="en-US" dirty="0" err="1"/>
              <a:t>mengembalikan</a:t>
            </a:r>
            <a:r>
              <a:rPr lang="en-US" dirty="0"/>
              <a:t> </a:t>
            </a:r>
            <a:r>
              <a:rPr lang="en-US" dirty="0" err="1"/>
              <a:t>kerugian</a:t>
            </a:r>
            <a:r>
              <a:rPr lang="en-US" dirty="0"/>
              <a:t> </a:t>
            </a:r>
            <a:r>
              <a:rPr lang="en-US" dirty="0" err="1"/>
              <a:t>keuangan</a:t>
            </a:r>
            <a:r>
              <a:rPr lang="en-US" dirty="0"/>
              <a:t> </a:t>
            </a:r>
            <a:r>
              <a:rPr lang="en-US" dirty="0" err="1"/>
              <a:t>negara</a:t>
            </a:r>
            <a:r>
              <a:rPr lang="en-US" dirty="0"/>
              <a:t>.</a:t>
            </a:r>
          </a:p>
          <a:p>
            <a:pPr marL="0" indent="0" algn="just">
              <a:lnSpc>
                <a:spcPct val="120000"/>
              </a:lnSpc>
              <a:buNone/>
            </a:pPr>
            <a:r>
              <a:rPr lang="en-US" dirty="0" err="1"/>
              <a:t>Selain</a:t>
            </a:r>
            <a:r>
              <a:rPr lang="en-US" dirty="0"/>
              <a:t> </a:t>
            </a:r>
            <a:r>
              <a:rPr lang="en-US" dirty="0" err="1"/>
              <a:t>itu</a:t>
            </a:r>
            <a:r>
              <a:rPr lang="en-US" dirty="0"/>
              <a:t> yang </a:t>
            </a:r>
            <a:r>
              <a:rPr lang="en-US" dirty="0" err="1"/>
              <a:t>sangat</a:t>
            </a:r>
            <a:r>
              <a:rPr lang="en-US" dirty="0"/>
              <a:t> </a:t>
            </a:r>
            <a:r>
              <a:rPr lang="en-US" dirty="0" err="1"/>
              <a:t>penting</a:t>
            </a:r>
            <a:r>
              <a:rPr lang="en-US" dirty="0"/>
              <a:t> </a:t>
            </a:r>
            <a:r>
              <a:rPr lang="en-US" dirty="0" err="1"/>
              <a:t>dalam</a:t>
            </a:r>
            <a:r>
              <a:rPr lang="en-US" dirty="0"/>
              <a:t> </a:t>
            </a:r>
            <a:r>
              <a:rPr lang="en-US" dirty="0" err="1"/>
              <a:t>kebijakan</a:t>
            </a:r>
            <a:r>
              <a:rPr lang="en-US" dirty="0"/>
              <a:t> penal </a:t>
            </a:r>
            <a:r>
              <a:rPr lang="en-US" dirty="0" err="1"/>
              <a:t>terhadap</a:t>
            </a:r>
            <a:r>
              <a:rPr lang="en-US" dirty="0"/>
              <a:t> </a:t>
            </a:r>
            <a:r>
              <a:rPr lang="en-US" dirty="0" err="1"/>
              <a:t>tindak</a:t>
            </a:r>
            <a:r>
              <a:rPr lang="en-US" dirty="0"/>
              <a:t> </a:t>
            </a:r>
            <a:r>
              <a:rPr lang="en-US" dirty="0" err="1"/>
              <a:t>pidana</a:t>
            </a:r>
            <a:r>
              <a:rPr lang="en-US" dirty="0"/>
              <a:t> </a:t>
            </a:r>
            <a:r>
              <a:rPr lang="en-US" dirty="0" err="1"/>
              <a:t>korupsi</a:t>
            </a:r>
            <a:r>
              <a:rPr lang="en-US" dirty="0"/>
              <a:t> </a:t>
            </a:r>
            <a:r>
              <a:rPr lang="en-US" dirty="0" err="1"/>
              <a:t>ini</a:t>
            </a:r>
            <a:r>
              <a:rPr lang="en-US" dirty="0"/>
              <a:t> </a:t>
            </a:r>
            <a:r>
              <a:rPr lang="en-US" dirty="0" err="1"/>
              <a:t>adalah</a:t>
            </a:r>
            <a:r>
              <a:rPr lang="en-US" dirty="0"/>
              <a:t> </a:t>
            </a:r>
            <a:r>
              <a:rPr lang="en-US" dirty="0" err="1"/>
              <a:t>membangun</a:t>
            </a:r>
            <a:r>
              <a:rPr lang="en-US" dirty="0"/>
              <a:t> </a:t>
            </a:r>
            <a:r>
              <a:rPr lang="en-US" dirty="0" err="1"/>
              <a:t>visi</a:t>
            </a:r>
            <a:r>
              <a:rPr lang="en-US" dirty="0"/>
              <a:t> </a:t>
            </a:r>
            <a:r>
              <a:rPr lang="en-US" dirty="0" err="1"/>
              <a:t>bersama</a:t>
            </a:r>
            <a:r>
              <a:rPr lang="en-US" dirty="0"/>
              <a:t> di </a:t>
            </a:r>
            <a:r>
              <a:rPr lang="en-US" dirty="0" err="1"/>
              <a:t>antara</a:t>
            </a:r>
            <a:r>
              <a:rPr lang="en-US" dirty="0"/>
              <a:t> </a:t>
            </a:r>
            <a:r>
              <a:rPr lang="en-US" dirty="0" err="1"/>
              <a:t>komponen</a:t>
            </a:r>
            <a:r>
              <a:rPr lang="en-US" dirty="0"/>
              <a:t> Criminal Justice System (KPK, </a:t>
            </a:r>
            <a:r>
              <a:rPr lang="en-US" dirty="0" err="1"/>
              <a:t>Polisi</a:t>
            </a:r>
            <a:r>
              <a:rPr lang="en-US" dirty="0"/>
              <a:t>, </a:t>
            </a:r>
            <a:r>
              <a:rPr lang="en-US" dirty="0" err="1"/>
              <a:t>Jaksa</a:t>
            </a:r>
            <a:r>
              <a:rPr lang="en-US" dirty="0"/>
              <a:t>, Hakim, </a:t>
            </a:r>
            <a:r>
              <a:rPr lang="en-US" dirty="0" err="1"/>
              <a:t>dan</a:t>
            </a:r>
            <a:r>
              <a:rPr lang="en-US" dirty="0"/>
              <a:t> </a:t>
            </a:r>
            <a:r>
              <a:rPr lang="en-US" dirty="0" err="1"/>
              <a:t>lembaga</a:t>
            </a:r>
            <a:r>
              <a:rPr lang="en-US" dirty="0"/>
              <a:t> </a:t>
            </a:r>
            <a:r>
              <a:rPr lang="en-US" dirty="0" err="1"/>
              <a:t>pemasyaratan</a:t>
            </a:r>
            <a:r>
              <a:rPr lang="en-US" dirty="0"/>
              <a:t>). </a:t>
            </a:r>
          </a:p>
          <a:p>
            <a:pPr marL="0" indent="0" algn="just">
              <a:lnSpc>
                <a:spcPct val="120000"/>
              </a:lnSpc>
              <a:buNone/>
            </a:pPr>
            <a:r>
              <a:rPr lang="en-US" dirty="0" err="1"/>
              <a:t>Visi</a:t>
            </a:r>
            <a:r>
              <a:rPr lang="en-US" dirty="0"/>
              <a:t> </a:t>
            </a:r>
            <a:r>
              <a:rPr lang="en-US" dirty="0" err="1"/>
              <a:t>bersama</a:t>
            </a:r>
            <a:r>
              <a:rPr lang="en-US" dirty="0"/>
              <a:t> </a:t>
            </a:r>
            <a:r>
              <a:rPr lang="en-US" dirty="0" err="1"/>
              <a:t>ini</a:t>
            </a:r>
            <a:r>
              <a:rPr lang="en-US" dirty="0"/>
              <a:t> </a:t>
            </a:r>
            <a:r>
              <a:rPr lang="en-US" dirty="0" err="1"/>
              <a:t>diarahkan</a:t>
            </a:r>
            <a:r>
              <a:rPr lang="en-US" dirty="0"/>
              <a:t> </a:t>
            </a:r>
            <a:r>
              <a:rPr lang="en-US" dirty="0" err="1"/>
              <a:t>untuk</a:t>
            </a:r>
            <a:r>
              <a:rPr lang="en-US" dirty="0"/>
              <a:t> </a:t>
            </a:r>
            <a:r>
              <a:rPr lang="en-US" dirty="0" err="1"/>
              <a:t>mencegah</a:t>
            </a:r>
            <a:r>
              <a:rPr lang="en-US" dirty="0"/>
              <a:t> </a:t>
            </a:r>
            <a:r>
              <a:rPr lang="en-US" dirty="0" err="1"/>
              <a:t>dan</a:t>
            </a:r>
            <a:r>
              <a:rPr lang="en-US" dirty="0"/>
              <a:t> </a:t>
            </a:r>
            <a:r>
              <a:rPr lang="en-US" dirty="0" err="1"/>
              <a:t>memberantas</a:t>
            </a:r>
            <a:r>
              <a:rPr lang="en-US" dirty="0"/>
              <a:t> </a:t>
            </a:r>
            <a:r>
              <a:rPr lang="en-US" dirty="0" err="1"/>
              <a:t>tindak</a:t>
            </a:r>
            <a:r>
              <a:rPr lang="en-US" dirty="0"/>
              <a:t> </a:t>
            </a:r>
            <a:r>
              <a:rPr lang="en-US" dirty="0" err="1"/>
              <a:t>pidana</a:t>
            </a:r>
            <a:r>
              <a:rPr lang="en-US" dirty="0"/>
              <a:t> </a:t>
            </a:r>
            <a:r>
              <a:rPr lang="en-US" dirty="0" err="1"/>
              <a:t>korupsi</a:t>
            </a:r>
            <a:r>
              <a:rPr lang="en-US" dirty="0"/>
              <a:t> </a:t>
            </a:r>
            <a:r>
              <a:rPr lang="en-US" dirty="0" err="1"/>
              <a:t>dengan</a:t>
            </a:r>
            <a:r>
              <a:rPr lang="en-US" dirty="0"/>
              <a:t> </a:t>
            </a:r>
            <a:r>
              <a:rPr lang="en-US" dirty="0" err="1"/>
              <a:t>melahirkan</a:t>
            </a:r>
            <a:r>
              <a:rPr lang="en-US" dirty="0"/>
              <a:t> </a:t>
            </a:r>
            <a:r>
              <a:rPr lang="en-US" dirty="0" err="1"/>
              <a:t>kerja</a:t>
            </a:r>
            <a:r>
              <a:rPr lang="en-US" dirty="0"/>
              <a:t> </a:t>
            </a:r>
            <a:r>
              <a:rPr lang="en-US" dirty="0" err="1"/>
              <a:t>sama</a:t>
            </a:r>
            <a:r>
              <a:rPr lang="en-US" dirty="0"/>
              <a:t> </a:t>
            </a:r>
            <a:r>
              <a:rPr lang="en-US" dirty="0" err="1"/>
              <a:t>koordinatif</a:t>
            </a:r>
            <a:r>
              <a:rPr lang="en-US" dirty="0"/>
              <a:t> </a:t>
            </a:r>
            <a:r>
              <a:rPr lang="en-US" dirty="0" err="1"/>
              <a:t>dan</a:t>
            </a:r>
            <a:r>
              <a:rPr lang="en-US" dirty="0"/>
              <a:t> </a:t>
            </a:r>
            <a:r>
              <a:rPr lang="en-US" dirty="0" err="1"/>
              <a:t>saling</a:t>
            </a:r>
            <a:r>
              <a:rPr lang="en-US" dirty="0"/>
              <a:t> </a:t>
            </a:r>
            <a:r>
              <a:rPr lang="en-US" dirty="0" err="1"/>
              <a:t>pengertian</a:t>
            </a:r>
            <a:r>
              <a:rPr lang="en-US"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Pendekatan kebijakan non-penal</a:t>
            </a:r>
          </a:p>
        </p:txBody>
      </p:sp>
      <p:sp>
        <p:nvSpPr>
          <p:cNvPr id="3" name="Content Placeholder 2"/>
          <p:cNvSpPr>
            <a:spLocks noGrp="1"/>
          </p:cNvSpPr>
          <p:nvPr>
            <p:ph idx="1"/>
          </p:nvPr>
        </p:nvSpPr>
        <p:spPr/>
        <p:txBody>
          <a:bodyPr>
            <a:normAutofit/>
          </a:bodyPr>
          <a:lstStyle/>
          <a:p>
            <a:pPr marL="0" indent="0" algn="just">
              <a:buNone/>
            </a:pPr>
            <a:r>
              <a:rPr lang="en-US" dirty="0" err="1"/>
              <a:t>Pendekatan</a:t>
            </a:r>
            <a:r>
              <a:rPr lang="en-US" dirty="0"/>
              <a:t> </a:t>
            </a:r>
            <a:r>
              <a:rPr lang="en-US" dirty="0" err="1"/>
              <a:t>kebijakan</a:t>
            </a:r>
            <a:r>
              <a:rPr lang="en-US" dirty="0"/>
              <a:t> non-penal </a:t>
            </a:r>
            <a:r>
              <a:rPr lang="en-US" dirty="0" err="1"/>
              <a:t>dilakukan</a:t>
            </a:r>
            <a:r>
              <a:rPr lang="en-US" dirty="0"/>
              <a:t> </a:t>
            </a:r>
            <a:r>
              <a:rPr lang="en-US" dirty="0" err="1"/>
              <a:t>dengan</a:t>
            </a:r>
            <a:r>
              <a:rPr lang="en-US" dirty="0"/>
              <a:t> </a:t>
            </a:r>
            <a:r>
              <a:rPr lang="en-US" dirty="0" err="1" smtClean="0"/>
              <a:t>membangun</a:t>
            </a:r>
            <a:r>
              <a:rPr lang="id-ID" dirty="0"/>
              <a:t> </a:t>
            </a:r>
            <a:r>
              <a:rPr lang="en-US" dirty="0" err="1" smtClean="0"/>
              <a:t>komunitas-komunitas</a:t>
            </a:r>
            <a:r>
              <a:rPr lang="en-US" dirty="0" smtClean="0"/>
              <a:t> </a:t>
            </a:r>
            <a:r>
              <a:rPr lang="en-US" dirty="0" err="1"/>
              <a:t>masyarakat</a:t>
            </a:r>
            <a:r>
              <a:rPr lang="en-US" dirty="0"/>
              <a:t> yang </a:t>
            </a:r>
            <a:r>
              <a:rPr lang="en-US" dirty="0" err="1"/>
              <a:t>sadar</a:t>
            </a:r>
            <a:r>
              <a:rPr lang="en-US" dirty="0"/>
              <a:t> </a:t>
            </a:r>
            <a:r>
              <a:rPr lang="en-US" dirty="0" err="1"/>
              <a:t>hukum</a:t>
            </a:r>
            <a:r>
              <a:rPr lang="en-US" dirty="0"/>
              <a:t> </a:t>
            </a:r>
            <a:r>
              <a:rPr lang="en-US" dirty="0" err="1"/>
              <a:t>dan</a:t>
            </a:r>
            <a:r>
              <a:rPr lang="en-US" dirty="0"/>
              <a:t> </a:t>
            </a:r>
            <a:r>
              <a:rPr lang="en-US" dirty="0" err="1"/>
              <a:t>mau</a:t>
            </a:r>
            <a:r>
              <a:rPr lang="en-US" dirty="0"/>
              <a:t> </a:t>
            </a:r>
            <a:r>
              <a:rPr lang="en-US" dirty="0" err="1"/>
              <a:t>membantu</a:t>
            </a:r>
            <a:r>
              <a:rPr lang="en-US" dirty="0"/>
              <a:t> </a:t>
            </a:r>
            <a:r>
              <a:rPr lang="en-US" dirty="0" err="1"/>
              <a:t>aparat</a:t>
            </a:r>
            <a:r>
              <a:rPr lang="en-US" dirty="0"/>
              <a:t> </a:t>
            </a:r>
            <a:r>
              <a:rPr lang="en-US" dirty="0" err="1"/>
              <a:t>dalam</a:t>
            </a:r>
            <a:r>
              <a:rPr lang="en-US" dirty="0"/>
              <a:t> </a:t>
            </a:r>
            <a:r>
              <a:rPr lang="en-US" dirty="0" err="1"/>
              <a:t>penanggulangan</a:t>
            </a:r>
            <a:r>
              <a:rPr lang="en-US" dirty="0"/>
              <a:t> </a:t>
            </a:r>
            <a:r>
              <a:rPr lang="en-US" dirty="0" err="1"/>
              <a:t>tindak</a:t>
            </a:r>
            <a:r>
              <a:rPr lang="en-US" dirty="0"/>
              <a:t> </a:t>
            </a:r>
            <a:r>
              <a:rPr lang="en-US" dirty="0" err="1"/>
              <a:t>pidana</a:t>
            </a:r>
            <a:r>
              <a:rPr lang="en-US" dirty="0"/>
              <a:t> </a:t>
            </a:r>
            <a:r>
              <a:rPr lang="en-US" dirty="0" err="1"/>
              <a:t>korupsi</a:t>
            </a:r>
            <a:r>
              <a:rPr lang="en-US" dirty="0"/>
              <a:t>. </a:t>
            </a:r>
            <a:r>
              <a:rPr lang="en-US" dirty="0" err="1"/>
              <a:t>Kerja</a:t>
            </a:r>
            <a:r>
              <a:rPr lang="en-US" dirty="0"/>
              <a:t> </a:t>
            </a:r>
            <a:r>
              <a:rPr lang="en-US" dirty="0" err="1"/>
              <a:t>sama</a:t>
            </a:r>
            <a:r>
              <a:rPr lang="en-US" dirty="0"/>
              <a:t> </a:t>
            </a:r>
            <a:r>
              <a:rPr lang="en-US" dirty="0" err="1"/>
              <a:t>ini</a:t>
            </a:r>
            <a:r>
              <a:rPr lang="en-US" dirty="0"/>
              <a:t> </a:t>
            </a:r>
            <a:r>
              <a:rPr lang="en-US" dirty="0" err="1"/>
              <a:t>bisa</a:t>
            </a:r>
            <a:r>
              <a:rPr lang="en-US" dirty="0"/>
              <a:t> </a:t>
            </a:r>
            <a:r>
              <a:rPr lang="en-US" dirty="0" err="1"/>
              <a:t>diawali</a:t>
            </a:r>
            <a:r>
              <a:rPr lang="en-US" dirty="0"/>
              <a:t> </a:t>
            </a:r>
            <a:r>
              <a:rPr lang="en-US" dirty="0" err="1"/>
              <a:t>dengan</a:t>
            </a:r>
            <a:r>
              <a:rPr lang="en-US" dirty="0"/>
              <a:t> </a:t>
            </a:r>
            <a:r>
              <a:rPr lang="en-US" dirty="0" err="1"/>
              <a:t>melakukan</a:t>
            </a:r>
            <a:r>
              <a:rPr lang="en-US" dirty="0"/>
              <a:t> </a:t>
            </a:r>
            <a:r>
              <a:rPr lang="en-US" i="1" dirty="0"/>
              <a:t>mapping</a:t>
            </a:r>
            <a:r>
              <a:rPr lang="en-US" dirty="0"/>
              <a:t> </a:t>
            </a:r>
            <a:r>
              <a:rPr lang="en-US" dirty="0" err="1"/>
              <a:t>terhadap</a:t>
            </a:r>
            <a:r>
              <a:rPr lang="en-US" dirty="0"/>
              <a:t> </a:t>
            </a:r>
            <a:r>
              <a:rPr lang="en-US" dirty="0" err="1"/>
              <a:t>faktor</a:t>
            </a:r>
            <a:r>
              <a:rPr lang="en-US" dirty="0"/>
              <a:t> yang </a:t>
            </a:r>
            <a:r>
              <a:rPr lang="en-US" dirty="0" err="1"/>
              <a:t>dapat</a:t>
            </a:r>
            <a:r>
              <a:rPr lang="en-US" dirty="0"/>
              <a:t> </a:t>
            </a:r>
            <a:r>
              <a:rPr lang="en-US" dirty="0" err="1"/>
              <a:t>menumbuhsuburkan</a:t>
            </a:r>
            <a:r>
              <a:rPr lang="en-US" dirty="0"/>
              <a:t> </a:t>
            </a:r>
            <a:r>
              <a:rPr lang="en-US" dirty="0" err="1"/>
              <a:t>korupsi</a:t>
            </a:r>
            <a:r>
              <a:rPr lang="en-US" dirty="0"/>
              <a:t>, </a:t>
            </a:r>
            <a:r>
              <a:rPr lang="en-US" dirty="0" err="1"/>
              <a:t>serta</a:t>
            </a:r>
            <a:r>
              <a:rPr lang="en-US" dirty="0"/>
              <a:t> </a:t>
            </a:r>
            <a:r>
              <a:rPr lang="en-US" dirty="0" err="1"/>
              <a:t>menemukan</a:t>
            </a:r>
            <a:r>
              <a:rPr lang="en-US" dirty="0"/>
              <a:t> </a:t>
            </a:r>
            <a:r>
              <a:rPr lang="en-US" dirty="0" err="1"/>
              <a:t>upaya</a:t>
            </a:r>
            <a:r>
              <a:rPr lang="en-US" dirty="0"/>
              <a:t> </a:t>
            </a:r>
            <a:r>
              <a:rPr lang="en-US" dirty="0" err="1"/>
              <a:t>untuk</a:t>
            </a:r>
            <a:r>
              <a:rPr lang="en-US" dirty="0"/>
              <a:t> </a:t>
            </a:r>
            <a:r>
              <a:rPr lang="en-US" dirty="0" err="1"/>
              <a:t>mereduksi</a:t>
            </a:r>
            <a:r>
              <a:rPr lang="en-US" dirty="0"/>
              <a:t> </a:t>
            </a:r>
            <a:r>
              <a:rPr lang="en-US" dirty="0" err="1"/>
              <a:t>faktor</a:t>
            </a:r>
            <a:r>
              <a:rPr lang="en-US" dirty="0"/>
              <a:t> </a:t>
            </a:r>
            <a:r>
              <a:rPr lang="en-US" dirty="0" err="1"/>
              <a:t>ini</a:t>
            </a:r>
            <a:r>
              <a:rPr lang="en-US" dirty="0"/>
              <a:t> </a:t>
            </a:r>
            <a:r>
              <a:rPr lang="en-US" dirty="0" err="1"/>
              <a:t>sampai</a:t>
            </a:r>
            <a:r>
              <a:rPr lang="en-US" dirty="0"/>
              <a:t> </a:t>
            </a:r>
            <a:r>
              <a:rPr lang="en-US" dirty="0" err="1"/>
              <a:t>ke</a:t>
            </a:r>
            <a:r>
              <a:rPr lang="en-US" dirty="0"/>
              <a:t> </a:t>
            </a:r>
            <a:r>
              <a:rPr lang="en-US" dirty="0" err="1"/>
              <a:t>akar-akarnya</a:t>
            </a:r>
            <a:r>
              <a:rPr lang="en-US"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73F5D-A0F8-4E5E-B43B-24257CAB4247}"/>
              </a:ext>
            </a:extLst>
          </p:cNvPr>
          <p:cNvSpPr>
            <a:spLocks noGrp="1"/>
          </p:cNvSpPr>
          <p:nvPr>
            <p:ph type="title"/>
          </p:nvPr>
        </p:nvSpPr>
        <p:spPr>
          <a:xfrm>
            <a:off x="1405009" y="3537821"/>
            <a:ext cx="5129300" cy="904928"/>
          </a:xfrm>
        </p:spPr>
        <p:txBody>
          <a:bodyPr/>
          <a:lstStyle/>
          <a:p>
            <a:r>
              <a:rPr lang="en-US" sz="5867" dirty="0"/>
              <a:t>TERIMA KASIH</a:t>
            </a:r>
          </a:p>
        </p:txBody>
      </p:sp>
      <p:sp>
        <p:nvSpPr>
          <p:cNvPr id="70" name="Freeform 2">
            <a:extLst>
              <a:ext uri="{FF2B5EF4-FFF2-40B4-BE49-F238E27FC236}">
                <a16:creationId xmlns:a16="http://schemas.microsoft.com/office/drawing/2014/main" xmlns="" id="{45E7227E-F7DE-41F7-90F8-13F526F74340}"/>
              </a:ext>
            </a:extLst>
          </p:cNvPr>
          <p:cNvSpPr>
            <a:spLocks noChangeArrowheads="1"/>
          </p:cNvSpPr>
          <p:nvPr/>
        </p:nvSpPr>
        <p:spPr bwMode="auto">
          <a:xfrm flipH="1">
            <a:off x="7774249" y="4885104"/>
            <a:ext cx="2465749" cy="626697"/>
          </a:xfrm>
          <a:custGeom>
            <a:avLst/>
            <a:gdLst>
              <a:gd name="T0" fmla="*/ 5208 w 8889"/>
              <a:gd name="T1" fmla="*/ 0 h 2263"/>
              <a:gd name="T2" fmla="*/ 5208 w 8889"/>
              <a:gd name="T3" fmla="*/ 0 h 2263"/>
              <a:gd name="T4" fmla="*/ 5208 w 8889"/>
              <a:gd name="T5" fmla="*/ 156 h 2263"/>
              <a:gd name="T6" fmla="*/ 5230 w 8889"/>
              <a:gd name="T7" fmla="*/ 222 h 2263"/>
              <a:gd name="T8" fmla="*/ 5296 w 8889"/>
              <a:gd name="T9" fmla="*/ 377 h 2263"/>
              <a:gd name="T10" fmla="*/ 5363 w 8889"/>
              <a:gd name="T11" fmla="*/ 621 h 2263"/>
              <a:gd name="T12" fmla="*/ 5363 w 8889"/>
              <a:gd name="T13" fmla="*/ 621 h 2263"/>
              <a:gd name="T14" fmla="*/ 5363 w 8889"/>
              <a:gd name="T15" fmla="*/ 643 h 2263"/>
              <a:gd name="T16" fmla="*/ 5363 w 8889"/>
              <a:gd name="T17" fmla="*/ 643 h 2263"/>
              <a:gd name="T18" fmla="*/ 4942 w 8889"/>
              <a:gd name="T19" fmla="*/ 975 h 2263"/>
              <a:gd name="T20" fmla="*/ 4521 w 8889"/>
              <a:gd name="T21" fmla="*/ 599 h 2263"/>
              <a:gd name="T22" fmla="*/ 4521 w 8889"/>
              <a:gd name="T23" fmla="*/ 599 h 2263"/>
              <a:gd name="T24" fmla="*/ 4609 w 8889"/>
              <a:gd name="T25" fmla="*/ 377 h 2263"/>
              <a:gd name="T26" fmla="*/ 4676 w 8889"/>
              <a:gd name="T27" fmla="*/ 244 h 2263"/>
              <a:gd name="T28" fmla="*/ 4698 w 8889"/>
              <a:gd name="T29" fmla="*/ 156 h 2263"/>
              <a:gd name="T30" fmla="*/ 4698 w 8889"/>
              <a:gd name="T31" fmla="*/ 156 h 2263"/>
              <a:gd name="T32" fmla="*/ 4698 w 8889"/>
              <a:gd name="T33" fmla="*/ 0 h 2263"/>
              <a:gd name="T34" fmla="*/ 177 w 8889"/>
              <a:gd name="T35" fmla="*/ 0 h 2263"/>
              <a:gd name="T36" fmla="*/ 0 w 8889"/>
              <a:gd name="T37" fmla="*/ 1020 h 2263"/>
              <a:gd name="T38" fmla="*/ 5496 w 8889"/>
              <a:gd name="T39" fmla="*/ 2262 h 2263"/>
              <a:gd name="T40" fmla="*/ 5961 w 8889"/>
              <a:gd name="T41" fmla="*/ 843 h 2263"/>
              <a:gd name="T42" fmla="*/ 8533 w 8889"/>
              <a:gd name="T43" fmla="*/ 843 h 2263"/>
              <a:gd name="T44" fmla="*/ 8888 w 8889"/>
              <a:gd name="T45" fmla="*/ 0 h 2263"/>
              <a:gd name="T46" fmla="*/ 5208 w 8889"/>
              <a:gd name="T47" fmla="*/ 0 h 2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889" h="2263">
                <a:moveTo>
                  <a:pt x="5208" y="0"/>
                </a:moveTo>
                <a:lnTo>
                  <a:pt x="5208" y="0"/>
                </a:lnTo>
                <a:cubicBezTo>
                  <a:pt x="5208" y="156"/>
                  <a:pt x="5208" y="156"/>
                  <a:pt x="5208" y="156"/>
                </a:cubicBezTo>
                <a:cubicBezTo>
                  <a:pt x="5230" y="222"/>
                  <a:pt x="5230" y="222"/>
                  <a:pt x="5230" y="222"/>
                </a:cubicBezTo>
                <a:cubicBezTo>
                  <a:pt x="5252" y="288"/>
                  <a:pt x="5252" y="311"/>
                  <a:pt x="5296" y="377"/>
                </a:cubicBezTo>
                <a:cubicBezTo>
                  <a:pt x="5363" y="444"/>
                  <a:pt x="5385" y="532"/>
                  <a:pt x="5363" y="621"/>
                </a:cubicBezTo>
                <a:lnTo>
                  <a:pt x="5363" y="621"/>
                </a:lnTo>
                <a:cubicBezTo>
                  <a:pt x="5363" y="643"/>
                  <a:pt x="5363" y="643"/>
                  <a:pt x="5363" y="643"/>
                </a:cubicBezTo>
                <a:lnTo>
                  <a:pt x="5363" y="643"/>
                </a:lnTo>
                <a:cubicBezTo>
                  <a:pt x="5363" y="820"/>
                  <a:pt x="5164" y="975"/>
                  <a:pt x="4942" y="975"/>
                </a:cubicBezTo>
                <a:cubicBezTo>
                  <a:pt x="4721" y="975"/>
                  <a:pt x="4521" y="798"/>
                  <a:pt x="4521" y="599"/>
                </a:cubicBezTo>
                <a:lnTo>
                  <a:pt x="4521" y="599"/>
                </a:lnTo>
                <a:cubicBezTo>
                  <a:pt x="4521" y="510"/>
                  <a:pt x="4543" y="444"/>
                  <a:pt x="4609" y="377"/>
                </a:cubicBezTo>
                <a:cubicBezTo>
                  <a:pt x="4632" y="333"/>
                  <a:pt x="4654" y="288"/>
                  <a:pt x="4676" y="244"/>
                </a:cubicBezTo>
                <a:cubicBezTo>
                  <a:pt x="4698" y="156"/>
                  <a:pt x="4698" y="156"/>
                  <a:pt x="4698" y="156"/>
                </a:cubicBezTo>
                <a:lnTo>
                  <a:pt x="4698" y="156"/>
                </a:lnTo>
                <a:cubicBezTo>
                  <a:pt x="4698" y="0"/>
                  <a:pt x="4698" y="0"/>
                  <a:pt x="4698" y="0"/>
                </a:cubicBezTo>
                <a:cubicBezTo>
                  <a:pt x="177" y="0"/>
                  <a:pt x="177" y="0"/>
                  <a:pt x="177" y="0"/>
                </a:cubicBezTo>
                <a:cubicBezTo>
                  <a:pt x="111" y="554"/>
                  <a:pt x="0" y="1020"/>
                  <a:pt x="0" y="1020"/>
                </a:cubicBezTo>
                <a:cubicBezTo>
                  <a:pt x="5496" y="2262"/>
                  <a:pt x="5496" y="2262"/>
                  <a:pt x="5496" y="2262"/>
                </a:cubicBezTo>
                <a:cubicBezTo>
                  <a:pt x="5496" y="2262"/>
                  <a:pt x="5696" y="931"/>
                  <a:pt x="5961" y="843"/>
                </a:cubicBezTo>
                <a:cubicBezTo>
                  <a:pt x="6250" y="731"/>
                  <a:pt x="8001" y="1486"/>
                  <a:pt x="8533" y="843"/>
                </a:cubicBezTo>
                <a:cubicBezTo>
                  <a:pt x="8754" y="554"/>
                  <a:pt x="8866" y="244"/>
                  <a:pt x="8888" y="0"/>
                </a:cubicBezTo>
                <a:lnTo>
                  <a:pt x="5208" y="0"/>
                </a:lnTo>
              </a:path>
            </a:pathLst>
          </a:custGeom>
          <a:gradFill>
            <a:gsLst>
              <a:gs pos="100000">
                <a:schemeClr val="accent5"/>
              </a:gs>
              <a:gs pos="0">
                <a:schemeClr val="accent4"/>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8" name="Freeform 5">
            <a:extLst>
              <a:ext uri="{FF2B5EF4-FFF2-40B4-BE49-F238E27FC236}">
                <a16:creationId xmlns:a16="http://schemas.microsoft.com/office/drawing/2014/main" xmlns="" id="{CE60C93B-5E07-4279-A11F-91D25BB15200}"/>
              </a:ext>
            </a:extLst>
          </p:cNvPr>
          <p:cNvSpPr>
            <a:spLocks noChangeArrowheads="1"/>
          </p:cNvSpPr>
          <p:nvPr/>
        </p:nvSpPr>
        <p:spPr bwMode="auto">
          <a:xfrm flipH="1">
            <a:off x="9318554" y="4006262"/>
            <a:ext cx="1234710" cy="755217"/>
          </a:xfrm>
          <a:custGeom>
            <a:avLst/>
            <a:gdLst>
              <a:gd name="T0" fmla="*/ 1751 w 4456"/>
              <a:gd name="T1" fmla="*/ 0 h 2727"/>
              <a:gd name="T2" fmla="*/ 1751 w 4456"/>
              <a:gd name="T3" fmla="*/ 0 h 2727"/>
              <a:gd name="T4" fmla="*/ 1751 w 4456"/>
              <a:gd name="T5" fmla="*/ 112 h 2727"/>
              <a:gd name="T6" fmla="*/ 1773 w 4456"/>
              <a:gd name="T7" fmla="*/ 200 h 2727"/>
              <a:gd name="T8" fmla="*/ 1840 w 4456"/>
              <a:gd name="T9" fmla="*/ 333 h 2727"/>
              <a:gd name="T10" fmla="*/ 1906 w 4456"/>
              <a:gd name="T11" fmla="*/ 577 h 2727"/>
              <a:gd name="T12" fmla="*/ 1906 w 4456"/>
              <a:gd name="T13" fmla="*/ 577 h 2727"/>
              <a:gd name="T14" fmla="*/ 1906 w 4456"/>
              <a:gd name="T15" fmla="*/ 599 h 2727"/>
              <a:gd name="T16" fmla="*/ 1906 w 4456"/>
              <a:gd name="T17" fmla="*/ 599 h 2727"/>
              <a:gd name="T18" fmla="*/ 1486 w 4456"/>
              <a:gd name="T19" fmla="*/ 931 h 2727"/>
              <a:gd name="T20" fmla="*/ 1064 w 4456"/>
              <a:gd name="T21" fmla="*/ 554 h 2727"/>
              <a:gd name="T22" fmla="*/ 1064 w 4456"/>
              <a:gd name="T23" fmla="*/ 554 h 2727"/>
              <a:gd name="T24" fmla="*/ 1131 w 4456"/>
              <a:gd name="T25" fmla="*/ 333 h 2727"/>
              <a:gd name="T26" fmla="*/ 1220 w 4456"/>
              <a:gd name="T27" fmla="*/ 200 h 2727"/>
              <a:gd name="T28" fmla="*/ 1242 w 4456"/>
              <a:gd name="T29" fmla="*/ 112 h 2727"/>
              <a:gd name="T30" fmla="*/ 1242 w 4456"/>
              <a:gd name="T31" fmla="*/ 112 h 2727"/>
              <a:gd name="T32" fmla="*/ 1242 w 4456"/>
              <a:gd name="T33" fmla="*/ 0 h 2727"/>
              <a:gd name="T34" fmla="*/ 0 w 4456"/>
              <a:gd name="T35" fmla="*/ 0 h 2727"/>
              <a:gd name="T36" fmla="*/ 1220 w 4456"/>
              <a:gd name="T37" fmla="*/ 1552 h 2727"/>
              <a:gd name="T38" fmla="*/ 1374 w 4456"/>
              <a:gd name="T39" fmla="*/ 2726 h 2727"/>
              <a:gd name="T40" fmla="*/ 4455 w 4456"/>
              <a:gd name="T41" fmla="*/ 2726 h 2727"/>
              <a:gd name="T42" fmla="*/ 4455 w 4456"/>
              <a:gd name="T43" fmla="*/ 0 h 2727"/>
              <a:gd name="T44" fmla="*/ 1751 w 4456"/>
              <a:gd name="T45"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6" h="2727">
                <a:moveTo>
                  <a:pt x="1751" y="0"/>
                </a:moveTo>
                <a:lnTo>
                  <a:pt x="1751" y="0"/>
                </a:lnTo>
                <a:cubicBezTo>
                  <a:pt x="1751" y="112"/>
                  <a:pt x="1751" y="112"/>
                  <a:pt x="1751" y="112"/>
                </a:cubicBezTo>
                <a:cubicBezTo>
                  <a:pt x="1773" y="200"/>
                  <a:pt x="1773" y="200"/>
                  <a:pt x="1773" y="200"/>
                </a:cubicBezTo>
                <a:cubicBezTo>
                  <a:pt x="1795" y="244"/>
                  <a:pt x="1795" y="266"/>
                  <a:pt x="1840" y="333"/>
                </a:cubicBezTo>
                <a:cubicBezTo>
                  <a:pt x="1906" y="399"/>
                  <a:pt x="1929" y="488"/>
                  <a:pt x="1906" y="577"/>
                </a:cubicBezTo>
                <a:lnTo>
                  <a:pt x="1906" y="577"/>
                </a:lnTo>
                <a:cubicBezTo>
                  <a:pt x="1906" y="599"/>
                  <a:pt x="1906" y="599"/>
                  <a:pt x="1906" y="599"/>
                </a:cubicBezTo>
                <a:lnTo>
                  <a:pt x="1906" y="599"/>
                </a:lnTo>
                <a:cubicBezTo>
                  <a:pt x="1884" y="776"/>
                  <a:pt x="1707" y="931"/>
                  <a:pt x="1486" y="931"/>
                </a:cubicBezTo>
                <a:cubicBezTo>
                  <a:pt x="1264" y="931"/>
                  <a:pt x="1064" y="754"/>
                  <a:pt x="1064" y="554"/>
                </a:cubicBezTo>
                <a:lnTo>
                  <a:pt x="1064" y="554"/>
                </a:lnTo>
                <a:cubicBezTo>
                  <a:pt x="1064" y="466"/>
                  <a:pt x="1086" y="399"/>
                  <a:pt x="1131" y="333"/>
                </a:cubicBezTo>
                <a:cubicBezTo>
                  <a:pt x="1175" y="289"/>
                  <a:pt x="1197" y="244"/>
                  <a:pt x="1220" y="200"/>
                </a:cubicBezTo>
                <a:cubicBezTo>
                  <a:pt x="1242" y="112"/>
                  <a:pt x="1242" y="112"/>
                  <a:pt x="1242" y="112"/>
                </a:cubicBezTo>
                <a:lnTo>
                  <a:pt x="1242" y="112"/>
                </a:lnTo>
                <a:cubicBezTo>
                  <a:pt x="1242" y="0"/>
                  <a:pt x="1242" y="0"/>
                  <a:pt x="1242" y="0"/>
                </a:cubicBezTo>
                <a:cubicBezTo>
                  <a:pt x="0" y="0"/>
                  <a:pt x="0" y="0"/>
                  <a:pt x="0" y="0"/>
                </a:cubicBezTo>
                <a:cubicBezTo>
                  <a:pt x="311" y="532"/>
                  <a:pt x="710" y="1042"/>
                  <a:pt x="1220" y="1552"/>
                </a:cubicBezTo>
                <a:cubicBezTo>
                  <a:pt x="1397" y="1729"/>
                  <a:pt x="1419" y="2217"/>
                  <a:pt x="1374" y="2726"/>
                </a:cubicBezTo>
                <a:cubicBezTo>
                  <a:pt x="4455" y="2726"/>
                  <a:pt x="4455" y="2726"/>
                  <a:pt x="4455" y="2726"/>
                </a:cubicBezTo>
                <a:cubicBezTo>
                  <a:pt x="4455" y="0"/>
                  <a:pt x="4455" y="0"/>
                  <a:pt x="4455" y="0"/>
                </a:cubicBezTo>
                <a:lnTo>
                  <a:pt x="1751" y="0"/>
                </a:lnTo>
              </a:path>
            </a:pathLst>
          </a:custGeom>
          <a:gradFill>
            <a:gsLst>
              <a:gs pos="100000">
                <a:schemeClr val="accent4"/>
              </a:gs>
              <a:gs pos="0">
                <a:schemeClr val="accent3"/>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9" name="Freeform 8">
            <a:extLst>
              <a:ext uri="{FF2B5EF4-FFF2-40B4-BE49-F238E27FC236}">
                <a16:creationId xmlns:a16="http://schemas.microsoft.com/office/drawing/2014/main" xmlns="" id="{50F4EC1D-9632-451D-8780-FA5297FCDDE9}"/>
              </a:ext>
            </a:extLst>
          </p:cNvPr>
          <p:cNvSpPr>
            <a:spLocks noChangeArrowheads="1"/>
          </p:cNvSpPr>
          <p:nvPr/>
        </p:nvSpPr>
        <p:spPr bwMode="auto">
          <a:xfrm flipH="1">
            <a:off x="7361862" y="4006262"/>
            <a:ext cx="1825757" cy="755217"/>
          </a:xfrm>
          <a:custGeom>
            <a:avLst/>
            <a:gdLst>
              <a:gd name="T0" fmla="*/ 6582 w 6583"/>
              <a:gd name="T1" fmla="*/ 0 h 2727"/>
              <a:gd name="T2" fmla="*/ 6582 w 6583"/>
              <a:gd name="T3" fmla="*/ 0 h 2727"/>
              <a:gd name="T4" fmla="*/ 0 w 6583"/>
              <a:gd name="T5" fmla="*/ 0 h 2727"/>
              <a:gd name="T6" fmla="*/ 0 w 6583"/>
              <a:gd name="T7" fmla="*/ 2726 h 2727"/>
              <a:gd name="T8" fmla="*/ 4832 w 6583"/>
              <a:gd name="T9" fmla="*/ 2726 h 2727"/>
              <a:gd name="T10" fmla="*/ 4832 w 6583"/>
              <a:gd name="T11" fmla="*/ 2726 h 2727"/>
              <a:gd name="T12" fmla="*/ 5098 w 6583"/>
              <a:gd name="T13" fmla="*/ 2726 h 2727"/>
              <a:gd name="T14" fmla="*/ 5098 w 6583"/>
              <a:gd name="T15" fmla="*/ 2305 h 2727"/>
              <a:gd name="T16" fmla="*/ 5452 w 6583"/>
              <a:gd name="T17" fmla="*/ 1995 h 2727"/>
              <a:gd name="T18" fmla="*/ 5342 w 6583"/>
              <a:gd name="T19" fmla="*/ 1662 h 2727"/>
              <a:gd name="T20" fmla="*/ 5541 w 6583"/>
              <a:gd name="T21" fmla="*/ 1264 h 2727"/>
              <a:gd name="T22" fmla="*/ 5407 w 6583"/>
              <a:gd name="T23" fmla="*/ 864 h 2727"/>
              <a:gd name="T24" fmla="*/ 5519 w 6583"/>
              <a:gd name="T25" fmla="*/ 532 h 2727"/>
              <a:gd name="T26" fmla="*/ 5585 w 6583"/>
              <a:gd name="T27" fmla="*/ 399 h 2727"/>
              <a:gd name="T28" fmla="*/ 6582 w 6583"/>
              <a:gd name="T29"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83" h="2727">
                <a:moveTo>
                  <a:pt x="6582" y="0"/>
                </a:moveTo>
                <a:lnTo>
                  <a:pt x="6582" y="0"/>
                </a:lnTo>
                <a:cubicBezTo>
                  <a:pt x="0" y="0"/>
                  <a:pt x="0" y="0"/>
                  <a:pt x="0" y="0"/>
                </a:cubicBezTo>
                <a:cubicBezTo>
                  <a:pt x="0" y="2726"/>
                  <a:pt x="0" y="2726"/>
                  <a:pt x="0" y="2726"/>
                </a:cubicBezTo>
                <a:cubicBezTo>
                  <a:pt x="4832" y="2726"/>
                  <a:pt x="4832" y="2726"/>
                  <a:pt x="4832" y="2726"/>
                </a:cubicBezTo>
                <a:lnTo>
                  <a:pt x="4832" y="2726"/>
                </a:lnTo>
                <a:cubicBezTo>
                  <a:pt x="5098" y="2726"/>
                  <a:pt x="5098" y="2726"/>
                  <a:pt x="5098" y="2726"/>
                </a:cubicBezTo>
                <a:cubicBezTo>
                  <a:pt x="5098" y="2305"/>
                  <a:pt x="5098" y="2305"/>
                  <a:pt x="5098" y="2305"/>
                </a:cubicBezTo>
                <a:cubicBezTo>
                  <a:pt x="5098" y="2305"/>
                  <a:pt x="5385" y="2106"/>
                  <a:pt x="5452" y="1995"/>
                </a:cubicBezTo>
                <a:cubicBezTo>
                  <a:pt x="5541" y="1751"/>
                  <a:pt x="5342" y="1662"/>
                  <a:pt x="5342" y="1662"/>
                </a:cubicBezTo>
                <a:cubicBezTo>
                  <a:pt x="5342" y="1662"/>
                  <a:pt x="5651" y="1463"/>
                  <a:pt x="5541" y="1264"/>
                </a:cubicBezTo>
                <a:cubicBezTo>
                  <a:pt x="5496" y="1175"/>
                  <a:pt x="5407" y="864"/>
                  <a:pt x="5407" y="864"/>
                </a:cubicBezTo>
                <a:cubicBezTo>
                  <a:pt x="5519" y="532"/>
                  <a:pt x="5519" y="532"/>
                  <a:pt x="5519" y="532"/>
                </a:cubicBezTo>
                <a:cubicBezTo>
                  <a:pt x="5585" y="399"/>
                  <a:pt x="5585" y="399"/>
                  <a:pt x="5585" y="399"/>
                </a:cubicBezTo>
                <a:lnTo>
                  <a:pt x="6582" y="0"/>
                </a:lnTo>
              </a:path>
            </a:pathLst>
          </a:custGeom>
          <a:gradFill>
            <a:gsLst>
              <a:gs pos="100000">
                <a:schemeClr val="accent4"/>
              </a:gs>
              <a:gs pos="0">
                <a:schemeClr val="accent3"/>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6" name="Freeform 6">
            <a:extLst>
              <a:ext uri="{FF2B5EF4-FFF2-40B4-BE49-F238E27FC236}">
                <a16:creationId xmlns:a16="http://schemas.microsoft.com/office/drawing/2014/main" xmlns="" id="{DF9D94CB-DE58-4DDF-A7B9-5899E3C03AA4}"/>
              </a:ext>
            </a:extLst>
          </p:cNvPr>
          <p:cNvSpPr>
            <a:spLocks noChangeArrowheads="1"/>
          </p:cNvSpPr>
          <p:nvPr/>
        </p:nvSpPr>
        <p:spPr bwMode="auto">
          <a:xfrm flipH="1">
            <a:off x="7908854" y="1452965"/>
            <a:ext cx="1949350" cy="669537"/>
          </a:xfrm>
          <a:custGeom>
            <a:avLst/>
            <a:gdLst>
              <a:gd name="T0" fmla="*/ 4965 w 7027"/>
              <a:gd name="T1" fmla="*/ 909 h 2418"/>
              <a:gd name="T2" fmla="*/ 4965 w 7027"/>
              <a:gd name="T3" fmla="*/ 909 h 2418"/>
              <a:gd name="T4" fmla="*/ 0 w 7027"/>
              <a:gd name="T5" fmla="*/ 842 h 2418"/>
              <a:gd name="T6" fmla="*/ 0 w 7027"/>
              <a:gd name="T7" fmla="*/ 2417 h 2418"/>
              <a:gd name="T8" fmla="*/ 3790 w 7027"/>
              <a:gd name="T9" fmla="*/ 2417 h 2418"/>
              <a:gd name="T10" fmla="*/ 3790 w 7027"/>
              <a:gd name="T11" fmla="*/ 2151 h 2418"/>
              <a:gd name="T12" fmla="*/ 3768 w 7027"/>
              <a:gd name="T13" fmla="*/ 2062 h 2418"/>
              <a:gd name="T14" fmla="*/ 3679 w 7027"/>
              <a:gd name="T15" fmla="*/ 1929 h 2418"/>
              <a:gd name="T16" fmla="*/ 3613 w 7027"/>
              <a:gd name="T17" fmla="*/ 1686 h 2418"/>
              <a:gd name="T18" fmla="*/ 3613 w 7027"/>
              <a:gd name="T19" fmla="*/ 1663 h 2418"/>
              <a:gd name="T20" fmla="*/ 3613 w 7027"/>
              <a:gd name="T21" fmla="*/ 1663 h 2418"/>
              <a:gd name="T22" fmla="*/ 4034 w 7027"/>
              <a:gd name="T23" fmla="*/ 1330 h 2418"/>
              <a:gd name="T24" fmla="*/ 4454 w 7027"/>
              <a:gd name="T25" fmla="*/ 1686 h 2418"/>
              <a:gd name="T26" fmla="*/ 4454 w 7027"/>
              <a:gd name="T27" fmla="*/ 1686 h 2418"/>
              <a:gd name="T28" fmla="*/ 4388 w 7027"/>
              <a:gd name="T29" fmla="*/ 1929 h 2418"/>
              <a:gd name="T30" fmla="*/ 4322 w 7027"/>
              <a:gd name="T31" fmla="*/ 2040 h 2418"/>
              <a:gd name="T32" fmla="*/ 4300 w 7027"/>
              <a:gd name="T33" fmla="*/ 2151 h 2418"/>
              <a:gd name="T34" fmla="*/ 4277 w 7027"/>
              <a:gd name="T35" fmla="*/ 2151 h 2418"/>
              <a:gd name="T36" fmla="*/ 4277 w 7027"/>
              <a:gd name="T37" fmla="*/ 2417 h 2418"/>
              <a:gd name="T38" fmla="*/ 7026 w 7027"/>
              <a:gd name="T39" fmla="*/ 2417 h 2418"/>
              <a:gd name="T40" fmla="*/ 4965 w 7027"/>
              <a:gd name="T41" fmla="*/ 909 h 2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27" h="2418">
                <a:moveTo>
                  <a:pt x="4965" y="909"/>
                </a:moveTo>
                <a:lnTo>
                  <a:pt x="4965" y="909"/>
                </a:lnTo>
                <a:cubicBezTo>
                  <a:pt x="2970" y="0"/>
                  <a:pt x="1286" y="200"/>
                  <a:pt x="0" y="842"/>
                </a:cubicBezTo>
                <a:cubicBezTo>
                  <a:pt x="0" y="2417"/>
                  <a:pt x="0" y="2417"/>
                  <a:pt x="0" y="2417"/>
                </a:cubicBezTo>
                <a:cubicBezTo>
                  <a:pt x="3790" y="2417"/>
                  <a:pt x="3790" y="2417"/>
                  <a:pt x="3790" y="2417"/>
                </a:cubicBezTo>
                <a:cubicBezTo>
                  <a:pt x="3790" y="2151"/>
                  <a:pt x="3790" y="2151"/>
                  <a:pt x="3790" y="2151"/>
                </a:cubicBezTo>
                <a:cubicBezTo>
                  <a:pt x="3768" y="2062"/>
                  <a:pt x="3768" y="2062"/>
                  <a:pt x="3768" y="2062"/>
                </a:cubicBezTo>
                <a:cubicBezTo>
                  <a:pt x="3745" y="1995"/>
                  <a:pt x="3723" y="1973"/>
                  <a:pt x="3679" y="1929"/>
                </a:cubicBezTo>
                <a:cubicBezTo>
                  <a:pt x="3635" y="1840"/>
                  <a:pt x="3613" y="1774"/>
                  <a:pt x="3613" y="1686"/>
                </a:cubicBezTo>
                <a:cubicBezTo>
                  <a:pt x="3613" y="1663"/>
                  <a:pt x="3613" y="1663"/>
                  <a:pt x="3613" y="1663"/>
                </a:cubicBezTo>
                <a:lnTo>
                  <a:pt x="3613" y="1663"/>
                </a:lnTo>
                <a:cubicBezTo>
                  <a:pt x="3635" y="1486"/>
                  <a:pt x="3812" y="1330"/>
                  <a:pt x="4034" y="1330"/>
                </a:cubicBezTo>
                <a:cubicBezTo>
                  <a:pt x="4277" y="1330"/>
                  <a:pt x="4454" y="1486"/>
                  <a:pt x="4454" y="1686"/>
                </a:cubicBezTo>
                <a:lnTo>
                  <a:pt x="4454" y="1686"/>
                </a:lnTo>
                <a:cubicBezTo>
                  <a:pt x="4454" y="1774"/>
                  <a:pt x="4432" y="1863"/>
                  <a:pt x="4388" y="1929"/>
                </a:cubicBezTo>
                <a:cubicBezTo>
                  <a:pt x="4343" y="1973"/>
                  <a:pt x="4322" y="1995"/>
                  <a:pt x="4322" y="2040"/>
                </a:cubicBezTo>
                <a:cubicBezTo>
                  <a:pt x="4300" y="2151"/>
                  <a:pt x="4300" y="2151"/>
                  <a:pt x="4300" y="2151"/>
                </a:cubicBezTo>
                <a:cubicBezTo>
                  <a:pt x="4277" y="2151"/>
                  <a:pt x="4277" y="2151"/>
                  <a:pt x="4277" y="2151"/>
                </a:cubicBezTo>
                <a:cubicBezTo>
                  <a:pt x="4277" y="2417"/>
                  <a:pt x="4277" y="2417"/>
                  <a:pt x="4277" y="2417"/>
                </a:cubicBezTo>
                <a:cubicBezTo>
                  <a:pt x="7026" y="2417"/>
                  <a:pt x="7026" y="2417"/>
                  <a:pt x="7026" y="2417"/>
                </a:cubicBezTo>
                <a:cubicBezTo>
                  <a:pt x="6560" y="1863"/>
                  <a:pt x="5896" y="1352"/>
                  <a:pt x="4965" y="909"/>
                </a:cubicBezTo>
              </a:path>
            </a:pathLst>
          </a:custGeom>
          <a:gradFill>
            <a:gsLst>
              <a:gs pos="100000">
                <a:schemeClr val="accent3"/>
              </a:gs>
              <a:gs pos="0">
                <a:schemeClr val="accent2"/>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7" name="Freeform 11">
            <a:extLst>
              <a:ext uri="{FF2B5EF4-FFF2-40B4-BE49-F238E27FC236}">
                <a16:creationId xmlns:a16="http://schemas.microsoft.com/office/drawing/2014/main" xmlns="" id="{33DFB34D-82BC-4FCA-B28F-D28AD6F8C516}"/>
              </a:ext>
            </a:extLst>
          </p:cNvPr>
          <p:cNvSpPr>
            <a:spLocks noChangeArrowheads="1"/>
          </p:cNvSpPr>
          <p:nvPr/>
        </p:nvSpPr>
        <p:spPr bwMode="auto">
          <a:xfrm flipH="1">
            <a:off x="9989140" y="1760194"/>
            <a:ext cx="405043" cy="362309"/>
          </a:xfrm>
          <a:custGeom>
            <a:avLst/>
            <a:gdLst>
              <a:gd name="T0" fmla="*/ 1462 w 1463"/>
              <a:gd name="T1" fmla="*/ 1309 h 1310"/>
              <a:gd name="T2" fmla="*/ 1462 w 1463"/>
              <a:gd name="T3" fmla="*/ 1309 h 1310"/>
              <a:gd name="T4" fmla="*/ 1462 w 1463"/>
              <a:gd name="T5" fmla="*/ 0 h 1310"/>
              <a:gd name="T6" fmla="*/ 0 w 1463"/>
              <a:gd name="T7" fmla="*/ 1309 h 1310"/>
              <a:gd name="T8" fmla="*/ 1462 w 1463"/>
              <a:gd name="T9" fmla="*/ 1309 h 1310"/>
            </a:gdLst>
            <a:ahLst/>
            <a:cxnLst>
              <a:cxn ang="0">
                <a:pos x="T0" y="T1"/>
              </a:cxn>
              <a:cxn ang="0">
                <a:pos x="T2" y="T3"/>
              </a:cxn>
              <a:cxn ang="0">
                <a:pos x="T4" y="T5"/>
              </a:cxn>
              <a:cxn ang="0">
                <a:pos x="T6" y="T7"/>
              </a:cxn>
              <a:cxn ang="0">
                <a:pos x="T8" y="T9"/>
              </a:cxn>
            </a:cxnLst>
            <a:rect l="0" t="0" r="r" b="b"/>
            <a:pathLst>
              <a:path w="1463" h="1310">
                <a:moveTo>
                  <a:pt x="1462" y="1309"/>
                </a:moveTo>
                <a:lnTo>
                  <a:pt x="1462" y="1309"/>
                </a:lnTo>
                <a:cubicBezTo>
                  <a:pt x="1462" y="0"/>
                  <a:pt x="1462" y="0"/>
                  <a:pt x="1462" y="0"/>
                </a:cubicBezTo>
                <a:cubicBezTo>
                  <a:pt x="886" y="378"/>
                  <a:pt x="377" y="821"/>
                  <a:pt x="0" y="1309"/>
                </a:cubicBezTo>
                <a:lnTo>
                  <a:pt x="1462" y="1309"/>
                </a:lnTo>
              </a:path>
            </a:pathLst>
          </a:custGeom>
          <a:gradFill>
            <a:gsLst>
              <a:gs pos="100000">
                <a:schemeClr val="accent3"/>
              </a:gs>
              <a:gs pos="0">
                <a:schemeClr val="accent2"/>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3" name="Freeform 4">
            <a:extLst>
              <a:ext uri="{FF2B5EF4-FFF2-40B4-BE49-F238E27FC236}">
                <a16:creationId xmlns:a16="http://schemas.microsoft.com/office/drawing/2014/main" xmlns="" id="{4994B5DC-932D-4F32-87A8-57019BB7BDEA}"/>
              </a:ext>
            </a:extLst>
          </p:cNvPr>
          <p:cNvSpPr>
            <a:spLocks noChangeArrowheads="1"/>
          </p:cNvSpPr>
          <p:nvPr/>
        </p:nvSpPr>
        <p:spPr bwMode="auto">
          <a:xfrm flipH="1">
            <a:off x="8611256" y="3126195"/>
            <a:ext cx="1246948" cy="755217"/>
          </a:xfrm>
          <a:custGeom>
            <a:avLst/>
            <a:gdLst>
              <a:gd name="T0" fmla="*/ 4499 w 4500"/>
              <a:gd name="T1" fmla="*/ 0 h 2727"/>
              <a:gd name="T2" fmla="*/ 4499 w 4500"/>
              <a:gd name="T3" fmla="*/ 0 h 2727"/>
              <a:gd name="T4" fmla="*/ 0 w 4500"/>
              <a:gd name="T5" fmla="*/ 0 h 2727"/>
              <a:gd name="T6" fmla="*/ 0 w 4500"/>
              <a:gd name="T7" fmla="*/ 2726 h 2727"/>
              <a:gd name="T8" fmla="*/ 399 w 4500"/>
              <a:gd name="T9" fmla="*/ 2726 h 2727"/>
              <a:gd name="T10" fmla="*/ 399 w 4500"/>
              <a:gd name="T11" fmla="*/ 2593 h 2727"/>
              <a:gd name="T12" fmla="*/ 377 w 4500"/>
              <a:gd name="T13" fmla="*/ 2504 h 2727"/>
              <a:gd name="T14" fmla="*/ 311 w 4500"/>
              <a:gd name="T15" fmla="*/ 2349 h 2727"/>
              <a:gd name="T16" fmla="*/ 244 w 4500"/>
              <a:gd name="T17" fmla="*/ 2105 h 2727"/>
              <a:gd name="T18" fmla="*/ 244 w 4500"/>
              <a:gd name="T19" fmla="*/ 2105 h 2727"/>
              <a:gd name="T20" fmla="*/ 244 w 4500"/>
              <a:gd name="T21" fmla="*/ 2105 h 2727"/>
              <a:gd name="T22" fmla="*/ 244 w 4500"/>
              <a:gd name="T23" fmla="*/ 2105 h 2727"/>
              <a:gd name="T24" fmla="*/ 665 w 4500"/>
              <a:gd name="T25" fmla="*/ 1773 h 2727"/>
              <a:gd name="T26" fmla="*/ 1086 w 4500"/>
              <a:gd name="T27" fmla="*/ 2128 h 2727"/>
              <a:gd name="T28" fmla="*/ 1086 w 4500"/>
              <a:gd name="T29" fmla="*/ 2128 h 2727"/>
              <a:gd name="T30" fmla="*/ 997 w 4500"/>
              <a:gd name="T31" fmla="*/ 2349 h 2727"/>
              <a:gd name="T32" fmla="*/ 931 w 4500"/>
              <a:gd name="T33" fmla="*/ 2481 h 2727"/>
              <a:gd name="T34" fmla="*/ 908 w 4500"/>
              <a:gd name="T35" fmla="*/ 2593 h 2727"/>
              <a:gd name="T36" fmla="*/ 908 w 4500"/>
              <a:gd name="T37" fmla="*/ 2593 h 2727"/>
              <a:gd name="T38" fmla="*/ 908 w 4500"/>
              <a:gd name="T39" fmla="*/ 2726 h 2727"/>
              <a:gd name="T40" fmla="*/ 4499 w 4500"/>
              <a:gd name="T41" fmla="*/ 2726 h 2727"/>
              <a:gd name="T42" fmla="*/ 4499 w 4500"/>
              <a:gd name="T43"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00" h="2727">
                <a:moveTo>
                  <a:pt x="4499" y="0"/>
                </a:moveTo>
                <a:lnTo>
                  <a:pt x="4499" y="0"/>
                </a:lnTo>
                <a:cubicBezTo>
                  <a:pt x="0" y="0"/>
                  <a:pt x="0" y="0"/>
                  <a:pt x="0" y="0"/>
                </a:cubicBezTo>
                <a:cubicBezTo>
                  <a:pt x="0" y="2726"/>
                  <a:pt x="0" y="2726"/>
                  <a:pt x="0" y="2726"/>
                </a:cubicBezTo>
                <a:cubicBezTo>
                  <a:pt x="399" y="2726"/>
                  <a:pt x="399" y="2726"/>
                  <a:pt x="399" y="2726"/>
                </a:cubicBezTo>
                <a:cubicBezTo>
                  <a:pt x="399" y="2593"/>
                  <a:pt x="399" y="2593"/>
                  <a:pt x="399" y="2593"/>
                </a:cubicBezTo>
                <a:cubicBezTo>
                  <a:pt x="377" y="2504"/>
                  <a:pt x="377" y="2504"/>
                  <a:pt x="377" y="2504"/>
                </a:cubicBezTo>
                <a:cubicBezTo>
                  <a:pt x="355" y="2437"/>
                  <a:pt x="355" y="2416"/>
                  <a:pt x="311" y="2349"/>
                </a:cubicBezTo>
                <a:cubicBezTo>
                  <a:pt x="244" y="2282"/>
                  <a:pt x="222" y="2216"/>
                  <a:pt x="244" y="2105"/>
                </a:cubicBezTo>
                <a:lnTo>
                  <a:pt x="244" y="2105"/>
                </a:lnTo>
                <a:lnTo>
                  <a:pt x="244" y="2105"/>
                </a:lnTo>
                <a:lnTo>
                  <a:pt x="244" y="2105"/>
                </a:lnTo>
                <a:cubicBezTo>
                  <a:pt x="244" y="1906"/>
                  <a:pt x="443" y="1773"/>
                  <a:pt x="665" y="1773"/>
                </a:cubicBezTo>
                <a:cubicBezTo>
                  <a:pt x="886" y="1773"/>
                  <a:pt x="1086" y="1928"/>
                  <a:pt x="1086" y="2128"/>
                </a:cubicBezTo>
                <a:lnTo>
                  <a:pt x="1086" y="2128"/>
                </a:lnTo>
                <a:cubicBezTo>
                  <a:pt x="1086" y="2216"/>
                  <a:pt x="1064" y="2282"/>
                  <a:pt x="997" y="2349"/>
                </a:cubicBezTo>
                <a:cubicBezTo>
                  <a:pt x="975" y="2416"/>
                  <a:pt x="953" y="2437"/>
                  <a:pt x="931" y="2481"/>
                </a:cubicBezTo>
                <a:cubicBezTo>
                  <a:pt x="908" y="2593"/>
                  <a:pt x="908" y="2593"/>
                  <a:pt x="908" y="2593"/>
                </a:cubicBezTo>
                <a:lnTo>
                  <a:pt x="908" y="2593"/>
                </a:lnTo>
                <a:cubicBezTo>
                  <a:pt x="908" y="2726"/>
                  <a:pt x="908" y="2726"/>
                  <a:pt x="908" y="2726"/>
                </a:cubicBezTo>
                <a:cubicBezTo>
                  <a:pt x="4499" y="2726"/>
                  <a:pt x="4499" y="2726"/>
                  <a:pt x="4499" y="2726"/>
                </a:cubicBezTo>
                <a:lnTo>
                  <a:pt x="4499" y="0"/>
                </a:lnTo>
              </a:path>
            </a:pathLst>
          </a:custGeom>
          <a:gradFill>
            <a:gsLst>
              <a:gs pos="100000">
                <a:schemeClr val="accent2"/>
              </a:gs>
              <a:gs pos="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4" name="Freeform 9">
            <a:extLst>
              <a:ext uri="{FF2B5EF4-FFF2-40B4-BE49-F238E27FC236}">
                <a16:creationId xmlns:a16="http://schemas.microsoft.com/office/drawing/2014/main" xmlns="" id="{05034F1B-ABEC-4E15-AC5E-3F4ADC0517C7}"/>
              </a:ext>
            </a:extLst>
          </p:cNvPr>
          <p:cNvSpPr>
            <a:spLocks noChangeArrowheads="1"/>
          </p:cNvSpPr>
          <p:nvPr/>
        </p:nvSpPr>
        <p:spPr bwMode="auto">
          <a:xfrm flipH="1">
            <a:off x="9987917" y="3126195"/>
            <a:ext cx="799074" cy="755217"/>
          </a:xfrm>
          <a:custGeom>
            <a:avLst/>
            <a:gdLst>
              <a:gd name="T0" fmla="*/ 2881 w 2882"/>
              <a:gd name="T1" fmla="*/ 0 h 2727"/>
              <a:gd name="T2" fmla="*/ 2881 w 2882"/>
              <a:gd name="T3" fmla="*/ 0 h 2727"/>
              <a:gd name="T4" fmla="*/ 22 w 2882"/>
              <a:gd name="T5" fmla="*/ 0 h 2727"/>
              <a:gd name="T6" fmla="*/ 598 w 2882"/>
              <a:gd name="T7" fmla="*/ 2726 h 2727"/>
              <a:gd name="T8" fmla="*/ 2881 w 2882"/>
              <a:gd name="T9" fmla="*/ 2726 h 2727"/>
              <a:gd name="T10" fmla="*/ 2881 w 2882"/>
              <a:gd name="T11" fmla="*/ 0 h 2727"/>
            </a:gdLst>
            <a:ahLst/>
            <a:cxnLst>
              <a:cxn ang="0">
                <a:pos x="T0" y="T1"/>
              </a:cxn>
              <a:cxn ang="0">
                <a:pos x="T2" y="T3"/>
              </a:cxn>
              <a:cxn ang="0">
                <a:pos x="T4" y="T5"/>
              </a:cxn>
              <a:cxn ang="0">
                <a:pos x="T6" y="T7"/>
              </a:cxn>
              <a:cxn ang="0">
                <a:pos x="T8" y="T9"/>
              </a:cxn>
              <a:cxn ang="0">
                <a:pos x="T10" y="T11"/>
              </a:cxn>
            </a:cxnLst>
            <a:rect l="0" t="0" r="r" b="b"/>
            <a:pathLst>
              <a:path w="2882" h="2727">
                <a:moveTo>
                  <a:pt x="2881" y="0"/>
                </a:moveTo>
                <a:lnTo>
                  <a:pt x="2881" y="0"/>
                </a:lnTo>
                <a:cubicBezTo>
                  <a:pt x="22" y="0"/>
                  <a:pt x="22" y="0"/>
                  <a:pt x="22" y="0"/>
                </a:cubicBezTo>
                <a:cubicBezTo>
                  <a:pt x="0" y="864"/>
                  <a:pt x="133" y="1773"/>
                  <a:pt x="598" y="2726"/>
                </a:cubicBezTo>
                <a:cubicBezTo>
                  <a:pt x="2881" y="2726"/>
                  <a:pt x="2881" y="2726"/>
                  <a:pt x="2881" y="2726"/>
                </a:cubicBezTo>
                <a:lnTo>
                  <a:pt x="2881" y="0"/>
                </a:lnTo>
              </a:path>
            </a:pathLst>
          </a:custGeom>
          <a:gradFill>
            <a:gsLst>
              <a:gs pos="100000">
                <a:schemeClr val="accent2"/>
              </a:gs>
              <a:gs pos="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5" name="Freeform 15">
            <a:extLst>
              <a:ext uri="{FF2B5EF4-FFF2-40B4-BE49-F238E27FC236}">
                <a16:creationId xmlns:a16="http://schemas.microsoft.com/office/drawing/2014/main" xmlns="" id="{8239F02B-7CA9-4507-9982-6BCE6A56E5C5}"/>
              </a:ext>
            </a:extLst>
          </p:cNvPr>
          <p:cNvSpPr>
            <a:spLocks noChangeArrowheads="1"/>
          </p:cNvSpPr>
          <p:nvPr/>
        </p:nvSpPr>
        <p:spPr bwMode="auto">
          <a:xfrm flipH="1">
            <a:off x="7392455" y="3126195"/>
            <a:ext cx="1087867" cy="755217"/>
          </a:xfrm>
          <a:custGeom>
            <a:avLst/>
            <a:gdLst>
              <a:gd name="T0" fmla="*/ 1927 w 3923"/>
              <a:gd name="T1" fmla="*/ 2459 h 2727"/>
              <a:gd name="T2" fmla="*/ 1927 w 3923"/>
              <a:gd name="T3" fmla="*/ 2459 h 2727"/>
              <a:gd name="T4" fmla="*/ 1839 w 3923"/>
              <a:gd name="T5" fmla="*/ 2305 h 2727"/>
              <a:gd name="T6" fmla="*/ 1772 w 3923"/>
              <a:gd name="T7" fmla="*/ 2061 h 2727"/>
              <a:gd name="T8" fmla="*/ 1772 w 3923"/>
              <a:gd name="T9" fmla="*/ 2061 h 2727"/>
              <a:gd name="T10" fmla="*/ 1772 w 3923"/>
              <a:gd name="T11" fmla="*/ 2039 h 2727"/>
              <a:gd name="T12" fmla="*/ 1772 w 3923"/>
              <a:gd name="T13" fmla="*/ 2039 h 2727"/>
              <a:gd name="T14" fmla="*/ 2194 w 3923"/>
              <a:gd name="T15" fmla="*/ 1707 h 2727"/>
              <a:gd name="T16" fmla="*/ 2615 w 3923"/>
              <a:gd name="T17" fmla="*/ 2083 h 2727"/>
              <a:gd name="T18" fmla="*/ 2615 w 3923"/>
              <a:gd name="T19" fmla="*/ 2083 h 2727"/>
              <a:gd name="T20" fmla="*/ 2549 w 3923"/>
              <a:gd name="T21" fmla="*/ 2305 h 2727"/>
              <a:gd name="T22" fmla="*/ 2482 w 3923"/>
              <a:gd name="T23" fmla="*/ 2437 h 2727"/>
              <a:gd name="T24" fmla="*/ 2460 w 3923"/>
              <a:gd name="T25" fmla="*/ 2526 h 2727"/>
              <a:gd name="T26" fmla="*/ 2438 w 3923"/>
              <a:gd name="T27" fmla="*/ 2526 h 2727"/>
              <a:gd name="T28" fmla="*/ 2438 w 3923"/>
              <a:gd name="T29" fmla="*/ 2726 h 2727"/>
              <a:gd name="T30" fmla="*/ 3922 w 3923"/>
              <a:gd name="T31" fmla="*/ 2726 h 2727"/>
              <a:gd name="T32" fmla="*/ 2925 w 3923"/>
              <a:gd name="T33" fmla="*/ 443 h 2727"/>
              <a:gd name="T34" fmla="*/ 3014 w 3923"/>
              <a:gd name="T35" fmla="*/ 0 h 2727"/>
              <a:gd name="T36" fmla="*/ 0 w 3923"/>
              <a:gd name="T37" fmla="*/ 0 h 2727"/>
              <a:gd name="T38" fmla="*/ 0 w 3923"/>
              <a:gd name="T39" fmla="*/ 466 h 2727"/>
              <a:gd name="T40" fmla="*/ 177 w 3923"/>
              <a:gd name="T41" fmla="*/ 466 h 2727"/>
              <a:gd name="T42" fmla="*/ 266 w 3923"/>
              <a:gd name="T43" fmla="*/ 443 h 2727"/>
              <a:gd name="T44" fmla="*/ 399 w 3923"/>
              <a:gd name="T45" fmla="*/ 354 h 2727"/>
              <a:gd name="T46" fmla="*/ 642 w 3923"/>
              <a:gd name="T47" fmla="*/ 288 h 2727"/>
              <a:gd name="T48" fmla="*/ 665 w 3923"/>
              <a:gd name="T49" fmla="*/ 288 h 2727"/>
              <a:gd name="T50" fmla="*/ 665 w 3923"/>
              <a:gd name="T51" fmla="*/ 288 h 2727"/>
              <a:gd name="T52" fmla="*/ 665 w 3923"/>
              <a:gd name="T53" fmla="*/ 288 h 2727"/>
              <a:gd name="T54" fmla="*/ 996 w 3923"/>
              <a:gd name="T55" fmla="*/ 710 h 2727"/>
              <a:gd name="T56" fmla="*/ 620 w 3923"/>
              <a:gd name="T57" fmla="*/ 1130 h 2727"/>
              <a:gd name="T58" fmla="*/ 620 w 3923"/>
              <a:gd name="T59" fmla="*/ 1130 h 2727"/>
              <a:gd name="T60" fmla="*/ 399 w 3923"/>
              <a:gd name="T61" fmla="*/ 1064 h 2727"/>
              <a:gd name="T62" fmla="*/ 266 w 3923"/>
              <a:gd name="T63" fmla="*/ 998 h 2727"/>
              <a:gd name="T64" fmla="*/ 177 w 3923"/>
              <a:gd name="T65" fmla="*/ 976 h 2727"/>
              <a:gd name="T66" fmla="*/ 177 w 3923"/>
              <a:gd name="T67" fmla="*/ 953 h 2727"/>
              <a:gd name="T68" fmla="*/ 0 w 3923"/>
              <a:gd name="T69" fmla="*/ 953 h 2727"/>
              <a:gd name="T70" fmla="*/ 0 w 3923"/>
              <a:gd name="T71" fmla="*/ 2726 h 2727"/>
              <a:gd name="T72" fmla="*/ 1949 w 3923"/>
              <a:gd name="T73" fmla="*/ 2726 h 2727"/>
              <a:gd name="T74" fmla="*/ 1949 w 3923"/>
              <a:gd name="T75" fmla="*/ 2526 h 2727"/>
              <a:gd name="T76" fmla="*/ 1927 w 3923"/>
              <a:gd name="T77" fmla="*/ 2459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23" h="2727">
                <a:moveTo>
                  <a:pt x="1927" y="2459"/>
                </a:moveTo>
                <a:lnTo>
                  <a:pt x="1927" y="2459"/>
                </a:lnTo>
                <a:cubicBezTo>
                  <a:pt x="1905" y="2394"/>
                  <a:pt x="1883" y="2371"/>
                  <a:pt x="1839" y="2305"/>
                </a:cubicBezTo>
                <a:cubicBezTo>
                  <a:pt x="1794" y="2238"/>
                  <a:pt x="1772" y="2150"/>
                  <a:pt x="1772" y="2061"/>
                </a:cubicBezTo>
                <a:lnTo>
                  <a:pt x="1772" y="2061"/>
                </a:lnTo>
                <a:cubicBezTo>
                  <a:pt x="1772" y="2039"/>
                  <a:pt x="1772" y="2039"/>
                  <a:pt x="1772" y="2039"/>
                </a:cubicBezTo>
                <a:lnTo>
                  <a:pt x="1772" y="2039"/>
                </a:lnTo>
                <a:cubicBezTo>
                  <a:pt x="1794" y="1862"/>
                  <a:pt x="1972" y="1707"/>
                  <a:pt x="2194" y="1707"/>
                </a:cubicBezTo>
                <a:cubicBezTo>
                  <a:pt x="2438" y="1707"/>
                  <a:pt x="2615" y="1884"/>
                  <a:pt x="2615" y="2083"/>
                </a:cubicBezTo>
                <a:lnTo>
                  <a:pt x="2615" y="2083"/>
                </a:lnTo>
                <a:cubicBezTo>
                  <a:pt x="2615" y="2172"/>
                  <a:pt x="2592" y="2238"/>
                  <a:pt x="2549" y="2305"/>
                </a:cubicBezTo>
                <a:cubicBezTo>
                  <a:pt x="2504" y="2349"/>
                  <a:pt x="2482" y="2394"/>
                  <a:pt x="2482" y="2437"/>
                </a:cubicBezTo>
                <a:cubicBezTo>
                  <a:pt x="2460" y="2526"/>
                  <a:pt x="2460" y="2526"/>
                  <a:pt x="2460" y="2526"/>
                </a:cubicBezTo>
                <a:cubicBezTo>
                  <a:pt x="2438" y="2526"/>
                  <a:pt x="2438" y="2526"/>
                  <a:pt x="2438" y="2526"/>
                </a:cubicBezTo>
                <a:cubicBezTo>
                  <a:pt x="2438" y="2726"/>
                  <a:pt x="2438" y="2726"/>
                  <a:pt x="2438" y="2726"/>
                </a:cubicBezTo>
                <a:cubicBezTo>
                  <a:pt x="3922" y="2726"/>
                  <a:pt x="3922" y="2726"/>
                  <a:pt x="3922" y="2726"/>
                </a:cubicBezTo>
                <a:cubicBezTo>
                  <a:pt x="3922" y="2726"/>
                  <a:pt x="2947" y="1064"/>
                  <a:pt x="2925" y="443"/>
                </a:cubicBezTo>
                <a:cubicBezTo>
                  <a:pt x="2925" y="332"/>
                  <a:pt x="2970" y="288"/>
                  <a:pt x="3014" y="0"/>
                </a:cubicBezTo>
                <a:cubicBezTo>
                  <a:pt x="0" y="0"/>
                  <a:pt x="0" y="0"/>
                  <a:pt x="0" y="0"/>
                </a:cubicBezTo>
                <a:cubicBezTo>
                  <a:pt x="0" y="466"/>
                  <a:pt x="0" y="466"/>
                  <a:pt x="0" y="466"/>
                </a:cubicBezTo>
                <a:cubicBezTo>
                  <a:pt x="177" y="466"/>
                  <a:pt x="177" y="466"/>
                  <a:pt x="177" y="466"/>
                </a:cubicBezTo>
                <a:cubicBezTo>
                  <a:pt x="266" y="443"/>
                  <a:pt x="266" y="443"/>
                  <a:pt x="266" y="443"/>
                </a:cubicBezTo>
                <a:cubicBezTo>
                  <a:pt x="310" y="421"/>
                  <a:pt x="332" y="399"/>
                  <a:pt x="399" y="354"/>
                </a:cubicBezTo>
                <a:cubicBezTo>
                  <a:pt x="465" y="311"/>
                  <a:pt x="553" y="288"/>
                  <a:pt x="642" y="288"/>
                </a:cubicBezTo>
                <a:cubicBezTo>
                  <a:pt x="665" y="288"/>
                  <a:pt x="665" y="288"/>
                  <a:pt x="665" y="288"/>
                </a:cubicBezTo>
                <a:lnTo>
                  <a:pt x="665" y="288"/>
                </a:lnTo>
                <a:lnTo>
                  <a:pt x="665" y="288"/>
                </a:lnTo>
                <a:cubicBezTo>
                  <a:pt x="842" y="311"/>
                  <a:pt x="996" y="488"/>
                  <a:pt x="996" y="710"/>
                </a:cubicBezTo>
                <a:cubicBezTo>
                  <a:pt x="996" y="953"/>
                  <a:pt x="819" y="1130"/>
                  <a:pt x="620" y="1130"/>
                </a:cubicBezTo>
                <a:lnTo>
                  <a:pt x="620" y="1130"/>
                </a:lnTo>
                <a:cubicBezTo>
                  <a:pt x="553" y="1130"/>
                  <a:pt x="465" y="1108"/>
                  <a:pt x="399" y="1064"/>
                </a:cubicBezTo>
                <a:cubicBezTo>
                  <a:pt x="354" y="1020"/>
                  <a:pt x="332" y="998"/>
                  <a:pt x="266" y="998"/>
                </a:cubicBezTo>
                <a:cubicBezTo>
                  <a:pt x="177" y="976"/>
                  <a:pt x="177" y="976"/>
                  <a:pt x="177" y="976"/>
                </a:cubicBezTo>
                <a:cubicBezTo>
                  <a:pt x="177" y="953"/>
                  <a:pt x="177" y="953"/>
                  <a:pt x="177" y="953"/>
                </a:cubicBezTo>
                <a:cubicBezTo>
                  <a:pt x="0" y="953"/>
                  <a:pt x="0" y="953"/>
                  <a:pt x="0" y="953"/>
                </a:cubicBezTo>
                <a:cubicBezTo>
                  <a:pt x="0" y="2726"/>
                  <a:pt x="0" y="2726"/>
                  <a:pt x="0" y="2726"/>
                </a:cubicBezTo>
                <a:cubicBezTo>
                  <a:pt x="1949" y="2726"/>
                  <a:pt x="1949" y="2726"/>
                  <a:pt x="1949" y="2726"/>
                </a:cubicBezTo>
                <a:cubicBezTo>
                  <a:pt x="1949" y="2526"/>
                  <a:pt x="1949" y="2526"/>
                  <a:pt x="1949" y="2526"/>
                </a:cubicBezTo>
                <a:lnTo>
                  <a:pt x="1927" y="2459"/>
                </a:lnTo>
              </a:path>
            </a:pathLst>
          </a:custGeom>
          <a:gradFill>
            <a:gsLst>
              <a:gs pos="100000">
                <a:schemeClr val="accent2"/>
              </a:gs>
              <a:gs pos="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0" name="Freeform 3">
            <a:extLst>
              <a:ext uri="{FF2B5EF4-FFF2-40B4-BE49-F238E27FC236}">
                <a16:creationId xmlns:a16="http://schemas.microsoft.com/office/drawing/2014/main" xmlns="" id="{38D0920E-6C98-4B4A-9E67-8DE8298145C1}"/>
              </a:ext>
            </a:extLst>
          </p:cNvPr>
          <p:cNvSpPr>
            <a:spLocks noChangeArrowheads="1"/>
          </p:cNvSpPr>
          <p:nvPr/>
        </p:nvSpPr>
        <p:spPr bwMode="auto">
          <a:xfrm flipH="1">
            <a:off x="7613944" y="2246128"/>
            <a:ext cx="866377" cy="755217"/>
          </a:xfrm>
          <a:custGeom>
            <a:avLst/>
            <a:gdLst>
              <a:gd name="T0" fmla="*/ 2393 w 3125"/>
              <a:gd name="T1" fmla="*/ 0 h 2727"/>
              <a:gd name="T2" fmla="*/ 2393 w 3125"/>
              <a:gd name="T3" fmla="*/ 0 h 2727"/>
              <a:gd name="T4" fmla="*/ 0 w 3125"/>
              <a:gd name="T5" fmla="*/ 0 h 2727"/>
              <a:gd name="T6" fmla="*/ 0 w 3125"/>
              <a:gd name="T7" fmla="*/ 2726 h 2727"/>
              <a:gd name="T8" fmla="*/ 399 w 3125"/>
              <a:gd name="T9" fmla="*/ 2726 h 2727"/>
              <a:gd name="T10" fmla="*/ 399 w 3125"/>
              <a:gd name="T11" fmla="*/ 2637 h 2727"/>
              <a:gd name="T12" fmla="*/ 376 w 3125"/>
              <a:gd name="T13" fmla="*/ 2571 h 2727"/>
              <a:gd name="T14" fmla="*/ 310 w 3125"/>
              <a:gd name="T15" fmla="*/ 2415 h 2727"/>
              <a:gd name="T16" fmla="*/ 244 w 3125"/>
              <a:gd name="T17" fmla="*/ 2171 h 2727"/>
              <a:gd name="T18" fmla="*/ 244 w 3125"/>
              <a:gd name="T19" fmla="*/ 2171 h 2727"/>
              <a:gd name="T20" fmla="*/ 244 w 3125"/>
              <a:gd name="T21" fmla="*/ 2149 h 2727"/>
              <a:gd name="T22" fmla="*/ 244 w 3125"/>
              <a:gd name="T23" fmla="*/ 2149 h 2727"/>
              <a:gd name="T24" fmla="*/ 665 w 3125"/>
              <a:gd name="T25" fmla="*/ 1817 h 2727"/>
              <a:gd name="T26" fmla="*/ 1085 w 3125"/>
              <a:gd name="T27" fmla="*/ 2194 h 2727"/>
              <a:gd name="T28" fmla="*/ 1085 w 3125"/>
              <a:gd name="T29" fmla="*/ 2194 h 2727"/>
              <a:gd name="T30" fmla="*/ 1019 w 3125"/>
              <a:gd name="T31" fmla="*/ 2415 h 2727"/>
              <a:gd name="T32" fmla="*/ 931 w 3125"/>
              <a:gd name="T33" fmla="*/ 2549 h 2727"/>
              <a:gd name="T34" fmla="*/ 908 w 3125"/>
              <a:gd name="T35" fmla="*/ 2637 h 2727"/>
              <a:gd name="T36" fmla="*/ 908 w 3125"/>
              <a:gd name="T37" fmla="*/ 2637 h 2727"/>
              <a:gd name="T38" fmla="*/ 908 w 3125"/>
              <a:gd name="T39" fmla="*/ 2726 h 2727"/>
              <a:gd name="T40" fmla="*/ 3080 w 3125"/>
              <a:gd name="T41" fmla="*/ 2726 h 2727"/>
              <a:gd name="T42" fmla="*/ 2393 w 3125"/>
              <a:gd name="T43"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25" h="2727">
                <a:moveTo>
                  <a:pt x="2393" y="0"/>
                </a:moveTo>
                <a:lnTo>
                  <a:pt x="2393" y="0"/>
                </a:lnTo>
                <a:cubicBezTo>
                  <a:pt x="0" y="0"/>
                  <a:pt x="0" y="0"/>
                  <a:pt x="0" y="0"/>
                </a:cubicBezTo>
                <a:cubicBezTo>
                  <a:pt x="0" y="2726"/>
                  <a:pt x="0" y="2726"/>
                  <a:pt x="0" y="2726"/>
                </a:cubicBezTo>
                <a:cubicBezTo>
                  <a:pt x="399" y="2726"/>
                  <a:pt x="399" y="2726"/>
                  <a:pt x="399" y="2726"/>
                </a:cubicBezTo>
                <a:cubicBezTo>
                  <a:pt x="399" y="2637"/>
                  <a:pt x="399" y="2637"/>
                  <a:pt x="399" y="2637"/>
                </a:cubicBezTo>
                <a:cubicBezTo>
                  <a:pt x="376" y="2571"/>
                  <a:pt x="376" y="2571"/>
                  <a:pt x="376" y="2571"/>
                </a:cubicBezTo>
                <a:cubicBezTo>
                  <a:pt x="376" y="2504"/>
                  <a:pt x="354" y="2482"/>
                  <a:pt x="310" y="2415"/>
                </a:cubicBezTo>
                <a:cubicBezTo>
                  <a:pt x="244" y="2349"/>
                  <a:pt x="244" y="2260"/>
                  <a:pt x="244" y="2171"/>
                </a:cubicBezTo>
                <a:lnTo>
                  <a:pt x="244" y="2171"/>
                </a:lnTo>
                <a:cubicBezTo>
                  <a:pt x="244" y="2149"/>
                  <a:pt x="244" y="2149"/>
                  <a:pt x="244" y="2149"/>
                </a:cubicBezTo>
                <a:lnTo>
                  <a:pt x="244" y="2149"/>
                </a:lnTo>
                <a:cubicBezTo>
                  <a:pt x="266" y="1972"/>
                  <a:pt x="443" y="1817"/>
                  <a:pt x="665" y="1817"/>
                </a:cubicBezTo>
                <a:cubicBezTo>
                  <a:pt x="886" y="1817"/>
                  <a:pt x="1085" y="1994"/>
                  <a:pt x="1085" y="2194"/>
                </a:cubicBezTo>
                <a:lnTo>
                  <a:pt x="1085" y="2194"/>
                </a:lnTo>
                <a:cubicBezTo>
                  <a:pt x="1085" y="2282"/>
                  <a:pt x="1063" y="2349"/>
                  <a:pt x="1019" y="2415"/>
                </a:cubicBezTo>
                <a:cubicBezTo>
                  <a:pt x="975" y="2460"/>
                  <a:pt x="953" y="2504"/>
                  <a:pt x="931" y="2549"/>
                </a:cubicBezTo>
                <a:cubicBezTo>
                  <a:pt x="908" y="2637"/>
                  <a:pt x="908" y="2637"/>
                  <a:pt x="908" y="2637"/>
                </a:cubicBezTo>
                <a:lnTo>
                  <a:pt x="908" y="2637"/>
                </a:lnTo>
                <a:cubicBezTo>
                  <a:pt x="908" y="2726"/>
                  <a:pt x="908" y="2726"/>
                  <a:pt x="908" y="2726"/>
                </a:cubicBezTo>
                <a:cubicBezTo>
                  <a:pt x="3080" y="2726"/>
                  <a:pt x="3080" y="2726"/>
                  <a:pt x="3080" y="2726"/>
                </a:cubicBezTo>
                <a:cubicBezTo>
                  <a:pt x="3124" y="2017"/>
                  <a:pt x="3036" y="997"/>
                  <a:pt x="2393" y="0"/>
                </a:cubicBezTo>
              </a:path>
            </a:pathLst>
          </a:custGeom>
          <a:gradFill>
            <a:gsLst>
              <a:gs pos="100000">
                <a:schemeClr val="accent2"/>
              </a:gs>
              <a:gs pos="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1" name="Freeform 7">
            <a:extLst>
              <a:ext uri="{FF2B5EF4-FFF2-40B4-BE49-F238E27FC236}">
                <a16:creationId xmlns:a16="http://schemas.microsoft.com/office/drawing/2014/main" xmlns="" id="{0FE20EA8-F67E-47BD-89DF-CD4DC771E4A5}"/>
              </a:ext>
            </a:extLst>
          </p:cNvPr>
          <p:cNvSpPr>
            <a:spLocks noChangeArrowheads="1"/>
          </p:cNvSpPr>
          <p:nvPr/>
        </p:nvSpPr>
        <p:spPr bwMode="auto">
          <a:xfrm flipH="1">
            <a:off x="8611256" y="2246128"/>
            <a:ext cx="1246948" cy="755217"/>
          </a:xfrm>
          <a:custGeom>
            <a:avLst/>
            <a:gdLst>
              <a:gd name="T0" fmla="*/ 0 w 4500"/>
              <a:gd name="T1" fmla="*/ 0 h 2727"/>
              <a:gd name="T2" fmla="*/ 0 w 4500"/>
              <a:gd name="T3" fmla="*/ 0 h 2727"/>
              <a:gd name="T4" fmla="*/ 0 w 4500"/>
              <a:gd name="T5" fmla="*/ 2726 h 2727"/>
              <a:gd name="T6" fmla="*/ 3479 w 4500"/>
              <a:gd name="T7" fmla="*/ 2726 h 2727"/>
              <a:gd name="T8" fmla="*/ 3479 w 4500"/>
              <a:gd name="T9" fmla="*/ 2460 h 2727"/>
              <a:gd name="T10" fmla="*/ 3457 w 4500"/>
              <a:gd name="T11" fmla="*/ 2371 h 2727"/>
              <a:gd name="T12" fmla="*/ 3391 w 4500"/>
              <a:gd name="T13" fmla="*/ 2238 h 2727"/>
              <a:gd name="T14" fmla="*/ 3324 w 4500"/>
              <a:gd name="T15" fmla="*/ 1972 h 2727"/>
              <a:gd name="T16" fmla="*/ 3324 w 4500"/>
              <a:gd name="T17" fmla="*/ 1972 h 2727"/>
              <a:gd name="T18" fmla="*/ 3324 w 4500"/>
              <a:gd name="T19" fmla="*/ 1972 h 2727"/>
              <a:gd name="T20" fmla="*/ 3324 w 4500"/>
              <a:gd name="T21" fmla="*/ 1972 h 2727"/>
              <a:gd name="T22" fmla="*/ 3745 w 4500"/>
              <a:gd name="T23" fmla="*/ 1640 h 2727"/>
              <a:gd name="T24" fmla="*/ 4166 w 4500"/>
              <a:gd name="T25" fmla="*/ 1994 h 2727"/>
              <a:gd name="T26" fmla="*/ 4166 w 4500"/>
              <a:gd name="T27" fmla="*/ 1994 h 2727"/>
              <a:gd name="T28" fmla="*/ 4100 w 4500"/>
              <a:gd name="T29" fmla="*/ 2238 h 2727"/>
              <a:gd name="T30" fmla="*/ 4011 w 4500"/>
              <a:gd name="T31" fmla="*/ 2349 h 2727"/>
              <a:gd name="T32" fmla="*/ 3989 w 4500"/>
              <a:gd name="T33" fmla="*/ 2460 h 2727"/>
              <a:gd name="T34" fmla="*/ 3989 w 4500"/>
              <a:gd name="T35" fmla="*/ 2460 h 2727"/>
              <a:gd name="T36" fmla="*/ 3989 w 4500"/>
              <a:gd name="T37" fmla="*/ 2726 h 2727"/>
              <a:gd name="T38" fmla="*/ 4499 w 4500"/>
              <a:gd name="T39" fmla="*/ 2726 h 2727"/>
              <a:gd name="T40" fmla="*/ 4499 w 4500"/>
              <a:gd name="T41" fmla="*/ 0 h 2727"/>
              <a:gd name="T42" fmla="*/ 0 w 4500"/>
              <a:gd name="T43"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00" h="2727">
                <a:moveTo>
                  <a:pt x="0" y="0"/>
                </a:moveTo>
                <a:lnTo>
                  <a:pt x="0" y="0"/>
                </a:lnTo>
                <a:cubicBezTo>
                  <a:pt x="0" y="2726"/>
                  <a:pt x="0" y="2726"/>
                  <a:pt x="0" y="2726"/>
                </a:cubicBezTo>
                <a:cubicBezTo>
                  <a:pt x="3479" y="2726"/>
                  <a:pt x="3479" y="2726"/>
                  <a:pt x="3479" y="2726"/>
                </a:cubicBezTo>
                <a:cubicBezTo>
                  <a:pt x="3479" y="2460"/>
                  <a:pt x="3479" y="2460"/>
                  <a:pt x="3479" y="2460"/>
                </a:cubicBezTo>
                <a:cubicBezTo>
                  <a:pt x="3457" y="2371"/>
                  <a:pt x="3457" y="2371"/>
                  <a:pt x="3457" y="2371"/>
                </a:cubicBezTo>
                <a:cubicBezTo>
                  <a:pt x="3435" y="2305"/>
                  <a:pt x="3435" y="2282"/>
                  <a:pt x="3391" y="2238"/>
                </a:cubicBezTo>
                <a:cubicBezTo>
                  <a:pt x="3324" y="2149"/>
                  <a:pt x="3302" y="2083"/>
                  <a:pt x="3324" y="1972"/>
                </a:cubicBezTo>
                <a:lnTo>
                  <a:pt x="3324" y="1972"/>
                </a:lnTo>
                <a:lnTo>
                  <a:pt x="3324" y="1972"/>
                </a:lnTo>
                <a:lnTo>
                  <a:pt x="3324" y="1972"/>
                </a:lnTo>
                <a:cubicBezTo>
                  <a:pt x="3347" y="1795"/>
                  <a:pt x="3524" y="1640"/>
                  <a:pt x="3745" y="1640"/>
                </a:cubicBezTo>
                <a:cubicBezTo>
                  <a:pt x="3967" y="1640"/>
                  <a:pt x="4166" y="1795"/>
                  <a:pt x="4166" y="1994"/>
                </a:cubicBezTo>
                <a:lnTo>
                  <a:pt x="4166" y="1994"/>
                </a:lnTo>
                <a:cubicBezTo>
                  <a:pt x="4166" y="2083"/>
                  <a:pt x="4144" y="2171"/>
                  <a:pt x="4100" y="2238"/>
                </a:cubicBezTo>
                <a:cubicBezTo>
                  <a:pt x="4056" y="2282"/>
                  <a:pt x="4034" y="2305"/>
                  <a:pt x="4011" y="2349"/>
                </a:cubicBezTo>
                <a:cubicBezTo>
                  <a:pt x="3989" y="2460"/>
                  <a:pt x="3989" y="2460"/>
                  <a:pt x="3989" y="2460"/>
                </a:cubicBezTo>
                <a:lnTo>
                  <a:pt x="3989" y="2460"/>
                </a:lnTo>
                <a:cubicBezTo>
                  <a:pt x="3989" y="2726"/>
                  <a:pt x="3989" y="2726"/>
                  <a:pt x="3989" y="2726"/>
                </a:cubicBezTo>
                <a:cubicBezTo>
                  <a:pt x="4499" y="2726"/>
                  <a:pt x="4499" y="2726"/>
                  <a:pt x="4499" y="2726"/>
                </a:cubicBezTo>
                <a:cubicBezTo>
                  <a:pt x="4499" y="0"/>
                  <a:pt x="4499" y="0"/>
                  <a:pt x="4499" y="0"/>
                </a:cubicBezTo>
                <a:lnTo>
                  <a:pt x="0" y="0"/>
                </a:lnTo>
              </a:path>
            </a:pathLst>
          </a:custGeom>
          <a:gradFill>
            <a:gsLst>
              <a:gs pos="100000">
                <a:schemeClr val="accent2"/>
              </a:gs>
              <a:gs pos="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2" name="Freeform 16">
            <a:extLst>
              <a:ext uri="{FF2B5EF4-FFF2-40B4-BE49-F238E27FC236}">
                <a16:creationId xmlns:a16="http://schemas.microsoft.com/office/drawing/2014/main" xmlns="" id="{EEB9E823-C8CE-43FA-AF04-57AAE149A3DE}"/>
              </a:ext>
            </a:extLst>
          </p:cNvPr>
          <p:cNvSpPr>
            <a:spLocks noChangeArrowheads="1"/>
          </p:cNvSpPr>
          <p:nvPr/>
        </p:nvSpPr>
        <p:spPr bwMode="auto">
          <a:xfrm flipH="1">
            <a:off x="9989141" y="2246128"/>
            <a:ext cx="779495" cy="755217"/>
          </a:xfrm>
          <a:custGeom>
            <a:avLst/>
            <a:gdLst>
              <a:gd name="T0" fmla="*/ 2814 w 2815"/>
              <a:gd name="T1" fmla="*/ 0 h 2727"/>
              <a:gd name="T2" fmla="*/ 2814 w 2815"/>
              <a:gd name="T3" fmla="*/ 0 h 2727"/>
              <a:gd name="T4" fmla="*/ 997 w 2815"/>
              <a:gd name="T5" fmla="*/ 0 h 2727"/>
              <a:gd name="T6" fmla="*/ 620 w 2815"/>
              <a:gd name="T7" fmla="*/ 642 h 2727"/>
              <a:gd name="T8" fmla="*/ 0 w 2815"/>
              <a:gd name="T9" fmla="*/ 2726 h 2727"/>
              <a:gd name="T10" fmla="*/ 1706 w 2815"/>
              <a:gd name="T11" fmla="*/ 2726 h 2727"/>
              <a:gd name="T12" fmla="*/ 1706 w 2815"/>
              <a:gd name="T13" fmla="*/ 2460 h 2727"/>
              <a:gd name="T14" fmla="*/ 1684 w 2815"/>
              <a:gd name="T15" fmla="*/ 2371 h 2727"/>
              <a:gd name="T16" fmla="*/ 1596 w 2815"/>
              <a:gd name="T17" fmla="*/ 2238 h 2727"/>
              <a:gd name="T18" fmla="*/ 1529 w 2815"/>
              <a:gd name="T19" fmla="*/ 1994 h 2727"/>
              <a:gd name="T20" fmla="*/ 1529 w 2815"/>
              <a:gd name="T21" fmla="*/ 1972 h 2727"/>
              <a:gd name="T22" fmla="*/ 1529 w 2815"/>
              <a:gd name="T23" fmla="*/ 1972 h 2727"/>
              <a:gd name="T24" fmla="*/ 1529 w 2815"/>
              <a:gd name="T25" fmla="*/ 1972 h 2727"/>
              <a:gd name="T26" fmla="*/ 1950 w 2815"/>
              <a:gd name="T27" fmla="*/ 1640 h 2727"/>
              <a:gd name="T28" fmla="*/ 2371 w 2815"/>
              <a:gd name="T29" fmla="*/ 2017 h 2727"/>
              <a:gd name="T30" fmla="*/ 2371 w 2815"/>
              <a:gd name="T31" fmla="*/ 2017 h 2727"/>
              <a:gd name="T32" fmla="*/ 2305 w 2815"/>
              <a:gd name="T33" fmla="*/ 2238 h 2727"/>
              <a:gd name="T34" fmla="*/ 2238 w 2815"/>
              <a:gd name="T35" fmla="*/ 2371 h 2727"/>
              <a:gd name="T36" fmla="*/ 2216 w 2815"/>
              <a:gd name="T37" fmla="*/ 2460 h 2727"/>
              <a:gd name="T38" fmla="*/ 2216 w 2815"/>
              <a:gd name="T39" fmla="*/ 2460 h 2727"/>
              <a:gd name="T40" fmla="*/ 2216 w 2815"/>
              <a:gd name="T41" fmla="*/ 2726 h 2727"/>
              <a:gd name="T42" fmla="*/ 2814 w 2815"/>
              <a:gd name="T43" fmla="*/ 2726 h 2727"/>
              <a:gd name="T44" fmla="*/ 2814 w 2815"/>
              <a:gd name="T45" fmla="*/ 0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15" h="2727">
                <a:moveTo>
                  <a:pt x="2814" y="0"/>
                </a:moveTo>
                <a:lnTo>
                  <a:pt x="2814" y="0"/>
                </a:lnTo>
                <a:cubicBezTo>
                  <a:pt x="997" y="0"/>
                  <a:pt x="997" y="0"/>
                  <a:pt x="997" y="0"/>
                </a:cubicBezTo>
                <a:cubicBezTo>
                  <a:pt x="842" y="221"/>
                  <a:pt x="730" y="443"/>
                  <a:pt x="620" y="642"/>
                </a:cubicBezTo>
                <a:cubicBezTo>
                  <a:pt x="332" y="1241"/>
                  <a:pt x="88" y="1928"/>
                  <a:pt x="0" y="2726"/>
                </a:cubicBezTo>
                <a:cubicBezTo>
                  <a:pt x="1706" y="2726"/>
                  <a:pt x="1706" y="2726"/>
                  <a:pt x="1706" y="2726"/>
                </a:cubicBezTo>
                <a:cubicBezTo>
                  <a:pt x="1706" y="2460"/>
                  <a:pt x="1706" y="2460"/>
                  <a:pt x="1706" y="2460"/>
                </a:cubicBezTo>
                <a:cubicBezTo>
                  <a:pt x="1684" y="2371"/>
                  <a:pt x="1684" y="2371"/>
                  <a:pt x="1684" y="2371"/>
                </a:cubicBezTo>
                <a:cubicBezTo>
                  <a:pt x="1662" y="2327"/>
                  <a:pt x="1639" y="2305"/>
                  <a:pt x="1596" y="2238"/>
                </a:cubicBezTo>
                <a:cubicBezTo>
                  <a:pt x="1551" y="2171"/>
                  <a:pt x="1529" y="2083"/>
                  <a:pt x="1529" y="1994"/>
                </a:cubicBezTo>
                <a:cubicBezTo>
                  <a:pt x="1529" y="1972"/>
                  <a:pt x="1529" y="1972"/>
                  <a:pt x="1529" y="1972"/>
                </a:cubicBezTo>
                <a:lnTo>
                  <a:pt x="1529" y="1972"/>
                </a:lnTo>
                <a:lnTo>
                  <a:pt x="1529" y="1972"/>
                </a:lnTo>
                <a:cubicBezTo>
                  <a:pt x="1551" y="1795"/>
                  <a:pt x="1729" y="1640"/>
                  <a:pt x="1950" y="1640"/>
                </a:cubicBezTo>
                <a:cubicBezTo>
                  <a:pt x="2194" y="1640"/>
                  <a:pt x="2371" y="1817"/>
                  <a:pt x="2371" y="2017"/>
                </a:cubicBezTo>
                <a:lnTo>
                  <a:pt x="2371" y="2017"/>
                </a:lnTo>
                <a:cubicBezTo>
                  <a:pt x="2371" y="2083"/>
                  <a:pt x="2349" y="2171"/>
                  <a:pt x="2305" y="2238"/>
                </a:cubicBezTo>
                <a:cubicBezTo>
                  <a:pt x="2261" y="2282"/>
                  <a:pt x="2261" y="2305"/>
                  <a:pt x="2238" y="2371"/>
                </a:cubicBezTo>
                <a:cubicBezTo>
                  <a:pt x="2216" y="2460"/>
                  <a:pt x="2216" y="2460"/>
                  <a:pt x="2216" y="2460"/>
                </a:cubicBezTo>
                <a:lnTo>
                  <a:pt x="2216" y="2460"/>
                </a:lnTo>
                <a:cubicBezTo>
                  <a:pt x="2216" y="2726"/>
                  <a:pt x="2216" y="2726"/>
                  <a:pt x="2216" y="2726"/>
                </a:cubicBezTo>
                <a:cubicBezTo>
                  <a:pt x="2814" y="2726"/>
                  <a:pt x="2814" y="2726"/>
                  <a:pt x="2814" y="2726"/>
                </a:cubicBezTo>
                <a:lnTo>
                  <a:pt x="2814" y="0"/>
                </a:lnTo>
              </a:path>
            </a:pathLst>
          </a:custGeom>
          <a:gradFill>
            <a:gsLst>
              <a:gs pos="100000">
                <a:schemeClr val="accent2"/>
              </a:gs>
              <a:gs pos="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Tree>
    <p:extLst>
      <p:ext uri="{BB962C8B-B14F-4D97-AF65-F5344CB8AC3E}">
        <p14:creationId xmlns:p14="http://schemas.microsoft.com/office/powerpoint/2010/main" val="1509297544"/>
      </p:ext>
    </p:extLst>
  </p:cSld>
  <p:clrMapOvr>
    <a:masterClrMapping/>
  </p:clrMapOvr>
  <mc:AlternateContent xmlns:mc="http://schemas.openxmlformats.org/markup-compatibility/2006" xmlns:p14="http://schemas.microsoft.com/office/powerpoint/2010/main">
    <mc:Choice Requires="p14">
      <p:transition spd="slow" p14:dur="1500">
        <p14:prism dir="u"/>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73333">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14:bounceEnd="73333">
                                          <p:cBhvr additive="base">
                                            <p:cTn id="7" dur="1500" fill="hold"/>
                                            <p:tgtEl>
                                              <p:spTgt spid="70"/>
                                            </p:tgtEl>
                                            <p:attrNameLst>
                                              <p:attrName>ppt_x</p:attrName>
                                            </p:attrNameLst>
                                          </p:cBhvr>
                                          <p:tavLst>
                                            <p:tav tm="0">
                                              <p:val>
                                                <p:strVal val="#ppt_x"/>
                                              </p:val>
                                            </p:tav>
                                            <p:tav tm="100000">
                                              <p:val>
                                                <p:strVal val="#ppt_x"/>
                                              </p:val>
                                            </p:tav>
                                          </p:tavLst>
                                        </p:anim>
                                        <p:anim calcmode="lin" valueType="num" p14:bounceEnd="73333">
                                          <p:cBhvr additive="base">
                                            <p:cTn id="8" dur="1500" fill="hold"/>
                                            <p:tgtEl>
                                              <p:spTgt spid="7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73333">
                                      <p:stCondLst>
                                        <p:cond delay="100"/>
                                      </p:stCondLst>
                                      <p:childTnLst>
                                        <p:set>
                                          <p:cBhvr>
                                            <p:cTn id="10" dur="1" fill="hold">
                                              <p:stCondLst>
                                                <p:cond delay="0"/>
                                              </p:stCondLst>
                                            </p:cTn>
                                            <p:tgtEl>
                                              <p:spTgt spid="88"/>
                                            </p:tgtEl>
                                            <p:attrNameLst>
                                              <p:attrName>style.visibility</p:attrName>
                                            </p:attrNameLst>
                                          </p:cBhvr>
                                          <p:to>
                                            <p:strVal val="visible"/>
                                          </p:to>
                                        </p:set>
                                        <p:anim calcmode="lin" valueType="num" p14:bounceEnd="73333">
                                          <p:cBhvr additive="base">
                                            <p:cTn id="11" dur="1500" fill="hold"/>
                                            <p:tgtEl>
                                              <p:spTgt spid="88"/>
                                            </p:tgtEl>
                                            <p:attrNameLst>
                                              <p:attrName>ppt_x</p:attrName>
                                            </p:attrNameLst>
                                          </p:cBhvr>
                                          <p:tavLst>
                                            <p:tav tm="0">
                                              <p:val>
                                                <p:strVal val="#ppt_x"/>
                                              </p:val>
                                            </p:tav>
                                            <p:tav tm="100000">
                                              <p:val>
                                                <p:strVal val="#ppt_x"/>
                                              </p:val>
                                            </p:tav>
                                          </p:tavLst>
                                        </p:anim>
                                        <p:anim calcmode="lin" valueType="num" p14:bounceEnd="73333">
                                          <p:cBhvr additive="base">
                                            <p:cTn id="12" dur="1500" fill="hold"/>
                                            <p:tgtEl>
                                              <p:spTgt spid="8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73333">
                                      <p:stCondLst>
                                        <p:cond delay="100"/>
                                      </p:stCondLst>
                                      <p:childTnLst>
                                        <p:set>
                                          <p:cBhvr>
                                            <p:cTn id="14" dur="1" fill="hold">
                                              <p:stCondLst>
                                                <p:cond delay="0"/>
                                              </p:stCondLst>
                                            </p:cTn>
                                            <p:tgtEl>
                                              <p:spTgt spid="89"/>
                                            </p:tgtEl>
                                            <p:attrNameLst>
                                              <p:attrName>style.visibility</p:attrName>
                                            </p:attrNameLst>
                                          </p:cBhvr>
                                          <p:to>
                                            <p:strVal val="visible"/>
                                          </p:to>
                                        </p:set>
                                        <p:anim calcmode="lin" valueType="num" p14:bounceEnd="73333">
                                          <p:cBhvr additive="base">
                                            <p:cTn id="15" dur="1500" fill="hold"/>
                                            <p:tgtEl>
                                              <p:spTgt spid="89"/>
                                            </p:tgtEl>
                                            <p:attrNameLst>
                                              <p:attrName>ppt_x</p:attrName>
                                            </p:attrNameLst>
                                          </p:cBhvr>
                                          <p:tavLst>
                                            <p:tav tm="0">
                                              <p:val>
                                                <p:strVal val="#ppt_x"/>
                                              </p:val>
                                            </p:tav>
                                            <p:tav tm="100000">
                                              <p:val>
                                                <p:strVal val="#ppt_x"/>
                                              </p:val>
                                            </p:tav>
                                          </p:tavLst>
                                        </p:anim>
                                        <p:anim calcmode="lin" valueType="num" p14:bounceEnd="73333">
                                          <p:cBhvr additive="base">
                                            <p:cTn id="16" dur="1500" fill="hold"/>
                                            <p:tgtEl>
                                              <p:spTgt spid="8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73333">
                                      <p:stCondLst>
                                        <p:cond delay="300"/>
                                      </p:stCondLst>
                                      <p:childTnLst>
                                        <p:set>
                                          <p:cBhvr>
                                            <p:cTn id="18" dur="1" fill="hold">
                                              <p:stCondLst>
                                                <p:cond delay="0"/>
                                              </p:stCondLst>
                                            </p:cTn>
                                            <p:tgtEl>
                                              <p:spTgt spid="86"/>
                                            </p:tgtEl>
                                            <p:attrNameLst>
                                              <p:attrName>style.visibility</p:attrName>
                                            </p:attrNameLst>
                                          </p:cBhvr>
                                          <p:to>
                                            <p:strVal val="visible"/>
                                          </p:to>
                                        </p:set>
                                        <p:anim calcmode="lin" valueType="num" p14:bounceEnd="73333">
                                          <p:cBhvr additive="base">
                                            <p:cTn id="19" dur="1500" fill="hold"/>
                                            <p:tgtEl>
                                              <p:spTgt spid="86"/>
                                            </p:tgtEl>
                                            <p:attrNameLst>
                                              <p:attrName>ppt_x</p:attrName>
                                            </p:attrNameLst>
                                          </p:cBhvr>
                                          <p:tavLst>
                                            <p:tav tm="0">
                                              <p:val>
                                                <p:strVal val="#ppt_x"/>
                                              </p:val>
                                            </p:tav>
                                            <p:tav tm="100000">
                                              <p:val>
                                                <p:strVal val="#ppt_x"/>
                                              </p:val>
                                            </p:tav>
                                          </p:tavLst>
                                        </p:anim>
                                        <p:anim calcmode="lin" valueType="num" p14:bounceEnd="73333">
                                          <p:cBhvr additive="base">
                                            <p:cTn id="20" dur="1500" fill="hold"/>
                                            <p:tgtEl>
                                              <p:spTgt spid="86"/>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73333">
                                      <p:stCondLst>
                                        <p:cond delay="300"/>
                                      </p:stCondLst>
                                      <p:childTnLst>
                                        <p:set>
                                          <p:cBhvr>
                                            <p:cTn id="22" dur="1" fill="hold">
                                              <p:stCondLst>
                                                <p:cond delay="0"/>
                                              </p:stCondLst>
                                            </p:cTn>
                                            <p:tgtEl>
                                              <p:spTgt spid="87"/>
                                            </p:tgtEl>
                                            <p:attrNameLst>
                                              <p:attrName>style.visibility</p:attrName>
                                            </p:attrNameLst>
                                          </p:cBhvr>
                                          <p:to>
                                            <p:strVal val="visible"/>
                                          </p:to>
                                        </p:set>
                                        <p:anim calcmode="lin" valueType="num" p14:bounceEnd="73333">
                                          <p:cBhvr additive="base">
                                            <p:cTn id="23" dur="1500" fill="hold"/>
                                            <p:tgtEl>
                                              <p:spTgt spid="87"/>
                                            </p:tgtEl>
                                            <p:attrNameLst>
                                              <p:attrName>ppt_x</p:attrName>
                                            </p:attrNameLst>
                                          </p:cBhvr>
                                          <p:tavLst>
                                            <p:tav tm="0">
                                              <p:val>
                                                <p:strVal val="#ppt_x"/>
                                              </p:val>
                                            </p:tav>
                                            <p:tav tm="100000">
                                              <p:val>
                                                <p:strVal val="#ppt_x"/>
                                              </p:val>
                                            </p:tav>
                                          </p:tavLst>
                                        </p:anim>
                                        <p:anim calcmode="lin" valueType="num" p14:bounceEnd="73333">
                                          <p:cBhvr additive="base">
                                            <p:cTn id="24" dur="1500" fill="hold"/>
                                            <p:tgtEl>
                                              <p:spTgt spid="87"/>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14:presetBounceEnd="73333">
                                      <p:stCondLst>
                                        <p:cond delay="200"/>
                                      </p:stCondLst>
                                      <p:childTnLst>
                                        <p:set>
                                          <p:cBhvr>
                                            <p:cTn id="26" dur="1" fill="hold">
                                              <p:stCondLst>
                                                <p:cond delay="0"/>
                                              </p:stCondLst>
                                            </p:cTn>
                                            <p:tgtEl>
                                              <p:spTgt spid="83"/>
                                            </p:tgtEl>
                                            <p:attrNameLst>
                                              <p:attrName>style.visibility</p:attrName>
                                            </p:attrNameLst>
                                          </p:cBhvr>
                                          <p:to>
                                            <p:strVal val="visible"/>
                                          </p:to>
                                        </p:set>
                                        <p:anim calcmode="lin" valueType="num" p14:bounceEnd="73333">
                                          <p:cBhvr additive="base">
                                            <p:cTn id="27" dur="1500" fill="hold"/>
                                            <p:tgtEl>
                                              <p:spTgt spid="83"/>
                                            </p:tgtEl>
                                            <p:attrNameLst>
                                              <p:attrName>ppt_x</p:attrName>
                                            </p:attrNameLst>
                                          </p:cBhvr>
                                          <p:tavLst>
                                            <p:tav tm="0">
                                              <p:val>
                                                <p:strVal val="#ppt_x"/>
                                              </p:val>
                                            </p:tav>
                                            <p:tav tm="100000">
                                              <p:val>
                                                <p:strVal val="#ppt_x"/>
                                              </p:val>
                                            </p:tav>
                                          </p:tavLst>
                                        </p:anim>
                                        <p:anim calcmode="lin" valueType="num" p14:bounceEnd="73333">
                                          <p:cBhvr additive="base">
                                            <p:cTn id="28" dur="1500" fill="hold"/>
                                            <p:tgtEl>
                                              <p:spTgt spid="83"/>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14:presetBounceEnd="73333">
                                      <p:stCondLst>
                                        <p:cond delay="200"/>
                                      </p:stCondLst>
                                      <p:childTnLst>
                                        <p:set>
                                          <p:cBhvr>
                                            <p:cTn id="30" dur="1" fill="hold">
                                              <p:stCondLst>
                                                <p:cond delay="0"/>
                                              </p:stCondLst>
                                            </p:cTn>
                                            <p:tgtEl>
                                              <p:spTgt spid="84"/>
                                            </p:tgtEl>
                                            <p:attrNameLst>
                                              <p:attrName>style.visibility</p:attrName>
                                            </p:attrNameLst>
                                          </p:cBhvr>
                                          <p:to>
                                            <p:strVal val="visible"/>
                                          </p:to>
                                        </p:set>
                                        <p:anim calcmode="lin" valueType="num" p14:bounceEnd="73333">
                                          <p:cBhvr additive="base">
                                            <p:cTn id="31" dur="1500" fill="hold"/>
                                            <p:tgtEl>
                                              <p:spTgt spid="84"/>
                                            </p:tgtEl>
                                            <p:attrNameLst>
                                              <p:attrName>ppt_x</p:attrName>
                                            </p:attrNameLst>
                                          </p:cBhvr>
                                          <p:tavLst>
                                            <p:tav tm="0">
                                              <p:val>
                                                <p:strVal val="#ppt_x"/>
                                              </p:val>
                                            </p:tav>
                                            <p:tav tm="100000">
                                              <p:val>
                                                <p:strVal val="#ppt_x"/>
                                              </p:val>
                                            </p:tav>
                                          </p:tavLst>
                                        </p:anim>
                                        <p:anim calcmode="lin" valueType="num" p14:bounceEnd="73333">
                                          <p:cBhvr additive="base">
                                            <p:cTn id="32" dur="1500" fill="hold"/>
                                            <p:tgtEl>
                                              <p:spTgt spid="84"/>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14:presetBounceEnd="73333">
                                      <p:stCondLst>
                                        <p:cond delay="200"/>
                                      </p:stCondLst>
                                      <p:childTnLst>
                                        <p:set>
                                          <p:cBhvr>
                                            <p:cTn id="34" dur="1" fill="hold">
                                              <p:stCondLst>
                                                <p:cond delay="0"/>
                                              </p:stCondLst>
                                            </p:cTn>
                                            <p:tgtEl>
                                              <p:spTgt spid="85"/>
                                            </p:tgtEl>
                                            <p:attrNameLst>
                                              <p:attrName>style.visibility</p:attrName>
                                            </p:attrNameLst>
                                          </p:cBhvr>
                                          <p:to>
                                            <p:strVal val="visible"/>
                                          </p:to>
                                        </p:set>
                                        <p:anim calcmode="lin" valueType="num" p14:bounceEnd="73333">
                                          <p:cBhvr additive="base">
                                            <p:cTn id="35" dur="1500" fill="hold"/>
                                            <p:tgtEl>
                                              <p:spTgt spid="85"/>
                                            </p:tgtEl>
                                            <p:attrNameLst>
                                              <p:attrName>ppt_x</p:attrName>
                                            </p:attrNameLst>
                                          </p:cBhvr>
                                          <p:tavLst>
                                            <p:tav tm="0">
                                              <p:val>
                                                <p:strVal val="#ppt_x"/>
                                              </p:val>
                                            </p:tav>
                                            <p:tav tm="100000">
                                              <p:val>
                                                <p:strVal val="#ppt_x"/>
                                              </p:val>
                                            </p:tav>
                                          </p:tavLst>
                                        </p:anim>
                                        <p:anim calcmode="lin" valueType="num" p14:bounceEnd="73333">
                                          <p:cBhvr additive="base">
                                            <p:cTn id="36" dur="1500" fill="hold"/>
                                            <p:tgtEl>
                                              <p:spTgt spid="85"/>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14:presetBounceEnd="73333">
                                      <p:stCondLst>
                                        <p:cond delay="200"/>
                                      </p:stCondLst>
                                      <p:childTnLst>
                                        <p:set>
                                          <p:cBhvr>
                                            <p:cTn id="38" dur="1" fill="hold">
                                              <p:stCondLst>
                                                <p:cond delay="0"/>
                                              </p:stCondLst>
                                            </p:cTn>
                                            <p:tgtEl>
                                              <p:spTgt spid="80"/>
                                            </p:tgtEl>
                                            <p:attrNameLst>
                                              <p:attrName>style.visibility</p:attrName>
                                            </p:attrNameLst>
                                          </p:cBhvr>
                                          <p:to>
                                            <p:strVal val="visible"/>
                                          </p:to>
                                        </p:set>
                                        <p:anim calcmode="lin" valueType="num" p14:bounceEnd="73333">
                                          <p:cBhvr additive="base">
                                            <p:cTn id="39" dur="1500" fill="hold"/>
                                            <p:tgtEl>
                                              <p:spTgt spid="80"/>
                                            </p:tgtEl>
                                            <p:attrNameLst>
                                              <p:attrName>ppt_x</p:attrName>
                                            </p:attrNameLst>
                                          </p:cBhvr>
                                          <p:tavLst>
                                            <p:tav tm="0">
                                              <p:val>
                                                <p:strVal val="#ppt_x"/>
                                              </p:val>
                                            </p:tav>
                                            <p:tav tm="100000">
                                              <p:val>
                                                <p:strVal val="#ppt_x"/>
                                              </p:val>
                                            </p:tav>
                                          </p:tavLst>
                                        </p:anim>
                                        <p:anim calcmode="lin" valueType="num" p14:bounceEnd="73333">
                                          <p:cBhvr additive="base">
                                            <p:cTn id="40" dur="1500" fill="hold"/>
                                            <p:tgtEl>
                                              <p:spTgt spid="80"/>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14:presetBounceEnd="73333">
                                      <p:stCondLst>
                                        <p:cond delay="200"/>
                                      </p:stCondLst>
                                      <p:childTnLst>
                                        <p:set>
                                          <p:cBhvr>
                                            <p:cTn id="42" dur="1" fill="hold">
                                              <p:stCondLst>
                                                <p:cond delay="0"/>
                                              </p:stCondLst>
                                            </p:cTn>
                                            <p:tgtEl>
                                              <p:spTgt spid="81"/>
                                            </p:tgtEl>
                                            <p:attrNameLst>
                                              <p:attrName>style.visibility</p:attrName>
                                            </p:attrNameLst>
                                          </p:cBhvr>
                                          <p:to>
                                            <p:strVal val="visible"/>
                                          </p:to>
                                        </p:set>
                                        <p:anim calcmode="lin" valueType="num" p14:bounceEnd="73333">
                                          <p:cBhvr additive="base">
                                            <p:cTn id="43" dur="1500" fill="hold"/>
                                            <p:tgtEl>
                                              <p:spTgt spid="81"/>
                                            </p:tgtEl>
                                            <p:attrNameLst>
                                              <p:attrName>ppt_x</p:attrName>
                                            </p:attrNameLst>
                                          </p:cBhvr>
                                          <p:tavLst>
                                            <p:tav tm="0">
                                              <p:val>
                                                <p:strVal val="#ppt_x"/>
                                              </p:val>
                                            </p:tav>
                                            <p:tav tm="100000">
                                              <p:val>
                                                <p:strVal val="#ppt_x"/>
                                              </p:val>
                                            </p:tav>
                                          </p:tavLst>
                                        </p:anim>
                                        <p:anim calcmode="lin" valueType="num" p14:bounceEnd="73333">
                                          <p:cBhvr additive="base">
                                            <p:cTn id="44" dur="1500" fill="hold"/>
                                            <p:tgtEl>
                                              <p:spTgt spid="81"/>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14:presetBounceEnd="73333">
                                      <p:stCondLst>
                                        <p:cond delay="200"/>
                                      </p:stCondLst>
                                      <p:childTnLst>
                                        <p:set>
                                          <p:cBhvr>
                                            <p:cTn id="46" dur="1" fill="hold">
                                              <p:stCondLst>
                                                <p:cond delay="0"/>
                                              </p:stCondLst>
                                            </p:cTn>
                                            <p:tgtEl>
                                              <p:spTgt spid="82"/>
                                            </p:tgtEl>
                                            <p:attrNameLst>
                                              <p:attrName>style.visibility</p:attrName>
                                            </p:attrNameLst>
                                          </p:cBhvr>
                                          <p:to>
                                            <p:strVal val="visible"/>
                                          </p:to>
                                        </p:set>
                                        <p:anim calcmode="lin" valueType="num" p14:bounceEnd="73333">
                                          <p:cBhvr additive="base">
                                            <p:cTn id="47" dur="1500" fill="hold"/>
                                            <p:tgtEl>
                                              <p:spTgt spid="82"/>
                                            </p:tgtEl>
                                            <p:attrNameLst>
                                              <p:attrName>ppt_x</p:attrName>
                                            </p:attrNameLst>
                                          </p:cBhvr>
                                          <p:tavLst>
                                            <p:tav tm="0">
                                              <p:val>
                                                <p:strVal val="#ppt_x"/>
                                              </p:val>
                                            </p:tav>
                                            <p:tav tm="100000">
                                              <p:val>
                                                <p:strVal val="#ppt_x"/>
                                              </p:val>
                                            </p:tav>
                                          </p:tavLst>
                                        </p:anim>
                                        <p:anim calcmode="lin" valueType="num" p14:bounceEnd="73333">
                                          <p:cBhvr additive="base">
                                            <p:cTn id="48" dur="1500" fill="hold"/>
                                            <p:tgtEl>
                                              <p:spTgt spid="8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88" grpId="0" animBg="1"/>
          <p:bldP spid="89" grpId="0" animBg="1"/>
          <p:bldP spid="86" grpId="0" animBg="1"/>
          <p:bldP spid="87" grpId="0" animBg="1"/>
          <p:bldP spid="83" grpId="0" animBg="1"/>
          <p:bldP spid="84" grpId="0" animBg="1"/>
          <p:bldP spid="85" grpId="0" animBg="1"/>
          <p:bldP spid="80" grpId="0" animBg="1"/>
          <p:bldP spid="81" grpId="0" animBg="1"/>
          <p:bldP spid="82"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1500" fill="hold"/>
                                            <p:tgtEl>
                                              <p:spTgt spid="70"/>
                                            </p:tgtEl>
                                            <p:attrNameLst>
                                              <p:attrName>ppt_x</p:attrName>
                                            </p:attrNameLst>
                                          </p:cBhvr>
                                          <p:tavLst>
                                            <p:tav tm="0">
                                              <p:val>
                                                <p:strVal val="#ppt_x"/>
                                              </p:val>
                                            </p:tav>
                                            <p:tav tm="100000">
                                              <p:val>
                                                <p:strVal val="#ppt_x"/>
                                              </p:val>
                                            </p:tav>
                                          </p:tavLst>
                                        </p:anim>
                                        <p:anim calcmode="lin" valueType="num">
                                          <p:cBhvr additive="base">
                                            <p:cTn id="8" dur="1500" fill="hold"/>
                                            <p:tgtEl>
                                              <p:spTgt spid="7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1500" fill="hold"/>
                                            <p:tgtEl>
                                              <p:spTgt spid="88"/>
                                            </p:tgtEl>
                                            <p:attrNameLst>
                                              <p:attrName>ppt_x</p:attrName>
                                            </p:attrNameLst>
                                          </p:cBhvr>
                                          <p:tavLst>
                                            <p:tav tm="0">
                                              <p:val>
                                                <p:strVal val="#ppt_x"/>
                                              </p:val>
                                            </p:tav>
                                            <p:tav tm="100000">
                                              <p:val>
                                                <p:strVal val="#ppt_x"/>
                                              </p:val>
                                            </p:tav>
                                          </p:tavLst>
                                        </p:anim>
                                        <p:anim calcmode="lin" valueType="num">
                                          <p:cBhvr additive="base">
                                            <p:cTn id="12" dur="1500" fill="hold"/>
                                            <p:tgtEl>
                                              <p:spTgt spid="8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10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1500" fill="hold"/>
                                            <p:tgtEl>
                                              <p:spTgt spid="89"/>
                                            </p:tgtEl>
                                            <p:attrNameLst>
                                              <p:attrName>ppt_x</p:attrName>
                                            </p:attrNameLst>
                                          </p:cBhvr>
                                          <p:tavLst>
                                            <p:tav tm="0">
                                              <p:val>
                                                <p:strVal val="#ppt_x"/>
                                              </p:val>
                                            </p:tav>
                                            <p:tav tm="100000">
                                              <p:val>
                                                <p:strVal val="#ppt_x"/>
                                              </p:val>
                                            </p:tav>
                                          </p:tavLst>
                                        </p:anim>
                                        <p:anim calcmode="lin" valueType="num">
                                          <p:cBhvr additive="base">
                                            <p:cTn id="16" dur="1500" fill="hold"/>
                                            <p:tgtEl>
                                              <p:spTgt spid="8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300"/>
                                      </p:stCondLst>
                                      <p:childTnLst>
                                        <p:set>
                                          <p:cBhvr>
                                            <p:cTn id="18" dur="1" fill="hold">
                                              <p:stCondLst>
                                                <p:cond delay="0"/>
                                              </p:stCondLst>
                                            </p:cTn>
                                            <p:tgtEl>
                                              <p:spTgt spid="86"/>
                                            </p:tgtEl>
                                            <p:attrNameLst>
                                              <p:attrName>style.visibility</p:attrName>
                                            </p:attrNameLst>
                                          </p:cBhvr>
                                          <p:to>
                                            <p:strVal val="visible"/>
                                          </p:to>
                                        </p:set>
                                        <p:anim calcmode="lin" valueType="num">
                                          <p:cBhvr additive="base">
                                            <p:cTn id="19" dur="1500" fill="hold"/>
                                            <p:tgtEl>
                                              <p:spTgt spid="86"/>
                                            </p:tgtEl>
                                            <p:attrNameLst>
                                              <p:attrName>ppt_x</p:attrName>
                                            </p:attrNameLst>
                                          </p:cBhvr>
                                          <p:tavLst>
                                            <p:tav tm="0">
                                              <p:val>
                                                <p:strVal val="#ppt_x"/>
                                              </p:val>
                                            </p:tav>
                                            <p:tav tm="100000">
                                              <p:val>
                                                <p:strVal val="#ppt_x"/>
                                              </p:val>
                                            </p:tav>
                                          </p:tavLst>
                                        </p:anim>
                                        <p:anim calcmode="lin" valueType="num">
                                          <p:cBhvr additive="base">
                                            <p:cTn id="20" dur="1500" fill="hold"/>
                                            <p:tgtEl>
                                              <p:spTgt spid="86"/>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300"/>
                                      </p:stCondLst>
                                      <p:childTnLst>
                                        <p:set>
                                          <p:cBhvr>
                                            <p:cTn id="22" dur="1" fill="hold">
                                              <p:stCondLst>
                                                <p:cond delay="0"/>
                                              </p:stCondLst>
                                            </p:cTn>
                                            <p:tgtEl>
                                              <p:spTgt spid="87"/>
                                            </p:tgtEl>
                                            <p:attrNameLst>
                                              <p:attrName>style.visibility</p:attrName>
                                            </p:attrNameLst>
                                          </p:cBhvr>
                                          <p:to>
                                            <p:strVal val="visible"/>
                                          </p:to>
                                        </p:set>
                                        <p:anim calcmode="lin" valueType="num">
                                          <p:cBhvr additive="base">
                                            <p:cTn id="23" dur="1500" fill="hold"/>
                                            <p:tgtEl>
                                              <p:spTgt spid="87"/>
                                            </p:tgtEl>
                                            <p:attrNameLst>
                                              <p:attrName>ppt_x</p:attrName>
                                            </p:attrNameLst>
                                          </p:cBhvr>
                                          <p:tavLst>
                                            <p:tav tm="0">
                                              <p:val>
                                                <p:strVal val="#ppt_x"/>
                                              </p:val>
                                            </p:tav>
                                            <p:tav tm="100000">
                                              <p:val>
                                                <p:strVal val="#ppt_x"/>
                                              </p:val>
                                            </p:tav>
                                          </p:tavLst>
                                        </p:anim>
                                        <p:anim calcmode="lin" valueType="num">
                                          <p:cBhvr additive="base">
                                            <p:cTn id="24" dur="1500" fill="hold"/>
                                            <p:tgtEl>
                                              <p:spTgt spid="87"/>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200"/>
                                      </p:stCondLst>
                                      <p:childTnLst>
                                        <p:set>
                                          <p:cBhvr>
                                            <p:cTn id="26" dur="1" fill="hold">
                                              <p:stCondLst>
                                                <p:cond delay="0"/>
                                              </p:stCondLst>
                                            </p:cTn>
                                            <p:tgtEl>
                                              <p:spTgt spid="83"/>
                                            </p:tgtEl>
                                            <p:attrNameLst>
                                              <p:attrName>style.visibility</p:attrName>
                                            </p:attrNameLst>
                                          </p:cBhvr>
                                          <p:to>
                                            <p:strVal val="visible"/>
                                          </p:to>
                                        </p:set>
                                        <p:anim calcmode="lin" valueType="num">
                                          <p:cBhvr additive="base">
                                            <p:cTn id="27" dur="1500" fill="hold"/>
                                            <p:tgtEl>
                                              <p:spTgt spid="83"/>
                                            </p:tgtEl>
                                            <p:attrNameLst>
                                              <p:attrName>ppt_x</p:attrName>
                                            </p:attrNameLst>
                                          </p:cBhvr>
                                          <p:tavLst>
                                            <p:tav tm="0">
                                              <p:val>
                                                <p:strVal val="#ppt_x"/>
                                              </p:val>
                                            </p:tav>
                                            <p:tav tm="100000">
                                              <p:val>
                                                <p:strVal val="#ppt_x"/>
                                              </p:val>
                                            </p:tav>
                                          </p:tavLst>
                                        </p:anim>
                                        <p:anim calcmode="lin" valueType="num">
                                          <p:cBhvr additive="base">
                                            <p:cTn id="28" dur="1500" fill="hold"/>
                                            <p:tgtEl>
                                              <p:spTgt spid="83"/>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200"/>
                                      </p:stCondLst>
                                      <p:childTnLst>
                                        <p:set>
                                          <p:cBhvr>
                                            <p:cTn id="30" dur="1" fill="hold">
                                              <p:stCondLst>
                                                <p:cond delay="0"/>
                                              </p:stCondLst>
                                            </p:cTn>
                                            <p:tgtEl>
                                              <p:spTgt spid="84"/>
                                            </p:tgtEl>
                                            <p:attrNameLst>
                                              <p:attrName>style.visibility</p:attrName>
                                            </p:attrNameLst>
                                          </p:cBhvr>
                                          <p:to>
                                            <p:strVal val="visible"/>
                                          </p:to>
                                        </p:set>
                                        <p:anim calcmode="lin" valueType="num">
                                          <p:cBhvr additive="base">
                                            <p:cTn id="31" dur="1500" fill="hold"/>
                                            <p:tgtEl>
                                              <p:spTgt spid="84"/>
                                            </p:tgtEl>
                                            <p:attrNameLst>
                                              <p:attrName>ppt_x</p:attrName>
                                            </p:attrNameLst>
                                          </p:cBhvr>
                                          <p:tavLst>
                                            <p:tav tm="0">
                                              <p:val>
                                                <p:strVal val="#ppt_x"/>
                                              </p:val>
                                            </p:tav>
                                            <p:tav tm="100000">
                                              <p:val>
                                                <p:strVal val="#ppt_x"/>
                                              </p:val>
                                            </p:tav>
                                          </p:tavLst>
                                        </p:anim>
                                        <p:anim calcmode="lin" valueType="num">
                                          <p:cBhvr additive="base">
                                            <p:cTn id="32" dur="1500" fill="hold"/>
                                            <p:tgtEl>
                                              <p:spTgt spid="84"/>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200"/>
                                      </p:stCondLst>
                                      <p:childTnLst>
                                        <p:set>
                                          <p:cBhvr>
                                            <p:cTn id="34" dur="1" fill="hold">
                                              <p:stCondLst>
                                                <p:cond delay="0"/>
                                              </p:stCondLst>
                                            </p:cTn>
                                            <p:tgtEl>
                                              <p:spTgt spid="85"/>
                                            </p:tgtEl>
                                            <p:attrNameLst>
                                              <p:attrName>style.visibility</p:attrName>
                                            </p:attrNameLst>
                                          </p:cBhvr>
                                          <p:to>
                                            <p:strVal val="visible"/>
                                          </p:to>
                                        </p:set>
                                        <p:anim calcmode="lin" valueType="num">
                                          <p:cBhvr additive="base">
                                            <p:cTn id="35" dur="1500" fill="hold"/>
                                            <p:tgtEl>
                                              <p:spTgt spid="85"/>
                                            </p:tgtEl>
                                            <p:attrNameLst>
                                              <p:attrName>ppt_x</p:attrName>
                                            </p:attrNameLst>
                                          </p:cBhvr>
                                          <p:tavLst>
                                            <p:tav tm="0">
                                              <p:val>
                                                <p:strVal val="#ppt_x"/>
                                              </p:val>
                                            </p:tav>
                                            <p:tav tm="100000">
                                              <p:val>
                                                <p:strVal val="#ppt_x"/>
                                              </p:val>
                                            </p:tav>
                                          </p:tavLst>
                                        </p:anim>
                                        <p:anim calcmode="lin" valueType="num">
                                          <p:cBhvr additive="base">
                                            <p:cTn id="36" dur="1500" fill="hold"/>
                                            <p:tgtEl>
                                              <p:spTgt spid="85"/>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200"/>
                                      </p:stCondLst>
                                      <p:childTnLst>
                                        <p:set>
                                          <p:cBhvr>
                                            <p:cTn id="38" dur="1" fill="hold">
                                              <p:stCondLst>
                                                <p:cond delay="0"/>
                                              </p:stCondLst>
                                            </p:cTn>
                                            <p:tgtEl>
                                              <p:spTgt spid="80"/>
                                            </p:tgtEl>
                                            <p:attrNameLst>
                                              <p:attrName>style.visibility</p:attrName>
                                            </p:attrNameLst>
                                          </p:cBhvr>
                                          <p:to>
                                            <p:strVal val="visible"/>
                                          </p:to>
                                        </p:set>
                                        <p:anim calcmode="lin" valueType="num">
                                          <p:cBhvr additive="base">
                                            <p:cTn id="39" dur="1500" fill="hold"/>
                                            <p:tgtEl>
                                              <p:spTgt spid="80"/>
                                            </p:tgtEl>
                                            <p:attrNameLst>
                                              <p:attrName>ppt_x</p:attrName>
                                            </p:attrNameLst>
                                          </p:cBhvr>
                                          <p:tavLst>
                                            <p:tav tm="0">
                                              <p:val>
                                                <p:strVal val="#ppt_x"/>
                                              </p:val>
                                            </p:tav>
                                            <p:tav tm="100000">
                                              <p:val>
                                                <p:strVal val="#ppt_x"/>
                                              </p:val>
                                            </p:tav>
                                          </p:tavLst>
                                        </p:anim>
                                        <p:anim calcmode="lin" valueType="num">
                                          <p:cBhvr additive="base">
                                            <p:cTn id="40" dur="1500" fill="hold"/>
                                            <p:tgtEl>
                                              <p:spTgt spid="80"/>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200"/>
                                      </p:stCondLst>
                                      <p:childTnLst>
                                        <p:set>
                                          <p:cBhvr>
                                            <p:cTn id="42" dur="1" fill="hold">
                                              <p:stCondLst>
                                                <p:cond delay="0"/>
                                              </p:stCondLst>
                                            </p:cTn>
                                            <p:tgtEl>
                                              <p:spTgt spid="81"/>
                                            </p:tgtEl>
                                            <p:attrNameLst>
                                              <p:attrName>style.visibility</p:attrName>
                                            </p:attrNameLst>
                                          </p:cBhvr>
                                          <p:to>
                                            <p:strVal val="visible"/>
                                          </p:to>
                                        </p:set>
                                        <p:anim calcmode="lin" valueType="num">
                                          <p:cBhvr additive="base">
                                            <p:cTn id="43" dur="1500" fill="hold"/>
                                            <p:tgtEl>
                                              <p:spTgt spid="81"/>
                                            </p:tgtEl>
                                            <p:attrNameLst>
                                              <p:attrName>ppt_x</p:attrName>
                                            </p:attrNameLst>
                                          </p:cBhvr>
                                          <p:tavLst>
                                            <p:tav tm="0">
                                              <p:val>
                                                <p:strVal val="#ppt_x"/>
                                              </p:val>
                                            </p:tav>
                                            <p:tav tm="100000">
                                              <p:val>
                                                <p:strVal val="#ppt_x"/>
                                              </p:val>
                                            </p:tav>
                                          </p:tavLst>
                                        </p:anim>
                                        <p:anim calcmode="lin" valueType="num">
                                          <p:cBhvr additive="base">
                                            <p:cTn id="44" dur="1500" fill="hold"/>
                                            <p:tgtEl>
                                              <p:spTgt spid="81"/>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200"/>
                                      </p:stCondLst>
                                      <p:childTnLst>
                                        <p:set>
                                          <p:cBhvr>
                                            <p:cTn id="46" dur="1" fill="hold">
                                              <p:stCondLst>
                                                <p:cond delay="0"/>
                                              </p:stCondLst>
                                            </p:cTn>
                                            <p:tgtEl>
                                              <p:spTgt spid="82"/>
                                            </p:tgtEl>
                                            <p:attrNameLst>
                                              <p:attrName>style.visibility</p:attrName>
                                            </p:attrNameLst>
                                          </p:cBhvr>
                                          <p:to>
                                            <p:strVal val="visible"/>
                                          </p:to>
                                        </p:set>
                                        <p:anim calcmode="lin" valueType="num">
                                          <p:cBhvr additive="base">
                                            <p:cTn id="47" dur="1500" fill="hold"/>
                                            <p:tgtEl>
                                              <p:spTgt spid="82"/>
                                            </p:tgtEl>
                                            <p:attrNameLst>
                                              <p:attrName>ppt_x</p:attrName>
                                            </p:attrNameLst>
                                          </p:cBhvr>
                                          <p:tavLst>
                                            <p:tav tm="0">
                                              <p:val>
                                                <p:strVal val="#ppt_x"/>
                                              </p:val>
                                            </p:tav>
                                            <p:tav tm="100000">
                                              <p:val>
                                                <p:strVal val="#ppt_x"/>
                                              </p:val>
                                            </p:tav>
                                          </p:tavLst>
                                        </p:anim>
                                        <p:anim calcmode="lin" valueType="num">
                                          <p:cBhvr additive="base">
                                            <p:cTn id="48" dur="1500" fill="hold"/>
                                            <p:tgtEl>
                                              <p:spTgt spid="82"/>
                                            </p:tgtEl>
                                            <p:attrNameLst>
                                              <p:attrName>ppt_y</p:attrName>
                                            </p:attrNameLst>
                                          </p:cBhvr>
                                          <p:tavLst>
                                            <p:tav tm="0">
                                              <p:val>
                                                <p:strVal val="0-#ppt_h/2"/>
                                              </p:val>
                                            </p:tav>
                                            <p:tav tm="100000">
                                              <p:val>
                                                <p:strVal val="#ppt_y"/>
                                              </p:val>
                                            </p:tav>
                                          </p:tavLst>
                                        </p:anim>
                                      </p:childTnLst>
                                    </p:cTn>
                                  </p:par>
                                  <p:par>
                                    <p:cTn id="49" presetID="2" presetClass="entr" presetSubtype="8" fill="hold" grpId="0" nodeType="withEffect">
                                      <p:stCondLst>
                                        <p:cond delay="200"/>
                                      </p:stCondLst>
                                      <p:childTnLst>
                                        <p:set>
                                          <p:cBhvr>
                                            <p:cTn id="50" dur="1" fill="hold">
                                              <p:stCondLst>
                                                <p:cond delay="0"/>
                                              </p:stCondLst>
                                            </p:cTn>
                                            <p:tgtEl>
                                              <p:spTgt spid="125"/>
                                            </p:tgtEl>
                                            <p:attrNameLst>
                                              <p:attrName>style.visibility</p:attrName>
                                            </p:attrNameLst>
                                          </p:cBhvr>
                                          <p:to>
                                            <p:strVal val="visible"/>
                                          </p:to>
                                        </p:set>
                                        <p:anim calcmode="lin" valueType="num">
                                          <p:cBhvr additive="base">
                                            <p:cTn id="51" dur="1500" fill="hold"/>
                                            <p:tgtEl>
                                              <p:spTgt spid="125"/>
                                            </p:tgtEl>
                                            <p:attrNameLst>
                                              <p:attrName>ppt_x</p:attrName>
                                            </p:attrNameLst>
                                          </p:cBhvr>
                                          <p:tavLst>
                                            <p:tav tm="0">
                                              <p:val>
                                                <p:strVal val="0-#ppt_w/2"/>
                                              </p:val>
                                            </p:tav>
                                            <p:tav tm="100000">
                                              <p:val>
                                                <p:strVal val="#ppt_x"/>
                                              </p:val>
                                            </p:tav>
                                          </p:tavLst>
                                        </p:anim>
                                        <p:anim calcmode="lin" valueType="num">
                                          <p:cBhvr additive="base">
                                            <p:cTn id="52" dur="1500" fill="hold"/>
                                            <p:tgtEl>
                                              <p:spTgt spid="125"/>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27"/>
                                            </p:tgtEl>
                                            <p:attrNameLst>
                                              <p:attrName>style.visibility</p:attrName>
                                            </p:attrNameLst>
                                          </p:cBhvr>
                                          <p:to>
                                            <p:strVal val="visible"/>
                                          </p:to>
                                        </p:set>
                                        <p:anim calcmode="lin" valueType="num">
                                          <p:cBhvr additive="base">
                                            <p:cTn id="55" dur="1500" fill="hold"/>
                                            <p:tgtEl>
                                              <p:spTgt spid="127"/>
                                            </p:tgtEl>
                                            <p:attrNameLst>
                                              <p:attrName>ppt_x</p:attrName>
                                            </p:attrNameLst>
                                          </p:cBhvr>
                                          <p:tavLst>
                                            <p:tav tm="0">
                                              <p:val>
                                                <p:strVal val="0-#ppt_w/2"/>
                                              </p:val>
                                            </p:tav>
                                            <p:tav tm="100000">
                                              <p:val>
                                                <p:strVal val="#ppt_x"/>
                                              </p:val>
                                            </p:tav>
                                          </p:tavLst>
                                        </p:anim>
                                        <p:anim calcmode="lin" valueType="num">
                                          <p:cBhvr additive="base">
                                            <p:cTn id="56" dur="1500" fill="hold"/>
                                            <p:tgtEl>
                                              <p:spTgt spid="127"/>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400"/>
                                      </p:stCondLst>
                                      <p:childTnLst>
                                        <p:set>
                                          <p:cBhvr>
                                            <p:cTn id="58" dur="1" fill="hold">
                                              <p:stCondLst>
                                                <p:cond delay="0"/>
                                              </p:stCondLst>
                                            </p:cTn>
                                            <p:tgtEl>
                                              <p:spTgt spid="128"/>
                                            </p:tgtEl>
                                            <p:attrNameLst>
                                              <p:attrName>style.visibility</p:attrName>
                                            </p:attrNameLst>
                                          </p:cBhvr>
                                          <p:to>
                                            <p:strVal val="visible"/>
                                          </p:to>
                                        </p:set>
                                        <p:anim calcmode="lin" valueType="num">
                                          <p:cBhvr additive="base">
                                            <p:cTn id="59" dur="1500" fill="hold"/>
                                            <p:tgtEl>
                                              <p:spTgt spid="128"/>
                                            </p:tgtEl>
                                            <p:attrNameLst>
                                              <p:attrName>ppt_x</p:attrName>
                                            </p:attrNameLst>
                                          </p:cBhvr>
                                          <p:tavLst>
                                            <p:tav tm="0">
                                              <p:val>
                                                <p:strVal val="0-#ppt_w/2"/>
                                              </p:val>
                                            </p:tav>
                                            <p:tav tm="100000">
                                              <p:val>
                                                <p:strVal val="#ppt_x"/>
                                              </p:val>
                                            </p:tav>
                                          </p:tavLst>
                                        </p:anim>
                                        <p:anim calcmode="lin" valueType="num">
                                          <p:cBhvr additive="base">
                                            <p:cTn id="60" dur="1500" fill="hold"/>
                                            <p:tgtEl>
                                              <p:spTgt spid="128"/>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20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500" fill="hold"/>
                                            <p:tgtEl>
                                              <p:spTgt spid="130"/>
                                            </p:tgtEl>
                                            <p:attrNameLst>
                                              <p:attrName>ppt_x</p:attrName>
                                            </p:attrNameLst>
                                          </p:cBhvr>
                                          <p:tavLst>
                                            <p:tav tm="0">
                                              <p:val>
                                                <p:strVal val="0-#ppt_w/2"/>
                                              </p:val>
                                            </p:tav>
                                            <p:tav tm="100000">
                                              <p:val>
                                                <p:strVal val="#ppt_x"/>
                                              </p:val>
                                            </p:tav>
                                          </p:tavLst>
                                        </p:anim>
                                        <p:anim calcmode="lin" valueType="num">
                                          <p:cBhvr additive="base">
                                            <p:cTn id="64" dur="1500" fill="hold"/>
                                            <p:tgtEl>
                                              <p:spTgt spid="130"/>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60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500" fill="hold"/>
                                            <p:tgtEl>
                                              <p:spTgt spid="131"/>
                                            </p:tgtEl>
                                            <p:attrNameLst>
                                              <p:attrName>ppt_x</p:attrName>
                                            </p:attrNameLst>
                                          </p:cBhvr>
                                          <p:tavLst>
                                            <p:tav tm="0">
                                              <p:val>
                                                <p:strVal val="0-#ppt_w/2"/>
                                              </p:val>
                                            </p:tav>
                                            <p:tav tm="100000">
                                              <p:val>
                                                <p:strVal val="#ppt_x"/>
                                              </p:val>
                                            </p:tav>
                                          </p:tavLst>
                                        </p:anim>
                                        <p:anim calcmode="lin" valueType="num">
                                          <p:cBhvr additive="base">
                                            <p:cTn id="68" dur="1500" fill="hold"/>
                                            <p:tgtEl>
                                              <p:spTgt spid="131"/>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400"/>
                                      </p:stCondLst>
                                      <p:childTnLst>
                                        <p:set>
                                          <p:cBhvr>
                                            <p:cTn id="70" dur="1" fill="hold">
                                              <p:stCondLst>
                                                <p:cond delay="0"/>
                                              </p:stCondLst>
                                            </p:cTn>
                                            <p:tgtEl>
                                              <p:spTgt spid="133"/>
                                            </p:tgtEl>
                                            <p:attrNameLst>
                                              <p:attrName>style.visibility</p:attrName>
                                            </p:attrNameLst>
                                          </p:cBhvr>
                                          <p:to>
                                            <p:strVal val="visible"/>
                                          </p:to>
                                        </p:set>
                                        <p:anim calcmode="lin" valueType="num">
                                          <p:cBhvr additive="base">
                                            <p:cTn id="71" dur="1500" fill="hold"/>
                                            <p:tgtEl>
                                              <p:spTgt spid="133"/>
                                            </p:tgtEl>
                                            <p:attrNameLst>
                                              <p:attrName>ppt_x</p:attrName>
                                            </p:attrNameLst>
                                          </p:cBhvr>
                                          <p:tavLst>
                                            <p:tav tm="0">
                                              <p:val>
                                                <p:strVal val="0-#ppt_w/2"/>
                                              </p:val>
                                            </p:tav>
                                            <p:tav tm="100000">
                                              <p:val>
                                                <p:strVal val="#ppt_x"/>
                                              </p:val>
                                            </p:tav>
                                          </p:tavLst>
                                        </p:anim>
                                        <p:anim calcmode="lin" valueType="num">
                                          <p:cBhvr additive="base">
                                            <p:cTn id="72" dur="1500" fill="hold"/>
                                            <p:tgtEl>
                                              <p:spTgt spid="133"/>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200"/>
                                      </p:stCondLst>
                                      <p:childTnLst>
                                        <p:set>
                                          <p:cBhvr>
                                            <p:cTn id="74" dur="1" fill="hold">
                                              <p:stCondLst>
                                                <p:cond delay="0"/>
                                              </p:stCondLst>
                                            </p:cTn>
                                            <p:tgtEl>
                                              <p:spTgt spid="23"/>
                                            </p:tgtEl>
                                            <p:attrNameLst>
                                              <p:attrName>style.visibility</p:attrName>
                                            </p:attrNameLst>
                                          </p:cBhvr>
                                          <p:to>
                                            <p:strVal val="visible"/>
                                          </p:to>
                                        </p:set>
                                        <p:anim calcmode="lin" valueType="num">
                                          <p:cBhvr additive="base">
                                            <p:cTn id="75" dur="1500" fill="hold"/>
                                            <p:tgtEl>
                                              <p:spTgt spid="23"/>
                                            </p:tgtEl>
                                            <p:attrNameLst>
                                              <p:attrName>ppt_x</p:attrName>
                                            </p:attrNameLst>
                                          </p:cBhvr>
                                          <p:tavLst>
                                            <p:tav tm="0">
                                              <p:val>
                                                <p:strVal val="0-#ppt_w/2"/>
                                              </p:val>
                                            </p:tav>
                                            <p:tav tm="100000">
                                              <p:val>
                                                <p:strVal val="#ppt_x"/>
                                              </p:val>
                                            </p:tav>
                                          </p:tavLst>
                                        </p:anim>
                                        <p:anim calcmode="lin" valueType="num">
                                          <p:cBhvr additive="base">
                                            <p:cTn id="76" dur="1500" fill="hold"/>
                                            <p:tgtEl>
                                              <p:spTgt spid="23"/>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additive="base">
                                            <p:cTn id="79" dur="1500" fill="hold"/>
                                            <p:tgtEl>
                                              <p:spTgt spid="24"/>
                                            </p:tgtEl>
                                            <p:attrNameLst>
                                              <p:attrName>ppt_x</p:attrName>
                                            </p:attrNameLst>
                                          </p:cBhvr>
                                          <p:tavLst>
                                            <p:tav tm="0">
                                              <p:val>
                                                <p:strVal val="0-#ppt_w/2"/>
                                              </p:val>
                                            </p:tav>
                                            <p:tav tm="100000">
                                              <p:val>
                                                <p:strVal val="#ppt_x"/>
                                              </p:val>
                                            </p:tav>
                                          </p:tavLst>
                                        </p:anim>
                                        <p:anim calcmode="lin" valueType="num">
                                          <p:cBhvr additive="base">
                                            <p:cTn id="80" dur="1500" fill="hold"/>
                                            <p:tgtEl>
                                              <p:spTgt spid="24"/>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400"/>
                                      </p:stCondLst>
                                      <p:childTnLst>
                                        <p:set>
                                          <p:cBhvr>
                                            <p:cTn id="82" dur="1" fill="hold">
                                              <p:stCondLst>
                                                <p:cond delay="0"/>
                                              </p:stCondLst>
                                            </p:cTn>
                                            <p:tgtEl>
                                              <p:spTgt spid="25"/>
                                            </p:tgtEl>
                                            <p:attrNameLst>
                                              <p:attrName>style.visibility</p:attrName>
                                            </p:attrNameLst>
                                          </p:cBhvr>
                                          <p:to>
                                            <p:strVal val="visible"/>
                                          </p:to>
                                        </p:set>
                                        <p:anim calcmode="lin" valueType="num">
                                          <p:cBhvr additive="base">
                                            <p:cTn id="83" dur="1500" fill="hold"/>
                                            <p:tgtEl>
                                              <p:spTgt spid="25"/>
                                            </p:tgtEl>
                                            <p:attrNameLst>
                                              <p:attrName>ppt_x</p:attrName>
                                            </p:attrNameLst>
                                          </p:cBhvr>
                                          <p:tavLst>
                                            <p:tav tm="0">
                                              <p:val>
                                                <p:strVal val="0-#ppt_w/2"/>
                                              </p:val>
                                            </p:tav>
                                            <p:tav tm="100000">
                                              <p:val>
                                                <p:strVal val="#ppt_x"/>
                                              </p:val>
                                            </p:tav>
                                          </p:tavLst>
                                        </p:anim>
                                        <p:anim calcmode="lin" valueType="num">
                                          <p:cBhvr additive="base">
                                            <p:cTn id="84" dur="1500" fill="hold"/>
                                            <p:tgtEl>
                                              <p:spTgt spid="25"/>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200"/>
                                      </p:stCondLst>
                                      <p:childTnLst>
                                        <p:set>
                                          <p:cBhvr>
                                            <p:cTn id="86" dur="1" fill="hold">
                                              <p:stCondLst>
                                                <p:cond delay="0"/>
                                              </p:stCondLst>
                                            </p:cTn>
                                            <p:tgtEl>
                                              <p:spTgt spid="26"/>
                                            </p:tgtEl>
                                            <p:attrNameLst>
                                              <p:attrName>style.visibility</p:attrName>
                                            </p:attrNameLst>
                                          </p:cBhvr>
                                          <p:to>
                                            <p:strVal val="visible"/>
                                          </p:to>
                                        </p:set>
                                        <p:anim calcmode="lin" valueType="num">
                                          <p:cBhvr additive="base">
                                            <p:cTn id="87" dur="1500" fill="hold"/>
                                            <p:tgtEl>
                                              <p:spTgt spid="26"/>
                                            </p:tgtEl>
                                            <p:attrNameLst>
                                              <p:attrName>ppt_x</p:attrName>
                                            </p:attrNameLst>
                                          </p:cBhvr>
                                          <p:tavLst>
                                            <p:tav tm="0">
                                              <p:val>
                                                <p:strVal val="0-#ppt_w/2"/>
                                              </p:val>
                                            </p:tav>
                                            <p:tav tm="100000">
                                              <p:val>
                                                <p:strVal val="#ppt_x"/>
                                              </p:val>
                                            </p:tav>
                                          </p:tavLst>
                                        </p:anim>
                                        <p:anim calcmode="lin" valueType="num">
                                          <p:cBhvr additive="base">
                                            <p:cTn id="88" dur="1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88" grpId="0" animBg="1"/>
          <p:bldP spid="89" grpId="0" animBg="1"/>
          <p:bldP spid="86" grpId="0" animBg="1"/>
          <p:bldP spid="87" grpId="0" animBg="1"/>
          <p:bldP spid="83" grpId="0" animBg="1"/>
          <p:bldP spid="84" grpId="0" animBg="1"/>
          <p:bldP spid="85" grpId="0" animBg="1"/>
          <p:bldP spid="80" grpId="0" animBg="1"/>
          <p:bldP spid="81" grpId="0" animBg="1"/>
          <p:bldP spid="82" grpId="0" animBg="1"/>
          <p:bldP spid="125" grpId="0"/>
          <p:bldP spid="127" grpId="0"/>
          <p:bldP spid="128" grpId="0"/>
          <p:bldP spid="130" grpId="0"/>
          <p:bldP spid="131" grpId="0"/>
          <p:bldP spid="133" grpId="0"/>
          <p:bldP spid="23" grpId="0"/>
          <p:bldP spid="24" grpId="0"/>
          <p:bldP spid="25" grpId="0"/>
          <p:bldP spid="26"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17" name="TextBox 14"/>
          <p:cNvSpPr txBox="1"/>
          <p:nvPr/>
        </p:nvSpPr>
        <p:spPr>
          <a:xfrm>
            <a:off x="1631315" y="4388485"/>
            <a:ext cx="4472940" cy="2100580"/>
          </a:xfrm>
          <a:prstGeom prst="rect">
            <a:avLst/>
          </a:prstGeom>
          <a:solidFill>
            <a:srgbClr val="00A69C"/>
          </a:solidFill>
        </p:spPr>
        <p:txBody>
          <a:bodyPr vert="horz" wrap="none" lIns="121920" tIns="60960" rIns="121920" bIns="60960" anchor="ctr">
            <a:normAutofit/>
          </a:bodyPr>
          <a:lstStyle/>
          <a:p>
            <a:pPr algn="ctr"/>
            <a:endParaRPr lang="zh-CN" altLang="en-US" sz="2400" dirty="0">
              <a:cs typeface="Calibri" panose="020F0502020204030204" charset="0"/>
            </a:endParaRPr>
          </a:p>
        </p:txBody>
      </p:sp>
      <p:sp>
        <p:nvSpPr>
          <p:cNvPr id="21" name="TextBox 15"/>
          <p:cNvSpPr txBox="1"/>
          <p:nvPr/>
        </p:nvSpPr>
        <p:spPr>
          <a:xfrm>
            <a:off x="6104890" y="2162810"/>
            <a:ext cx="5286375" cy="2225675"/>
          </a:xfrm>
          <a:prstGeom prst="rect">
            <a:avLst/>
          </a:prstGeom>
          <a:solidFill>
            <a:srgbClr val="F6921E"/>
          </a:solidFill>
        </p:spPr>
        <p:txBody>
          <a:bodyPr vert="horz" wrap="none" lIns="121920" tIns="60960" rIns="121920" bIns="60960" anchor="ctr">
            <a:normAutofit/>
          </a:bodyPr>
          <a:lstStyle/>
          <a:p>
            <a:pPr algn="ctr"/>
            <a:endParaRPr lang="zh-CN" altLang="en-US" sz="2400" dirty="0">
              <a:cs typeface="Calibri" panose="020F0502020204030204" charset="0"/>
            </a:endParaRPr>
          </a:p>
        </p:txBody>
      </p:sp>
      <p:sp>
        <p:nvSpPr>
          <p:cNvPr id="31" name="文本框 30"/>
          <p:cNvSpPr txBox="1"/>
          <p:nvPr/>
        </p:nvSpPr>
        <p:spPr>
          <a:xfrm>
            <a:off x="6104890" y="2282825"/>
            <a:ext cx="5131435" cy="1677960"/>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sz="1600" dirty="0" err="1">
                <a:sym typeface="+mn-ea"/>
              </a:rPr>
              <a:t>Dalam</a:t>
            </a:r>
            <a:r>
              <a:rPr lang="en-US" sz="1600" dirty="0">
                <a:sym typeface="+mn-ea"/>
              </a:rPr>
              <a:t> </a:t>
            </a:r>
            <a:r>
              <a:rPr lang="en-US" sz="1600" dirty="0" err="1">
                <a:sym typeface="+mn-ea"/>
              </a:rPr>
              <a:t>konstelasi</a:t>
            </a:r>
            <a:r>
              <a:rPr lang="en-US" sz="1600" dirty="0">
                <a:sym typeface="+mn-ea"/>
              </a:rPr>
              <a:t> </a:t>
            </a:r>
            <a:r>
              <a:rPr lang="en-US" sz="1600" dirty="0" err="1">
                <a:sym typeface="+mn-ea"/>
              </a:rPr>
              <a:t>negara</a:t>
            </a:r>
            <a:r>
              <a:rPr lang="en-US" sz="1600" dirty="0">
                <a:sym typeface="+mn-ea"/>
              </a:rPr>
              <a:t> modern </a:t>
            </a:r>
            <a:r>
              <a:rPr lang="en-US" sz="1600" dirty="0" err="1">
                <a:sym typeface="+mn-ea"/>
              </a:rPr>
              <a:t>hukum</a:t>
            </a:r>
            <a:r>
              <a:rPr lang="en-US" sz="1600" dirty="0">
                <a:sym typeface="+mn-ea"/>
              </a:rPr>
              <a:t> </a:t>
            </a:r>
            <a:r>
              <a:rPr lang="en-US" sz="1600" dirty="0" err="1">
                <a:sym typeface="+mn-ea"/>
              </a:rPr>
              <a:t>dapat</a:t>
            </a:r>
            <a:r>
              <a:rPr lang="en-US" sz="1600" dirty="0">
                <a:sym typeface="+mn-ea"/>
              </a:rPr>
              <a:t> </a:t>
            </a:r>
            <a:r>
              <a:rPr lang="en-US" sz="1600" dirty="0" err="1">
                <a:sym typeface="+mn-ea"/>
              </a:rPr>
              <a:t>difungsikan</a:t>
            </a:r>
            <a:r>
              <a:rPr lang="en-US" sz="1600" dirty="0">
                <a:sym typeface="+mn-ea"/>
              </a:rPr>
              <a:t> </a:t>
            </a:r>
            <a:r>
              <a:rPr lang="en-US" sz="1600" dirty="0" err="1">
                <a:sym typeface="+mn-ea"/>
              </a:rPr>
              <a:t>sebagai</a:t>
            </a:r>
            <a:r>
              <a:rPr lang="en-US" sz="1600" dirty="0">
                <a:sym typeface="+mn-ea"/>
              </a:rPr>
              <a:t> </a:t>
            </a:r>
            <a:r>
              <a:rPr lang="en-US" sz="1600" dirty="0" err="1">
                <a:sym typeface="+mn-ea"/>
              </a:rPr>
              <a:t>sarana</a:t>
            </a:r>
            <a:r>
              <a:rPr lang="en-US" sz="1600" dirty="0">
                <a:sym typeface="+mn-ea"/>
              </a:rPr>
              <a:t> </a:t>
            </a:r>
            <a:r>
              <a:rPr lang="en-US" sz="1600" dirty="0" err="1">
                <a:sym typeface="+mn-ea"/>
              </a:rPr>
              <a:t>sosial</a:t>
            </a:r>
            <a:r>
              <a:rPr lang="en-US" sz="1600" dirty="0">
                <a:sym typeface="+mn-ea"/>
              </a:rPr>
              <a:t>. </a:t>
            </a:r>
            <a:r>
              <a:rPr lang="en-US" sz="1600" dirty="0" err="1">
                <a:sym typeface="+mn-ea"/>
              </a:rPr>
              <a:t>Konsep</a:t>
            </a:r>
            <a:r>
              <a:rPr lang="en-US" sz="1600" dirty="0">
                <a:sym typeface="+mn-ea"/>
              </a:rPr>
              <a:t> </a:t>
            </a:r>
            <a:r>
              <a:rPr lang="en-US" sz="1600" i="1" dirty="0">
                <a:sym typeface="+mn-ea"/>
              </a:rPr>
              <a:t>social engineering </a:t>
            </a:r>
            <a:r>
              <a:rPr lang="en-US" sz="1600" dirty="0" err="1">
                <a:sym typeface="+mn-ea"/>
              </a:rPr>
              <a:t>ini</a:t>
            </a:r>
            <a:r>
              <a:rPr lang="en-US" sz="1600" dirty="0">
                <a:sym typeface="+mn-ea"/>
              </a:rPr>
              <a:t> </a:t>
            </a:r>
            <a:r>
              <a:rPr lang="en-US" sz="1600" dirty="0" err="1">
                <a:sym typeface="+mn-ea"/>
              </a:rPr>
              <a:t>sebenarnya</a:t>
            </a:r>
            <a:r>
              <a:rPr lang="en-US" sz="1600" dirty="0">
                <a:sym typeface="+mn-ea"/>
              </a:rPr>
              <a:t> </a:t>
            </a:r>
            <a:r>
              <a:rPr lang="en-US" sz="1600" dirty="0" err="1">
                <a:sym typeface="+mn-ea"/>
              </a:rPr>
              <a:t>bertujuan</a:t>
            </a:r>
            <a:r>
              <a:rPr lang="en-US" sz="1600" dirty="0">
                <a:sym typeface="+mn-ea"/>
              </a:rPr>
              <a:t> </a:t>
            </a:r>
            <a:r>
              <a:rPr lang="en-US" sz="1600" dirty="0" err="1">
                <a:sym typeface="+mn-ea"/>
              </a:rPr>
              <a:t>menggunakan</a:t>
            </a:r>
            <a:r>
              <a:rPr lang="en-US" sz="1600" dirty="0">
                <a:sym typeface="+mn-ea"/>
              </a:rPr>
              <a:t> </a:t>
            </a:r>
            <a:r>
              <a:rPr lang="en-US" sz="1600" dirty="0" err="1">
                <a:sym typeface="+mn-ea"/>
              </a:rPr>
              <a:t>hukum</a:t>
            </a:r>
            <a:r>
              <a:rPr lang="en-US" sz="1600" dirty="0">
                <a:sym typeface="+mn-ea"/>
              </a:rPr>
              <a:t> </a:t>
            </a:r>
            <a:r>
              <a:rPr lang="en-US" sz="1600" dirty="0" err="1">
                <a:sym typeface="+mn-ea"/>
              </a:rPr>
              <a:t>secara</a:t>
            </a:r>
            <a:r>
              <a:rPr lang="en-US" sz="1600" dirty="0">
                <a:sym typeface="+mn-ea"/>
              </a:rPr>
              <a:t> </a:t>
            </a:r>
            <a:r>
              <a:rPr lang="en-US" sz="1600" dirty="0" err="1">
                <a:sym typeface="+mn-ea"/>
              </a:rPr>
              <a:t>rasional</a:t>
            </a:r>
            <a:r>
              <a:rPr lang="en-US" sz="1600" dirty="0">
                <a:sym typeface="+mn-ea"/>
              </a:rPr>
              <a:t> </a:t>
            </a:r>
            <a:r>
              <a:rPr lang="en-US" sz="1600" dirty="0" err="1">
                <a:sym typeface="+mn-ea"/>
              </a:rPr>
              <a:t>untuk</a:t>
            </a:r>
            <a:r>
              <a:rPr lang="en-US" sz="1600" dirty="0">
                <a:sym typeface="+mn-ea"/>
              </a:rPr>
              <a:t> </a:t>
            </a:r>
            <a:r>
              <a:rPr lang="en-US" sz="1600" dirty="0" err="1">
                <a:sym typeface="+mn-ea"/>
              </a:rPr>
              <a:t>mencapai</a:t>
            </a:r>
            <a:r>
              <a:rPr lang="en-US" sz="1600" dirty="0">
                <a:sym typeface="+mn-ea"/>
              </a:rPr>
              <a:t> </a:t>
            </a:r>
            <a:r>
              <a:rPr lang="en-US" sz="1600" dirty="0" err="1">
                <a:sym typeface="+mn-ea"/>
              </a:rPr>
              <a:t>suatu</a:t>
            </a:r>
            <a:r>
              <a:rPr lang="en-US" sz="1600" dirty="0">
                <a:sym typeface="+mn-ea"/>
              </a:rPr>
              <a:t> </a:t>
            </a:r>
            <a:r>
              <a:rPr lang="en-US" sz="1600" dirty="0" err="1">
                <a:sym typeface="+mn-ea"/>
              </a:rPr>
              <a:t>tertib</a:t>
            </a:r>
            <a:r>
              <a:rPr lang="en-US" sz="1600" dirty="0">
                <a:sym typeface="+mn-ea"/>
              </a:rPr>
              <a:t> </a:t>
            </a:r>
            <a:r>
              <a:rPr lang="en-US" sz="1600" dirty="0" err="1">
                <a:sym typeface="+mn-ea"/>
              </a:rPr>
              <a:t>atau</a:t>
            </a:r>
            <a:r>
              <a:rPr lang="en-US" sz="1600" dirty="0">
                <a:sym typeface="+mn-ea"/>
              </a:rPr>
              <a:t> </a:t>
            </a:r>
            <a:r>
              <a:rPr lang="en-US" sz="1600" dirty="0" err="1">
                <a:sym typeface="+mn-ea"/>
              </a:rPr>
              <a:t>keadaan</a:t>
            </a:r>
            <a:r>
              <a:rPr lang="en-US" sz="1600" dirty="0">
                <a:sym typeface="+mn-ea"/>
              </a:rPr>
              <a:t> </a:t>
            </a:r>
            <a:r>
              <a:rPr lang="en-US" sz="1600" dirty="0" err="1">
                <a:sym typeface="+mn-ea"/>
              </a:rPr>
              <a:t>masyarakat</a:t>
            </a:r>
            <a:r>
              <a:rPr lang="en-US" sz="1600" dirty="0">
                <a:sym typeface="+mn-ea"/>
              </a:rPr>
              <a:t> </a:t>
            </a:r>
            <a:r>
              <a:rPr lang="en-US" sz="1600" dirty="0" err="1">
                <a:sym typeface="+mn-ea"/>
              </a:rPr>
              <a:t>sebagaimana</a:t>
            </a:r>
            <a:r>
              <a:rPr lang="en-US" sz="1600" dirty="0">
                <a:sym typeface="+mn-ea"/>
              </a:rPr>
              <a:t> yang </a:t>
            </a:r>
            <a:r>
              <a:rPr lang="en-US" sz="1600" dirty="0" err="1">
                <a:sym typeface="+mn-ea"/>
              </a:rPr>
              <a:t>dicita-citakan</a:t>
            </a:r>
            <a:r>
              <a:rPr lang="en-US" sz="1600" dirty="0">
                <a:sym typeface="+mn-ea"/>
              </a:rPr>
              <a:t>.</a:t>
            </a:r>
            <a:endParaRPr lang="en-US" sz="1100" dirty="0"/>
          </a:p>
          <a:p>
            <a:pPr algn="ctr">
              <a:lnSpc>
                <a:spcPct val="114000"/>
              </a:lnSpc>
            </a:pPr>
            <a:endParaRPr lang="en-US" altLang="zh-CN" sz="1100" dirty="0">
              <a:solidFill>
                <a:schemeClr val="bg1"/>
              </a:solidFill>
              <a:latin typeface="Calibri" panose="020F0502020204030204" charset="0"/>
              <a:ea typeface="+mj-ea"/>
              <a:cs typeface="Calibri" panose="020F0502020204030204" charset="0"/>
            </a:endParaRPr>
          </a:p>
        </p:txBody>
      </p:sp>
      <p:sp>
        <p:nvSpPr>
          <p:cNvPr id="34" name="文本框 33"/>
          <p:cNvSpPr txBox="1"/>
          <p:nvPr/>
        </p:nvSpPr>
        <p:spPr>
          <a:xfrm>
            <a:off x="1864995" y="4578985"/>
            <a:ext cx="3985260" cy="1198880"/>
          </a:xfrm>
          <a:prstGeom prst="rect">
            <a:avLst/>
          </a:prstGeom>
          <a:noFill/>
        </p:spPr>
        <p:txBody>
          <a:bodyPr wrap="square" rtlCol="0">
            <a:spAutoFit/>
            <a:scene3d>
              <a:camera prst="orthographicFront"/>
              <a:lightRig rig="threePt" dir="t"/>
            </a:scene3d>
            <a:sp3d contourW="12700"/>
          </a:bodyPr>
          <a:lstStyle/>
          <a:p>
            <a:pPr marL="0" lvl="0" indent="0" algn="l" rtl="0">
              <a:spcBef>
                <a:spcPts val="0"/>
              </a:spcBef>
              <a:spcAft>
                <a:spcPts val="0"/>
              </a:spcAft>
              <a:buNone/>
            </a:pPr>
            <a:r>
              <a:rPr lang="en-US" i="1" dirty="0">
                <a:sym typeface="+mn-ea"/>
              </a:rPr>
              <a:t>Social engineering </a:t>
            </a:r>
            <a:r>
              <a:rPr lang="en-US" dirty="0" err="1">
                <a:sym typeface="+mn-ea"/>
              </a:rPr>
              <a:t>itu</a:t>
            </a:r>
            <a:r>
              <a:rPr lang="en-US" dirty="0">
                <a:sym typeface="+mn-ea"/>
              </a:rPr>
              <a:t> </a:t>
            </a:r>
            <a:r>
              <a:rPr lang="en-US" dirty="0" err="1">
                <a:sym typeface="+mn-ea"/>
              </a:rPr>
              <a:t>berhasil</a:t>
            </a:r>
            <a:r>
              <a:rPr lang="en-US" dirty="0">
                <a:sym typeface="+mn-ea"/>
              </a:rPr>
              <a:t> </a:t>
            </a:r>
            <a:r>
              <a:rPr lang="en-US" dirty="0" err="1">
                <a:sym typeface="+mn-ea"/>
              </a:rPr>
              <a:t>baik</a:t>
            </a:r>
            <a:r>
              <a:rPr lang="en-US" dirty="0">
                <a:sym typeface="+mn-ea"/>
              </a:rPr>
              <a:t> </a:t>
            </a:r>
            <a:r>
              <a:rPr lang="en-US" dirty="0" err="1">
                <a:sym typeface="+mn-ea"/>
              </a:rPr>
              <a:t>apabila</a:t>
            </a:r>
            <a:r>
              <a:rPr lang="en-US" dirty="0">
                <a:sym typeface="+mn-ea"/>
              </a:rPr>
              <a:t> </a:t>
            </a:r>
            <a:r>
              <a:rPr lang="en-US" dirty="0" err="1">
                <a:sym typeface="+mn-ea"/>
              </a:rPr>
              <a:t>peranan</a:t>
            </a:r>
            <a:r>
              <a:rPr lang="en-US" dirty="0">
                <a:sym typeface="+mn-ea"/>
              </a:rPr>
              <a:t> yang </a:t>
            </a:r>
            <a:r>
              <a:rPr lang="en-US" dirty="0" err="1">
                <a:sym typeface="+mn-ea"/>
              </a:rPr>
              <a:t>diharapkan</a:t>
            </a:r>
            <a:r>
              <a:rPr lang="en-US" dirty="0">
                <a:sym typeface="+mn-ea"/>
              </a:rPr>
              <a:t> </a:t>
            </a:r>
            <a:r>
              <a:rPr lang="en-US" dirty="0" err="1">
                <a:sym typeface="+mn-ea"/>
              </a:rPr>
              <a:t>oleh</a:t>
            </a:r>
            <a:r>
              <a:rPr lang="en-US" dirty="0">
                <a:sym typeface="+mn-ea"/>
              </a:rPr>
              <a:t> </a:t>
            </a:r>
            <a:r>
              <a:rPr lang="en-US" dirty="0" err="1">
                <a:sym typeface="+mn-ea"/>
              </a:rPr>
              <a:t>hukum</a:t>
            </a:r>
            <a:r>
              <a:rPr lang="en-US" dirty="0">
                <a:sym typeface="+mn-ea"/>
              </a:rPr>
              <a:t> </a:t>
            </a:r>
            <a:r>
              <a:rPr lang="en-US" dirty="0" err="1">
                <a:sym typeface="+mn-ea"/>
              </a:rPr>
              <a:t>dijalankan</a:t>
            </a:r>
            <a:r>
              <a:rPr lang="en-US" dirty="0">
                <a:sym typeface="+mn-ea"/>
              </a:rPr>
              <a:t> </a:t>
            </a:r>
            <a:r>
              <a:rPr lang="en-US" dirty="0" err="1">
                <a:sym typeface="+mn-ea"/>
              </a:rPr>
              <a:t>oleh</a:t>
            </a:r>
            <a:r>
              <a:rPr lang="en-US" dirty="0">
                <a:sym typeface="+mn-ea"/>
              </a:rPr>
              <a:t> </a:t>
            </a:r>
            <a:r>
              <a:rPr lang="en-US" dirty="0" err="1">
                <a:sym typeface="+mn-ea"/>
              </a:rPr>
              <a:t>pemegang</a:t>
            </a:r>
            <a:r>
              <a:rPr lang="en-US" dirty="0">
                <a:sym typeface="+mn-ea"/>
              </a:rPr>
              <a:t> </a:t>
            </a:r>
            <a:r>
              <a:rPr lang="en-US" dirty="0" err="1">
                <a:sym typeface="+mn-ea"/>
              </a:rPr>
              <a:t>peran</a:t>
            </a:r>
            <a:r>
              <a:rPr lang="en-US" dirty="0">
                <a:sym typeface="+mn-ea"/>
              </a:rPr>
              <a:t> yang </a:t>
            </a:r>
            <a:r>
              <a:rPr lang="en-US" dirty="0" err="1">
                <a:sym typeface="+mn-ea"/>
              </a:rPr>
              <a:t>bersangkutan</a:t>
            </a:r>
            <a:r>
              <a:rPr lang="en-US" dirty="0">
                <a:sym typeface="+mn-ea"/>
              </a:rPr>
              <a:t>.</a:t>
            </a:r>
            <a:endParaRPr lang="en-US" altLang="zh-CN" dirty="0">
              <a:solidFill>
                <a:schemeClr val="bg1"/>
              </a:solidFill>
              <a:latin typeface="Calibri" panose="020F0502020204030204" charset="0"/>
              <a:ea typeface="+mj-ea"/>
              <a:cs typeface="Calibri" panose="020F0502020204030204" charset="0"/>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Menurut Ahli</a:t>
            </a:r>
          </a:p>
        </p:txBody>
      </p:sp>
      <p:sp>
        <p:nvSpPr>
          <p:cNvPr id="3" name="Content Placeholder 2"/>
          <p:cNvSpPr>
            <a:spLocks noGrp="1"/>
          </p:cNvSpPr>
          <p:nvPr>
            <p:ph idx="1"/>
          </p:nvPr>
        </p:nvSpPr>
        <p:spPr/>
        <p:txBody>
          <a:bodyPr/>
          <a:lstStyle/>
          <a:p>
            <a:pPr algn="just"/>
            <a:r>
              <a:rPr lang="en-US" dirty="0" err="1">
                <a:sym typeface="+mn-ea"/>
              </a:rPr>
              <a:t>Menurut</a:t>
            </a:r>
            <a:r>
              <a:rPr lang="en-US" dirty="0">
                <a:sym typeface="+mn-ea"/>
              </a:rPr>
              <a:t> Prof </a:t>
            </a:r>
            <a:r>
              <a:rPr lang="en-US" dirty="0" err="1">
                <a:sym typeface="+mn-ea"/>
              </a:rPr>
              <a:t>Mochtar</a:t>
            </a:r>
            <a:r>
              <a:rPr lang="en-US" dirty="0">
                <a:sym typeface="+mn-ea"/>
              </a:rPr>
              <a:t> </a:t>
            </a:r>
            <a:r>
              <a:rPr lang="en-US" dirty="0" err="1">
                <a:sym typeface="+mn-ea"/>
              </a:rPr>
              <a:t>Kusumaatmadja</a:t>
            </a:r>
            <a:r>
              <a:rPr lang="en-US" dirty="0">
                <a:sym typeface="+mn-ea"/>
              </a:rPr>
              <a:t> </a:t>
            </a:r>
            <a:r>
              <a:rPr lang="en-US" dirty="0" err="1">
                <a:sym typeface="+mn-ea"/>
              </a:rPr>
              <a:t>hukum</a:t>
            </a:r>
            <a:r>
              <a:rPr lang="en-US" dirty="0">
                <a:sym typeface="+mn-ea"/>
              </a:rPr>
              <a:t> </a:t>
            </a:r>
            <a:r>
              <a:rPr lang="en-US" dirty="0" err="1">
                <a:sym typeface="+mn-ea"/>
              </a:rPr>
              <a:t>memiliki</a:t>
            </a:r>
            <a:r>
              <a:rPr lang="en-US" dirty="0">
                <a:sym typeface="+mn-ea"/>
              </a:rPr>
              <a:t> </a:t>
            </a:r>
            <a:r>
              <a:rPr lang="en-US" dirty="0" err="1">
                <a:sym typeface="+mn-ea"/>
              </a:rPr>
              <a:t>dimensi</a:t>
            </a:r>
            <a:r>
              <a:rPr lang="en-US" dirty="0">
                <a:sym typeface="+mn-ea"/>
              </a:rPr>
              <a:t> </a:t>
            </a:r>
            <a:r>
              <a:rPr lang="en-US" dirty="0" err="1">
                <a:sym typeface="+mn-ea"/>
              </a:rPr>
              <a:t>untuk</a:t>
            </a:r>
            <a:r>
              <a:rPr lang="en-US" dirty="0">
                <a:sym typeface="+mn-ea"/>
              </a:rPr>
              <a:t> </a:t>
            </a:r>
            <a:r>
              <a:rPr lang="en-US" dirty="0" err="1">
                <a:sym typeface="+mn-ea"/>
              </a:rPr>
              <a:t>menunjang</a:t>
            </a:r>
            <a:r>
              <a:rPr lang="en-US" dirty="0">
                <a:sym typeface="+mn-ea"/>
              </a:rPr>
              <a:t> </a:t>
            </a:r>
            <a:r>
              <a:rPr lang="en-US" dirty="0" err="1">
                <a:sym typeface="+mn-ea"/>
              </a:rPr>
              <a:t>pembangunan</a:t>
            </a:r>
            <a:r>
              <a:rPr lang="en-US" dirty="0">
                <a:sym typeface="+mn-ea"/>
              </a:rPr>
              <a:t> </a:t>
            </a:r>
            <a:r>
              <a:rPr lang="en-US" dirty="0" err="1">
                <a:sym typeface="+mn-ea"/>
              </a:rPr>
              <a:t>nasional</a:t>
            </a:r>
            <a:r>
              <a:rPr lang="en-US" dirty="0">
                <a:sym typeface="+mn-ea"/>
              </a:rPr>
              <a:t> </a:t>
            </a:r>
            <a:r>
              <a:rPr lang="en-US" dirty="0" err="1">
                <a:sym typeface="+mn-ea"/>
              </a:rPr>
              <a:t>suatu</a:t>
            </a:r>
            <a:r>
              <a:rPr lang="en-US" dirty="0">
                <a:sym typeface="+mn-ea"/>
              </a:rPr>
              <a:t> </a:t>
            </a:r>
            <a:r>
              <a:rPr lang="en-US" dirty="0" err="1">
                <a:sym typeface="+mn-ea"/>
              </a:rPr>
              <a:t>bangsa</a:t>
            </a:r>
            <a:r>
              <a:rPr lang="en-US" dirty="0">
                <a:sym typeface="+mn-ea"/>
              </a:rPr>
              <a:t> </a:t>
            </a:r>
            <a:r>
              <a:rPr lang="en-US" dirty="0" err="1">
                <a:sym typeface="+mn-ea"/>
              </a:rPr>
              <a:t>melalui</a:t>
            </a:r>
            <a:r>
              <a:rPr lang="en-US" dirty="0">
                <a:sym typeface="+mn-ea"/>
              </a:rPr>
              <a:t> </a:t>
            </a:r>
            <a:r>
              <a:rPr lang="en-US" dirty="0" err="1">
                <a:sym typeface="+mn-ea"/>
              </a:rPr>
              <a:t>perundang-undangan</a:t>
            </a:r>
            <a:r>
              <a:rPr lang="en-US" dirty="0">
                <a:sym typeface="+mn-ea"/>
              </a:rPr>
              <a:t> yang </a:t>
            </a:r>
            <a:r>
              <a:rPr lang="en-US" dirty="0" err="1">
                <a:sym typeface="+mn-ea"/>
              </a:rPr>
              <a:t>dirancang</a:t>
            </a:r>
            <a:r>
              <a:rPr lang="en-US" dirty="0">
                <a:sym typeface="+mn-ea"/>
              </a:rPr>
              <a:t> </a:t>
            </a:r>
            <a:r>
              <a:rPr lang="en-US" dirty="0" err="1">
                <a:sym typeface="+mn-ea"/>
              </a:rPr>
              <a:t>secara</a:t>
            </a:r>
            <a:r>
              <a:rPr lang="en-US" dirty="0">
                <a:sym typeface="+mn-ea"/>
              </a:rPr>
              <a:t> </a:t>
            </a:r>
            <a:r>
              <a:rPr lang="en-US" dirty="0" err="1">
                <a:sym typeface="+mn-ea"/>
              </a:rPr>
              <a:t>khusus</a:t>
            </a:r>
            <a:r>
              <a:rPr lang="en-US" dirty="0">
                <a:sym typeface="+mn-ea"/>
              </a:rPr>
              <a:t> </a:t>
            </a:r>
            <a:r>
              <a:rPr lang="en-US" dirty="0" err="1">
                <a:sym typeface="+mn-ea"/>
              </a:rPr>
              <a:t>untuk</a:t>
            </a:r>
            <a:r>
              <a:rPr lang="en-US" dirty="0">
                <a:sym typeface="+mn-ea"/>
              </a:rPr>
              <a:t> </a:t>
            </a:r>
            <a:r>
              <a:rPr lang="en-US" dirty="0" err="1">
                <a:sym typeface="+mn-ea"/>
              </a:rPr>
              <a:t>menggerakkan</a:t>
            </a:r>
            <a:r>
              <a:rPr lang="en-US" dirty="0">
                <a:sym typeface="+mn-ea"/>
              </a:rPr>
              <a:t> </a:t>
            </a:r>
            <a:r>
              <a:rPr lang="en-US" dirty="0" err="1">
                <a:sym typeface="+mn-ea"/>
              </a:rPr>
              <a:t>pembangunan</a:t>
            </a:r>
            <a:r>
              <a:rPr lang="en-US" dirty="0">
                <a:sym typeface="+mn-ea"/>
              </a:rPr>
              <a:t> </a:t>
            </a:r>
            <a:r>
              <a:rPr lang="en-US" dirty="0" err="1">
                <a:sym typeface="+mn-ea"/>
              </a:rPr>
              <a:t>dengan</a:t>
            </a:r>
            <a:r>
              <a:rPr lang="en-US" dirty="0">
                <a:sym typeface="+mn-ea"/>
              </a:rPr>
              <a:t> </a:t>
            </a:r>
            <a:r>
              <a:rPr lang="en-US" dirty="0" err="1">
                <a:sym typeface="+mn-ea"/>
              </a:rPr>
              <a:t>memobilisasi</a:t>
            </a:r>
            <a:r>
              <a:rPr lang="en-US" dirty="0">
                <a:sym typeface="+mn-ea"/>
              </a:rPr>
              <a:t> </a:t>
            </a:r>
            <a:r>
              <a:rPr lang="en-US" dirty="0" err="1">
                <a:sym typeface="+mn-ea"/>
              </a:rPr>
              <a:t>dan</a:t>
            </a:r>
            <a:r>
              <a:rPr lang="en-US" dirty="0">
                <a:sym typeface="+mn-ea"/>
              </a:rPr>
              <a:t> </a:t>
            </a:r>
            <a:r>
              <a:rPr lang="en-US" dirty="0" err="1">
                <a:sym typeface="+mn-ea"/>
              </a:rPr>
              <a:t>memotivasi</a:t>
            </a:r>
            <a:r>
              <a:rPr lang="en-US" dirty="0">
                <a:sym typeface="+mn-ea"/>
              </a:rPr>
              <a:t> </a:t>
            </a:r>
            <a:r>
              <a:rPr lang="en-US" dirty="0" err="1">
                <a:sym typeface="+mn-ea"/>
              </a:rPr>
              <a:t>masyarakat</a:t>
            </a:r>
            <a:r>
              <a:rPr lang="en-US" dirty="0">
                <a:sym typeface="+mn-ea"/>
              </a:rPr>
              <a:t> </a:t>
            </a:r>
            <a:r>
              <a:rPr lang="en-US" dirty="0" err="1">
                <a:sym typeface="+mn-ea"/>
              </a:rPr>
              <a:t>sebagai</a:t>
            </a:r>
            <a:r>
              <a:rPr lang="en-US" dirty="0">
                <a:sym typeface="+mn-ea"/>
              </a:rPr>
              <a:t> </a:t>
            </a:r>
            <a:r>
              <a:rPr lang="en-US" dirty="0" err="1">
                <a:sym typeface="+mn-ea"/>
              </a:rPr>
              <a:t>perilaku</a:t>
            </a:r>
            <a:r>
              <a:rPr lang="en-US" dirty="0">
                <a:sym typeface="+mn-ea"/>
              </a:rPr>
              <a:t> </a:t>
            </a:r>
            <a:r>
              <a:rPr lang="en-US" dirty="0" err="1">
                <a:sym typeface="+mn-ea"/>
              </a:rPr>
              <a:t>pembangunan</a:t>
            </a:r>
            <a:r>
              <a:rPr lang="en-US" dirty="0">
                <a:sym typeface="+mn-ea"/>
              </a:rPr>
              <a:t> </a:t>
            </a:r>
            <a:r>
              <a:rPr lang="en-US" dirty="0" err="1">
                <a:sym typeface="+mn-ea"/>
              </a:rPr>
              <a:t>termasuk</a:t>
            </a:r>
            <a:r>
              <a:rPr lang="en-US" dirty="0">
                <a:sym typeface="+mn-ea"/>
              </a:rPr>
              <a:t> </a:t>
            </a:r>
            <a:r>
              <a:rPr lang="en-US" dirty="0" err="1">
                <a:sym typeface="+mn-ea"/>
              </a:rPr>
              <a:t>aparatur</a:t>
            </a:r>
            <a:r>
              <a:rPr lang="en-US" dirty="0">
                <a:sym typeface="+mn-ea"/>
              </a:rPr>
              <a:t> </a:t>
            </a:r>
            <a:r>
              <a:rPr lang="en-US" dirty="0" err="1">
                <a:sym typeface="+mn-ea"/>
              </a:rPr>
              <a:t>pembangunan</a:t>
            </a:r>
            <a:r>
              <a:rPr lang="en-US" dirty="0">
                <a:sym typeface="+mn-ea"/>
              </a:rPr>
              <a:t> </a:t>
            </a:r>
            <a:r>
              <a:rPr lang="en-US" dirty="0" err="1">
                <a:sym typeface="+mn-ea"/>
              </a:rPr>
              <a:t>pemerintahan</a:t>
            </a:r>
            <a:r>
              <a:rPr lang="en-US" dirty="0">
                <a:sym typeface="+mn-ea"/>
              </a:rPr>
              <a:t> </a:t>
            </a:r>
            <a:r>
              <a:rPr lang="en-US" dirty="0" err="1">
                <a:sym typeface="+mn-ea"/>
              </a:rPr>
              <a:t>terkait</a:t>
            </a:r>
            <a:r>
              <a:rPr lang="en-US" dirty="0">
                <a:sym typeface="+mn-ea"/>
              </a:rPr>
              <a:t>.</a:t>
            </a:r>
          </a:p>
          <a:p>
            <a:pPr algn="just"/>
            <a:r>
              <a:rPr lang="en-US" dirty="0" err="1">
                <a:sym typeface="+mn-ea"/>
              </a:rPr>
              <a:t>Menurut</a:t>
            </a:r>
            <a:r>
              <a:rPr lang="en-US" dirty="0">
                <a:sym typeface="+mn-ea"/>
              </a:rPr>
              <a:t> Roscoe Pound  </a:t>
            </a:r>
            <a:r>
              <a:rPr lang="en-US" dirty="0" err="1">
                <a:sym typeface="+mn-ea"/>
              </a:rPr>
              <a:t>hukum</a:t>
            </a:r>
            <a:r>
              <a:rPr lang="en-US" dirty="0">
                <a:sym typeface="+mn-ea"/>
              </a:rPr>
              <a:t> </a:t>
            </a:r>
            <a:r>
              <a:rPr lang="en-US" dirty="0" err="1">
                <a:sym typeface="+mn-ea"/>
              </a:rPr>
              <a:t>dapat</a:t>
            </a:r>
            <a:r>
              <a:rPr lang="en-US" dirty="0">
                <a:sym typeface="+mn-ea"/>
              </a:rPr>
              <a:t> </a:t>
            </a:r>
            <a:r>
              <a:rPr lang="en-US" dirty="0" err="1">
                <a:sym typeface="+mn-ea"/>
              </a:rPr>
              <a:t>digolongkan</a:t>
            </a:r>
            <a:r>
              <a:rPr lang="en-US" dirty="0">
                <a:sym typeface="+mn-ea"/>
              </a:rPr>
              <a:t> </a:t>
            </a:r>
            <a:r>
              <a:rPr lang="en-US" dirty="0" err="1">
                <a:sym typeface="+mn-ea"/>
              </a:rPr>
              <a:t>sebagai</a:t>
            </a:r>
            <a:r>
              <a:rPr lang="en-US" dirty="0">
                <a:sym typeface="+mn-ea"/>
              </a:rPr>
              <a:t> </a:t>
            </a:r>
            <a:r>
              <a:rPr lang="en-US" dirty="0" err="1">
                <a:sym typeface="+mn-ea"/>
              </a:rPr>
              <a:t>salah</a:t>
            </a:r>
            <a:r>
              <a:rPr lang="en-US" dirty="0">
                <a:sym typeface="+mn-ea"/>
              </a:rPr>
              <a:t> </a:t>
            </a:r>
            <a:r>
              <a:rPr lang="en-US" dirty="0" err="1">
                <a:sym typeface="+mn-ea"/>
              </a:rPr>
              <a:t>satu</a:t>
            </a:r>
            <a:r>
              <a:rPr lang="en-US" dirty="0">
                <a:sym typeface="+mn-ea"/>
              </a:rPr>
              <a:t> </a:t>
            </a:r>
            <a:r>
              <a:rPr lang="en-US" dirty="0" err="1">
                <a:sym typeface="+mn-ea"/>
              </a:rPr>
              <a:t>penganut</a:t>
            </a:r>
            <a:r>
              <a:rPr lang="en-US" dirty="0">
                <a:sym typeface="+mn-ea"/>
              </a:rPr>
              <a:t> </a:t>
            </a:r>
            <a:r>
              <a:rPr lang="en-US" dirty="0" err="1">
                <a:sym typeface="+mn-ea"/>
              </a:rPr>
              <a:t>aliran</a:t>
            </a:r>
            <a:r>
              <a:rPr lang="en-US" dirty="0">
                <a:sym typeface="+mn-ea"/>
              </a:rPr>
              <a:t> </a:t>
            </a:r>
            <a:r>
              <a:rPr lang="en-US" i="1" dirty="0">
                <a:sym typeface="+mn-ea"/>
              </a:rPr>
              <a:t>pragmatic legal realism</a:t>
            </a:r>
            <a:r>
              <a:rPr lang="en-US" dirty="0">
                <a:sym typeface="+mn-ea"/>
              </a:rPr>
              <a:t>.</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8" name="文本框 17"/>
          <p:cNvSpPr txBox="1"/>
          <p:nvPr/>
        </p:nvSpPr>
        <p:spPr>
          <a:xfrm>
            <a:off x="3221328" y="251470"/>
            <a:ext cx="5125046" cy="583565"/>
          </a:xfrm>
          <a:prstGeom prst="rect">
            <a:avLst/>
          </a:prstGeom>
          <a:noFill/>
        </p:spPr>
        <p:txBody>
          <a:bodyPr wrap="square" rtlCol="0">
            <a:spAutoFit/>
          </a:bodyPr>
          <a:lstStyle/>
          <a:p>
            <a:pPr algn="ctr"/>
            <a:r>
              <a:rPr lang="en-US" altLang="zh-CN" sz="3200" b="1" dirty="0">
                <a:solidFill>
                  <a:schemeClr val="bg1"/>
                </a:solidFill>
                <a:latin typeface="Calibri" panose="020F0502020204030204" charset="0"/>
                <a:ea typeface="Calibri" panose="020F0502020204030204" charset="0"/>
                <a:cs typeface="Calibri" panose="020F0502020204030204" charset="0"/>
              </a:rPr>
              <a:t>Pembangunan Hukum</a:t>
            </a: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24" name="文本框 23"/>
          <p:cNvSpPr txBox="1"/>
          <p:nvPr/>
        </p:nvSpPr>
        <p:spPr>
          <a:xfrm>
            <a:off x="381635" y="1475105"/>
            <a:ext cx="11323320" cy="4770537"/>
          </a:xfrm>
          <a:prstGeom prst="rect">
            <a:avLst/>
          </a:prstGeom>
          <a:noFill/>
        </p:spPr>
        <p:txBody>
          <a:bodyPr wrap="square" rtlCol="0">
            <a:spAutoFit/>
            <a:scene3d>
              <a:camera prst="orthographicFront"/>
              <a:lightRig rig="threePt" dir="t"/>
            </a:scene3d>
            <a:sp3d contourW="12700"/>
          </a:bodyPr>
          <a:lstStyle/>
          <a:p>
            <a:pPr marL="285750" indent="-285750" algn="just">
              <a:buFont typeface="Arial" panose="020B0604020202090204" pitchFamily="34" charset="0"/>
              <a:buChar char="•"/>
            </a:pPr>
            <a:r>
              <a:rPr lang="en-US" sz="2400" dirty="0" err="1">
                <a:sym typeface="+mn-ea"/>
              </a:rPr>
              <a:t>Hukum</a:t>
            </a:r>
            <a:r>
              <a:rPr lang="en-US" sz="2400" dirty="0">
                <a:sym typeface="+mn-ea"/>
              </a:rPr>
              <a:t> </a:t>
            </a:r>
            <a:r>
              <a:rPr lang="en-US" sz="2400" dirty="0" err="1">
                <a:sym typeface="+mn-ea"/>
              </a:rPr>
              <a:t>berperan</a:t>
            </a:r>
            <a:r>
              <a:rPr lang="en-US" sz="2400" dirty="0">
                <a:sym typeface="+mn-ea"/>
              </a:rPr>
              <a:t> </a:t>
            </a:r>
            <a:r>
              <a:rPr lang="en-US" sz="2400" dirty="0" err="1">
                <a:sym typeface="+mn-ea"/>
              </a:rPr>
              <a:t>penting</a:t>
            </a:r>
            <a:r>
              <a:rPr lang="en-US" sz="2400" dirty="0">
                <a:sym typeface="+mn-ea"/>
              </a:rPr>
              <a:t> </a:t>
            </a:r>
            <a:r>
              <a:rPr lang="en-US" sz="2400" dirty="0" err="1">
                <a:sym typeface="+mn-ea"/>
              </a:rPr>
              <a:t>dalam</a:t>
            </a:r>
            <a:r>
              <a:rPr lang="en-US" sz="2400" dirty="0">
                <a:sym typeface="+mn-ea"/>
              </a:rPr>
              <a:t> </a:t>
            </a:r>
            <a:r>
              <a:rPr lang="en-US" sz="2400" dirty="0" err="1">
                <a:sym typeface="+mn-ea"/>
              </a:rPr>
              <a:t>memodernisasi</a:t>
            </a:r>
            <a:r>
              <a:rPr lang="en-US" sz="2400" dirty="0">
                <a:sym typeface="+mn-ea"/>
              </a:rPr>
              <a:t> </a:t>
            </a:r>
            <a:r>
              <a:rPr lang="en-US" sz="2400" dirty="0" err="1">
                <a:sym typeface="+mn-ea"/>
              </a:rPr>
              <a:t>masyarakat</a:t>
            </a:r>
            <a:r>
              <a:rPr lang="en-US" sz="2400" dirty="0">
                <a:sym typeface="+mn-ea"/>
              </a:rPr>
              <a:t> Indonesia.</a:t>
            </a:r>
          </a:p>
          <a:p>
            <a:pPr marL="285750" indent="-285750" algn="just">
              <a:buFont typeface="Arial" panose="020B0604020202090204" pitchFamily="34" charset="0"/>
              <a:buChar char="•"/>
            </a:pPr>
            <a:r>
              <a:rPr lang="en-US" sz="2400" dirty="0">
                <a:sym typeface="+mn-ea"/>
              </a:rPr>
              <a:t>Pembangunan </a:t>
            </a:r>
            <a:r>
              <a:rPr lang="en-US" sz="2400" dirty="0" err="1">
                <a:sym typeface="+mn-ea"/>
              </a:rPr>
              <a:t>hukum</a:t>
            </a:r>
            <a:r>
              <a:rPr lang="en-US" sz="2400" dirty="0">
                <a:sym typeface="+mn-ea"/>
              </a:rPr>
              <a:t> </a:t>
            </a:r>
            <a:r>
              <a:rPr lang="en-US" sz="2400" dirty="0" err="1">
                <a:sym typeface="+mn-ea"/>
              </a:rPr>
              <a:t>harus</a:t>
            </a:r>
            <a:r>
              <a:rPr lang="en-US" sz="2400" dirty="0">
                <a:sym typeface="+mn-ea"/>
              </a:rPr>
              <a:t> </a:t>
            </a:r>
            <a:r>
              <a:rPr lang="en-US" sz="2400" dirty="0" err="1">
                <a:sym typeface="+mn-ea"/>
              </a:rPr>
              <a:t>mampu</a:t>
            </a:r>
            <a:r>
              <a:rPr lang="en-US" sz="2400" dirty="0">
                <a:sym typeface="+mn-ea"/>
              </a:rPr>
              <a:t> </a:t>
            </a:r>
            <a:r>
              <a:rPr lang="en-US" sz="2400" dirty="0" err="1">
                <a:sym typeface="+mn-ea"/>
              </a:rPr>
              <a:t>menampung</a:t>
            </a:r>
            <a:r>
              <a:rPr lang="en-US" sz="2400" dirty="0">
                <a:sym typeface="+mn-ea"/>
              </a:rPr>
              <a:t> </a:t>
            </a:r>
            <a:r>
              <a:rPr lang="en-US" sz="2400" dirty="0" err="1">
                <a:sym typeface="+mn-ea"/>
              </a:rPr>
              <a:t>semua</a:t>
            </a:r>
            <a:r>
              <a:rPr lang="en-US" sz="2400" dirty="0">
                <a:sym typeface="+mn-ea"/>
              </a:rPr>
              <a:t> </a:t>
            </a:r>
            <a:r>
              <a:rPr lang="en-US" sz="2400" dirty="0" err="1">
                <a:sym typeface="+mn-ea"/>
              </a:rPr>
              <a:t>kebutuhan</a:t>
            </a:r>
            <a:r>
              <a:rPr lang="en-US" sz="2400" dirty="0">
                <a:sym typeface="+mn-ea"/>
              </a:rPr>
              <a:t> </a:t>
            </a:r>
            <a:r>
              <a:rPr lang="en-US" sz="2400" dirty="0" err="1">
                <a:sym typeface="+mn-ea"/>
              </a:rPr>
              <a:t>pengaturan</a:t>
            </a:r>
            <a:r>
              <a:rPr lang="en-US" sz="2400" dirty="0">
                <a:sym typeface="+mn-ea"/>
              </a:rPr>
              <a:t> </a:t>
            </a:r>
            <a:r>
              <a:rPr lang="en-US" sz="2400" dirty="0" err="1">
                <a:sym typeface="+mn-ea"/>
              </a:rPr>
              <a:t>kehidupan</a:t>
            </a:r>
            <a:r>
              <a:rPr lang="en-US" sz="2400" dirty="0">
                <a:sym typeface="+mn-ea"/>
              </a:rPr>
              <a:t> </a:t>
            </a:r>
            <a:r>
              <a:rPr lang="en-US" sz="2400" dirty="0" err="1">
                <a:sym typeface="+mn-ea"/>
              </a:rPr>
              <a:t>masyarakat</a:t>
            </a:r>
            <a:r>
              <a:rPr lang="en-US" sz="2400" dirty="0">
                <a:sym typeface="+mn-ea"/>
              </a:rPr>
              <a:t> di </a:t>
            </a:r>
            <a:r>
              <a:rPr lang="en-US" sz="2400" dirty="0" err="1">
                <a:sym typeface="+mn-ea"/>
              </a:rPr>
              <a:t>semua</a:t>
            </a:r>
            <a:r>
              <a:rPr lang="en-US" sz="2400" dirty="0">
                <a:sym typeface="+mn-ea"/>
              </a:rPr>
              <a:t> </a:t>
            </a:r>
            <a:r>
              <a:rPr lang="en-US" sz="2400" dirty="0" err="1">
                <a:sym typeface="+mn-ea"/>
              </a:rPr>
              <a:t>bidang</a:t>
            </a:r>
            <a:r>
              <a:rPr lang="en-US" sz="2400" dirty="0">
                <a:sym typeface="+mn-ea"/>
              </a:rPr>
              <a:t>.</a:t>
            </a:r>
            <a:endParaRPr lang="en-US" sz="2400" dirty="0"/>
          </a:p>
          <a:p>
            <a:pPr marL="285750" indent="-285750" algn="just">
              <a:buFont typeface="Arial" panose="020B0604020202090204" pitchFamily="34" charset="0"/>
              <a:buChar char="•"/>
            </a:pPr>
            <a:r>
              <a:rPr lang="en-US" sz="2400" dirty="0">
                <a:sym typeface="+mn-ea"/>
              </a:rPr>
              <a:t>Pembangunan </a:t>
            </a:r>
            <a:r>
              <a:rPr lang="en-US" sz="2400" dirty="0" err="1">
                <a:sym typeface="+mn-ea"/>
              </a:rPr>
              <a:t>hukum</a:t>
            </a:r>
            <a:r>
              <a:rPr lang="en-US" sz="2400" dirty="0">
                <a:sym typeface="+mn-ea"/>
              </a:rPr>
              <a:t> </a:t>
            </a:r>
            <a:r>
              <a:rPr lang="en-US" sz="2400" dirty="0" err="1">
                <a:sym typeface="+mn-ea"/>
              </a:rPr>
              <a:t>tidak</a:t>
            </a:r>
            <a:r>
              <a:rPr lang="en-US" sz="2400" dirty="0">
                <a:sym typeface="+mn-ea"/>
              </a:rPr>
              <a:t> </a:t>
            </a:r>
            <a:r>
              <a:rPr lang="en-US" sz="2400" dirty="0" err="1">
                <a:sym typeface="+mn-ea"/>
              </a:rPr>
              <a:t>hanya</a:t>
            </a:r>
            <a:r>
              <a:rPr lang="en-US" sz="2400" dirty="0">
                <a:sym typeface="+mn-ea"/>
              </a:rPr>
              <a:t> </a:t>
            </a:r>
            <a:r>
              <a:rPr lang="en-US" sz="2400" dirty="0" err="1">
                <a:sym typeface="+mn-ea"/>
              </a:rPr>
              <a:t>peraturan</a:t>
            </a:r>
            <a:r>
              <a:rPr lang="en-US" sz="2400" dirty="0">
                <a:sym typeface="+mn-ea"/>
              </a:rPr>
              <a:t> </a:t>
            </a:r>
            <a:r>
              <a:rPr lang="en-US" sz="2400" dirty="0" err="1">
                <a:sym typeface="+mn-ea"/>
              </a:rPr>
              <a:t>perundang-undangan</a:t>
            </a:r>
            <a:r>
              <a:rPr lang="en-US" sz="2400" dirty="0">
                <a:sym typeface="+mn-ea"/>
              </a:rPr>
              <a:t> </a:t>
            </a:r>
            <a:r>
              <a:rPr lang="en-US" sz="2400" dirty="0" err="1">
                <a:sym typeface="+mn-ea"/>
              </a:rPr>
              <a:t>saja</a:t>
            </a:r>
            <a:r>
              <a:rPr lang="en-US" sz="2400" dirty="0">
                <a:sym typeface="+mn-ea"/>
              </a:rPr>
              <a:t> yang </a:t>
            </a:r>
            <a:r>
              <a:rPr lang="en-US" sz="2400" dirty="0" err="1">
                <a:sym typeface="+mn-ea"/>
              </a:rPr>
              <a:t>harus</a:t>
            </a:r>
            <a:r>
              <a:rPr lang="en-US" sz="2400" dirty="0">
                <a:sym typeface="+mn-ea"/>
              </a:rPr>
              <a:t> </a:t>
            </a:r>
            <a:r>
              <a:rPr lang="en-US" sz="2400" dirty="0" err="1">
                <a:sym typeface="+mn-ea"/>
              </a:rPr>
              <a:t>dibenahi</a:t>
            </a:r>
            <a:r>
              <a:rPr lang="en-US" sz="2400" dirty="0">
                <a:sym typeface="+mn-ea"/>
              </a:rPr>
              <a:t>, </a:t>
            </a:r>
            <a:r>
              <a:rPr lang="en-US" sz="2400" dirty="0" err="1">
                <a:sym typeface="+mn-ea"/>
              </a:rPr>
              <a:t>tetapi</a:t>
            </a:r>
            <a:r>
              <a:rPr lang="en-US" sz="2400" dirty="0">
                <a:sym typeface="+mn-ea"/>
              </a:rPr>
              <a:t> </a:t>
            </a:r>
            <a:r>
              <a:rPr lang="en-US" sz="2400" dirty="0" err="1">
                <a:sym typeface="+mn-ea"/>
              </a:rPr>
              <a:t>juga</a:t>
            </a:r>
            <a:r>
              <a:rPr lang="en-US" sz="2400" dirty="0">
                <a:sym typeface="+mn-ea"/>
              </a:rPr>
              <a:t> </a:t>
            </a:r>
            <a:r>
              <a:rPr lang="en-US" sz="2400" dirty="0" err="1">
                <a:sym typeface="+mn-ea"/>
              </a:rPr>
              <a:t>komponen-komponen</a:t>
            </a:r>
            <a:r>
              <a:rPr lang="en-US" sz="2400" dirty="0">
                <a:sym typeface="+mn-ea"/>
              </a:rPr>
              <a:t> system </a:t>
            </a:r>
            <a:r>
              <a:rPr lang="en-US" sz="2400" dirty="0" err="1">
                <a:sym typeface="+mn-ea"/>
              </a:rPr>
              <a:t>hukum</a:t>
            </a:r>
            <a:r>
              <a:rPr lang="en-US" sz="2400" dirty="0">
                <a:sym typeface="+mn-ea"/>
              </a:rPr>
              <a:t> </a:t>
            </a:r>
            <a:r>
              <a:rPr lang="en-US" sz="2400" dirty="0" err="1">
                <a:sym typeface="+mn-ea"/>
              </a:rPr>
              <a:t>lainnya</a:t>
            </a:r>
            <a:r>
              <a:rPr lang="en-US" sz="2400" dirty="0">
                <a:sym typeface="+mn-ea"/>
              </a:rPr>
              <a:t>.</a:t>
            </a:r>
            <a:endParaRPr lang="en-US" sz="2400" dirty="0"/>
          </a:p>
          <a:p>
            <a:pPr marL="285750" indent="-285750" algn="just">
              <a:buFont typeface="Arial" panose="020B0604020202090204" pitchFamily="34" charset="0"/>
              <a:buChar char="•"/>
            </a:pPr>
            <a:r>
              <a:rPr lang="en-US" sz="2400" dirty="0">
                <a:sym typeface="+mn-ea"/>
              </a:rPr>
              <a:t>Pembangunan </a:t>
            </a:r>
            <a:r>
              <a:rPr lang="en-US" sz="2400" dirty="0" err="1">
                <a:sym typeface="+mn-ea"/>
              </a:rPr>
              <a:t>hukum</a:t>
            </a:r>
            <a:r>
              <a:rPr lang="en-US" sz="2400" dirty="0">
                <a:sym typeface="+mn-ea"/>
              </a:rPr>
              <a:t> </a:t>
            </a:r>
            <a:r>
              <a:rPr lang="en-US" sz="2400" dirty="0" err="1">
                <a:sym typeface="+mn-ea"/>
              </a:rPr>
              <a:t>adalah</a:t>
            </a:r>
            <a:r>
              <a:rPr lang="en-US" sz="2400" dirty="0">
                <a:sym typeface="+mn-ea"/>
              </a:rPr>
              <a:t> </a:t>
            </a:r>
            <a:r>
              <a:rPr lang="en-US" sz="2400" i="1" dirty="0">
                <a:sym typeface="+mn-ea"/>
              </a:rPr>
              <a:t>never ending process</a:t>
            </a:r>
            <a:r>
              <a:rPr lang="en-US" sz="2400" dirty="0">
                <a:sym typeface="+mn-ea"/>
              </a:rPr>
              <a:t>.</a:t>
            </a:r>
            <a:endParaRPr lang="en-US" sz="2400" dirty="0"/>
          </a:p>
          <a:p>
            <a:pPr marL="285750" indent="-285750" algn="just">
              <a:buFont typeface="Arial" panose="020B0604020202090204" pitchFamily="34" charset="0"/>
              <a:buChar char="•"/>
            </a:pPr>
            <a:r>
              <a:rPr lang="en-US" sz="2400" dirty="0" err="1">
                <a:sym typeface="+mn-ea"/>
              </a:rPr>
              <a:t>Hukum</a:t>
            </a:r>
            <a:r>
              <a:rPr lang="en-US" sz="2400" dirty="0">
                <a:sym typeface="+mn-ea"/>
              </a:rPr>
              <a:t> </a:t>
            </a:r>
            <a:r>
              <a:rPr lang="en-US" sz="2400" dirty="0" err="1">
                <a:sym typeface="+mn-ea"/>
              </a:rPr>
              <a:t>merupakan</a:t>
            </a:r>
            <a:r>
              <a:rPr lang="en-US" sz="2400" dirty="0">
                <a:sym typeface="+mn-ea"/>
              </a:rPr>
              <a:t> </a:t>
            </a:r>
            <a:r>
              <a:rPr lang="en-US" sz="2400" dirty="0" err="1">
                <a:sym typeface="+mn-ea"/>
              </a:rPr>
              <a:t>pencerminan</a:t>
            </a:r>
            <a:r>
              <a:rPr lang="en-US" sz="2400" dirty="0">
                <a:sym typeface="+mn-ea"/>
              </a:rPr>
              <a:t> </a:t>
            </a:r>
            <a:r>
              <a:rPr lang="en-US" sz="2400" dirty="0" err="1">
                <a:sym typeface="+mn-ea"/>
              </a:rPr>
              <a:t>dari</a:t>
            </a:r>
            <a:r>
              <a:rPr lang="en-US" sz="2400" dirty="0">
                <a:sym typeface="+mn-ea"/>
              </a:rPr>
              <a:t> </a:t>
            </a:r>
            <a:r>
              <a:rPr lang="en-US" sz="2400" dirty="0" err="1">
                <a:sym typeface="+mn-ea"/>
              </a:rPr>
              <a:t>nilai-nilai</a:t>
            </a:r>
            <a:r>
              <a:rPr lang="en-US" sz="2400" dirty="0">
                <a:sym typeface="+mn-ea"/>
              </a:rPr>
              <a:t> yang </a:t>
            </a:r>
            <a:r>
              <a:rPr lang="en-US" sz="2400" dirty="0" err="1">
                <a:sym typeface="+mn-ea"/>
              </a:rPr>
              <a:t>berlaku</a:t>
            </a:r>
            <a:r>
              <a:rPr lang="en-US" sz="2400" dirty="0">
                <a:sym typeface="+mn-ea"/>
              </a:rPr>
              <a:t> </a:t>
            </a:r>
            <a:r>
              <a:rPr lang="en-US" sz="2400" dirty="0" err="1">
                <a:sym typeface="+mn-ea"/>
              </a:rPr>
              <a:t>dalam</a:t>
            </a:r>
            <a:r>
              <a:rPr lang="en-US" sz="2400" dirty="0">
                <a:sym typeface="+mn-ea"/>
              </a:rPr>
              <a:t> </a:t>
            </a:r>
            <a:r>
              <a:rPr lang="en-US" sz="2400" dirty="0" err="1">
                <a:sym typeface="+mn-ea"/>
              </a:rPr>
              <a:t>masyarakat</a:t>
            </a:r>
            <a:r>
              <a:rPr lang="en-US" sz="2400" dirty="0">
                <a:sym typeface="+mn-ea"/>
              </a:rPr>
              <a:t>.</a:t>
            </a:r>
            <a:endParaRPr lang="en-US" sz="2400" dirty="0"/>
          </a:p>
          <a:p>
            <a:pPr marL="285750" indent="-285750" algn="just">
              <a:buFont typeface="Arial" panose="020B0604020202090204" pitchFamily="34" charset="0"/>
              <a:buChar char="•"/>
            </a:pPr>
            <a:r>
              <a:rPr lang="en-US" sz="2400" dirty="0" err="1">
                <a:sym typeface="+mn-ea"/>
              </a:rPr>
              <a:t>Hukum</a:t>
            </a:r>
            <a:r>
              <a:rPr lang="en-US" sz="2400" dirty="0">
                <a:sym typeface="+mn-ea"/>
              </a:rPr>
              <a:t> </a:t>
            </a:r>
            <a:r>
              <a:rPr lang="en-US" sz="2400" dirty="0" err="1">
                <a:sym typeface="+mn-ea"/>
              </a:rPr>
              <a:t>merupakan</a:t>
            </a:r>
            <a:r>
              <a:rPr lang="en-US" sz="2400" dirty="0">
                <a:sym typeface="+mn-ea"/>
              </a:rPr>
              <a:t> </a:t>
            </a:r>
            <a:r>
              <a:rPr lang="en-US" sz="2400" dirty="0" err="1">
                <a:sym typeface="+mn-ea"/>
              </a:rPr>
              <a:t>sarana</a:t>
            </a:r>
            <a:r>
              <a:rPr lang="en-US" sz="2400" dirty="0">
                <a:sym typeface="+mn-ea"/>
              </a:rPr>
              <a:t> yang </a:t>
            </a:r>
            <a:r>
              <a:rPr lang="en-US" sz="2400" dirty="0" err="1">
                <a:sym typeface="+mn-ea"/>
              </a:rPr>
              <a:t>penting</a:t>
            </a:r>
            <a:r>
              <a:rPr lang="en-US" sz="2400" dirty="0">
                <a:sym typeface="+mn-ea"/>
              </a:rPr>
              <a:t> </a:t>
            </a:r>
            <a:r>
              <a:rPr lang="en-US" sz="2400" dirty="0" err="1">
                <a:sym typeface="+mn-ea"/>
              </a:rPr>
              <a:t>untuk</a:t>
            </a:r>
            <a:r>
              <a:rPr lang="en-US" sz="2400" dirty="0">
                <a:sym typeface="+mn-ea"/>
              </a:rPr>
              <a:t> </a:t>
            </a:r>
            <a:r>
              <a:rPr lang="en-US" sz="2400" dirty="0" err="1">
                <a:sym typeface="+mn-ea"/>
              </a:rPr>
              <a:t>memelihara</a:t>
            </a:r>
            <a:r>
              <a:rPr lang="en-US" sz="2400" dirty="0">
                <a:sym typeface="+mn-ea"/>
              </a:rPr>
              <a:t> </a:t>
            </a:r>
            <a:r>
              <a:rPr lang="en-US" sz="2400" dirty="0" err="1">
                <a:sym typeface="+mn-ea"/>
              </a:rPr>
              <a:t>ketertiban</a:t>
            </a:r>
            <a:r>
              <a:rPr lang="en-US" sz="2400" dirty="0">
                <a:sym typeface="+mn-ea"/>
              </a:rPr>
              <a:t> yang </a:t>
            </a:r>
            <a:r>
              <a:rPr lang="en-US" sz="2400" dirty="0" err="1">
                <a:sym typeface="+mn-ea"/>
              </a:rPr>
              <a:t>harus</a:t>
            </a:r>
            <a:r>
              <a:rPr lang="en-US" sz="2400" dirty="0">
                <a:sym typeface="+mn-ea"/>
              </a:rPr>
              <a:t> </a:t>
            </a:r>
            <a:r>
              <a:rPr lang="en-US" sz="2400" dirty="0" err="1">
                <a:sym typeface="+mn-ea"/>
              </a:rPr>
              <a:t>dikembangkan</a:t>
            </a:r>
            <a:r>
              <a:rPr lang="en-US" sz="2400" dirty="0">
                <a:sym typeface="+mn-ea"/>
              </a:rPr>
              <a:t> </a:t>
            </a:r>
            <a:r>
              <a:rPr lang="en-US" sz="2400" dirty="0" err="1">
                <a:sym typeface="+mn-ea"/>
              </a:rPr>
              <a:t>dan</a:t>
            </a:r>
            <a:r>
              <a:rPr lang="en-US" sz="2400" dirty="0">
                <a:sym typeface="+mn-ea"/>
              </a:rPr>
              <a:t> </a:t>
            </a:r>
            <a:r>
              <a:rPr lang="en-US" sz="2400" dirty="0" err="1">
                <a:sym typeface="+mn-ea"/>
              </a:rPr>
              <a:t>dibina</a:t>
            </a:r>
            <a:r>
              <a:rPr lang="en-US" sz="2400" dirty="0">
                <a:sym typeface="+mn-ea"/>
              </a:rPr>
              <a:t> </a:t>
            </a:r>
            <a:r>
              <a:rPr lang="en-US" sz="2400" dirty="0" err="1">
                <a:sym typeface="+mn-ea"/>
              </a:rPr>
              <a:t>sehingga</a:t>
            </a:r>
            <a:r>
              <a:rPr lang="en-US" sz="2400" dirty="0">
                <a:sym typeface="+mn-ea"/>
              </a:rPr>
              <a:t> </a:t>
            </a:r>
            <a:r>
              <a:rPr lang="en-US" sz="2400" dirty="0" err="1">
                <a:sym typeface="+mn-ea"/>
              </a:rPr>
              <a:t>dapat</a:t>
            </a:r>
            <a:r>
              <a:rPr lang="en-US" sz="2400" dirty="0">
                <a:sym typeface="+mn-ea"/>
              </a:rPr>
              <a:t> </a:t>
            </a:r>
            <a:r>
              <a:rPr lang="en-US" sz="2400" dirty="0" err="1">
                <a:sym typeface="+mn-ea"/>
              </a:rPr>
              <a:t>memberikan</a:t>
            </a:r>
            <a:r>
              <a:rPr lang="en-US" sz="2400" dirty="0">
                <a:sym typeface="+mn-ea"/>
              </a:rPr>
              <a:t> </a:t>
            </a:r>
            <a:r>
              <a:rPr lang="en-US" sz="2400" dirty="0" err="1">
                <a:sym typeface="+mn-ea"/>
              </a:rPr>
              <a:t>ruang</a:t>
            </a:r>
            <a:r>
              <a:rPr lang="en-US" sz="2400" dirty="0">
                <a:sym typeface="+mn-ea"/>
              </a:rPr>
              <a:t> </a:t>
            </a:r>
            <a:r>
              <a:rPr lang="en-US" sz="2400" dirty="0" err="1">
                <a:sym typeface="+mn-ea"/>
              </a:rPr>
              <a:t>gerak</a:t>
            </a:r>
            <a:r>
              <a:rPr lang="en-US" sz="2400" dirty="0">
                <a:sym typeface="+mn-ea"/>
              </a:rPr>
              <a:t> </a:t>
            </a:r>
            <a:r>
              <a:rPr lang="en-US" sz="2400" dirty="0" err="1">
                <a:sym typeface="+mn-ea"/>
              </a:rPr>
              <a:t>bagi</a:t>
            </a:r>
            <a:r>
              <a:rPr lang="en-US" sz="2400" dirty="0">
                <a:sym typeface="+mn-ea"/>
              </a:rPr>
              <a:t> </a:t>
            </a:r>
            <a:r>
              <a:rPr lang="en-US" sz="2400" dirty="0" err="1">
                <a:sym typeface="+mn-ea"/>
              </a:rPr>
              <a:t>perubahan</a:t>
            </a:r>
            <a:r>
              <a:rPr lang="en-US" sz="2400" dirty="0" smtClean="0">
                <a:sym typeface="+mn-ea"/>
              </a:rPr>
              <a:t>.</a:t>
            </a:r>
            <a:endParaRPr lang="en-US" sz="2400" dirty="0"/>
          </a:p>
          <a:p>
            <a:pPr marL="285750" indent="-285750" algn="just">
              <a:buFont typeface="Arial" panose="020B0604020202090204" pitchFamily="34" charset="0"/>
              <a:buChar char="•"/>
            </a:pPr>
            <a:r>
              <a:rPr lang="en-US" sz="2400" dirty="0" err="1">
                <a:sym typeface="+mn-ea"/>
              </a:rPr>
              <a:t>Menurut</a:t>
            </a:r>
            <a:r>
              <a:rPr lang="en-US" sz="2400" dirty="0">
                <a:sym typeface="+mn-ea"/>
              </a:rPr>
              <a:t> Prof </a:t>
            </a:r>
            <a:r>
              <a:rPr lang="en-US" sz="2400" dirty="0" err="1">
                <a:sym typeface="+mn-ea"/>
              </a:rPr>
              <a:t>Mochtar</a:t>
            </a:r>
            <a:r>
              <a:rPr lang="en-US" sz="2400" dirty="0">
                <a:sym typeface="+mn-ea"/>
              </a:rPr>
              <a:t>, </a:t>
            </a:r>
            <a:r>
              <a:rPr lang="en-US" sz="2400" dirty="0" err="1">
                <a:sym typeface="+mn-ea"/>
              </a:rPr>
              <a:t>pembinaan</a:t>
            </a:r>
            <a:r>
              <a:rPr lang="en-US" sz="2400" dirty="0">
                <a:sym typeface="+mn-ea"/>
              </a:rPr>
              <a:t> </a:t>
            </a:r>
            <a:r>
              <a:rPr lang="en-US" sz="2400" dirty="0" err="1">
                <a:sym typeface="+mn-ea"/>
              </a:rPr>
              <a:t>hukum</a:t>
            </a:r>
            <a:r>
              <a:rPr lang="en-US" sz="2400" dirty="0">
                <a:sym typeface="+mn-ea"/>
              </a:rPr>
              <a:t> </a:t>
            </a:r>
            <a:r>
              <a:rPr lang="en-US" sz="2400" dirty="0" err="1">
                <a:sym typeface="+mn-ea"/>
              </a:rPr>
              <a:t>nasional</a:t>
            </a:r>
            <a:r>
              <a:rPr lang="en-US" sz="2400" dirty="0">
                <a:sym typeface="+mn-ea"/>
              </a:rPr>
              <a:t> yang </a:t>
            </a:r>
            <a:r>
              <a:rPr lang="en-US" sz="2400" dirty="0" err="1">
                <a:sym typeface="+mn-ea"/>
              </a:rPr>
              <a:t>komprehensif</a:t>
            </a:r>
            <a:r>
              <a:rPr lang="en-US" sz="2400" dirty="0">
                <a:sym typeface="+mn-ea"/>
              </a:rPr>
              <a:t> </a:t>
            </a:r>
            <a:r>
              <a:rPr lang="en-US" sz="2400" dirty="0" err="1">
                <a:sym typeface="+mn-ea"/>
              </a:rPr>
              <a:t>tidak</a:t>
            </a:r>
            <a:r>
              <a:rPr lang="en-US" sz="2400" dirty="0">
                <a:sym typeface="+mn-ea"/>
              </a:rPr>
              <a:t> </a:t>
            </a:r>
            <a:r>
              <a:rPr lang="en-US" sz="2400" dirty="0" err="1">
                <a:sym typeface="+mn-ea"/>
              </a:rPr>
              <a:t>cukup</a:t>
            </a:r>
            <a:r>
              <a:rPr lang="en-US" sz="2400" dirty="0">
                <a:sym typeface="+mn-ea"/>
              </a:rPr>
              <a:t> </a:t>
            </a:r>
            <a:r>
              <a:rPr lang="en-US" sz="2400" dirty="0" err="1">
                <a:sym typeface="+mn-ea"/>
              </a:rPr>
              <a:t>hanya</a:t>
            </a:r>
            <a:r>
              <a:rPr lang="en-US" sz="2400" dirty="0">
                <a:sym typeface="+mn-ea"/>
              </a:rPr>
              <a:t> </a:t>
            </a:r>
            <a:r>
              <a:rPr lang="en-US" sz="2400" dirty="0" err="1">
                <a:sym typeface="+mn-ea"/>
              </a:rPr>
              <a:t>menggunakan</a:t>
            </a:r>
            <a:r>
              <a:rPr lang="en-US" sz="2400" dirty="0">
                <a:sym typeface="+mn-ea"/>
              </a:rPr>
              <a:t> </a:t>
            </a:r>
            <a:r>
              <a:rPr lang="en-US" sz="2400" dirty="0" err="1">
                <a:sym typeface="+mn-ea"/>
              </a:rPr>
              <a:t>pendekatan</a:t>
            </a:r>
            <a:r>
              <a:rPr lang="en-US" sz="2400" dirty="0">
                <a:sym typeface="+mn-ea"/>
              </a:rPr>
              <a:t> </a:t>
            </a:r>
            <a:r>
              <a:rPr lang="en-US" sz="2400" dirty="0" err="1" smtClean="0">
                <a:sym typeface="+mn-ea"/>
              </a:rPr>
              <a:t>normati</a:t>
            </a:r>
            <a:r>
              <a:rPr lang="id-ID" sz="2400" dirty="0" smtClean="0">
                <a:sym typeface="+mn-ea"/>
              </a:rPr>
              <a:t>f</a:t>
            </a:r>
            <a:r>
              <a:rPr lang="en-US" sz="2400" dirty="0" smtClean="0">
                <a:sym typeface="+mn-ea"/>
              </a:rPr>
              <a:t> </a:t>
            </a:r>
            <a:r>
              <a:rPr lang="en-US" sz="2400" dirty="0" err="1">
                <a:sym typeface="+mn-ea"/>
              </a:rPr>
              <a:t>saja</a:t>
            </a:r>
            <a:r>
              <a:rPr lang="en-US" sz="2400" dirty="0">
                <a:sym typeface="+mn-ea"/>
              </a:rPr>
              <a:t> </a:t>
            </a:r>
            <a:r>
              <a:rPr lang="en-US" sz="2400" dirty="0" err="1">
                <a:sym typeface="+mn-ea"/>
              </a:rPr>
              <a:t>tetapi</a:t>
            </a:r>
            <a:r>
              <a:rPr lang="en-US" sz="2400" dirty="0">
                <a:sym typeface="+mn-ea"/>
              </a:rPr>
              <a:t> </a:t>
            </a:r>
            <a:r>
              <a:rPr lang="en-US" sz="2400" dirty="0" err="1">
                <a:sym typeface="+mn-ea"/>
              </a:rPr>
              <a:t>juga</a:t>
            </a:r>
            <a:r>
              <a:rPr lang="en-US" sz="2400" dirty="0">
                <a:sym typeface="+mn-ea"/>
              </a:rPr>
              <a:t> </a:t>
            </a:r>
            <a:r>
              <a:rPr lang="en-US" sz="2400" dirty="0" err="1">
                <a:sym typeface="+mn-ea"/>
              </a:rPr>
              <a:t>harus</a:t>
            </a:r>
            <a:r>
              <a:rPr lang="en-US" sz="2400" dirty="0">
                <a:sym typeface="+mn-ea"/>
              </a:rPr>
              <a:t> </a:t>
            </a:r>
            <a:r>
              <a:rPr lang="en-US" sz="2400" dirty="0" err="1">
                <a:sym typeface="+mn-ea"/>
              </a:rPr>
              <a:t>menggunakan</a:t>
            </a:r>
            <a:r>
              <a:rPr lang="en-US" sz="2400" dirty="0">
                <a:sym typeface="+mn-ea"/>
              </a:rPr>
              <a:t> </a:t>
            </a:r>
            <a:r>
              <a:rPr lang="en-US" sz="2400" dirty="0" err="1">
                <a:sym typeface="+mn-ea"/>
              </a:rPr>
              <a:t>pendekatan</a:t>
            </a:r>
            <a:r>
              <a:rPr lang="en-US" sz="2400" dirty="0">
                <a:sym typeface="+mn-ea"/>
              </a:rPr>
              <a:t> </a:t>
            </a:r>
            <a:r>
              <a:rPr lang="en-US" sz="2400" dirty="0" err="1">
                <a:sym typeface="+mn-ea"/>
              </a:rPr>
              <a:t>sosiologis</a:t>
            </a:r>
            <a:r>
              <a:rPr lang="en-US" sz="2400" dirty="0">
                <a:sym typeface="+mn-ea"/>
              </a:rPr>
              <a:t>.</a:t>
            </a:r>
            <a:endParaRPr lang="en-US" sz="2400" dirty="0"/>
          </a:p>
          <a:p>
            <a:pPr marL="285750" indent="-285750" algn="just">
              <a:buFont typeface="Arial" panose="020B0604020202090204" pitchFamily="34" charset="0"/>
              <a:buChar char="•"/>
            </a:pPr>
            <a:endParaRPr lang="en-US" altLang="zh-CN" sz="1600" dirty="0">
              <a:solidFill>
                <a:schemeClr val="tx1">
                  <a:lumMod val="50000"/>
                  <a:lumOff val="50000"/>
                </a:schemeClr>
              </a:solidFill>
              <a:latin typeface="Calibri" panose="020F0502020204030204" charset="0"/>
              <a:ea typeface="+mj-ea"/>
              <a:cs typeface="Calibri" panose="020F05020202040302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anose="02010600030101010101"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8" name="文本框 17"/>
          <p:cNvSpPr txBox="1"/>
          <p:nvPr/>
        </p:nvSpPr>
        <p:spPr>
          <a:xfrm>
            <a:off x="3221328" y="251470"/>
            <a:ext cx="5125046" cy="706755"/>
          </a:xfrm>
          <a:prstGeom prst="rect">
            <a:avLst/>
          </a:prstGeom>
          <a:noFill/>
        </p:spPr>
        <p:txBody>
          <a:bodyPr wrap="square" rtlCol="0">
            <a:spAutoFit/>
          </a:bodyPr>
          <a:lstStyle/>
          <a:p>
            <a:pPr algn="ctr"/>
            <a:r>
              <a:rPr lang="zh-CN" altLang="en-US" sz="2000" b="1" dirty="0">
                <a:solidFill>
                  <a:schemeClr val="bg1"/>
                </a:solidFill>
                <a:latin typeface="Calibri" panose="020F0502020204030204" charset="0"/>
                <a:ea typeface="Calibri" panose="020F0502020204030204" charset="0"/>
                <a:cs typeface="Calibri" panose="020F0502020204030204" charset="0"/>
              </a:rPr>
              <a:t>Perlu dilakukan upaya terencana dalam pembinaan hukum nasional yaitu</a:t>
            </a: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3" name="Text Box 2"/>
          <p:cNvSpPr txBox="1"/>
          <p:nvPr/>
        </p:nvSpPr>
        <p:spPr>
          <a:xfrm>
            <a:off x="649605" y="1734185"/>
            <a:ext cx="11043285" cy="5312352"/>
          </a:xfrm>
          <a:prstGeom prst="rect">
            <a:avLst/>
          </a:prstGeom>
          <a:noFill/>
        </p:spPr>
        <p:txBody>
          <a:bodyPr wrap="square" rtlCol="0">
            <a:spAutoFit/>
          </a:bodyPr>
          <a:lstStyle/>
          <a:p>
            <a:pPr marL="342900" indent="-342900">
              <a:lnSpc>
                <a:spcPct val="150000"/>
              </a:lnSpc>
              <a:buAutoNum type="arabicPeriod"/>
            </a:pPr>
            <a:r>
              <a:rPr lang="en-US" sz="2400" dirty="0" err="1"/>
              <a:t>Mengadakan</a:t>
            </a:r>
            <a:r>
              <a:rPr lang="en-US" sz="2400" dirty="0"/>
              <a:t> </a:t>
            </a:r>
            <a:r>
              <a:rPr lang="en-US" sz="2400" dirty="0" err="1"/>
              <a:t>pembaruan</a:t>
            </a:r>
            <a:r>
              <a:rPr lang="en-US" sz="2400" dirty="0"/>
              <a:t>, </a:t>
            </a:r>
            <a:r>
              <a:rPr lang="en-US" sz="2400" dirty="0" err="1"/>
              <a:t>kodifikasi</a:t>
            </a:r>
            <a:r>
              <a:rPr lang="en-US" sz="2400" dirty="0"/>
              <a:t> </a:t>
            </a:r>
            <a:r>
              <a:rPr lang="en-US" sz="2400" dirty="0" err="1"/>
              <a:t>dan</a:t>
            </a:r>
            <a:r>
              <a:rPr lang="en-US" sz="2400" dirty="0"/>
              <a:t> </a:t>
            </a:r>
            <a:r>
              <a:rPr lang="en-US" sz="2400" dirty="0" err="1"/>
              <a:t>unifikasi</a:t>
            </a:r>
            <a:r>
              <a:rPr lang="en-US" sz="2400" dirty="0"/>
              <a:t> </a:t>
            </a:r>
            <a:r>
              <a:rPr lang="en-US" sz="2400" dirty="0" err="1"/>
              <a:t>hukum</a:t>
            </a:r>
            <a:r>
              <a:rPr lang="en-US" sz="2400" dirty="0"/>
              <a:t> di </a:t>
            </a:r>
            <a:r>
              <a:rPr lang="en-US" sz="2400" dirty="0" err="1"/>
              <a:t>bidang-bidang</a:t>
            </a:r>
            <a:r>
              <a:rPr lang="en-US" sz="2400" dirty="0"/>
              <a:t> </a:t>
            </a:r>
            <a:r>
              <a:rPr lang="en-US" sz="2400" dirty="0" err="1"/>
              <a:t>tertentu</a:t>
            </a:r>
            <a:r>
              <a:rPr lang="en-US" sz="2400" dirty="0"/>
              <a:t> </a:t>
            </a:r>
            <a:r>
              <a:rPr lang="en-US" sz="2400" dirty="0" err="1"/>
              <a:t>dengan</a:t>
            </a:r>
            <a:r>
              <a:rPr lang="en-US" sz="2400" dirty="0"/>
              <a:t> </a:t>
            </a:r>
            <a:r>
              <a:rPr lang="en-US" sz="2400" dirty="0" err="1"/>
              <a:t>memperhatikan</a:t>
            </a:r>
            <a:r>
              <a:rPr lang="en-US" sz="2400" dirty="0"/>
              <a:t> </a:t>
            </a:r>
            <a:r>
              <a:rPr lang="en-US" sz="2400" dirty="0" err="1"/>
              <a:t>kesadaran</a:t>
            </a:r>
            <a:r>
              <a:rPr lang="en-US" sz="2400" dirty="0"/>
              <a:t> </a:t>
            </a:r>
            <a:r>
              <a:rPr lang="en-US" sz="2400" dirty="0" err="1"/>
              <a:t>hukum</a:t>
            </a:r>
            <a:r>
              <a:rPr lang="en-US" sz="2400" dirty="0"/>
              <a:t> </a:t>
            </a:r>
            <a:r>
              <a:rPr lang="en-US" sz="2400" dirty="0" err="1"/>
              <a:t>masyarakat</a:t>
            </a:r>
            <a:r>
              <a:rPr lang="en-US" sz="2400" dirty="0"/>
              <a:t>;</a:t>
            </a:r>
          </a:p>
          <a:p>
            <a:pPr marL="342900" indent="-342900">
              <a:lnSpc>
                <a:spcPct val="150000"/>
              </a:lnSpc>
              <a:buAutoNum type="arabicPeriod"/>
            </a:pPr>
            <a:r>
              <a:rPr lang="en-US" sz="2400" dirty="0" err="1"/>
              <a:t>Menertibkan</a:t>
            </a:r>
            <a:r>
              <a:rPr lang="en-US" sz="2400" dirty="0"/>
              <a:t> </a:t>
            </a:r>
            <a:r>
              <a:rPr lang="en-US" sz="2400" dirty="0" err="1"/>
              <a:t>fungsi</a:t>
            </a:r>
            <a:r>
              <a:rPr lang="en-US" sz="2400" dirty="0"/>
              <a:t> </a:t>
            </a:r>
            <a:r>
              <a:rPr lang="en-US" sz="2400" dirty="0" err="1"/>
              <a:t>Lembaga-lembaga</a:t>
            </a:r>
            <a:r>
              <a:rPr lang="en-US" sz="2400" dirty="0"/>
              <a:t> </a:t>
            </a:r>
            <a:r>
              <a:rPr lang="en-US" sz="2400" dirty="0" err="1"/>
              <a:t>hukum</a:t>
            </a:r>
            <a:r>
              <a:rPr lang="en-US" sz="2400" dirty="0"/>
              <a:t> </a:t>
            </a:r>
            <a:r>
              <a:rPr lang="en-US" sz="2400" dirty="0" err="1"/>
              <a:t>sesuai</a:t>
            </a:r>
            <a:r>
              <a:rPr lang="en-US" sz="2400" dirty="0"/>
              <a:t> </a:t>
            </a:r>
            <a:r>
              <a:rPr lang="en-US" sz="2400" dirty="0" err="1"/>
              <a:t>dengan</a:t>
            </a:r>
            <a:r>
              <a:rPr lang="en-US" sz="2400" dirty="0"/>
              <a:t> </a:t>
            </a:r>
            <a:r>
              <a:rPr lang="en-US" sz="2400" dirty="0" err="1"/>
              <a:t>proporsinya</a:t>
            </a:r>
            <a:r>
              <a:rPr lang="en-US" sz="2400" dirty="0"/>
              <a:t> </a:t>
            </a:r>
            <a:r>
              <a:rPr lang="en-US" sz="2400" dirty="0" err="1"/>
              <a:t>masing-masing</a:t>
            </a:r>
            <a:r>
              <a:rPr lang="en-US" sz="2400" dirty="0"/>
              <a:t>.</a:t>
            </a:r>
          </a:p>
          <a:p>
            <a:pPr marL="342900" indent="-342900">
              <a:lnSpc>
                <a:spcPct val="150000"/>
              </a:lnSpc>
              <a:buAutoNum type="arabicPeriod"/>
            </a:pPr>
            <a:r>
              <a:rPr lang="en-US" sz="2400" dirty="0" err="1"/>
              <a:t>Meningkatkan</a:t>
            </a:r>
            <a:r>
              <a:rPr lang="en-US" sz="2400" dirty="0"/>
              <a:t> </a:t>
            </a:r>
            <a:r>
              <a:rPr lang="en-US" sz="2400" dirty="0" err="1"/>
              <a:t>kemampuan</a:t>
            </a:r>
            <a:r>
              <a:rPr lang="en-US" sz="2400" dirty="0"/>
              <a:t> </a:t>
            </a:r>
            <a:r>
              <a:rPr lang="en-US" sz="2400" dirty="0" err="1"/>
              <a:t>dan</a:t>
            </a:r>
            <a:r>
              <a:rPr lang="en-US" sz="2400" dirty="0"/>
              <a:t> </a:t>
            </a:r>
            <a:r>
              <a:rPr lang="en-US" sz="2400" dirty="0" err="1"/>
              <a:t>kewibawaan</a:t>
            </a:r>
            <a:r>
              <a:rPr lang="en-US" sz="2400" dirty="0"/>
              <a:t> </a:t>
            </a:r>
            <a:r>
              <a:rPr lang="en-US" sz="2400" dirty="0" err="1"/>
              <a:t>aparat</a:t>
            </a:r>
            <a:r>
              <a:rPr lang="en-US" sz="2400" dirty="0"/>
              <a:t> </a:t>
            </a:r>
            <a:r>
              <a:rPr lang="en-US" sz="2400" dirty="0" err="1"/>
              <a:t>penegak</a:t>
            </a:r>
            <a:r>
              <a:rPr lang="en-US" sz="2400" dirty="0"/>
              <a:t> </a:t>
            </a:r>
            <a:r>
              <a:rPr lang="en-US" sz="2400" dirty="0" err="1"/>
              <a:t>hukum</a:t>
            </a:r>
            <a:r>
              <a:rPr lang="en-US" sz="2400" dirty="0"/>
              <a:t>.</a:t>
            </a:r>
          </a:p>
          <a:p>
            <a:pPr marL="342900" indent="-342900">
              <a:lnSpc>
                <a:spcPct val="150000"/>
              </a:lnSpc>
              <a:buAutoNum type="arabicPeriod"/>
            </a:pPr>
            <a:r>
              <a:rPr lang="en-US" sz="2400" dirty="0" err="1"/>
              <a:t>Membina</a:t>
            </a:r>
            <a:r>
              <a:rPr lang="en-US" sz="2400" dirty="0"/>
              <a:t> </a:t>
            </a:r>
            <a:r>
              <a:rPr lang="en-US" sz="2400" dirty="0" err="1"/>
              <a:t>kesadaran</a:t>
            </a:r>
            <a:r>
              <a:rPr lang="en-US" sz="2400" dirty="0"/>
              <a:t> </a:t>
            </a:r>
            <a:r>
              <a:rPr lang="en-US" sz="2400" dirty="0" err="1"/>
              <a:t>hukum</a:t>
            </a:r>
            <a:r>
              <a:rPr lang="en-US" sz="2400" dirty="0"/>
              <a:t> </a:t>
            </a:r>
            <a:r>
              <a:rPr lang="en-US" sz="2400" dirty="0" err="1"/>
              <a:t>masyarakat</a:t>
            </a:r>
            <a:r>
              <a:rPr lang="en-US" sz="2400" dirty="0"/>
              <a:t> </a:t>
            </a:r>
            <a:r>
              <a:rPr lang="en-US" sz="2400" dirty="0" err="1"/>
              <a:t>dan</a:t>
            </a:r>
            <a:r>
              <a:rPr lang="en-US" sz="2400" dirty="0"/>
              <a:t> </a:t>
            </a:r>
            <a:r>
              <a:rPr lang="en-US" sz="2400" dirty="0" err="1"/>
              <a:t>membina</a:t>
            </a:r>
            <a:r>
              <a:rPr lang="en-US" sz="2400" dirty="0"/>
              <a:t> </a:t>
            </a:r>
            <a:r>
              <a:rPr lang="en-US" sz="2400" dirty="0" err="1"/>
              <a:t>sikap</a:t>
            </a:r>
            <a:r>
              <a:rPr lang="en-US" sz="2400" dirty="0"/>
              <a:t> </a:t>
            </a:r>
            <a:r>
              <a:rPr lang="en-US" sz="2400" dirty="0" err="1"/>
              <a:t>aparat</a:t>
            </a:r>
            <a:r>
              <a:rPr lang="en-US" sz="2400" dirty="0"/>
              <a:t> </a:t>
            </a:r>
            <a:r>
              <a:rPr lang="en-US" sz="2400" dirty="0" err="1"/>
              <a:t>pemerintah</a:t>
            </a:r>
            <a:r>
              <a:rPr lang="en-US" sz="2400" dirty="0"/>
              <a:t> kea rah </a:t>
            </a:r>
            <a:r>
              <a:rPr lang="en-US" sz="2400" dirty="0" err="1"/>
              <a:t>penegakan</a:t>
            </a:r>
            <a:r>
              <a:rPr lang="en-US" sz="2400" dirty="0"/>
              <a:t> </a:t>
            </a:r>
            <a:r>
              <a:rPr lang="en-US" sz="2400" dirty="0" err="1"/>
              <a:t>hukum</a:t>
            </a:r>
            <a:r>
              <a:rPr lang="en-US" sz="2400" dirty="0"/>
              <a:t>, </a:t>
            </a:r>
            <a:r>
              <a:rPr lang="en-US" sz="2400" dirty="0" err="1"/>
              <a:t>keadilan</a:t>
            </a:r>
            <a:r>
              <a:rPr lang="en-US" sz="2400" dirty="0"/>
              <a:t> </a:t>
            </a:r>
            <a:r>
              <a:rPr lang="en-US" sz="2400" dirty="0" err="1"/>
              <a:t>serta</a:t>
            </a:r>
            <a:r>
              <a:rPr lang="en-US" sz="2400" dirty="0"/>
              <a:t> </a:t>
            </a:r>
            <a:r>
              <a:rPr lang="en-US" sz="2400" dirty="0" err="1"/>
              <a:t>perlindungan</a:t>
            </a:r>
            <a:r>
              <a:rPr lang="en-US" sz="2400" dirty="0"/>
              <a:t> </a:t>
            </a:r>
            <a:r>
              <a:rPr lang="en-US" sz="2400" dirty="0" err="1"/>
              <a:t>terhadap</a:t>
            </a:r>
            <a:r>
              <a:rPr lang="en-US" sz="2400" dirty="0"/>
              <a:t> </a:t>
            </a:r>
            <a:r>
              <a:rPr lang="en-US" sz="2400" dirty="0" err="1"/>
              <a:t>harkat</a:t>
            </a:r>
            <a:r>
              <a:rPr lang="en-US" sz="2400" dirty="0"/>
              <a:t> </a:t>
            </a:r>
            <a:r>
              <a:rPr lang="en-US" sz="2400" dirty="0" err="1"/>
              <a:t>dan</a:t>
            </a:r>
            <a:r>
              <a:rPr lang="en-US" sz="2400" dirty="0"/>
              <a:t> </a:t>
            </a:r>
            <a:r>
              <a:rPr lang="en-US" sz="2400" dirty="0" err="1"/>
              <a:t>martabat</a:t>
            </a:r>
            <a:r>
              <a:rPr lang="en-US" sz="2400" dirty="0"/>
              <a:t> </a:t>
            </a:r>
            <a:r>
              <a:rPr lang="en-US" sz="2400" dirty="0" err="1"/>
              <a:t>manusia</a:t>
            </a:r>
            <a:r>
              <a:rPr lang="en-US" sz="2400" dirty="0"/>
              <a:t>, </a:t>
            </a:r>
            <a:r>
              <a:rPr lang="en-US" sz="2400" dirty="0" err="1"/>
              <a:t>ketertiban</a:t>
            </a:r>
            <a:r>
              <a:rPr lang="en-US" sz="2400" dirty="0"/>
              <a:t> </a:t>
            </a:r>
            <a:r>
              <a:rPr lang="en-US" sz="2400" dirty="0" err="1"/>
              <a:t>dan</a:t>
            </a:r>
            <a:r>
              <a:rPr lang="en-US" sz="2400" dirty="0"/>
              <a:t> </a:t>
            </a:r>
            <a:r>
              <a:rPr lang="en-US" sz="2400" dirty="0" err="1"/>
              <a:t>kepastian</a:t>
            </a:r>
            <a:r>
              <a:rPr lang="en-US" sz="2400" dirty="0"/>
              <a:t> </a:t>
            </a:r>
            <a:r>
              <a:rPr lang="en-US" sz="2400" dirty="0" err="1"/>
              <a:t>hukum</a:t>
            </a:r>
            <a:r>
              <a:rPr lang="en-US" sz="2400" dirty="0"/>
              <a:t> </a:t>
            </a:r>
            <a:r>
              <a:rPr lang="en-US" sz="2400" dirty="0" err="1"/>
              <a:t>sesuai</a:t>
            </a:r>
            <a:r>
              <a:rPr lang="en-US" sz="2400" dirty="0"/>
              <a:t> </a:t>
            </a:r>
            <a:r>
              <a:rPr lang="en-US" sz="2400" dirty="0" err="1"/>
              <a:t>dengan</a:t>
            </a:r>
            <a:r>
              <a:rPr lang="en-US" sz="2400" dirty="0"/>
              <a:t> UUD 1945</a:t>
            </a:r>
          </a:p>
          <a:p>
            <a:pPr marL="342900" indent="-342900">
              <a:lnSpc>
                <a:spcPct val="150000"/>
              </a:lnSpc>
              <a:buAutoNum type="arabicPeriod"/>
            </a:pPr>
            <a:endParaRPr lang="en-US" dirty="0"/>
          </a:p>
          <a:p>
            <a:pPr indent="0">
              <a:lnSpc>
                <a:spcPct val="150000"/>
              </a:lnSpc>
              <a:buNone/>
            </a:pPr>
            <a:endParaRPr lang="en-US" dirty="0">
              <a:sym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3" name="Text Box 2"/>
          <p:cNvSpPr txBox="1"/>
          <p:nvPr/>
        </p:nvSpPr>
        <p:spPr>
          <a:xfrm>
            <a:off x="661035" y="1618615"/>
            <a:ext cx="11043285" cy="4619854"/>
          </a:xfrm>
          <a:prstGeom prst="rect">
            <a:avLst/>
          </a:prstGeom>
          <a:noFill/>
        </p:spPr>
        <p:txBody>
          <a:bodyPr wrap="square" rtlCol="0">
            <a:spAutoFit/>
          </a:bodyPr>
          <a:lstStyle/>
          <a:p>
            <a:pPr marL="285750" indent="-285750">
              <a:lnSpc>
                <a:spcPct val="150000"/>
              </a:lnSpc>
              <a:buFont typeface="Arial" panose="020B0604020202090204" pitchFamily="34" charset="0"/>
              <a:buChar char="•"/>
            </a:pPr>
            <a:r>
              <a:rPr lang="en-US" dirty="0" err="1">
                <a:sym typeface="+mn-ea"/>
              </a:rPr>
              <a:t>Penegakan</a:t>
            </a:r>
            <a:r>
              <a:rPr lang="en-US" dirty="0">
                <a:sym typeface="+mn-ea"/>
              </a:rPr>
              <a:t> </a:t>
            </a:r>
            <a:r>
              <a:rPr lang="en-US" dirty="0" err="1">
                <a:sym typeface="+mn-ea"/>
              </a:rPr>
              <a:t>hukum</a:t>
            </a:r>
            <a:r>
              <a:rPr lang="en-US" dirty="0">
                <a:sym typeface="+mn-ea"/>
              </a:rPr>
              <a:t> </a:t>
            </a:r>
            <a:r>
              <a:rPr lang="en-US" dirty="0" err="1">
                <a:sym typeface="+mn-ea"/>
              </a:rPr>
              <a:t>menurut</a:t>
            </a:r>
            <a:r>
              <a:rPr lang="en-US" dirty="0">
                <a:sym typeface="+mn-ea"/>
              </a:rPr>
              <a:t> </a:t>
            </a:r>
            <a:r>
              <a:rPr lang="en-US" dirty="0" err="1">
                <a:sym typeface="+mn-ea"/>
              </a:rPr>
              <a:t>Satjipto</a:t>
            </a:r>
            <a:r>
              <a:rPr lang="en-US" dirty="0">
                <a:sym typeface="+mn-ea"/>
              </a:rPr>
              <a:t> </a:t>
            </a:r>
            <a:r>
              <a:rPr lang="en-US" dirty="0" err="1">
                <a:sym typeface="+mn-ea"/>
              </a:rPr>
              <a:t>Raharjo</a:t>
            </a:r>
            <a:r>
              <a:rPr lang="en-US" dirty="0">
                <a:sym typeface="+mn-ea"/>
              </a:rPr>
              <a:t> </a:t>
            </a:r>
            <a:r>
              <a:rPr lang="en-US" dirty="0" err="1">
                <a:sym typeface="+mn-ea"/>
              </a:rPr>
              <a:t>merupakan</a:t>
            </a:r>
            <a:r>
              <a:rPr lang="en-US" dirty="0">
                <a:sym typeface="+mn-ea"/>
              </a:rPr>
              <a:t> </a:t>
            </a:r>
            <a:r>
              <a:rPr lang="en-US" dirty="0" err="1">
                <a:sym typeface="+mn-ea"/>
              </a:rPr>
              <a:t>suatu</a:t>
            </a:r>
            <a:r>
              <a:rPr lang="en-US" dirty="0">
                <a:sym typeface="+mn-ea"/>
              </a:rPr>
              <a:t> proses </a:t>
            </a:r>
            <a:r>
              <a:rPr lang="en-US" dirty="0" err="1">
                <a:sym typeface="+mn-ea"/>
              </a:rPr>
              <a:t>untuk</a:t>
            </a:r>
            <a:r>
              <a:rPr lang="en-US" dirty="0">
                <a:sym typeface="+mn-ea"/>
              </a:rPr>
              <a:t> </a:t>
            </a:r>
            <a:r>
              <a:rPr lang="en-US" dirty="0" err="1">
                <a:sym typeface="+mn-ea"/>
              </a:rPr>
              <a:t>mewujudkan</a:t>
            </a:r>
            <a:r>
              <a:rPr lang="en-US" dirty="0">
                <a:sym typeface="+mn-ea"/>
              </a:rPr>
              <a:t> </a:t>
            </a:r>
            <a:r>
              <a:rPr lang="en-US" dirty="0" err="1">
                <a:sym typeface="+mn-ea"/>
              </a:rPr>
              <a:t>keinginan-keinginan</a:t>
            </a:r>
            <a:r>
              <a:rPr lang="en-US" dirty="0">
                <a:sym typeface="+mn-ea"/>
              </a:rPr>
              <a:t> </a:t>
            </a:r>
            <a:r>
              <a:rPr lang="en-US" dirty="0" err="1">
                <a:sym typeface="+mn-ea"/>
              </a:rPr>
              <a:t>hukum</a:t>
            </a:r>
            <a:r>
              <a:rPr lang="en-US" dirty="0">
                <a:sym typeface="+mn-ea"/>
              </a:rPr>
              <a:t> </a:t>
            </a:r>
            <a:r>
              <a:rPr lang="en-US" dirty="0" err="1">
                <a:sym typeface="+mn-ea"/>
              </a:rPr>
              <a:t>menjadi</a:t>
            </a:r>
            <a:r>
              <a:rPr lang="en-US" dirty="0">
                <a:sym typeface="+mn-ea"/>
              </a:rPr>
              <a:t> </a:t>
            </a:r>
            <a:r>
              <a:rPr lang="en-US" dirty="0" err="1">
                <a:sym typeface="+mn-ea"/>
              </a:rPr>
              <a:t>kenyataan</a:t>
            </a:r>
            <a:r>
              <a:rPr lang="en-US" dirty="0">
                <a:sym typeface="+mn-ea"/>
              </a:rPr>
              <a:t>.</a:t>
            </a:r>
          </a:p>
          <a:p>
            <a:pPr marL="285750" indent="-285750">
              <a:lnSpc>
                <a:spcPct val="150000"/>
              </a:lnSpc>
              <a:buFont typeface="Arial" panose="020B0604020202090204" pitchFamily="34" charset="0"/>
              <a:buChar char="•"/>
            </a:pPr>
            <a:r>
              <a:rPr lang="en-US" dirty="0" err="1"/>
              <a:t>Keadaan</a:t>
            </a:r>
            <a:r>
              <a:rPr lang="en-US" dirty="0"/>
              <a:t> </a:t>
            </a:r>
            <a:r>
              <a:rPr lang="en-US" dirty="0" err="1"/>
              <a:t>dasar</a:t>
            </a:r>
            <a:r>
              <a:rPr lang="en-US" dirty="0"/>
              <a:t> </a:t>
            </a:r>
            <a:r>
              <a:rPr lang="en-US" dirty="0" err="1"/>
              <a:t>hukum</a:t>
            </a:r>
            <a:r>
              <a:rPr lang="en-US" dirty="0"/>
              <a:t> </a:t>
            </a:r>
            <a:r>
              <a:rPr lang="en-US" dirty="0" err="1"/>
              <a:t>dalam</a:t>
            </a:r>
            <a:r>
              <a:rPr lang="en-US" dirty="0"/>
              <a:t> </a:t>
            </a:r>
            <a:r>
              <a:rPr lang="en-US" dirty="0" err="1"/>
              <a:t>masyarakat</a:t>
            </a:r>
            <a:r>
              <a:rPr lang="en-US" dirty="0"/>
              <a:t> </a:t>
            </a:r>
            <a:r>
              <a:rPr lang="en-US" dirty="0" err="1"/>
              <a:t>dibedakan</a:t>
            </a:r>
            <a:r>
              <a:rPr lang="en-US" dirty="0"/>
              <a:t> </a:t>
            </a:r>
            <a:r>
              <a:rPr lang="en-US" dirty="0" err="1"/>
              <a:t>menjadi</a:t>
            </a:r>
            <a:r>
              <a:rPr lang="en-US" dirty="0"/>
              <a:t>, </a:t>
            </a:r>
            <a:r>
              <a:rPr lang="en-US" i="1" dirty="0"/>
              <a:t>repressive law, autonomous law </a:t>
            </a:r>
            <a:r>
              <a:rPr lang="en-US" i="1" dirty="0" err="1"/>
              <a:t>dan</a:t>
            </a:r>
            <a:r>
              <a:rPr lang="en-US" i="1" dirty="0"/>
              <a:t> responsive law</a:t>
            </a:r>
            <a:r>
              <a:rPr lang="en-US" dirty="0"/>
              <a:t>.</a:t>
            </a:r>
          </a:p>
          <a:p>
            <a:pPr marL="285750" indent="-285750">
              <a:lnSpc>
                <a:spcPct val="150000"/>
              </a:lnSpc>
              <a:buFont typeface="Arial" panose="020B0604020202090204" pitchFamily="34" charset="0"/>
              <a:buChar char="•"/>
            </a:pPr>
            <a:r>
              <a:rPr lang="en-US" dirty="0" err="1"/>
              <a:t>Setiap</a:t>
            </a:r>
            <a:r>
              <a:rPr lang="en-US" dirty="0"/>
              <a:t> </a:t>
            </a:r>
            <a:r>
              <a:rPr lang="en-US" dirty="0" err="1"/>
              <a:t>tata</a:t>
            </a:r>
            <a:r>
              <a:rPr lang="en-US" dirty="0"/>
              <a:t> </a:t>
            </a:r>
            <a:r>
              <a:rPr lang="en-US" dirty="0" err="1"/>
              <a:t>hukum</a:t>
            </a:r>
            <a:r>
              <a:rPr lang="en-US" dirty="0"/>
              <a:t> </a:t>
            </a:r>
            <a:r>
              <a:rPr lang="en-US" dirty="0" err="1"/>
              <a:t>dan</a:t>
            </a:r>
            <a:r>
              <a:rPr lang="en-US" dirty="0"/>
              <a:t> </a:t>
            </a:r>
            <a:r>
              <a:rPr lang="en-US" dirty="0" err="1"/>
              <a:t>institusi</a:t>
            </a:r>
            <a:r>
              <a:rPr lang="en-US" dirty="0"/>
              <a:t> </a:t>
            </a:r>
            <a:r>
              <a:rPr lang="en-US" dirty="0" err="1"/>
              <a:t>hukum</a:t>
            </a:r>
            <a:r>
              <a:rPr lang="en-US" dirty="0"/>
              <a:t> </a:t>
            </a:r>
            <a:r>
              <a:rPr lang="en-US" dirty="0" err="1"/>
              <a:t>memiliki</a:t>
            </a:r>
            <a:r>
              <a:rPr lang="en-US" dirty="0"/>
              <a:t> </a:t>
            </a:r>
            <a:r>
              <a:rPr lang="en-US" dirty="0" err="1"/>
              <a:t>sifat</a:t>
            </a:r>
            <a:r>
              <a:rPr lang="en-US" dirty="0"/>
              <a:t> </a:t>
            </a:r>
            <a:r>
              <a:rPr lang="en-US" dirty="0" err="1"/>
              <a:t>campuran</a:t>
            </a:r>
            <a:r>
              <a:rPr lang="en-US" dirty="0"/>
              <a:t> yang </a:t>
            </a:r>
            <a:r>
              <a:rPr lang="en-US" dirty="0" err="1"/>
              <a:t>mengandung</a:t>
            </a:r>
            <a:r>
              <a:rPr lang="en-US" dirty="0"/>
              <a:t> </a:t>
            </a:r>
            <a:r>
              <a:rPr lang="en-US" dirty="0" err="1"/>
              <a:t>aspek-aspek</a:t>
            </a:r>
            <a:r>
              <a:rPr lang="en-US" dirty="0"/>
              <a:t> </a:t>
            </a:r>
            <a:r>
              <a:rPr lang="en-US" dirty="0" err="1"/>
              <a:t>dari</a:t>
            </a:r>
            <a:r>
              <a:rPr lang="en-US" dirty="0"/>
              <a:t> </a:t>
            </a:r>
            <a:r>
              <a:rPr lang="en-US" dirty="0" err="1"/>
              <a:t>tiga</a:t>
            </a:r>
            <a:r>
              <a:rPr lang="en-US" dirty="0"/>
              <a:t> model </a:t>
            </a:r>
            <a:r>
              <a:rPr lang="en-US" dirty="0" err="1"/>
              <a:t>tersebut</a:t>
            </a:r>
            <a:r>
              <a:rPr lang="en-US" dirty="0"/>
              <a:t>.</a:t>
            </a:r>
          </a:p>
          <a:p>
            <a:pPr marL="285750" indent="-285750">
              <a:lnSpc>
                <a:spcPct val="150000"/>
              </a:lnSpc>
              <a:buFont typeface="Arial" panose="020B0604020202090204" pitchFamily="34" charset="0"/>
              <a:buChar char="•"/>
            </a:pPr>
            <a:r>
              <a:rPr lang="en-US" dirty="0" err="1"/>
              <a:t>Hukum</a:t>
            </a:r>
            <a:r>
              <a:rPr lang="en-US" dirty="0"/>
              <a:t> yang </a:t>
            </a:r>
            <a:r>
              <a:rPr lang="en-US" dirty="0" err="1"/>
              <a:t>mengarahkan</a:t>
            </a:r>
            <a:r>
              <a:rPr lang="en-US" dirty="0"/>
              <a:t> </a:t>
            </a:r>
            <a:r>
              <a:rPr lang="en-US" dirty="0" err="1"/>
              <a:t>perwujudan</a:t>
            </a:r>
            <a:r>
              <a:rPr lang="en-US" dirty="0"/>
              <a:t> </a:t>
            </a:r>
            <a:r>
              <a:rPr lang="en-US" dirty="0" err="1"/>
              <a:t>nilai-nilai</a:t>
            </a:r>
            <a:r>
              <a:rPr lang="en-US" dirty="0"/>
              <a:t> </a:t>
            </a:r>
            <a:r>
              <a:rPr lang="en-US" dirty="0" err="1"/>
              <a:t>pada</a:t>
            </a:r>
            <a:r>
              <a:rPr lang="en-US" dirty="0"/>
              <a:t> </a:t>
            </a:r>
            <a:r>
              <a:rPr lang="en-US" dirty="0" err="1"/>
              <a:t>dasarnya</a:t>
            </a:r>
            <a:r>
              <a:rPr lang="en-US" dirty="0"/>
              <a:t> </a:t>
            </a:r>
            <a:r>
              <a:rPr lang="en-US" dirty="0" err="1"/>
              <a:t>terkandung</a:t>
            </a:r>
            <a:r>
              <a:rPr lang="en-US" dirty="0"/>
              <a:t> </a:t>
            </a:r>
            <a:r>
              <a:rPr lang="en-US" dirty="0" err="1"/>
              <a:t>dalam</a:t>
            </a:r>
            <a:r>
              <a:rPr lang="en-US" dirty="0"/>
              <a:t> </a:t>
            </a:r>
            <a:r>
              <a:rPr lang="en-US" dirty="0" err="1"/>
              <a:t>cita-cita</a:t>
            </a:r>
            <a:r>
              <a:rPr lang="en-US" dirty="0"/>
              <a:t> </a:t>
            </a:r>
            <a:r>
              <a:rPr lang="en-US" dirty="0" err="1"/>
              <a:t>dan</a:t>
            </a:r>
            <a:r>
              <a:rPr lang="en-US" dirty="0"/>
              <a:t> </a:t>
            </a:r>
            <a:r>
              <a:rPr lang="en-US" dirty="0" err="1"/>
              <a:t>kehendak</a:t>
            </a:r>
            <a:r>
              <a:rPr lang="en-US" dirty="0"/>
              <a:t> </a:t>
            </a:r>
            <a:r>
              <a:rPr lang="en-US" dirty="0" err="1"/>
              <a:t>politik</a:t>
            </a:r>
            <a:r>
              <a:rPr lang="en-US" dirty="0"/>
              <a:t>, </a:t>
            </a:r>
            <a:r>
              <a:rPr lang="en-US" dirty="0" err="1"/>
              <a:t>kehendak</a:t>
            </a:r>
            <a:r>
              <a:rPr lang="en-US" dirty="0"/>
              <a:t> </a:t>
            </a:r>
            <a:r>
              <a:rPr lang="en-US" dirty="0" err="1"/>
              <a:t>yuridis</a:t>
            </a:r>
            <a:r>
              <a:rPr lang="en-US" dirty="0"/>
              <a:t> </a:t>
            </a:r>
            <a:r>
              <a:rPr lang="en-US" dirty="0" err="1"/>
              <a:t>dalam</a:t>
            </a:r>
            <a:r>
              <a:rPr lang="en-US" dirty="0"/>
              <a:t> </a:t>
            </a:r>
            <a:r>
              <a:rPr lang="en-US" dirty="0" err="1"/>
              <a:t>seluruh</a:t>
            </a:r>
            <a:r>
              <a:rPr lang="en-US" dirty="0"/>
              <a:t> </a:t>
            </a:r>
            <a:r>
              <a:rPr lang="en-US" dirty="0" err="1"/>
              <a:t>masyarakat</a:t>
            </a:r>
            <a:r>
              <a:rPr lang="en-US" dirty="0"/>
              <a:t>.</a:t>
            </a:r>
          </a:p>
          <a:p>
            <a:pPr marL="285750" indent="-285750">
              <a:lnSpc>
                <a:spcPct val="150000"/>
              </a:lnSpc>
              <a:buFont typeface="Arial" panose="020B0604020202090204" pitchFamily="34" charset="0"/>
              <a:buChar char="•"/>
            </a:pPr>
            <a:r>
              <a:rPr lang="en-US" dirty="0" err="1"/>
              <a:t>Eksistensi</a:t>
            </a:r>
            <a:r>
              <a:rPr lang="en-US" dirty="0"/>
              <a:t> </a:t>
            </a:r>
            <a:r>
              <a:rPr lang="en-US" dirty="0" err="1"/>
              <a:t>kebijakan</a:t>
            </a:r>
            <a:r>
              <a:rPr lang="en-US" dirty="0"/>
              <a:t> </a:t>
            </a:r>
            <a:r>
              <a:rPr lang="en-US" dirty="0" err="1"/>
              <a:t>kriminal</a:t>
            </a:r>
            <a:r>
              <a:rPr lang="en-US" dirty="0"/>
              <a:t> </a:t>
            </a:r>
            <a:r>
              <a:rPr lang="en-US" dirty="0" err="1"/>
              <a:t>mengejawantah</a:t>
            </a:r>
            <a:r>
              <a:rPr lang="en-US" dirty="0"/>
              <a:t> </a:t>
            </a:r>
            <a:r>
              <a:rPr lang="en-US" dirty="0" err="1"/>
              <a:t>dalam</a:t>
            </a:r>
            <a:r>
              <a:rPr lang="en-US" dirty="0"/>
              <a:t> </a:t>
            </a:r>
            <a:r>
              <a:rPr lang="en-US" dirty="0" err="1"/>
              <a:t>berbagai</a:t>
            </a:r>
            <a:r>
              <a:rPr lang="en-US" dirty="0"/>
              <a:t> </a:t>
            </a:r>
            <a:r>
              <a:rPr lang="en-US" dirty="0" err="1"/>
              <a:t>bentuk</a:t>
            </a:r>
            <a:r>
              <a:rPr lang="en-US" dirty="0"/>
              <a:t> </a:t>
            </a:r>
            <a:r>
              <a:rPr lang="en-US" dirty="0" err="1"/>
              <a:t>usaha</a:t>
            </a:r>
            <a:r>
              <a:rPr lang="en-US" dirty="0"/>
              <a:t> </a:t>
            </a:r>
            <a:r>
              <a:rPr lang="en-US" dirty="0" err="1"/>
              <a:t>penanggulangan</a:t>
            </a:r>
            <a:r>
              <a:rPr lang="en-US" dirty="0"/>
              <a:t> </a:t>
            </a:r>
            <a:r>
              <a:rPr lang="en-US" dirty="0" err="1"/>
              <a:t>kejahatan</a:t>
            </a:r>
            <a:r>
              <a:rPr lang="en-US" dirty="0"/>
              <a:t> </a:t>
            </a:r>
            <a:r>
              <a:rPr lang="en-US" dirty="0" err="1"/>
              <a:t>baik</a:t>
            </a:r>
            <a:r>
              <a:rPr lang="en-US" dirty="0"/>
              <a:t> </a:t>
            </a:r>
            <a:r>
              <a:rPr lang="en-US" dirty="0" err="1"/>
              <a:t>berupa</a:t>
            </a:r>
            <a:r>
              <a:rPr lang="en-US" dirty="0"/>
              <a:t> </a:t>
            </a:r>
            <a:r>
              <a:rPr lang="en-US" i="1" dirty="0"/>
              <a:t>penal policy </a:t>
            </a:r>
            <a:r>
              <a:rPr lang="en-US" dirty="0" err="1"/>
              <a:t>maupun</a:t>
            </a:r>
            <a:r>
              <a:rPr lang="en-US" dirty="0"/>
              <a:t> </a:t>
            </a:r>
            <a:r>
              <a:rPr lang="en-US" i="1" dirty="0"/>
              <a:t>non penal policy</a:t>
            </a:r>
            <a:r>
              <a:rPr lang="en-US" dirty="0"/>
              <a:t>. </a:t>
            </a:r>
            <a:r>
              <a:rPr lang="en-US" dirty="0" err="1"/>
              <a:t>Kedua</a:t>
            </a:r>
            <a:r>
              <a:rPr lang="en-US" dirty="0"/>
              <a:t> </a:t>
            </a:r>
            <a:r>
              <a:rPr lang="en-US" dirty="0" err="1"/>
              <a:t>bentuk</a:t>
            </a:r>
            <a:r>
              <a:rPr lang="en-US" dirty="0"/>
              <a:t> </a:t>
            </a:r>
            <a:r>
              <a:rPr lang="en-US" dirty="0" err="1"/>
              <a:t>kebijakan</a:t>
            </a:r>
            <a:r>
              <a:rPr lang="en-US" dirty="0"/>
              <a:t> </a:t>
            </a:r>
            <a:r>
              <a:rPr lang="en-US" dirty="0" err="1"/>
              <a:t>ini</a:t>
            </a:r>
            <a:r>
              <a:rPr lang="en-US" dirty="0"/>
              <a:t> </a:t>
            </a:r>
            <a:r>
              <a:rPr lang="en-US" dirty="0" err="1"/>
              <a:t>pada</a:t>
            </a:r>
            <a:r>
              <a:rPr lang="en-US" dirty="0"/>
              <a:t> </a:t>
            </a:r>
            <a:r>
              <a:rPr lang="en-US" dirty="0" err="1"/>
              <a:t>hakikatnya</a:t>
            </a:r>
            <a:r>
              <a:rPr lang="en-US" dirty="0"/>
              <a:t> </a:t>
            </a:r>
            <a:r>
              <a:rPr lang="en-US" dirty="0" err="1"/>
              <a:t>juga</a:t>
            </a:r>
            <a:r>
              <a:rPr lang="en-US" dirty="0"/>
              <a:t> </a:t>
            </a:r>
            <a:r>
              <a:rPr lang="en-US" dirty="0" err="1"/>
              <a:t>merupakan</a:t>
            </a:r>
            <a:r>
              <a:rPr lang="en-US" dirty="0"/>
              <a:t> </a:t>
            </a:r>
            <a:r>
              <a:rPr lang="en-US" i="1" dirty="0"/>
              <a:t>social engineering</a:t>
            </a:r>
            <a:r>
              <a:rPr lang="en-US" dirty="0"/>
              <a:t>.</a:t>
            </a:r>
          </a:p>
          <a:p>
            <a:pPr marL="285750" indent="-285750">
              <a:lnSpc>
                <a:spcPct val="150000"/>
              </a:lnSpc>
              <a:buFont typeface="Arial" panose="020B0604020202090204" pitchFamily="34" charset="0"/>
              <a:buChar char="•"/>
            </a:pPr>
            <a:r>
              <a:rPr lang="en-US" dirty="0" err="1"/>
              <a:t>Kebijakan</a:t>
            </a:r>
            <a:r>
              <a:rPr lang="en-US" dirty="0"/>
              <a:t> penal </a:t>
            </a:r>
            <a:r>
              <a:rPr lang="en-US" dirty="0" err="1"/>
              <a:t>dan</a:t>
            </a:r>
            <a:r>
              <a:rPr lang="en-US" dirty="0"/>
              <a:t> non penal </a:t>
            </a:r>
            <a:r>
              <a:rPr lang="en-US" dirty="0" err="1"/>
              <a:t>merupakan</a:t>
            </a:r>
            <a:r>
              <a:rPr lang="en-US" dirty="0"/>
              <a:t> </a:t>
            </a:r>
            <a:r>
              <a:rPr lang="en-US" dirty="0" err="1"/>
              <a:t>pengejawantahan</a:t>
            </a:r>
            <a:r>
              <a:rPr lang="en-US" dirty="0"/>
              <a:t> </a:t>
            </a:r>
            <a:r>
              <a:rPr lang="en-US" dirty="0" err="1"/>
              <a:t>dari</a:t>
            </a:r>
            <a:r>
              <a:rPr lang="en-US" dirty="0"/>
              <a:t> </a:t>
            </a:r>
            <a:r>
              <a:rPr lang="en-US" i="1" dirty="0"/>
              <a:t>law as a tool of social engineering</a:t>
            </a:r>
            <a:r>
              <a:rPr lang="en-US" dirty="0"/>
              <a: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3" name="Text Box 2"/>
          <p:cNvSpPr txBox="1"/>
          <p:nvPr/>
        </p:nvSpPr>
        <p:spPr>
          <a:xfrm>
            <a:off x="661035" y="1618615"/>
            <a:ext cx="11043285" cy="4342856"/>
          </a:xfrm>
          <a:prstGeom prst="rect">
            <a:avLst/>
          </a:prstGeom>
          <a:noFill/>
        </p:spPr>
        <p:txBody>
          <a:bodyPr wrap="square" rtlCol="0">
            <a:spAutoFit/>
          </a:bodyPr>
          <a:lstStyle/>
          <a:p>
            <a:pPr marL="285750" indent="-285750">
              <a:lnSpc>
                <a:spcPct val="150000"/>
              </a:lnSpc>
              <a:buFont typeface="Arial" panose="020B0604020202090204" pitchFamily="34" charset="0"/>
              <a:buChar char="•"/>
            </a:pPr>
            <a:r>
              <a:rPr lang="en-US" sz="2400" dirty="0">
                <a:sym typeface="+mn-ea"/>
              </a:rPr>
              <a:t>William J </a:t>
            </a:r>
            <a:r>
              <a:rPr lang="en-US" sz="2400" dirty="0" err="1">
                <a:sym typeface="+mn-ea"/>
              </a:rPr>
              <a:t>Chamblis</a:t>
            </a:r>
            <a:r>
              <a:rPr lang="en-US" sz="2400" dirty="0">
                <a:sym typeface="+mn-ea"/>
              </a:rPr>
              <a:t> </a:t>
            </a:r>
            <a:r>
              <a:rPr lang="en-US" sz="2400" dirty="0" err="1">
                <a:sym typeface="+mn-ea"/>
              </a:rPr>
              <a:t>dan</a:t>
            </a:r>
            <a:r>
              <a:rPr lang="en-US" sz="2400" dirty="0">
                <a:sym typeface="+mn-ea"/>
              </a:rPr>
              <a:t> Robert B </a:t>
            </a:r>
            <a:r>
              <a:rPr lang="en-US" sz="2400" dirty="0" err="1">
                <a:sym typeface="+mn-ea"/>
              </a:rPr>
              <a:t>Seidman</a:t>
            </a:r>
            <a:r>
              <a:rPr lang="en-US" sz="2400" dirty="0">
                <a:sym typeface="+mn-ea"/>
              </a:rPr>
              <a:t> </a:t>
            </a:r>
            <a:r>
              <a:rPr lang="en-US" sz="2400" dirty="0" err="1">
                <a:sym typeface="+mn-ea"/>
              </a:rPr>
              <a:t>menyatakan</a:t>
            </a:r>
            <a:r>
              <a:rPr lang="en-US" sz="2400" dirty="0">
                <a:sym typeface="+mn-ea"/>
              </a:rPr>
              <a:t> </a:t>
            </a:r>
            <a:r>
              <a:rPr lang="en-US" sz="2400" dirty="0" err="1">
                <a:sym typeface="+mn-ea"/>
              </a:rPr>
              <a:t>bahwa</a:t>
            </a:r>
            <a:r>
              <a:rPr lang="en-US" sz="2400" dirty="0">
                <a:sym typeface="+mn-ea"/>
              </a:rPr>
              <a:t> </a:t>
            </a:r>
            <a:r>
              <a:rPr lang="en-US" sz="2400" i="1" dirty="0">
                <a:sym typeface="+mn-ea"/>
              </a:rPr>
              <a:t>criminal policy </a:t>
            </a:r>
            <a:r>
              <a:rPr lang="en-US" sz="2400" dirty="0" err="1">
                <a:sym typeface="+mn-ea"/>
              </a:rPr>
              <a:t>sebagai</a:t>
            </a:r>
            <a:r>
              <a:rPr lang="en-US" sz="2400" dirty="0">
                <a:sym typeface="+mn-ea"/>
              </a:rPr>
              <a:t> </a:t>
            </a:r>
            <a:r>
              <a:rPr lang="en-US" sz="2400" dirty="0" err="1">
                <a:sym typeface="+mn-ea"/>
              </a:rPr>
              <a:t>usaha</a:t>
            </a:r>
            <a:r>
              <a:rPr lang="en-US" sz="2400" dirty="0">
                <a:sym typeface="+mn-ea"/>
              </a:rPr>
              <a:t> </a:t>
            </a:r>
            <a:r>
              <a:rPr lang="en-US" sz="2400" dirty="0" err="1">
                <a:sym typeface="+mn-ea"/>
              </a:rPr>
              <a:t>rasional</a:t>
            </a:r>
            <a:r>
              <a:rPr lang="en-US" sz="2400" dirty="0">
                <a:sym typeface="+mn-ea"/>
              </a:rPr>
              <a:t> </a:t>
            </a:r>
            <a:r>
              <a:rPr lang="en-US" sz="2400" dirty="0" err="1">
                <a:sym typeface="+mn-ea"/>
              </a:rPr>
              <a:t>dari</a:t>
            </a:r>
            <a:r>
              <a:rPr lang="en-US" sz="2400" dirty="0">
                <a:sym typeface="+mn-ea"/>
              </a:rPr>
              <a:t> </a:t>
            </a:r>
            <a:r>
              <a:rPr lang="en-US" sz="2400" dirty="0" err="1">
                <a:sym typeface="+mn-ea"/>
              </a:rPr>
              <a:t>masyarakat</a:t>
            </a:r>
            <a:r>
              <a:rPr lang="en-US" sz="2400" dirty="0">
                <a:sym typeface="+mn-ea"/>
              </a:rPr>
              <a:t> </a:t>
            </a:r>
            <a:r>
              <a:rPr lang="en-US" sz="2400" dirty="0" err="1">
                <a:sym typeface="+mn-ea"/>
              </a:rPr>
              <a:t>untuk</a:t>
            </a:r>
            <a:r>
              <a:rPr lang="en-US" sz="2400" dirty="0">
                <a:sym typeface="+mn-ea"/>
              </a:rPr>
              <a:t> </a:t>
            </a:r>
            <a:r>
              <a:rPr lang="en-US" sz="2400" dirty="0" err="1">
                <a:sym typeface="+mn-ea"/>
              </a:rPr>
              <a:t>menanggulangi</a:t>
            </a:r>
            <a:r>
              <a:rPr lang="en-US" sz="2400" dirty="0">
                <a:sym typeface="+mn-ea"/>
              </a:rPr>
              <a:t> </a:t>
            </a:r>
            <a:r>
              <a:rPr lang="en-US" sz="2400" dirty="0" err="1">
                <a:sym typeface="+mn-ea"/>
              </a:rPr>
              <a:t>kejahatan</a:t>
            </a:r>
            <a:r>
              <a:rPr lang="en-US" sz="2400" dirty="0">
                <a:sym typeface="+mn-ea"/>
              </a:rPr>
              <a:t> </a:t>
            </a:r>
            <a:r>
              <a:rPr lang="en-US" sz="2400" dirty="0" err="1">
                <a:sym typeface="+mn-ea"/>
              </a:rPr>
              <a:t>tidak</a:t>
            </a:r>
            <a:r>
              <a:rPr lang="en-US" sz="2400" dirty="0">
                <a:sym typeface="+mn-ea"/>
              </a:rPr>
              <a:t> </a:t>
            </a:r>
            <a:r>
              <a:rPr lang="en-US" sz="2400" dirty="0" err="1">
                <a:sym typeface="+mn-ea"/>
              </a:rPr>
              <a:t>bisa</a:t>
            </a:r>
            <a:r>
              <a:rPr lang="en-US" sz="2400" dirty="0">
                <a:sym typeface="+mn-ea"/>
              </a:rPr>
              <a:t> </a:t>
            </a:r>
            <a:r>
              <a:rPr lang="en-US" sz="2400" dirty="0" err="1">
                <a:sym typeface="+mn-ea"/>
              </a:rPr>
              <a:t>lepas</a:t>
            </a:r>
            <a:r>
              <a:rPr lang="en-US" sz="2400" dirty="0">
                <a:sym typeface="+mn-ea"/>
              </a:rPr>
              <a:t> </a:t>
            </a:r>
            <a:r>
              <a:rPr lang="en-US" sz="2400" dirty="0" err="1">
                <a:sym typeface="+mn-ea"/>
              </a:rPr>
              <a:t>pengaruhnya</a:t>
            </a:r>
            <a:r>
              <a:rPr lang="en-US" sz="2400" dirty="0">
                <a:sym typeface="+mn-ea"/>
              </a:rPr>
              <a:t> </a:t>
            </a:r>
            <a:r>
              <a:rPr lang="en-US" sz="2400" dirty="0" err="1">
                <a:sym typeface="+mn-ea"/>
              </a:rPr>
              <a:t>dari</a:t>
            </a:r>
            <a:r>
              <a:rPr lang="en-US" sz="2400" dirty="0">
                <a:sym typeface="+mn-ea"/>
              </a:rPr>
              <a:t> </a:t>
            </a:r>
            <a:r>
              <a:rPr lang="en-US" sz="2400" i="1" dirty="0">
                <a:sym typeface="+mn-ea"/>
              </a:rPr>
              <a:t>all other societal and personal forces</a:t>
            </a:r>
            <a:r>
              <a:rPr lang="en-US" sz="2400" dirty="0">
                <a:sym typeface="+mn-ea"/>
              </a:rPr>
              <a:t> ( </a:t>
            </a:r>
            <a:r>
              <a:rPr lang="en-US" sz="2400" dirty="0" err="1">
                <a:sym typeface="+mn-ea"/>
              </a:rPr>
              <a:t>semua</a:t>
            </a:r>
            <a:r>
              <a:rPr lang="en-US" sz="2400" dirty="0">
                <a:sym typeface="+mn-ea"/>
              </a:rPr>
              <a:t> </a:t>
            </a:r>
            <a:r>
              <a:rPr lang="en-US" sz="2400" dirty="0" err="1">
                <a:sym typeface="+mn-ea"/>
              </a:rPr>
              <a:t>kekuatan</a:t>
            </a:r>
            <a:r>
              <a:rPr lang="en-US" sz="2400" dirty="0">
                <a:sym typeface="+mn-ea"/>
              </a:rPr>
              <a:t> </a:t>
            </a:r>
            <a:r>
              <a:rPr lang="en-US" sz="2400" dirty="0" err="1">
                <a:sym typeface="+mn-ea"/>
              </a:rPr>
              <a:t>dari</a:t>
            </a:r>
            <a:r>
              <a:rPr lang="en-US" sz="2400" dirty="0">
                <a:sym typeface="+mn-ea"/>
              </a:rPr>
              <a:t> </a:t>
            </a:r>
            <a:r>
              <a:rPr lang="en-US" sz="2400" dirty="0" err="1">
                <a:sym typeface="+mn-ea"/>
              </a:rPr>
              <a:t>individu</a:t>
            </a:r>
            <a:r>
              <a:rPr lang="en-US" sz="2400" dirty="0">
                <a:sym typeface="+mn-ea"/>
              </a:rPr>
              <a:t> </a:t>
            </a:r>
            <a:r>
              <a:rPr lang="en-US" sz="2400" dirty="0" err="1">
                <a:sym typeface="+mn-ea"/>
              </a:rPr>
              <a:t>dan</a:t>
            </a:r>
            <a:r>
              <a:rPr lang="en-US" sz="2400" dirty="0">
                <a:sym typeface="+mn-ea"/>
              </a:rPr>
              <a:t> </a:t>
            </a:r>
            <a:r>
              <a:rPr lang="en-US" sz="2400" dirty="0" err="1">
                <a:sym typeface="+mn-ea"/>
              </a:rPr>
              <a:t>masyarakat</a:t>
            </a:r>
            <a:r>
              <a:rPr lang="en-US" sz="2400" dirty="0" smtClean="0">
                <a:sym typeface="+mn-ea"/>
              </a:rPr>
              <a:t>).</a:t>
            </a:r>
            <a:endParaRPr lang="en-US" sz="2400" dirty="0">
              <a:sym typeface="+mn-ea"/>
            </a:endParaRPr>
          </a:p>
          <a:p>
            <a:pPr marL="285750" indent="-285750">
              <a:lnSpc>
                <a:spcPct val="150000"/>
              </a:lnSpc>
              <a:buFont typeface="Arial" panose="020B0604020202090204" pitchFamily="34" charset="0"/>
              <a:buChar char="•"/>
            </a:pPr>
            <a:r>
              <a:rPr lang="en-US" sz="2400" dirty="0" err="1">
                <a:sym typeface="+mn-ea"/>
              </a:rPr>
              <a:t>Terdapat</a:t>
            </a:r>
            <a:r>
              <a:rPr lang="en-US" sz="2400" dirty="0">
                <a:sym typeface="+mn-ea"/>
              </a:rPr>
              <a:t> 3 (</a:t>
            </a:r>
            <a:r>
              <a:rPr lang="en-US" sz="2400" dirty="0" err="1">
                <a:sym typeface="+mn-ea"/>
              </a:rPr>
              <a:t>tiga</a:t>
            </a:r>
            <a:r>
              <a:rPr lang="en-US" sz="2400" dirty="0">
                <a:sym typeface="+mn-ea"/>
              </a:rPr>
              <a:t>) </a:t>
            </a:r>
            <a:r>
              <a:rPr lang="en-US" sz="2400" dirty="0" err="1">
                <a:sym typeface="+mn-ea"/>
              </a:rPr>
              <a:t>komponen</a:t>
            </a:r>
            <a:r>
              <a:rPr lang="en-US" sz="2400" dirty="0">
                <a:sym typeface="+mn-ea"/>
              </a:rPr>
              <a:t> </a:t>
            </a:r>
            <a:r>
              <a:rPr lang="en-US" sz="2400" dirty="0" err="1">
                <a:sym typeface="+mn-ea"/>
              </a:rPr>
              <a:t>utama</a:t>
            </a:r>
            <a:r>
              <a:rPr lang="en-US" sz="2400" dirty="0">
                <a:sym typeface="+mn-ea"/>
              </a:rPr>
              <a:t> </a:t>
            </a:r>
            <a:r>
              <a:rPr lang="en-US" sz="2400" dirty="0" err="1">
                <a:sym typeface="+mn-ea"/>
              </a:rPr>
              <a:t>pendukung</a:t>
            </a:r>
            <a:r>
              <a:rPr lang="en-US" sz="2400" dirty="0">
                <a:sym typeface="+mn-ea"/>
              </a:rPr>
              <a:t> </a:t>
            </a:r>
            <a:r>
              <a:rPr lang="en-US" sz="2400" dirty="0" err="1">
                <a:sym typeface="+mn-ea"/>
              </a:rPr>
              <a:t>bekerjanya</a:t>
            </a:r>
            <a:r>
              <a:rPr lang="en-US" sz="2400" dirty="0">
                <a:sym typeface="+mn-ea"/>
              </a:rPr>
              <a:t> </a:t>
            </a:r>
            <a:r>
              <a:rPr lang="en-US" sz="2400" dirty="0" err="1">
                <a:sym typeface="+mn-ea"/>
              </a:rPr>
              <a:t>hukum</a:t>
            </a:r>
            <a:r>
              <a:rPr lang="en-US" sz="2400" dirty="0">
                <a:sym typeface="+mn-ea"/>
              </a:rPr>
              <a:t> </a:t>
            </a:r>
            <a:r>
              <a:rPr lang="en-US" sz="2400" dirty="0" err="1">
                <a:sym typeface="+mn-ea"/>
              </a:rPr>
              <a:t>dalam</a:t>
            </a:r>
            <a:r>
              <a:rPr lang="en-US" sz="2400" dirty="0">
                <a:sym typeface="+mn-ea"/>
              </a:rPr>
              <a:t> </a:t>
            </a:r>
            <a:r>
              <a:rPr lang="en-US" sz="2400" dirty="0" err="1">
                <a:sym typeface="+mn-ea"/>
              </a:rPr>
              <a:t>masyarakat</a:t>
            </a:r>
            <a:r>
              <a:rPr lang="en-US" sz="2400" dirty="0">
                <a:sym typeface="+mn-ea"/>
              </a:rPr>
              <a:t> </a:t>
            </a:r>
            <a:r>
              <a:rPr lang="en-US" sz="2400" dirty="0" err="1">
                <a:sym typeface="+mn-ea"/>
              </a:rPr>
              <a:t>yaitu</a:t>
            </a:r>
            <a:r>
              <a:rPr lang="en-US" sz="2400" dirty="0">
                <a:sym typeface="+mn-ea"/>
              </a:rPr>
              <a:t> </a:t>
            </a:r>
            <a:r>
              <a:rPr lang="en-US" sz="2400" dirty="0" err="1">
                <a:sym typeface="+mn-ea"/>
              </a:rPr>
              <a:t>Lembaga</a:t>
            </a:r>
            <a:r>
              <a:rPr lang="en-US" sz="2400" dirty="0">
                <a:sym typeface="+mn-ea"/>
              </a:rPr>
              <a:t> </a:t>
            </a:r>
            <a:r>
              <a:rPr lang="en-US" sz="2400" dirty="0" err="1">
                <a:sym typeface="+mn-ea"/>
              </a:rPr>
              <a:t>pembuat</a:t>
            </a:r>
            <a:r>
              <a:rPr lang="en-US" sz="2400" dirty="0">
                <a:sym typeface="+mn-ea"/>
              </a:rPr>
              <a:t> </a:t>
            </a:r>
            <a:r>
              <a:rPr lang="en-US" sz="2400" dirty="0" err="1">
                <a:sym typeface="+mn-ea"/>
              </a:rPr>
              <a:t>peraturan</a:t>
            </a:r>
            <a:r>
              <a:rPr lang="en-US" sz="2400" dirty="0">
                <a:sym typeface="+mn-ea"/>
              </a:rPr>
              <a:t>, </a:t>
            </a:r>
            <a:r>
              <a:rPr lang="en-US" sz="2400" dirty="0" err="1">
                <a:sym typeface="+mn-ea"/>
              </a:rPr>
              <a:t>Lembaga</a:t>
            </a:r>
            <a:r>
              <a:rPr lang="en-US" sz="2400" dirty="0">
                <a:sym typeface="+mn-ea"/>
              </a:rPr>
              <a:t> </a:t>
            </a:r>
            <a:r>
              <a:rPr lang="en-US" sz="2400" dirty="0" err="1">
                <a:sym typeface="+mn-ea"/>
              </a:rPr>
              <a:t>penerap</a:t>
            </a:r>
            <a:r>
              <a:rPr lang="en-US" sz="2400" dirty="0">
                <a:sym typeface="+mn-ea"/>
              </a:rPr>
              <a:t> </a:t>
            </a:r>
            <a:r>
              <a:rPr lang="en-US" sz="2400" dirty="0" err="1">
                <a:sym typeface="+mn-ea"/>
              </a:rPr>
              <a:t>peraturan</a:t>
            </a:r>
            <a:r>
              <a:rPr lang="en-US" sz="2400" dirty="0">
                <a:sym typeface="+mn-ea"/>
              </a:rPr>
              <a:t> </a:t>
            </a:r>
            <a:r>
              <a:rPr lang="en-US" sz="2400" dirty="0" err="1">
                <a:sym typeface="+mn-ea"/>
              </a:rPr>
              <a:t>dan</a:t>
            </a:r>
            <a:r>
              <a:rPr lang="en-US" sz="2400" dirty="0">
                <a:sym typeface="+mn-ea"/>
              </a:rPr>
              <a:t> </a:t>
            </a:r>
            <a:r>
              <a:rPr lang="en-US" sz="2400" dirty="0" err="1">
                <a:sym typeface="+mn-ea"/>
              </a:rPr>
              <a:t>pemegang</a:t>
            </a:r>
            <a:r>
              <a:rPr lang="en-US" sz="2400" dirty="0">
                <a:sym typeface="+mn-ea"/>
              </a:rPr>
              <a:t> </a:t>
            </a:r>
            <a:r>
              <a:rPr lang="en-US" sz="2400" dirty="0" err="1">
                <a:sym typeface="+mn-ea"/>
              </a:rPr>
              <a:t>peran</a:t>
            </a:r>
            <a:r>
              <a:rPr lang="en-US" sz="2400" dirty="0">
                <a:sym typeface="+mn-ea"/>
              </a:rPr>
              <a:t>.</a:t>
            </a:r>
            <a:endParaRPr lang="en-US" sz="2400" dirty="0"/>
          </a:p>
          <a:p>
            <a:pPr indent="0">
              <a:lnSpc>
                <a:spcPct val="150000"/>
              </a:lnSpc>
              <a:buFont typeface="Arial" panose="020B0604020202090204" pitchFamily="34" charset="0"/>
              <a:buNone/>
            </a:pPr>
            <a:endParaRPr lang="en-US" dirty="0">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3" name="Text Box 2"/>
          <p:cNvSpPr txBox="1"/>
          <p:nvPr/>
        </p:nvSpPr>
        <p:spPr>
          <a:xfrm>
            <a:off x="661035" y="1618615"/>
            <a:ext cx="11043285" cy="4661276"/>
          </a:xfrm>
          <a:prstGeom prst="rect">
            <a:avLst/>
          </a:prstGeom>
          <a:noFill/>
        </p:spPr>
        <p:txBody>
          <a:bodyPr wrap="square" rtlCol="0">
            <a:spAutoFit/>
          </a:bodyPr>
          <a:lstStyle/>
          <a:p>
            <a:pPr indent="0" algn="just">
              <a:lnSpc>
                <a:spcPct val="150000"/>
              </a:lnSpc>
              <a:buFont typeface="Arial" panose="020B0604020202090204" pitchFamily="34" charset="0"/>
              <a:buNone/>
            </a:pPr>
            <a:r>
              <a:rPr lang="en-US" sz="2000" dirty="0">
                <a:sym typeface="+mn-ea"/>
              </a:rPr>
              <a:t>Dari </a:t>
            </a:r>
            <a:r>
              <a:rPr lang="en-US" sz="2000" dirty="0" err="1">
                <a:sym typeface="+mn-ea"/>
              </a:rPr>
              <a:t>ketiga</a:t>
            </a:r>
            <a:r>
              <a:rPr lang="en-US" sz="2000" dirty="0">
                <a:sym typeface="+mn-ea"/>
              </a:rPr>
              <a:t> </a:t>
            </a:r>
            <a:r>
              <a:rPr lang="en-US" sz="2000" dirty="0" err="1">
                <a:sym typeface="+mn-ea"/>
              </a:rPr>
              <a:t>komponen</a:t>
            </a:r>
            <a:r>
              <a:rPr lang="en-US" sz="2000" dirty="0">
                <a:sym typeface="+mn-ea"/>
              </a:rPr>
              <a:t> </a:t>
            </a:r>
            <a:r>
              <a:rPr lang="en-US" sz="2000" dirty="0" err="1">
                <a:sym typeface="+mn-ea"/>
              </a:rPr>
              <a:t>tersebut</a:t>
            </a:r>
            <a:r>
              <a:rPr lang="en-US" sz="2000" dirty="0">
                <a:sym typeface="+mn-ea"/>
              </a:rPr>
              <a:t> Robert B </a:t>
            </a:r>
            <a:r>
              <a:rPr lang="en-US" sz="2000" dirty="0" err="1">
                <a:sym typeface="+mn-ea"/>
              </a:rPr>
              <a:t>Seidman</a:t>
            </a:r>
            <a:r>
              <a:rPr lang="en-US" sz="2000" dirty="0">
                <a:sym typeface="+mn-ea"/>
              </a:rPr>
              <a:t> </a:t>
            </a:r>
            <a:r>
              <a:rPr lang="en-US" sz="2000" dirty="0" err="1">
                <a:sym typeface="+mn-ea"/>
              </a:rPr>
              <a:t>mengajukan</a:t>
            </a:r>
            <a:r>
              <a:rPr lang="en-US" sz="2000" dirty="0">
                <a:sym typeface="+mn-ea"/>
              </a:rPr>
              <a:t> </a:t>
            </a:r>
            <a:r>
              <a:rPr lang="en-US" sz="2000" dirty="0" err="1">
                <a:sym typeface="+mn-ea"/>
              </a:rPr>
              <a:t>beberapa</a:t>
            </a:r>
            <a:r>
              <a:rPr lang="en-US" sz="2000" dirty="0">
                <a:sym typeface="+mn-ea"/>
              </a:rPr>
              <a:t> </a:t>
            </a:r>
            <a:r>
              <a:rPr lang="en-US" sz="2000" dirty="0" err="1">
                <a:sym typeface="+mn-ea"/>
              </a:rPr>
              <a:t>dalil</a:t>
            </a:r>
            <a:r>
              <a:rPr lang="en-US" sz="2000" dirty="0">
                <a:sym typeface="+mn-ea"/>
              </a:rPr>
              <a:t> </a:t>
            </a:r>
            <a:r>
              <a:rPr lang="en-US" sz="2000" dirty="0" err="1">
                <a:sym typeface="+mn-ea"/>
              </a:rPr>
              <a:t>yaitu</a:t>
            </a:r>
            <a:r>
              <a:rPr lang="en-US" sz="2000" dirty="0">
                <a:sym typeface="+mn-ea"/>
              </a:rPr>
              <a:t>:</a:t>
            </a:r>
          </a:p>
          <a:p>
            <a:pPr marL="342900" indent="-342900" algn="just">
              <a:lnSpc>
                <a:spcPct val="150000"/>
              </a:lnSpc>
              <a:buFont typeface="Arial" panose="020B0604020202090204" pitchFamily="34" charset="0"/>
              <a:buAutoNum type="arabicPeriod"/>
            </a:pPr>
            <a:r>
              <a:rPr lang="en-US" sz="2000" dirty="0" err="1">
                <a:sym typeface="+mn-ea"/>
              </a:rPr>
              <a:t>Setiap</a:t>
            </a:r>
            <a:r>
              <a:rPr lang="en-US" sz="2000" dirty="0">
                <a:sym typeface="+mn-ea"/>
              </a:rPr>
              <a:t> </a:t>
            </a:r>
            <a:r>
              <a:rPr lang="en-US" sz="2000" dirty="0" err="1">
                <a:sym typeface="+mn-ea"/>
              </a:rPr>
              <a:t>peraturan</a:t>
            </a:r>
            <a:r>
              <a:rPr lang="en-US" sz="2000" dirty="0">
                <a:sym typeface="+mn-ea"/>
              </a:rPr>
              <a:t> </a:t>
            </a:r>
            <a:r>
              <a:rPr lang="en-US" sz="2000" dirty="0" err="1">
                <a:sym typeface="+mn-ea"/>
              </a:rPr>
              <a:t>hukum</a:t>
            </a:r>
            <a:r>
              <a:rPr lang="en-US" sz="2000" dirty="0">
                <a:sym typeface="+mn-ea"/>
              </a:rPr>
              <a:t> </a:t>
            </a:r>
            <a:r>
              <a:rPr lang="en-US" sz="2000" dirty="0" err="1">
                <a:sym typeface="+mn-ea"/>
              </a:rPr>
              <a:t>memberitahu</a:t>
            </a:r>
            <a:r>
              <a:rPr lang="en-US" sz="2000" dirty="0">
                <a:sym typeface="+mn-ea"/>
              </a:rPr>
              <a:t> </a:t>
            </a:r>
            <a:r>
              <a:rPr lang="en-US" sz="2000" dirty="0" err="1">
                <a:sym typeface="+mn-ea"/>
              </a:rPr>
              <a:t>tentang</a:t>
            </a:r>
            <a:r>
              <a:rPr lang="en-US" sz="2000" dirty="0">
                <a:sym typeface="+mn-ea"/>
              </a:rPr>
              <a:t> </a:t>
            </a:r>
            <a:r>
              <a:rPr lang="en-US" sz="2000" dirty="0" err="1">
                <a:sym typeface="+mn-ea"/>
              </a:rPr>
              <a:t>bagaimana</a:t>
            </a:r>
            <a:r>
              <a:rPr lang="en-US" sz="2000" dirty="0">
                <a:sym typeface="+mn-ea"/>
              </a:rPr>
              <a:t> </a:t>
            </a:r>
            <a:r>
              <a:rPr lang="en-US" sz="2000" dirty="0" err="1">
                <a:sym typeface="+mn-ea"/>
              </a:rPr>
              <a:t>seorang</a:t>
            </a:r>
            <a:r>
              <a:rPr lang="en-US" sz="2000" dirty="0">
                <a:sym typeface="+mn-ea"/>
              </a:rPr>
              <a:t> </a:t>
            </a:r>
            <a:r>
              <a:rPr lang="en-US" sz="2000" dirty="0" err="1">
                <a:sym typeface="+mn-ea"/>
              </a:rPr>
              <a:t>pemegang</a:t>
            </a:r>
            <a:r>
              <a:rPr lang="en-US" sz="2000" dirty="0">
                <a:sym typeface="+mn-ea"/>
              </a:rPr>
              <a:t> </a:t>
            </a:r>
            <a:r>
              <a:rPr lang="en-US" sz="2000" dirty="0" err="1">
                <a:sym typeface="+mn-ea"/>
              </a:rPr>
              <a:t>peranan</a:t>
            </a:r>
            <a:r>
              <a:rPr lang="en-US" sz="2000" dirty="0">
                <a:sym typeface="+mn-ea"/>
              </a:rPr>
              <a:t> </a:t>
            </a:r>
            <a:r>
              <a:rPr lang="en-US" sz="2000" dirty="0" err="1">
                <a:sym typeface="+mn-ea"/>
              </a:rPr>
              <a:t>diharapkan</a:t>
            </a:r>
            <a:r>
              <a:rPr lang="en-US" sz="2000" dirty="0">
                <a:sym typeface="+mn-ea"/>
              </a:rPr>
              <a:t> </a:t>
            </a:r>
            <a:r>
              <a:rPr lang="en-US" sz="2000" dirty="0" err="1">
                <a:sym typeface="+mn-ea"/>
              </a:rPr>
              <a:t>bertindak</a:t>
            </a:r>
            <a:r>
              <a:rPr lang="en-US" sz="2000" dirty="0">
                <a:sym typeface="+mn-ea"/>
              </a:rPr>
              <a:t>.</a:t>
            </a:r>
          </a:p>
          <a:p>
            <a:pPr marL="342900" indent="-342900" algn="just">
              <a:lnSpc>
                <a:spcPct val="150000"/>
              </a:lnSpc>
              <a:buFont typeface="Arial" panose="020B0604020202090204" pitchFamily="34" charset="0"/>
              <a:buAutoNum type="arabicPeriod"/>
            </a:pPr>
            <a:r>
              <a:rPr lang="en-US" sz="2000" dirty="0" err="1">
                <a:sym typeface="+mn-ea"/>
              </a:rPr>
              <a:t>Bagaimana</a:t>
            </a:r>
            <a:r>
              <a:rPr lang="en-US" sz="2000" dirty="0">
                <a:sym typeface="+mn-ea"/>
              </a:rPr>
              <a:t> </a:t>
            </a:r>
            <a:r>
              <a:rPr lang="en-US" sz="2000" dirty="0" err="1">
                <a:sym typeface="+mn-ea"/>
              </a:rPr>
              <a:t>seorang</a:t>
            </a:r>
            <a:r>
              <a:rPr lang="en-US" sz="2000" dirty="0">
                <a:sym typeface="+mn-ea"/>
              </a:rPr>
              <a:t> </a:t>
            </a:r>
            <a:r>
              <a:rPr lang="en-US" sz="2000" dirty="0" err="1">
                <a:sym typeface="+mn-ea"/>
              </a:rPr>
              <a:t>pemegang</a:t>
            </a:r>
            <a:r>
              <a:rPr lang="en-US" sz="2000" dirty="0">
                <a:sym typeface="+mn-ea"/>
              </a:rPr>
              <a:t> </a:t>
            </a:r>
            <a:r>
              <a:rPr lang="en-US" sz="2000" dirty="0" err="1">
                <a:sym typeface="+mn-ea"/>
              </a:rPr>
              <a:t>peran</a:t>
            </a:r>
            <a:r>
              <a:rPr lang="en-US" sz="2000" dirty="0">
                <a:sym typeface="+mn-ea"/>
              </a:rPr>
              <a:t> </a:t>
            </a:r>
            <a:r>
              <a:rPr lang="en-US" sz="2000" dirty="0" err="1">
                <a:sym typeface="+mn-ea"/>
              </a:rPr>
              <a:t>itu</a:t>
            </a:r>
            <a:r>
              <a:rPr lang="en-US" sz="2000" dirty="0">
                <a:sym typeface="+mn-ea"/>
              </a:rPr>
              <a:t> </a:t>
            </a:r>
            <a:r>
              <a:rPr lang="en-US" sz="2000" dirty="0" err="1">
                <a:sym typeface="+mn-ea"/>
              </a:rPr>
              <a:t>akan</a:t>
            </a:r>
            <a:r>
              <a:rPr lang="en-US" sz="2000" dirty="0">
                <a:sym typeface="+mn-ea"/>
              </a:rPr>
              <a:t> </a:t>
            </a:r>
            <a:r>
              <a:rPr lang="en-US" sz="2000" dirty="0" err="1">
                <a:sym typeface="+mn-ea"/>
              </a:rPr>
              <a:t>bertindak</a:t>
            </a:r>
            <a:r>
              <a:rPr lang="en-US" sz="2000" dirty="0">
                <a:sym typeface="+mn-ea"/>
              </a:rPr>
              <a:t> </a:t>
            </a:r>
            <a:r>
              <a:rPr lang="en-US" sz="2000" dirty="0" err="1">
                <a:sym typeface="+mn-ea"/>
              </a:rPr>
              <a:t>sebagai</a:t>
            </a:r>
            <a:r>
              <a:rPr lang="en-US" sz="2000" dirty="0">
                <a:sym typeface="+mn-ea"/>
              </a:rPr>
              <a:t> </a:t>
            </a:r>
            <a:r>
              <a:rPr lang="en-US" sz="2000" dirty="0" err="1">
                <a:sym typeface="+mn-ea"/>
              </a:rPr>
              <a:t>respons</a:t>
            </a:r>
            <a:r>
              <a:rPr lang="en-US" sz="2000" dirty="0">
                <a:sym typeface="+mn-ea"/>
              </a:rPr>
              <a:t> </a:t>
            </a:r>
            <a:r>
              <a:rPr lang="en-US" sz="2000" dirty="0" err="1">
                <a:sym typeface="+mn-ea"/>
              </a:rPr>
              <a:t>terhadap</a:t>
            </a:r>
            <a:r>
              <a:rPr lang="en-US" sz="2000" dirty="0">
                <a:sym typeface="+mn-ea"/>
              </a:rPr>
              <a:t> </a:t>
            </a:r>
            <a:r>
              <a:rPr lang="en-US" sz="2000" dirty="0" err="1">
                <a:sym typeface="+mn-ea"/>
              </a:rPr>
              <a:t>peraturan</a:t>
            </a:r>
            <a:r>
              <a:rPr lang="en-US" sz="2000" dirty="0">
                <a:sym typeface="+mn-ea"/>
              </a:rPr>
              <a:t> </a:t>
            </a:r>
            <a:r>
              <a:rPr lang="en-US" sz="2000" dirty="0" err="1">
                <a:sym typeface="+mn-ea"/>
              </a:rPr>
              <a:t>hukum</a:t>
            </a:r>
            <a:r>
              <a:rPr lang="en-US" sz="2000" dirty="0">
                <a:sym typeface="+mn-ea"/>
              </a:rPr>
              <a:t> yang </a:t>
            </a:r>
            <a:r>
              <a:rPr lang="en-US" sz="2000" dirty="0" err="1">
                <a:sym typeface="+mn-ea"/>
              </a:rPr>
              <a:t>merupakan</a:t>
            </a:r>
            <a:r>
              <a:rPr lang="en-US" sz="2000" dirty="0">
                <a:sym typeface="+mn-ea"/>
              </a:rPr>
              <a:t> </a:t>
            </a:r>
            <a:r>
              <a:rPr lang="en-US" sz="2000" dirty="0" err="1">
                <a:sym typeface="+mn-ea"/>
              </a:rPr>
              <a:t>fungsi</a:t>
            </a:r>
            <a:r>
              <a:rPr lang="en-US" sz="2000" dirty="0">
                <a:sym typeface="+mn-ea"/>
              </a:rPr>
              <a:t> </a:t>
            </a:r>
            <a:r>
              <a:rPr lang="en-US" sz="2000" dirty="0" err="1">
                <a:sym typeface="+mn-ea"/>
              </a:rPr>
              <a:t>peraturan-peraturan</a:t>
            </a:r>
            <a:r>
              <a:rPr lang="en-US" sz="2000" dirty="0">
                <a:sym typeface="+mn-ea"/>
              </a:rPr>
              <a:t> yang </a:t>
            </a:r>
            <a:r>
              <a:rPr lang="en-US" sz="2000" dirty="0" err="1">
                <a:sym typeface="+mn-ea"/>
              </a:rPr>
              <a:t>ditujukan</a:t>
            </a:r>
            <a:r>
              <a:rPr lang="en-US" sz="2000" dirty="0">
                <a:sym typeface="+mn-ea"/>
              </a:rPr>
              <a:t> </a:t>
            </a:r>
            <a:r>
              <a:rPr lang="en-US" sz="2000" dirty="0" err="1">
                <a:sym typeface="+mn-ea"/>
              </a:rPr>
              <a:t>kepadanya</a:t>
            </a:r>
            <a:r>
              <a:rPr lang="en-US" sz="2000" dirty="0">
                <a:sym typeface="+mn-ea"/>
              </a:rPr>
              <a:t>, </a:t>
            </a:r>
            <a:r>
              <a:rPr lang="en-US" sz="2000" dirty="0" err="1">
                <a:sym typeface="+mn-ea"/>
              </a:rPr>
              <a:t>sanksi-sanksinya</a:t>
            </a:r>
            <a:r>
              <a:rPr lang="en-US" sz="2000" dirty="0">
                <a:sym typeface="+mn-ea"/>
              </a:rPr>
              <a:t>, </a:t>
            </a:r>
            <a:r>
              <a:rPr lang="en-US" sz="2000" dirty="0" err="1">
                <a:sym typeface="+mn-ea"/>
              </a:rPr>
              <a:t>aktivitas</a:t>
            </a:r>
            <a:r>
              <a:rPr lang="en-US" sz="2000" dirty="0">
                <a:sym typeface="+mn-ea"/>
              </a:rPr>
              <a:t> </a:t>
            </a:r>
            <a:r>
              <a:rPr lang="en-US" sz="2000" dirty="0" err="1">
                <a:sym typeface="+mn-ea"/>
              </a:rPr>
              <a:t>dari</a:t>
            </a:r>
            <a:r>
              <a:rPr lang="en-US" sz="2000" dirty="0">
                <a:sym typeface="+mn-ea"/>
              </a:rPr>
              <a:t> </a:t>
            </a:r>
            <a:r>
              <a:rPr lang="en-US" sz="2000" dirty="0" err="1">
                <a:sym typeface="+mn-ea"/>
              </a:rPr>
              <a:t>Lembaga-lembaga</a:t>
            </a:r>
            <a:r>
              <a:rPr lang="en-US" sz="2000" dirty="0">
                <a:sym typeface="+mn-ea"/>
              </a:rPr>
              <a:t> </a:t>
            </a:r>
            <a:r>
              <a:rPr lang="en-US" sz="2000" dirty="0" err="1">
                <a:sym typeface="+mn-ea"/>
              </a:rPr>
              <a:t>pelaksana</a:t>
            </a:r>
            <a:r>
              <a:rPr lang="en-US" sz="2000" dirty="0">
                <a:sym typeface="+mn-ea"/>
              </a:rPr>
              <a:t> </a:t>
            </a:r>
            <a:r>
              <a:rPr lang="en-US" sz="2000" dirty="0" err="1">
                <a:sym typeface="+mn-ea"/>
              </a:rPr>
              <a:t>serta</a:t>
            </a:r>
            <a:r>
              <a:rPr lang="en-US" sz="2000" dirty="0">
                <a:sym typeface="+mn-ea"/>
              </a:rPr>
              <a:t> </a:t>
            </a:r>
            <a:r>
              <a:rPr lang="en-US" sz="2000" dirty="0" err="1">
                <a:sym typeface="+mn-ea"/>
              </a:rPr>
              <a:t>keseluruhan</a:t>
            </a:r>
            <a:r>
              <a:rPr lang="en-US" sz="2000" dirty="0">
                <a:sym typeface="+mn-ea"/>
              </a:rPr>
              <a:t> </a:t>
            </a:r>
            <a:r>
              <a:rPr lang="en-US" sz="2000" dirty="0" err="1">
                <a:sym typeface="+mn-ea"/>
              </a:rPr>
              <a:t>kompleks</a:t>
            </a:r>
            <a:r>
              <a:rPr lang="en-US" sz="2000" dirty="0">
                <a:sym typeface="+mn-ea"/>
              </a:rPr>
              <a:t> </a:t>
            </a:r>
            <a:r>
              <a:rPr lang="en-US" sz="2000" dirty="0" err="1">
                <a:sym typeface="+mn-ea"/>
              </a:rPr>
              <a:t>kekuatan</a:t>
            </a:r>
            <a:r>
              <a:rPr lang="en-US" sz="2000" dirty="0">
                <a:sym typeface="+mn-ea"/>
              </a:rPr>
              <a:t> </a:t>
            </a:r>
            <a:r>
              <a:rPr lang="en-US" sz="2000" dirty="0" err="1">
                <a:sym typeface="+mn-ea"/>
              </a:rPr>
              <a:t>sosial</a:t>
            </a:r>
            <a:r>
              <a:rPr lang="en-US" sz="2000" dirty="0">
                <a:sym typeface="+mn-ea"/>
              </a:rPr>
              <a:t>, </a:t>
            </a:r>
            <a:r>
              <a:rPr lang="en-US" sz="2000" dirty="0" err="1">
                <a:sym typeface="+mn-ea"/>
              </a:rPr>
              <a:t>politik</a:t>
            </a:r>
            <a:r>
              <a:rPr lang="en-US" sz="2000" dirty="0">
                <a:sym typeface="+mn-ea"/>
              </a:rPr>
              <a:t> </a:t>
            </a:r>
            <a:r>
              <a:rPr lang="en-US" sz="2000" dirty="0" err="1">
                <a:sym typeface="+mn-ea"/>
              </a:rPr>
              <a:t>dan</a:t>
            </a:r>
            <a:r>
              <a:rPr lang="en-US" sz="2000" dirty="0">
                <a:sym typeface="+mn-ea"/>
              </a:rPr>
              <a:t> </a:t>
            </a:r>
            <a:r>
              <a:rPr lang="en-US" sz="2000" dirty="0" err="1">
                <a:sym typeface="+mn-ea"/>
              </a:rPr>
              <a:t>lainnya</a:t>
            </a:r>
            <a:r>
              <a:rPr lang="en-US" sz="2000" dirty="0">
                <a:sym typeface="+mn-ea"/>
              </a:rPr>
              <a:t>;</a:t>
            </a:r>
          </a:p>
          <a:p>
            <a:pPr marL="342900" indent="-342900" algn="just">
              <a:lnSpc>
                <a:spcPct val="150000"/>
              </a:lnSpc>
              <a:buFont typeface="Arial" panose="020B0604020202090204" pitchFamily="34" charset="0"/>
              <a:buAutoNum type="arabicPeriod"/>
            </a:pPr>
            <a:r>
              <a:rPr lang="en-US" sz="2000" dirty="0" err="1">
                <a:sym typeface="+mn-ea"/>
              </a:rPr>
              <a:t>Bagaimana</a:t>
            </a:r>
            <a:r>
              <a:rPr lang="en-US" sz="2000" dirty="0">
                <a:sym typeface="+mn-ea"/>
              </a:rPr>
              <a:t> </a:t>
            </a:r>
            <a:r>
              <a:rPr lang="en-US" sz="2000" dirty="0" err="1">
                <a:sym typeface="+mn-ea"/>
              </a:rPr>
              <a:t>Lembaga-lembaga</a:t>
            </a:r>
            <a:r>
              <a:rPr lang="en-US" sz="2000" dirty="0">
                <a:sym typeface="+mn-ea"/>
              </a:rPr>
              <a:t> </a:t>
            </a:r>
            <a:r>
              <a:rPr lang="en-US" sz="2000" dirty="0" err="1">
                <a:sym typeface="+mn-ea"/>
              </a:rPr>
              <a:t>pelaksana</a:t>
            </a:r>
            <a:r>
              <a:rPr lang="en-US" sz="2000" dirty="0">
                <a:sym typeface="+mn-ea"/>
              </a:rPr>
              <a:t> </a:t>
            </a:r>
            <a:r>
              <a:rPr lang="en-US" sz="2000" dirty="0" err="1">
                <a:sym typeface="+mn-ea"/>
              </a:rPr>
              <a:t>itu</a:t>
            </a:r>
            <a:r>
              <a:rPr lang="en-US" sz="2000" dirty="0">
                <a:sym typeface="+mn-ea"/>
              </a:rPr>
              <a:t> </a:t>
            </a:r>
            <a:r>
              <a:rPr lang="en-US" sz="2000" dirty="0" err="1">
                <a:sym typeface="+mn-ea"/>
              </a:rPr>
              <a:t>akan</a:t>
            </a:r>
            <a:r>
              <a:rPr lang="en-US" sz="2000" dirty="0">
                <a:sym typeface="+mn-ea"/>
              </a:rPr>
              <a:t> </a:t>
            </a:r>
            <a:r>
              <a:rPr lang="en-US" sz="2000" dirty="0" err="1">
                <a:sym typeface="+mn-ea"/>
              </a:rPr>
              <a:t>bertindak</a:t>
            </a:r>
            <a:r>
              <a:rPr lang="en-US" sz="2000" dirty="0">
                <a:sym typeface="+mn-ea"/>
              </a:rPr>
              <a:t> </a:t>
            </a:r>
            <a:r>
              <a:rPr lang="en-US" sz="2000" dirty="0" err="1">
                <a:sym typeface="+mn-ea"/>
              </a:rPr>
              <a:t>sebagai</a:t>
            </a:r>
            <a:r>
              <a:rPr lang="en-US" sz="2000" dirty="0">
                <a:sym typeface="+mn-ea"/>
              </a:rPr>
              <a:t> </a:t>
            </a:r>
            <a:r>
              <a:rPr lang="en-US" sz="2000" dirty="0" err="1">
                <a:sym typeface="+mn-ea"/>
              </a:rPr>
              <a:t>respons</a:t>
            </a:r>
            <a:r>
              <a:rPr lang="en-US" sz="2000" dirty="0">
                <a:sym typeface="+mn-ea"/>
              </a:rPr>
              <a:t> </a:t>
            </a:r>
            <a:r>
              <a:rPr lang="en-US" sz="2000" dirty="0" err="1">
                <a:sym typeface="+mn-ea"/>
              </a:rPr>
              <a:t>terhadap</a:t>
            </a:r>
            <a:r>
              <a:rPr lang="en-US" sz="2000" dirty="0">
                <a:sym typeface="+mn-ea"/>
              </a:rPr>
              <a:t> </a:t>
            </a:r>
            <a:r>
              <a:rPr lang="en-US" sz="2000" dirty="0" err="1">
                <a:sym typeface="+mn-ea"/>
              </a:rPr>
              <a:t>peraturan</a:t>
            </a:r>
            <a:r>
              <a:rPr lang="en-US" sz="2000" dirty="0">
                <a:sym typeface="+mn-ea"/>
              </a:rPr>
              <a:t> </a:t>
            </a:r>
            <a:r>
              <a:rPr lang="en-US" sz="2000" dirty="0" err="1">
                <a:sym typeface="+mn-ea"/>
              </a:rPr>
              <a:t>hukum</a:t>
            </a:r>
            <a:r>
              <a:rPr lang="en-US" sz="2000" dirty="0">
                <a:sym typeface="+mn-ea"/>
              </a:rPr>
              <a:t> </a:t>
            </a:r>
            <a:r>
              <a:rPr lang="en-US" sz="2000" dirty="0" err="1">
                <a:sym typeface="+mn-ea"/>
              </a:rPr>
              <a:t>merupakan</a:t>
            </a:r>
            <a:r>
              <a:rPr lang="en-US" sz="2000" dirty="0">
                <a:sym typeface="+mn-ea"/>
              </a:rPr>
              <a:t> </a:t>
            </a:r>
            <a:r>
              <a:rPr lang="en-US" sz="2000" dirty="0" err="1">
                <a:sym typeface="+mn-ea"/>
              </a:rPr>
              <a:t>fungsi</a:t>
            </a:r>
            <a:r>
              <a:rPr lang="en-US" sz="2000" dirty="0">
                <a:sym typeface="+mn-ea"/>
              </a:rPr>
              <a:t> </a:t>
            </a:r>
            <a:r>
              <a:rPr lang="en-US" sz="2000" dirty="0" err="1">
                <a:sym typeface="+mn-ea"/>
              </a:rPr>
              <a:t>peraturan</a:t>
            </a:r>
            <a:r>
              <a:rPr lang="en-US" sz="2000" dirty="0">
                <a:sym typeface="+mn-ea"/>
              </a:rPr>
              <a:t> </a:t>
            </a:r>
            <a:r>
              <a:rPr lang="en-US" sz="2000" dirty="0" err="1">
                <a:sym typeface="+mn-ea"/>
              </a:rPr>
              <a:t>hukum</a:t>
            </a:r>
            <a:r>
              <a:rPr lang="en-US" sz="2000" dirty="0">
                <a:sym typeface="+mn-ea"/>
              </a:rPr>
              <a:t> yang </a:t>
            </a:r>
            <a:r>
              <a:rPr lang="en-US" sz="2000" dirty="0" err="1">
                <a:sym typeface="+mn-ea"/>
              </a:rPr>
              <a:t>ditujukan</a:t>
            </a:r>
            <a:r>
              <a:rPr lang="en-US" sz="2000" dirty="0">
                <a:sym typeface="+mn-ea"/>
              </a:rPr>
              <a:t> </a:t>
            </a:r>
            <a:r>
              <a:rPr lang="en-US" sz="2000" dirty="0" err="1">
                <a:sym typeface="+mn-ea"/>
              </a:rPr>
              <a:t>kepada</a:t>
            </a:r>
            <a:r>
              <a:rPr lang="en-US" sz="2000" dirty="0">
                <a:sym typeface="+mn-ea"/>
              </a:rPr>
              <a:t> </a:t>
            </a:r>
            <a:r>
              <a:rPr lang="en-US" sz="2000" dirty="0" err="1">
                <a:sym typeface="+mn-ea"/>
              </a:rPr>
              <a:t>mereka</a:t>
            </a:r>
            <a:r>
              <a:rPr lang="en-US" sz="2000" dirty="0">
                <a:sym typeface="+mn-ea"/>
              </a:rPr>
              <a:t>, </a:t>
            </a:r>
            <a:r>
              <a:rPr lang="en-US" sz="2000" dirty="0" err="1">
                <a:sym typeface="+mn-ea"/>
              </a:rPr>
              <a:t>sanksi-sanksinya</a:t>
            </a:r>
            <a:r>
              <a:rPr lang="en-US" sz="2000" dirty="0">
                <a:sym typeface="+mn-ea"/>
              </a:rPr>
              <a:t>, </a:t>
            </a:r>
            <a:r>
              <a:rPr lang="en-US" sz="2000" dirty="0" err="1">
                <a:sym typeface="+mn-ea"/>
              </a:rPr>
              <a:t>keseluruhan</a:t>
            </a:r>
            <a:r>
              <a:rPr lang="en-US" sz="2000" dirty="0">
                <a:sym typeface="+mn-ea"/>
              </a:rPr>
              <a:t> </a:t>
            </a:r>
            <a:r>
              <a:rPr lang="en-US" sz="2000" dirty="0" err="1">
                <a:sym typeface="+mn-ea"/>
              </a:rPr>
              <a:t>kompleks</a:t>
            </a:r>
            <a:r>
              <a:rPr lang="en-US" sz="2000" dirty="0">
                <a:sym typeface="+mn-ea"/>
              </a:rPr>
              <a:t> </a:t>
            </a:r>
            <a:r>
              <a:rPr lang="en-US" sz="2000" dirty="0" err="1">
                <a:sym typeface="+mn-ea"/>
              </a:rPr>
              <a:t>kekuatan</a:t>
            </a:r>
            <a:r>
              <a:rPr lang="en-US" sz="2000" dirty="0">
                <a:sym typeface="+mn-ea"/>
              </a:rPr>
              <a:t> </a:t>
            </a:r>
            <a:r>
              <a:rPr lang="en-US" sz="2000" dirty="0" err="1">
                <a:sym typeface="+mn-ea"/>
              </a:rPr>
              <a:t>sosial</a:t>
            </a:r>
            <a:r>
              <a:rPr lang="en-US" sz="2000" dirty="0">
                <a:sym typeface="+mn-ea"/>
              </a:rPr>
              <a:t> </a:t>
            </a:r>
            <a:r>
              <a:rPr lang="en-US" sz="2000" dirty="0" err="1">
                <a:sym typeface="+mn-ea"/>
              </a:rPr>
              <a:t>politik</a:t>
            </a:r>
            <a:r>
              <a:rPr lang="en-US" sz="2000" dirty="0">
                <a:sym typeface="+mn-ea"/>
              </a:rPr>
              <a:t> </a:t>
            </a:r>
            <a:r>
              <a:rPr lang="en-US" sz="2000" dirty="0" err="1">
                <a:sym typeface="+mn-ea"/>
              </a:rPr>
              <a:t>dan</a:t>
            </a:r>
            <a:r>
              <a:rPr lang="en-US" sz="2000" dirty="0">
                <a:sym typeface="+mn-ea"/>
              </a:rPr>
              <a:t> </a:t>
            </a:r>
            <a:r>
              <a:rPr lang="en-US" sz="2000" dirty="0" err="1">
                <a:sym typeface="+mn-ea"/>
              </a:rPr>
              <a:t>lainnya</a:t>
            </a:r>
            <a:r>
              <a:rPr lang="en-US" sz="2000" dirty="0">
                <a:sym typeface="+mn-ea"/>
              </a:rPr>
              <a:t> yang </a:t>
            </a:r>
            <a:r>
              <a:rPr lang="en-US" sz="2000" dirty="0" err="1">
                <a:sym typeface="+mn-ea"/>
              </a:rPr>
              <a:t>mengenai</a:t>
            </a:r>
            <a:r>
              <a:rPr lang="en-US" sz="2000" dirty="0">
                <a:sym typeface="+mn-ea"/>
              </a:rPr>
              <a:t> </a:t>
            </a:r>
            <a:r>
              <a:rPr lang="en-US" sz="2000" dirty="0" err="1">
                <a:sym typeface="+mn-ea"/>
              </a:rPr>
              <a:t>diri</a:t>
            </a:r>
            <a:r>
              <a:rPr lang="en-US" sz="2000" dirty="0">
                <a:sym typeface="+mn-ea"/>
              </a:rPr>
              <a:t> </a:t>
            </a:r>
            <a:r>
              <a:rPr lang="en-US" sz="2000" dirty="0" err="1">
                <a:sym typeface="+mn-ea"/>
              </a:rPr>
              <a:t>mereka</a:t>
            </a:r>
            <a:r>
              <a:rPr lang="en-US" sz="2000" dirty="0">
                <a:sym typeface="+mn-ea"/>
              </a:rPr>
              <a:t> </a:t>
            </a:r>
            <a:r>
              <a:rPr lang="en-US" sz="2000" dirty="0" err="1">
                <a:sym typeface="+mn-ea"/>
              </a:rPr>
              <a:t>serta</a:t>
            </a:r>
            <a:r>
              <a:rPr lang="en-US" sz="2000" dirty="0">
                <a:sym typeface="+mn-ea"/>
              </a:rPr>
              <a:t> </a:t>
            </a:r>
            <a:r>
              <a:rPr lang="en-US" sz="2000" dirty="0" err="1">
                <a:sym typeface="+mn-ea"/>
              </a:rPr>
              <a:t>umpan</a:t>
            </a:r>
            <a:r>
              <a:rPr lang="en-US" sz="2000" dirty="0">
                <a:sym typeface="+mn-ea"/>
              </a:rPr>
              <a:t> </a:t>
            </a:r>
            <a:r>
              <a:rPr lang="en-US" sz="2000" dirty="0" err="1">
                <a:sym typeface="+mn-ea"/>
              </a:rPr>
              <a:t>balik</a:t>
            </a:r>
            <a:r>
              <a:rPr lang="en-US" sz="2000" dirty="0">
                <a:sym typeface="+mn-ea"/>
              </a:rPr>
              <a:t> yang </a:t>
            </a:r>
            <a:r>
              <a:rPr lang="en-US" sz="2000" dirty="0" err="1">
                <a:sym typeface="+mn-ea"/>
              </a:rPr>
              <a:t>datang</a:t>
            </a:r>
            <a:r>
              <a:rPr lang="en-US" sz="2000" dirty="0">
                <a:sym typeface="+mn-ea"/>
              </a:rPr>
              <a:t> </a:t>
            </a:r>
            <a:r>
              <a:rPr lang="en-US" sz="2000" dirty="0" err="1">
                <a:sym typeface="+mn-ea"/>
              </a:rPr>
              <a:t>dari</a:t>
            </a:r>
            <a:r>
              <a:rPr lang="en-US" sz="2000" dirty="0">
                <a:sym typeface="+mn-ea"/>
              </a:rPr>
              <a:t> </a:t>
            </a:r>
            <a:r>
              <a:rPr lang="en-US" sz="2000" dirty="0" err="1">
                <a:sym typeface="+mn-ea"/>
              </a:rPr>
              <a:t>pemegang</a:t>
            </a:r>
            <a:r>
              <a:rPr lang="en-US" sz="2000" dirty="0">
                <a:sym typeface="+mn-ea"/>
              </a:rPr>
              <a:t> </a:t>
            </a:r>
            <a:r>
              <a:rPr lang="en-US" sz="2000" dirty="0" err="1">
                <a:sym typeface="+mn-ea"/>
              </a:rPr>
              <a:t>peran</a:t>
            </a:r>
            <a:r>
              <a:rPr lang="en-US" sz="2000" dirty="0">
                <a:sym typeface="+mn-ea"/>
              </a:rPr>
              <a:t>.</a:t>
            </a:r>
          </a:p>
        </p:txBody>
      </p:sp>
      <p:sp>
        <p:nvSpPr>
          <p:cNvPr id="2" name="Text Box 1"/>
          <p:cNvSpPr txBox="1"/>
          <p:nvPr/>
        </p:nvSpPr>
        <p:spPr>
          <a:xfrm>
            <a:off x="2495550" y="0"/>
            <a:ext cx="7051040" cy="368300"/>
          </a:xfrm>
          <a:prstGeom prst="rect">
            <a:avLst/>
          </a:prstGeom>
          <a:noFill/>
        </p:spPr>
        <p:txBody>
          <a:bodyPr wrap="square" rtlCol="0">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495508" y="0"/>
            <a:ext cx="9696492" cy="1280160"/>
          </a:xfrm>
          <a:prstGeom prst="rect">
            <a:avLst/>
          </a:prstGeom>
          <a:solidFill>
            <a:srgbClr val="82C69F"/>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sp>
        <p:nvSpPr>
          <p:cNvPr id="1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495508" cy="1280160"/>
          </a:xfrm>
          <a:prstGeom prst="rect">
            <a:avLst/>
          </a:prstGeom>
          <a:solidFill>
            <a:srgbClr val="F5C13A"/>
          </a:solidFill>
          <a:ln w="9525">
            <a:noFill/>
          </a:ln>
        </p:spPr>
        <p:txBody>
          <a:bodyPr/>
          <a:lstStyle>
            <a:lvl1pPr marL="342900" indent="-342900" algn="l" rtl="0" eaLnBrk="0" fontAlgn="base" hangingPunct="0">
              <a:spcBef>
                <a:spcPct val="20000"/>
              </a:spcBef>
              <a:spcAft>
                <a:spcPct val="0"/>
              </a:spcAft>
              <a:buChar char="•"/>
              <a:defRPr sz="2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stStyle>
          <a:p>
            <a:pPr marL="0" lvl="0" indent="0" eaLnBrk="1" hangingPunct="1">
              <a:spcBef>
                <a:spcPct val="0"/>
              </a:spcBef>
              <a:buNone/>
            </a:pPr>
            <a:endParaRPr lang="zh-CN" altLang="en-US" sz="1800" dirty="0">
              <a:solidFill>
                <a:schemeClr val="tx1"/>
              </a:solidFill>
              <a:ea typeface="Calibri" panose="020F0502020204030204" charset="0"/>
              <a:cs typeface="Calibri" panose="020F0502020204030204" charset="0"/>
            </a:endParaRP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4141" t="15318" r="15590" b="76144"/>
          <a:stretch>
            <a:fillRect/>
          </a:stretch>
        </p:blipFill>
        <p:spPr>
          <a:xfrm>
            <a:off x="209785" y="333096"/>
            <a:ext cx="2068925" cy="667749"/>
          </a:xfrm>
          <a:prstGeom prst="rect">
            <a:avLst/>
          </a:prstGeom>
        </p:spPr>
      </p:pic>
      <p:pic>
        <p:nvPicPr>
          <p:cNvPr id="20" name="图片 19"/>
          <p:cNvPicPr>
            <a:picLocks noChangeAspect="1"/>
          </p:cNvPicPr>
          <p:nvPr/>
        </p:nvPicPr>
        <p:blipFill rotWithShape="1">
          <a:blip r:embed="rId3" cstate="print">
            <a:extLst>
              <a:ext uri="{28A0092B-C50C-407E-A947-70E740481C1C}">
                <a14:useLocalDpi xmlns:a14="http://schemas.microsoft.com/office/drawing/2010/main" val="0"/>
              </a:ext>
            </a:extLst>
          </a:blip>
          <a:srcRect l="24567" t="37867" r="28394" b="58235"/>
          <a:stretch>
            <a:fillRect/>
          </a:stretch>
        </p:blipFill>
        <p:spPr>
          <a:xfrm>
            <a:off x="8891105" y="381583"/>
            <a:ext cx="2813215" cy="619262"/>
          </a:xfrm>
          <a:prstGeom prst="rect">
            <a:avLst/>
          </a:prstGeom>
        </p:spPr>
      </p:pic>
      <p:sp>
        <p:nvSpPr>
          <p:cNvPr id="2" name="Text Box 1"/>
          <p:cNvSpPr txBox="1"/>
          <p:nvPr/>
        </p:nvSpPr>
        <p:spPr>
          <a:xfrm>
            <a:off x="2494915" y="94615"/>
            <a:ext cx="8136255" cy="1198880"/>
          </a:xfrm>
          <a:prstGeom prst="rect">
            <a:avLst/>
          </a:prstGeom>
          <a:noFill/>
        </p:spPr>
        <p:txBody>
          <a:bodyPr wrap="square" rtlCol="0">
            <a:spAutoFit/>
          </a:bodyPr>
          <a:lstStyle/>
          <a:p>
            <a:r>
              <a:rPr lang="en-US" sz="2400" dirty="0" err="1">
                <a:sym typeface="+mn-ea"/>
              </a:rPr>
              <a:t>Contoh</a:t>
            </a:r>
            <a:r>
              <a:rPr lang="en-US" sz="2400" dirty="0">
                <a:sym typeface="+mn-ea"/>
              </a:rPr>
              <a:t> </a:t>
            </a:r>
            <a:r>
              <a:rPr lang="en-US" sz="2400" dirty="0" err="1">
                <a:sym typeface="+mn-ea"/>
              </a:rPr>
              <a:t>kasus</a:t>
            </a:r>
            <a:r>
              <a:rPr lang="en-US" sz="2400" dirty="0">
                <a:sym typeface="+mn-ea"/>
              </a:rPr>
              <a:t> </a:t>
            </a:r>
          </a:p>
          <a:p>
            <a:r>
              <a:rPr lang="en-US" sz="2400" dirty="0">
                <a:sym typeface="+mn-ea"/>
              </a:rPr>
              <a:t>Criminal Policy </a:t>
            </a:r>
            <a:r>
              <a:rPr lang="en-US" sz="2400" dirty="0" err="1">
                <a:sym typeface="+mn-ea"/>
              </a:rPr>
              <a:t>sebagai</a:t>
            </a:r>
            <a:r>
              <a:rPr lang="en-US" sz="2400" dirty="0">
                <a:sym typeface="+mn-ea"/>
              </a:rPr>
              <a:t> </a:t>
            </a:r>
            <a:r>
              <a:rPr lang="en-US" sz="2400" dirty="0" err="1">
                <a:sym typeface="+mn-ea"/>
              </a:rPr>
              <a:t>Kebijakan</a:t>
            </a:r>
            <a:r>
              <a:rPr lang="en-US" sz="2400" dirty="0">
                <a:sym typeface="+mn-ea"/>
              </a:rPr>
              <a:t> </a:t>
            </a:r>
          </a:p>
          <a:p>
            <a:r>
              <a:rPr lang="en-US" sz="2400" dirty="0" err="1">
                <a:sym typeface="+mn-ea"/>
              </a:rPr>
              <a:t>Penanggulangan</a:t>
            </a:r>
            <a:r>
              <a:rPr lang="en-US" sz="2400" dirty="0">
                <a:sym typeface="+mn-ea"/>
              </a:rPr>
              <a:t> </a:t>
            </a:r>
            <a:r>
              <a:rPr lang="en-US" sz="2400" dirty="0" err="1">
                <a:sym typeface="+mn-ea"/>
              </a:rPr>
              <a:t>Tindak</a:t>
            </a:r>
            <a:r>
              <a:rPr lang="en-US" sz="2400" dirty="0">
                <a:sym typeface="+mn-ea"/>
              </a:rPr>
              <a:t> </a:t>
            </a:r>
            <a:r>
              <a:rPr lang="en-US" sz="2400" dirty="0" err="1">
                <a:sym typeface="+mn-ea"/>
              </a:rPr>
              <a:t>Pidana</a:t>
            </a:r>
            <a:r>
              <a:rPr lang="en-US" sz="2400" dirty="0">
                <a:sym typeface="+mn-ea"/>
              </a:rPr>
              <a:t> </a:t>
            </a:r>
            <a:r>
              <a:rPr lang="en-US" sz="2400" dirty="0" err="1">
                <a:sym typeface="+mn-ea"/>
              </a:rPr>
              <a:t>Korupsi</a:t>
            </a:r>
            <a:endParaRPr lang="en-US" sz="2400" dirty="0">
              <a:sym typeface="+mn-ea"/>
            </a:endParaRPr>
          </a:p>
        </p:txBody>
      </p:sp>
      <p:sp>
        <p:nvSpPr>
          <p:cNvPr id="4" name="Text Box 3"/>
          <p:cNvSpPr txBox="1"/>
          <p:nvPr/>
        </p:nvSpPr>
        <p:spPr>
          <a:xfrm>
            <a:off x="368935" y="1441450"/>
            <a:ext cx="11590020" cy="5262979"/>
          </a:xfrm>
          <a:prstGeom prst="rect">
            <a:avLst/>
          </a:prstGeom>
          <a:noFill/>
        </p:spPr>
        <p:txBody>
          <a:bodyPr wrap="square" rtlCol="0">
            <a:spAutoFit/>
          </a:bodyPr>
          <a:lstStyle/>
          <a:p>
            <a:pPr algn="just"/>
            <a:r>
              <a:rPr lang="en-US" sz="2400" dirty="0" err="1"/>
              <a:t>Kebijakan</a:t>
            </a:r>
            <a:r>
              <a:rPr lang="en-US" sz="2400" dirty="0"/>
              <a:t> </a:t>
            </a:r>
            <a:r>
              <a:rPr lang="en-US" sz="2400" dirty="0" err="1"/>
              <a:t>penanggulangan</a:t>
            </a:r>
            <a:r>
              <a:rPr lang="en-US" sz="2400" dirty="0"/>
              <a:t> </a:t>
            </a:r>
            <a:r>
              <a:rPr lang="en-US" sz="2400" dirty="0" err="1"/>
              <a:t>kejahatan</a:t>
            </a:r>
            <a:r>
              <a:rPr lang="en-US" sz="2400" dirty="0"/>
              <a:t> (criminal policy) </a:t>
            </a:r>
            <a:r>
              <a:rPr lang="en-US" sz="2400" dirty="0" err="1"/>
              <a:t>korupsi</a:t>
            </a:r>
            <a:r>
              <a:rPr lang="en-US" sz="2400" dirty="0"/>
              <a:t> </a:t>
            </a:r>
            <a:r>
              <a:rPr lang="en-US" sz="2400" dirty="0" err="1"/>
              <a:t>harus</a:t>
            </a:r>
            <a:r>
              <a:rPr lang="en-US" sz="2400" dirty="0"/>
              <a:t> </a:t>
            </a:r>
            <a:r>
              <a:rPr lang="en-US" sz="2400" dirty="0" err="1"/>
              <a:t>dilakukan</a:t>
            </a:r>
            <a:r>
              <a:rPr lang="en-US" sz="2400" dirty="0"/>
              <a:t> </a:t>
            </a:r>
            <a:r>
              <a:rPr lang="en-US" sz="2400" dirty="0" err="1"/>
              <a:t>secara</a:t>
            </a:r>
            <a:r>
              <a:rPr lang="en-US" sz="2400" dirty="0"/>
              <a:t> </a:t>
            </a:r>
            <a:r>
              <a:rPr lang="en-US" sz="2400" dirty="0" err="1"/>
              <a:t>integratif</a:t>
            </a:r>
            <a:r>
              <a:rPr lang="en-US" sz="2400" dirty="0"/>
              <a:t>. </a:t>
            </a:r>
          </a:p>
          <a:p>
            <a:pPr algn="just"/>
            <a:r>
              <a:rPr lang="en-US" sz="2400" dirty="0" err="1"/>
              <a:t>Pendekatan</a:t>
            </a:r>
            <a:r>
              <a:rPr lang="en-US" sz="2400" dirty="0"/>
              <a:t> yang </a:t>
            </a:r>
            <a:r>
              <a:rPr lang="en-US" sz="2400" dirty="0" err="1"/>
              <a:t>integratif</a:t>
            </a:r>
            <a:r>
              <a:rPr lang="en-US" sz="2400" dirty="0"/>
              <a:t> </a:t>
            </a:r>
            <a:r>
              <a:rPr lang="en-US" sz="2400" dirty="0" err="1"/>
              <a:t>ini</a:t>
            </a:r>
            <a:r>
              <a:rPr lang="en-US" sz="2400" dirty="0"/>
              <a:t> </a:t>
            </a:r>
            <a:r>
              <a:rPr lang="en-US" sz="2400" dirty="0" err="1"/>
              <a:t>dapat</a:t>
            </a:r>
            <a:r>
              <a:rPr lang="en-US" sz="2400" dirty="0"/>
              <a:t> </a:t>
            </a:r>
            <a:r>
              <a:rPr lang="en-US" sz="2400" dirty="0" err="1"/>
              <a:t>dilakukan</a:t>
            </a:r>
            <a:r>
              <a:rPr lang="en-US" sz="2400" dirty="0"/>
              <a:t> </a:t>
            </a:r>
            <a:r>
              <a:rPr lang="en-US" sz="2400" dirty="0" err="1"/>
              <a:t>melalui</a:t>
            </a:r>
            <a:r>
              <a:rPr lang="en-US" sz="2400" dirty="0"/>
              <a:t> </a:t>
            </a:r>
            <a:r>
              <a:rPr lang="en-US" sz="2400" dirty="0" err="1"/>
              <a:t>dua</a:t>
            </a:r>
            <a:r>
              <a:rPr lang="en-US" sz="2400" dirty="0"/>
              <a:t> </a:t>
            </a:r>
            <a:r>
              <a:rPr lang="en-US" sz="2400" dirty="0" err="1"/>
              <a:t>pendekatan</a:t>
            </a:r>
            <a:r>
              <a:rPr lang="en-US" sz="2400" dirty="0"/>
              <a:t>:</a:t>
            </a:r>
          </a:p>
          <a:p>
            <a:pPr marL="342900" indent="-342900" algn="just">
              <a:buFont typeface="Arial" panose="020B0604020202090204" pitchFamily="34" charset="0"/>
              <a:buChar char="•"/>
            </a:pPr>
            <a:r>
              <a:rPr lang="en-US" sz="2400" dirty="0" err="1"/>
              <a:t>pendekatan</a:t>
            </a:r>
            <a:r>
              <a:rPr lang="en-US" sz="2400" dirty="0"/>
              <a:t> penal (</a:t>
            </a:r>
            <a:r>
              <a:rPr lang="en-US" sz="2400" dirty="0" err="1"/>
              <a:t>penerapan</a:t>
            </a:r>
            <a:r>
              <a:rPr lang="en-US" sz="2400" dirty="0"/>
              <a:t> </a:t>
            </a:r>
            <a:r>
              <a:rPr lang="en-US" sz="2400" dirty="0" err="1"/>
              <a:t>hukum</a:t>
            </a:r>
            <a:r>
              <a:rPr lang="en-US" sz="2400" dirty="0"/>
              <a:t> </a:t>
            </a:r>
            <a:r>
              <a:rPr lang="en-US" sz="2400" dirty="0" err="1"/>
              <a:t>pidana</a:t>
            </a:r>
            <a:r>
              <a:rPr lang="en-US" sz="2400" dirty="0"/>
              <a:t>) </a:t>
            </a:r>
          </a:p>
          <a:p>
            <a:pPr marL="342900" indent="-342900" algn="just">
              <a:buFont typeface="Arial" panose="020B0604020202090204" pitchFamily="34" charset="0"/>
              <a:buChar char="•"/>
            </a:pPr>
            <a:r>
              <a:rPr lang="en-US" sz="2400" dirty="0" err="1"/>
              <a:t>pendekatan</a:t>
            </a:r>
            <a:r>
              <a:rPr lang="en-US" sz="2400" dirty="0"/>
              <a:t> non-penal (</a:t>
            </a:r>
            <a:r>
              <a:rPr lang="en-US" sz="2400" dirty="0" err="1"/>
              <a:t>pendekatan</a:t>
            </a:r>
            <a:r>
              <a:rPr lang="en-US" sz="2400" dirty="0"/>
              <a:t> di </a:t>
            </a:r>
            <a:r>
              <a:rPr lang="en-US" sz="2400" dirty="0" err="1"/>
              <a:t>luar</a:t>
            </a:r>
            <a:r>
              <a:rPr lang="en-US" sz="2400" dirty="0"/>
              <a:t> </a:t>
            </a:r>
            <a:r>
              <a:rPr lang="en-US" sz="2400" dirty="0" err="1"/>
              <a:t>hukum</a:t>
            </a:r>
            <a:r>
              <a:rPr lang="en-US" sz="2400" dirty="0"/>
              <a:t> </a:t>
            </a:r>
            <a:r>
              <a:rPr lang="en-US" sz="2400" dirty="0" err="1"/>
              <a:t>pidana</a:t>
            </a:r>
            <a:r>
              <a:rPr lang="en-US" sz="2400" dirty="0"/>
              <a:t>). </a:t>
            </a:r>
          </a:p>
          <a:p>
            <a:pPr indent="0" algn="just">
              <a:buFont typeface="Arial" panose="020B0604020202090204" pitchFamily="34" charset="0"/>
              <a:buNone/>
            </a:pPr>
            <a:endParaRPr lang="en-US" sz="2400" dirty="0"/>
          </a:p>
          <a:p>
            <a:pPr indent="0" algn="just">
              <a:buFont typeface="Arial" panose="020B0604020202090204" pitchFamily="34" charset="0"/>
              <a:buNone/>
            </a:pPr>
            <a:r>
              <a:rPr lang="en-US" sz="2400" dirty="0"/>
              <a:t>Hal </a:t>
            </a:r>
            <a:r>
              <a:rPr lang="en-US" sz="2400" dirty="0" err="1"/>
              <a:t>ini</a:t>
            </a:r>
            <a:r>
              <a:rPr lang="en-US" sz="2400" dirty="0"/>
              <a:t> </a:t>
            </a:r>
            <a:r>
              <a:rPr lang="en-US" sz="2400" dirty="0" err="1"/>
              <a:t>dilatar</a:t>
            </a:r>
            <a:r>
              <a:rPr lang="en-US" sz="2400" dirty="0"/>
              <a:t> </a:t>
            </a:r>
            <a:r>
              <a:rPr lang="en-US" sz="2400" dirty="0" err="1"/>
              <a:t>belakangi</a:t>
            </a:r>
            <a:r>
              <a:rPr lang="en-US" sz="2400" dirty="0"/>
              <a:t> </a:t>
            </a:r>
            <a:r>
              <a:rPr lang="en-US" sz="2400" dirty="0" err="1"/>
              <a:t>bahwa</a:t>
            </a:r>
            <a:r>
              <a:rPr lang="en-US" sz="2400" dirty="0"/>
              <a:t> </a:t>
            </a:r>
            <a:r>
              <a:rPr lang="en-US" sz="2400" dirty="0" err="1"/>
              <a:t>kejahatan</a:t>
            </a:r>
            <a:r>
              <a:rPr lang="en-US" sz="2400" dirty="0"/>
              <a:t> </a:t>
            </a:r>
            <a:r>
              <a:rPr lang="en-US" sz="2400" dirty="0" err="1"/>
              <a:t>adalah</a:t>
            </a:r>
            <a:r>
              <a:rPr lang="en-US" sz="2400" dirty="0"/>
              <a:t> </a:t>
            </a:r>
            <a:r>
              <a:rPr lang="en-US" sz="2400" dirty="0" err="1"/>
              <a:t>masalah</a:t>
            </a:r>
            <a:r>
              <a:rPr lang="en-US" sz="2400" dirty="0"/>
              <a:t> </a:t>
            </a:r>
            <a:r>
              <a:rPr lang="en-US" sz="2400" dirty="0" err="1"/>
              <a:t>sosial</a:t>
            </a:r>
            <a:r>
              <a:rPr lang="en-US" sz="2400" dirty="0"/>
              <a:t> </a:t>
            </a:r>
            <a:r>
              <a:rPr lang="en-US" sz="2400" dirty="0" err="1"/>
              <a:t>dan</a:t>
            </a:r>
            <a:r>
              <a:rPr lang="en-US" sz="2400" dirty="0"/>
              <a:t> </a:t>
            </a:r>
            <a:r>
              <a:rPr lang="en-US" sz="2400" dirty="0" err="1"/>
              <a:t>masalah</a:t>
            </a:r>
            <a:r>
              <a:rPr lang="en-US" sz="2400" dirty="0"/>
              <a:t> </a:t>
            </a:r>
            <a:r>
              <a:rPr lang="en-US" sz="2400" dirty="0" err="1"/>
              <a:t>kemanusiaan</a:t>
            </a:r>
            <a:r>
              <a:rPr lang="en-US" sz="2400" dirty="0"/>
              <a:t>. </a:t>
            </a:r>
            <a:r>
              <a:rPr lang="en-US" sz="2400" dirty="0" err="1"/>
              <a:t>Oleh</a:t>
            </a:r>
            <a:r>
              <a:rPr lang="en-US" sz="2400" dirty="0"/>
              <a:t> </a:t>
            </a:r>
            <a:r>
              <a:rPr lang="en-US" sz="2400" dirty="0" err="1"/>
              <a:t>karena</a:t>
            </a:r>
            <a:r>
              <a:rPr lang="en-US" sz="2400" dirty="0"/>
              <a:t> </a:t>
            </a:r>
            <a:r>
              <a:rPr lang="en-US" sz="2400" dirty="0" err="1"/>
              <a:t>itu</a:t>
            </a:r>
            <a:r>
              <a:rPr lang="en-US" sz="2400" dirty="0"/>
              <a:t>, </a:t>
            </a:r>
            <a:r>
              <a:rPr lang="en-US" sz="2400" dirty="0" err="1"/>
              <a:t>upaya</a:t>
            </a:r>
            <a:r>
              <a:rPr lang="en-US" sz="2400" dirty="0"/>
              <a:t> </a:t>
            </a:r>
            <a:r>
              <a:rPr lang="en-US" sz="2400" dirty="0" err="1"/>
              <a:t>penanggulangan</a:t>
            </a:r>
            <a:r>
              <a:rPr lang="en-US" sz="2400" dirty="0"/>
              <a:t> </a:t>
            </a:r>
            <a:r>
              <a:rPr lang="en-US" sz="2400" dirty="0" err="1"/>
              <a:t>kejahatan</a:t>
            </a:r>
            <a:r>
              <a:rPr lang="en-US" sz="2400" dirty="0"/>
              <a:t> </a:t>
            </a:r>
            <a:r>
              <a:rPr lang="en-US" sz="2400" dirty="0" err="1"/>
              <a:t>korupsi</a:t>
            </a:r>
            <a:r>
              <a:rPr lang="en-US" sz="2400" dirty="0"/>
              <a:t> </a:t>
            </a:r>
            <a:r>
              <a:rPr lang="en-US" sz="2400" dirty="0" err="1"/>
              <a:t>tidak</a:t>
            </a:r>
            <a:r>
              <a:rPr lang="en-US" sz="2400" dirty="0"/>
              <a:t> </a:t>
            </a:r>
            <a:r>
              <a:rPr lang="en-US" sz="2400" dirty="0" err="1"/>
              <a:t>hanya</a:t>
            </a:r>
            <a:r>
              <a:rPr lang="en-US" sz="2400" dirty="0"/>
              <a:t> </a:t>
            </a:r>
            <a:r>
              <a:rPr lang="en-US" sz="2400" dirty="0" err="1"/>
              <a:t>dapat</a:t>
            </a:r>
            <a:r>
              <a:rPr lang="en-US" sz="2400" dirty="0"/>
              <a:t> </a:t>
            </a:r>
            <a:r>
              <a:rPr lang="en-US" sz="2400" dirty="0" err="1"/>
              <a:t>mengandalkan</a:t>
            </a:r>
            <a:r>
              <a:rPr lang="en-US" sz="2400" dirty="0"/>
              <a:t> </a:t>
            </a:r>
            <a:r>
              <a:rPr lang="en-US" sz="2400" dirty="0" err="1"/>
              <a:t>penerapan</a:t>
            </a:r>
            <a:r>
              <a:rPr lang="en-US" sz="2400" dirty="0"/>
              <a:t> </a:t>
            </a:r>
            <a:r>
              <a:rPr lang="en-US" sz="2400" dirty="0" err="1"/>
              <a:t>hukum</a:t>
            </a:r>
            <a:r>
              <a:rPr lang="en-US" sz="2400" dirty="0"/>
              <a:t> </a:t>
            </a:r>
            <a:r>
              <a:rPr lang="en-US" sz="2400" dirty="0" err="1"/>
              <a:t>pidana</a:t>
            </a:r>
            <a:r>
              <a:rPr lang="en-US" sz="2400" dirty="0"/>
              <a:t> </a:t>
            </a:r>
            <a:r>
              <a:rPr lang="en-US" sz="2400" dirty="0" err="1"/>
              <a:t>semata</a:t>
            </a:r>
            <a:r>
              <a:rPr lang="en-US" sz="2400" dirty="0"/>
              <a:t>, </a:t>
            </a:r>
            <a:r>
              <a:rPr lang="en-US" sz="2400" dirty="0" err="1"/>
              <a:t>tetapi</a:t>
            </a:r>
            <a:r>
              <a:rPr lang="en-US" sz="2400" dirty="0"/>
              <a:t> </a:t>
            </a:r>
            <a:r>
              <a:rPr lang="en-US" sz="2400" dirty="0" err="1"/>
              <a:t>juga</a:t>
            </a:r>
            <a:r>
              <a:rPr lang="en-US" sz="2400" dirty="0"/>
              <a:t> </a:t>
            </a:r>
            <a:r>
              <a:rPr lang="en-US" sz="2400" dirty="0" err="1"/>
              <a:t>melihat</a:t>
            </a:r>
            <a:r>
              <a:rPr lang="en-US" sz="2400" dirty="0"/>
              <a:t> </a:t>
            </a:r>
            <a:r>
              <a:rPr lang="en-US" sz="2400" dirty="0" err="1"/>
              <a:t>akar</a:t>
            </a:r>
            <a:r>
              <a:rPr lang="en-US" sz="2400" dirty="0"/>
              <a:t> </a:t>
            </a:r>
            <a:r>
              <a:rPr lang="en-US" sz="2400" dirty="0" err="1"/>
              <a:t>lahirnya</a:t>
            </a:r>
            <a:r>
              <a:rPr lang="en-US" sz="2400" dirty="0"/>
              <a:t> </a:t>
            </a:r>
            <a:r>
              <a:rPr lang="en-US" sz="2400" dirty="0" err="1"/>
              <a:t>persoalan</a:t>
            </a:r>
            <a:r>
              <a:rPr lang="en-US" sz="2400" dirty="0"/>
              <a:t> </a:t>
            </a:r>
            <a:r>
              <a:rPr lang="en-US" sz="2400" dirty="0" err="1"/>
              <a:t>kejahatan</a:t>
            </a:r>
            <a:r>
              <a:rPr lang="en-US" sz="2400" dirty="0"/>
              <a:t> </a:t>
            </a:r>
            <a:r>
              <a:rPr lang="en-US" sz="2400" dirty="0" err="1"/>
              <a:t>tersebut</a:t>
            </a:r>
            <a:r>
              <a:rPr lang="en-US" sz="2400" dirty="0"/>
              <a:t> </a:t>
            </a:r>
            <a:r>
              <a:rPr lang="en-US" sz="2400" dirty="0" err="1"/>
              <a:t>dari</a:t>
            </a:r>
            <a:r>
              <a:rPr lang="en-US" sz="2400" dirty="0"/>
              <a:t> </a:t>
            </a:r>
            <a:r>
              <a:rPr lang="en-US" sz="2400" dirty="0" err="1"/>
              <a:t>persoalan</a:t>
            </a:r>
            <a:r>
              <a:rPr lang="en-US" sz="2400" dirty="0"/>
              <a:t> </a:t>
            </a:r>
            <a:r>
              <a:rPr lang="en-US" sz="2400" dirty="0" err="1"/>
              <a:t>sosial</a:t>
            </a:r>
            <a:r>
              <a:rPr lang="en-US" sz="2400" dirty="0"/>
              <a:t>, </a:t>
            </a:r>
            <a:r>
              <a:rPr lang="en-US" sz="2400" dirty="0" err="1"/>
              <a:t>sehingga</a:t>
            </a:r>
            <a:r>
              <a:rPr lang="en-US" sz="2400" dirty="0"/>
              <a:t> </a:t>
            </a:r>
            <a:r>
              <a:rPr lang="en-US" sz="2400" dirty="0" err="1"/>
              <a:t>kebijakan</a:t>
            </a:r>
            <a:r>
              <a:rPr lang="en-US" sz="2400" dirty="0"/>
              <a:t> </a:t>
            </a:r>
            <a:r>
              <a:rPr lang="en-US" sz="2400" dirty="0" err="1"/>
              <a:t>sosial</a:t>
            </a:r>
            <a:r>
              <a:rPr lang="en-US" sz="2400" dirty="0"/>
              <a:t> </a:t>
            </a:r>
            <a:r>
              <a:rPr lang="en-US" sz="2400" dirty="0" err="1"/>
              <a:t>juga</a:t>
            </a:r>
            <a:r>
              <a:rPr lang="en-US" sz="2400" dirty="0"/>
              <a:t> </a:t>
            </a:r>
            <a:r>
              <a:rPr lang="en-US" sz="2400" dirty="0" err="1"/>
              <a:t>sangat</a:t>
            </a:r>
            <a:r>
              <a:rPr lang="en-US" sz="2400" dirty="0"/>
              <a:t> </a:t>
            </a:r>
            <a:r>
              <a:rPr lang="en-US" sz="2400" dirty="0" err="1"/>
              <a:t>penting</a:t>
            </a:r>
            <a:r>
              <a:rPr lang="en-US" sz="2400" dirty="0"/>
              <a:t> </a:t>
            </a:r>
            <a:r>
              <a:rPr lang="en-US" sz="2400" dirty="0" err="1"/>
              <a:t>dilakukan</a:t>
            </a:r>
            <a:r>
              <a:rPr lang="en-US" sz="2400" dirty="0" smtClean="0"/>
              <a:t>.</a:t>
            </a:r>
            <a:r>
              <a:rPr lang="id-ID" sz="2400" dirty="0" smtClean="0"/>
              <a:t> Misalnya dalam upaya pencegahan korupsi maka perlu dibangun sistem yang terpadu agar korupsi tidak terjadi lagi korupsi di kemudian hari. Misalnya dengan memperketat standar laporan keuangan atau laporan harta kekayaan bagi pejabat negara</a:t>
            </a:r>
            <a:r>
              <a:rPr lang="id-ID" sz="2400" dirty="0" smtClean="0"/>
              <a:t>. sehingga mempersempit ruang aparatur negara untuk melakukan penyelewengan kewenangan</a:t>
            </a:r>
            <a:endParaRPr 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游ゴシック Light"/>
        <a:font script="Hang" typeface="맑은 고딕"/>
        <a:font script="Hans" typeface="Calibri"/>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Calibri"/>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Calibri"/>
        <a:font script="Hant" typeface="新細明體"/>
        <a:font script="Arab" typeface="Calibri"/>
        <a:font script="Hebr" typeface="Calibri"/>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Calibri"/>
        <a:font script="Laoo" typeface="DokChampa"/>
        <a:font script="Sinh" typeface="Iskoola Pota"/>
        <a:font script="Mong" typeface="Mongolian Baiti"/>
        <a:font script="Viet" typeface="Calibri"/>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Calibri"/>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Calibri"/>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Calibri"/>
        <a:font script="Hant" typeface="新細明體"/>
        <a:font script="Arab" typeface="Calibri"/>
        <a:font script="Hebr" typeface="Calibri"/>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Calibri"/>
        <a:font script="Laoo" typeface="DokChampa"/>
        <a:font script="Sinh" typeface="Iskoola Pota"/>
        <a:font script="Mong" typeface="Mongolian Baiti"/>
        <a:font script="Viet" typeface="Calibri"/>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Calibri"/>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Calibri"/>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Calibri"/>
        <a:font script="Hant" typeface="新細明體"/>
        <a:font script="Arab" typeface="Calibri"/>
        <a:font script="Hebr" typeface="Calibri"/>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Calibri"/>
        <a:font script="Laoo" typeface="DokChampa"/>
        <a:font script="Sinh" typeface="Iskoola Pota"/>
        <a:font script="Mong" typeface="Mongolian Baiti"/>
        <a:font script="Viet" typeface="Calibri"/>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877</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宋体</vt:lpstr>
      <vt:lpstr>Arial</vt:lpstr>
      <vt:lpstr>Calibri</vt:lpstr>
      <vt:lpstr>Calibri Light</vt:lpstr>
      <vt:lpstr>Office 主题​​</vt:lpstr>
      <vt:lpstr>Retrospect</vt:lpstr>
      <vt:lpstr>PowerPoint Presentation</vt:lpstr>
      <vt:lpstr>PowerPoint Presentation</vt:lpstr>
      <vt:lpstr>Menurut Ahli</vt:lpstr>
      <vt:lpstr>PowerPoint Presentation</vt:lpstr>
      <vt:lpstr>PowerPoint Presentation</vt:lpstr>
      <vt:lpstr>PowerPoint Presentation</vt:lpstr>
      <vt:lpstr>PowerPoint Presentation</vt:lpstr>
      <vt:lpstr>PowerPoint Presentation</vt:lpstr>
      <vt:lpstr>PowerPoint Presentation</vt:lpstr>
      <vt:lpstr>Kebijakan Penal</vt:lpstr>
      <vt:lpstr>Pendekatan kebijakan non-penal</vt:lpstr>
      <vt:lpstr>TERIMA KASIH</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A S U S</cp:lastModifiedBy>
  <cp:revision>55</cp:revision>
  <dcterms:created xsi:type="dcterms:W3CDTF">2021-10-28T14:19:47Z</dcterms:created>
  <dcterms:modified xsi:type="dcterms:W3CDTF">2021-10-29T14:03:36Z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1033-3.1.6.6275</vt:lpwstr>
  </property>
</Properties>
</file>