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4526" autoAdjust="0"/>
  </p:normalViewPr>
  <p:slideViewPr>
    <p:cSldViewPr snapToGrid="0">
      <p:cViewPr varScale="1">
        <p:scale>
          <a:sx n="41" d="100"/>
          <a:sy n="41" d="100"/>
        </p:scale>
        <p:origin x="1110" y="72"/>
      </p:cViewPr>
      <p:guideLst>
        <p:guide orient="horz" pos="3238"/>
        <p:guide pos="5759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50859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2019/5/25</a:t>
            </a:fld>
            <a:endParaRPr kumimoji="1" lang="ja-JP" altLang="en-US"/>
          </a:p>
        </p:txBody>
      </p:sp>
      <p:sp>
        <p:nvSpPr>
          <p:cNvPr id="1050860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50861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0862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50863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2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4880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4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4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http://dotcolon.net/font/route159/</a:t>
            </a:r>
          </a:p>
          <a:p>
            <a:r>
              <a:rPr kumimoji="1" lang="en-US" altLang="ja-JP" dirty="0"/>
              <a:t>https://www.google.com/fonts/specimen/Open+Sans</a:t>
            </a:r>
            <a:endParaRPr kumimoji="1" lang="ja-JP" altLang="en-US" dirty="0"/>
          </a:p>
        </p:txBody>
      </p:sp>
      <p:sp>
        <p:nvSpPr>
          <p:cNvPr id="104894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30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8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89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90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19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92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9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94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91" grpId="0" build="allAtOnce"/>
      <p:bldP spid="1050192" grpId="0" animBg="1"/>
      <p:bldP spid="105019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9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7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588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589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59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591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92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593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594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59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96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97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98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99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9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91" grpId="0" animBg="1"/>
      <p:bldP spid="1050592" grpId="0" animBg="1"/>
      <p:bldP spid="1050593" grpId="0" animBg="1"/>
      <p:bldP spid="1050594" grpId="0" animBg="1"/>
      <p:bldP spid="1050595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96" grpId="0" animBg="1"/>
      <p:bldP spid="1050597" grpId="0" animBg="1"/>
      <p:bldP spid="1050598" grpId="0" animBg="1"/>
      <p:bldP spid="105059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9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0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1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2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3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4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5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6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7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8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29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30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31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832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833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834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835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3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3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3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3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4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2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4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5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4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48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5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51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4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4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4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4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4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4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4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4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04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04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4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04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04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104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04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04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4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4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4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4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4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19" grpId="0" animBg="1"/>
      <p:bldP spid="1049819" grpId="1" animBg="1"/>
      <p:bldP spid="1049820" grpId="0" animBg="1"/>
      <p:bldP spid="1049820" grpId="1" animBg="1"/>
      <p:bldP spid="1049821" grpId="0" animBg="1"/>
      <p:bldP spid="1049821" grpId="1" animBg="1"/>
      <p:bldP spid="1049822" grpId="0" animBg="1"/>
      <p:bldP spid="1049822" grpId="1" animBg="1"/>
      <p:bldP spid="1049823" grpId="0" animBg="1"/>
      <p:bldP spid="1049823" grpId="1" animBg="1"/>
      <p:bldP spid="1049824" grpId="0" animBg="1"/>
      <p:bldP spid="1049824" grpId="1" animBg="1"/>
      <p:bldP spid="1049825" grpId="0" animBg="1"/>
      <p:bldP spid="1049825" grpId="1" animBg="1"/>
      <p:bldP spid="1049826" grpId="0" animBg="1"/>
      <p:bldP spid="1049826" grpId="1" animBg="1"/>
      <p:bldP spid="1049827" grpId="0" animBg="1"/>
      <p:bldP spid="1049827" grpId="1" animBg="1"/>
      <p:bldP spid="1049828" grpId="0" animBg="1"/>
      <p:bldP spid="1049828" grpId="1" animBg="1"/>
      <p:bldP spid="1049829" grpId="0" animBg="1"/>
      <p:bldP spid="1049829" grpId="1" animBg="1"/>
      <p:bldP spid="1049830" grpId="0" animBg="1"/>
      <p:bldP spid="1049830" grpId="1" animBg="1"/>
      <p:bldP spid="10498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35" grpId="0" animBg="1"/>
      <p:bldP spid="1049836" grpId="0"/>
      <p:bldP spid="1049836" grpId="1"/>
      <p:bldP spid="1049837" grpId="0"/>
      <p:bldP spid="1049837" grpId="1"/>
      <p:bldP spid="1049838" grpId="0"/>
      <p:bldP spid="1049838" grpId="1"/>
      <p:bldP spid="1049839" grpId="0"/>
      <p:bldP spid="1049839" grpId="1"/>
      <p:bldP spid="104984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2" grpId="0" animBg="1"/>
      <p:bldP spid="104984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5" grpId="0" animBg="1"/>
      <p:bldP spid="104984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48" grpId="0" animBg="1"/>
      <p:bldP spid="104984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5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5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0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1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2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3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4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5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6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7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8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69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70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71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72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73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7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7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76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77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7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79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8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8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82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8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4998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4998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4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4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4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4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4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4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4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4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4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4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4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4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4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9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9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04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04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4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04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04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4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04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4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04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04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04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04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60" grpId="0" animBg="1"/>
      <p:bldP spid="1049960" grpId="1" animBg="1"/>
      <p:bldP spid="1049961" grpId="0" animBg="1"/>
      <p:bldP spid="1049961" grpId="1" animBg="1"/>
      <p:bldP spid="1049962" grpId="0" animBg="1"/>
      <p:bldP spid="1049962" grpId="1" animBg="1"/>
      <p:bldP spid="1049963" grpId="0" animBg="1"/>
      <p:bldP spid="1049963" grpId="1" animBg="1"/>
      <p:bldP spid="1049964" grpId="0" animBg="1"/>
      <p:bldP spid="1049964" grpId="1" animBg="1"/>
      <p:bldP spid="1049965" grpId="0" animBg="1"/>
      <p:bldP spid="1049965" grpId="1" animBg="1"/>
      <p:bldP spid="1049966" grpId="0" animBg="1"/>
      <p:bldP spid="1049966" grpId="1" animBg="1"/>
      <p:bldP spid="1049967" grpId="0" animBg="1"/>
      <p:bldP spid="1049967" grpId="1" animBg="1"/>
      <p:bldP spid="1049968" grpId="0" animBg="1"/>
      <p:bldP spid="1049968" grpId="1" animBg="1"/>
      <p:bldP spid="104997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73" grpId="0" animBg="1"/>
      <p:bldP spid="104997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7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76" grpId="0" animBg="1"/>
      <p:bldP spid="104997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7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79" grpId="0" animBg="1"/>
      <p:bldP spid="104998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8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82" grpId="0" animBg="1"/>
      <p:bldP spid="10499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99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8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9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9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99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84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9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9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99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85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9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9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2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13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214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215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216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217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18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1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21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22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2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2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26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27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28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31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32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33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3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36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37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38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39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4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41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42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43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24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46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0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50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50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50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50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050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050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050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5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5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5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5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050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1050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5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5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50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50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5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05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105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5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5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5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5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12" grpId="0" animBg="1"/>
      <p:bldP spid="1050212" grpId="1" animBg="1"/>
      <p:bldP spid="10502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17" grpId="0" animBg="1"/>
      <p:bldP spid="1050218" grpId="0"/>
      <p:bldP spid="1050218" grpId="1"/>
      <p:bldP spid="10502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21" grpId="0" animBg="1"/>
      <p:bldP spid="1050222" grpId="0" animBg="1"/>
      <p:bldP spid="1050222" grpId="1" animBg="1"/>
      <p:bldP spid="1050223" grpId="0"/>
      <p:bldP spid="1050223" grpId="1"/>
      <p:bldP spid="105022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2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26" grpId="0" animBg="1"/>
      <p:bldP spid="1050227" grpId="0" animBg="1"/>
      <p:bldP spid="1050227" grpId="1" animBg="1"/>
      <p:bldP spid="1050228" grpId="0"/>
      <p:bldP spid="1050228" grpId="1"/>
      <p:bldP spid="10502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31" grpId="0" animBg="1"/>
      <p:bldP spid="1050232" grpId="0" animBg="1"/>
      <p:bldP spid="1050232" grpId="1" animBg="1"/>
      <p:bldP spid="1050233" grpId="0"/>
      <p:bldP spid="1050233" grpId="1"/>
      <p:bldP spid="10502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36" grpId="0" animBg="1"/>
      <p:bldP spid="1050237" grpId="0" animBg="1"/>
      <p:bldP spid="1050237" grpId="1" animBg="1"/>
      <p:bldP spid="1050238" grpId="0"/>
      <p:bldP spid="1050238" grpId="1"/>
      <p:bldP spid="10502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41" grpId="0" animBg="1"/>
      <p:bldP spid="1050242" grpId="0" animBg="1"/>
      <p:bldP spid="1050242" grpId="1" animBg="1"/>
      <p:bldP spid="1050243" grpId="0"/>
      <p:bldP spid="1050243" grpId="1"/>
      <p:bldP spid="10502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4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7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1050618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619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620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621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622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2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25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26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1050627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29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30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10506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33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34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10506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37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38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1050639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4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41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42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1050643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44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45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50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50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50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50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050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0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0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050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5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1050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5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5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5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5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17" grpId="0" animBg="1"/>
      <p:bldP spid="1050617" grpId="1" animBg="1"/>
      <p:bldP spid="10506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6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22" grpId="0" animBg="1"/>
      <p:bldP spid="10506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25" grpId="0" animBg="1"/>
      <p:bldP spid="1050626" grpId="0" animBg="1"/>
      <p:bldP spid="1050626" grpId="1" animBg="1"/>
      <p:bldP spid="10506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29" grpId="0" animBg="1"/>
      <p:bldP spid="1050630" grpId="0" animBg="1"/>
      <p:bldP spid="1050630" grpId="1" animBg="1"/>
      <p:bldP spid="10506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33" grpId="0" animBg="1"/>
      <p:bldP spid="1050634" grpId="0" animBg="1"/>
      <p:bldP spid="1050634" grpId="1" animBg="1"/>
      <p:bldP spid="10506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37" grpId="0" animBg="1"/>
      <p:bldP spid="1050638" grpId="0" animBg="1"/>
      <p:bldP spid="1050638" grpId="1" animBg="1"/>
      <p:bldP spid="10506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41" grpId="0" animBg="1"/>
      <p:bldP spid="1050642" grpId="0" animBg="1"/>
      <p:bldP spid="1050642" grpId="1" animBg="1"/>
      <p:bldP spid="10506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4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93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894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89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89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897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98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49899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00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901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0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903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904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905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4990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07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0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4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4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04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04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0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9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97" grpId="0" animBg="1"/>
      <p:bldP spid="1049898" grpId="0" animBg="1"/>
      <p:bldP spid="1049898" grpId="1" animBg="1"/>
      <p:bldP spid="1049899" grpId="0" animBg="1"/>
      <p:bldP spid="1049899" grpId="1" animBg="1"/>
      <p:bldP spid="1049900" grpId="0" animBg="1"/>
      <p:bldP spid="1049900" grpId="1" animBg="1"/>
      <p:bldP spid="1049901" grpId="0" animBg="1"/>
      <p:bldP spid="1049901" grpId="1" animBg="1"/>
      <p:bldP spid="1049902" grpId="0" animBg="1"/>
      <p:bldP spid="1049902" grpId="1" animBg="1"/>
      <p:bldP spid="1049903" grpId="0" animBg="1"/>
      <p:bldP spid="1049903" grpId="1" animBg="1"/>
      <p:bldP spid="1049904" grpId="0" animBg="1"/>
      <p:bldP spid="1049904" grpId="1" animBg="1"/>
      <p:bldP spid="1049905" grpId="0" animBg="1"/>
      <p:bldP spid="1049905" grpId="1" animBg="1"/>
      <p:bldP spid="104990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07" grpId="0" animBg="1"/>
      <p:bldP spid="1049908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31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32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33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34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135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136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37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3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13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40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4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4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4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44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145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146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147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48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4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5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51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52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15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5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0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0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0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0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0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0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05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05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05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105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05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050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05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050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5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5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5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5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1050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1050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5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5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5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5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31" grpId="0" animBg="1"/>
      <p:bldP spid="1050131" grpId="1" animBg="1"/>
      <p:bldP spid="1050132" grpId="0" animBg="1"/>
      <p:bldP spid="1050132" grpId="1" animBg="1"/>
      <p:bldP spid="1050133" grpId="0" animBg="1"/>
      <p:bldP spid="1050133" grpId="1" animBg="1"/>
      <p:bldP spid="1050134" grpId="0" animBg="1"/>
      <p:bldP spid="1050134" grpId="1" animBg="1"/>
      <p:bldP spid="1050135" grpId="0" animBg="1"/>
      <p:bldP spid="1050135" grpId="1" animBg="1"/>
      <p:bldP spid="10501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40" grpId="0" animBg="1"/>
      <p:bldP spid="1050141" grpId="0" animBg="1"/>
      <p:bldP spid="1050141" grpId="1" animBg="1"/>
      <p:bldP spid="1050142" grpId="0" animBg="1"/>
      <p:bldP spid="1050142" grpId="1" animBg="1"/>
      <p:bldP spid="1050143" grpId="0" animBg="1"/>
      <p:bldP spid="1050143" grpId="1" animBg="1"/>
      <p:bldP spid="1050144" grpId="0" animBg="1"/>
      <p:bldP spid="1050144" grpId="1" animBg="1"/>
      <p:bldP spid="1050145" grpId="0" animBg="1"/>
      <p:bldP spid="1050145" grpId="1" animBg="1"/>
      <p:bldP spid="1050146" grpId="0" animBg="1"/>
      <p:bldP spid="1050146" grpId="1" animBg="1"/>
      <p:bldP spid="1050147" grpId="0" animBg="1"/>
      <p:bldP spid="1050147" grpId="1" animBg="1"/>
      <p:bldP spid="1050148" grpId="0" animBg="1"/>
      <p:bldP spid="1050148" grpId="1" animBg="1"/>
      <p:bldP spid="105014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5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51" grpId="0" animBg="1"/>
      <p:bldP spid="1050151" grpId="1" animBg="1"/>
      <p:bldP spid="1050152" grpId="0" animBg="1"/>
      <p:bldP spid="1050152" grpId="1" animBg="1"/>
      <p:bldP spid="105015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54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2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03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04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505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50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50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50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0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5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12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1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51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16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17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1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5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5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5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5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5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5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5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5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5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02" grpId="0" animBg="1"/>
      <p:bldP spid="1050502" grpId="1" animBg="1"/>
      <p:bldP spid="1050503" grpId="0" animBg="1"/>
      <p:bldP spid="1050503" grpId="1" animBg="1"/>
      <p:bldP spid="105050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08" grpId="0" animBg="1"/>
      <p:bldP spid="1050509" grpId="0" animBg="1"/>
      <p:bldP spid="1050510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1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12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5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5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1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14" grpId="0" animBg="1"/>
      <p:bldP spid="1050515" grpId="0" animBg="1"/>
      <p:bldP spid="1050515" grpId="1" animBg="1"/>
      <p:bldP spid="1050516" grpId="0" animBg="1"/>
      <p:bldP spid="1050516" grpId="1" animBg="1"/>
      <p:bldP spid="1050517" grpId="0" animBg="1"/>
      <p:bldP spid="105051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5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5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5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59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0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62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3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65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6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68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69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70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1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3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7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6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7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79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2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6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87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5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5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5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5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5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5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0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05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05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05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05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105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05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0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5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58" grpId="0" animBg="1"/>
      <p:bldP spid="1050159" grpId="0" animBg="1"/>
      <p:bldP spid="1050159" grpId="1" animBg="1"/>
      <p:bldP spid="1050160" grpId="0" animBg="1"/>
      <p:bldP spid="1050160" grpId="1" animBg="1"/>
      <p:bldP spid="1050161" grpId="0" animBg="1"/>
      <p:bldP spid="1050161" grpId="1" animBg="1"/>
      <p:bldP spid="1050162" grpId="0" animBg="1"/>
      <p:bldP spid="1050162" grpId="1" animBg="1"/>
      <p:bldP spid="1050163" grpId="0" animBg="1"/>
      <p:bldP spid="1050163" grpId="1" animBg="1"/>
      <p:bldP spid="1050164" grpId="0" animBg="1"/>
      <p:bldP spid="1050164" grpId="1" animBg="1"/>
      <p:bldP spid="1050165" grpId="0" animBg="1"/>
      <p:bldP spid="1050165" grpId="1" animBg="1"/>
      <p:bldP spid="1050166" grpId="0" animBg="1"/>
      <p:bldP spid="1050166" grpId="1" animBg="1"/>
      <p:bldP spid="1050167" grpId="0" animBg="1"/>
      <p:bldP spid="1050167" grpId="1" animBg="1"/>
      <p:bldP spid="1050168" grpId="0" animBg="1"/>
      <p:bldP spid="1050168" grpId="1" animBg="1"/>
      <p:bldP spid="1050169" grpId="0" animBg="1"/>
      <p:bldP spid="1050169" grpId="1" animBg="1"/>
      <p:bldP spid="1050170" grpId="0" animBg="1"/>
      <p:bldP spid="1050170" grpId="1" animBg="1"/>
      <p:bldP spid="105017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3" grpId="0" animBg="1"/>
      <p:bldP spid="105017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6" grpId="0" animBg="1"/>
      <p:bldP spid="105017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79" grpId="0" animBg="1"/>
      <p:bldP spid="105018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8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82" grpId="0" animBg="1"/>
      <p:bldP spid="10501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8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2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42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4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425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26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27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2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429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0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1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432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3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4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435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6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37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43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3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0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4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3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4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6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49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50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5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5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5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5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05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5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0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0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5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5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05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05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05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05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05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5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5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5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25" grpId="0" animBg="1"/>
      <p:bldP spid="1050426" grpId="0" animBg="1"/>
      <p:bldP spid="1050426" grpId="1" animBg="1"/>
      <p:bldP spid="1050427" grpId="0" animBg="1"/>
      <p:bldP spid="1050427" grpId="1" animBg="1"/>
      <p:bldP spid="1050428" grpId="0" animBg="1"/>
      <p:bldP spid="1050428" grpId="1" animBg="1"/>
      <p:bldP spid="1050429" grpId="0" animBg="1"/>
      <p:bldP spid="1050429" grpId="1" animBg="1"/>
      <p:bldP spid="1050430" grpId="0" animBg="1"/>
      <p:bldP spid="1050430" grpId="1" animBg="1"/>
      <p:bldP spid="1050431" grpId="0" animBg="1"/>
      <p:bldP spid="1050431" grpId="1" animBg="1"/>
      <p:bldP spid="1050432" grpId="0" animBg="1"/>
      <p:bldP spid="1050432" grpId="1" animBg="1"/>
      <p:bldP spid="1050433" grpId="0" animBg="1"/>
      <p:bldP spid="1050433" grpId="1" animBg="1"/>
      <p:bldP spid="1050434" grpId="0" animBg="1"/>
      <p:bldP spid="1050434" grpId="1" animBg="1"/>
      <p:bldP spid="1050435" grpId="0" animBg="1"/>
      <p:bldP spid="1050435" grpId="1" animBg="1"/>
      <p:bldP spid="1050436" grpId="0" animBg="1"/>
      <p:bldP spid="1050436" grpId="1" animBg="1"/>
      <p:bldP spid="1050437" grpId="0" animBg="1"/>
      <p:bldP spid="1050437" grpId="1" animBg="1"/>
      <p:bldP spid="10504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0" grpId="0" animBg="1"/>
      <p:bldP spid="10504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3" grpId="0" animBg="1"/>
      <p:bldP spid="105044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6" grpId="0" animBg="1"/>
      <p:bldP spid="105044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4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6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87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8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8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90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91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92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9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9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49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49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8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90" grpId="0" animBg="1"/>
      <p:bldP spid="1049991" grpId="0" animBg="1"/>
      <p:bldP spid="1049991" grpId="1" animBg="1"/>
      <p:bldP spid="1049992" grpId="0" animBg="1"/>
      <p:bldP spid="1049992" grpId="1" animBg="1"/>
      <p:bldP spid="104999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94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9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9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9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9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00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001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002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03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004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0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00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00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08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0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1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11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12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13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014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15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016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17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018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19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2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21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22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23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66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1050024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25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26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27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28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29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0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1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2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3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034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67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1050035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6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7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8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39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0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1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2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3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4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045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68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1050046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7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8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49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0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1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2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3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4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5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056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69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105005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5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06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5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5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5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5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5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5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5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5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5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5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0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0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0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50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0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0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0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0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0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0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0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0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0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0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0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5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5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5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5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5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5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5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5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5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5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5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9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99" grpId="0" animBg="1"/>
      <p:bldP spid="1050000" grpId="0" animBg="1"/>
      <p:bldP spid="1050000" grpId="1" animBg="1"/>
      <p:bldP spid="1050001" grpId="0" animBg="1"/>
      <p:bldP spid="1050001" grpId="1" animBg="1"/>
      <p:bldP spid="1050002" grpId="0" animBg="1"/>
      <p:bldP spid="1050002" grpId="1" animBg="1"/>
      <p:bldP spid="1050003" grpId="0" animBg="1"/>
      <p:bldP spid="1050003" grpId="1" animBg="1"/>
      <p:bldP spid="1050004" grpId="0" animBg="1"/>
      <p:bldP spid="1050004" grpId="1" animBg="1"/>
      <p:bldP spid="1050005" grpId="0" animBg="1"/>
      <p:bldP spid="1050005" grpId="1" animBg="1"/>
      <p:bldP spid="1050006" grpId="0" animBg="1"/>
      <p:bldP spid="1050006" grpId="1" animBg="1"/>
      <p:bldP spid="105000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0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0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11" grpId="0" animBg="1"/>
      <p:bldP spid="1050012" grpId="0" animBg="1"/>
      <p:bldP spid="1050013" grpId="0"/>
      <p:bldP spid="1050014" grpId="0" animBg="1"/>
      <p:bldP spid="1050015" grpId="0"/>
      <p:bldP spid="1050016" grpId="0" animBg="1"/>
      <p:bldP spid="1050017" grpId="0"/>
      <p:bldP spid="10500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2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22" grpId="0" animBg="1"/>
      <p:bldP spid="10500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90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291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292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29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294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95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96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97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98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99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0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1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2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3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4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5030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0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08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0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5031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11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1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503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16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17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5031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19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2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0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50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0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0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0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5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5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5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9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94" grpId="0" animBg="1"/>
      <p:bldP spid="1050295" grpId="0" animBg="1"/>
      <p:bldP spid="1050296" grpId="0" animBg="1"/>
      <p:bldP spid="1050297" grpId="0" animBg="1"/>
      <p:bldP spid="1050298" grpId="0" animBg="1"/>
      <p:bldP spid="1050299" grpId="0" animBg="1"/>
      <p:bldP spid="1050300" grpId="0" animBg="1"/>
      <p:bldP spid="1050301" grpId="0" animBg="1"/>
      <p:bldP spid="1050302" grpId="0" animBg="1"/>
      <p:bldP spid="1050303" grpId="0" animBg="1"/>
      <p:bldP spid="1050304" grpId="0" animBg="1"/>
      <p:bldP spid="105030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0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0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08" grpId="0" animBg="1"/>
      <p:bldP spid="105030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1" grpId="0" animBg="1"/>
      <p:bldP spid="105031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6" grpId="0" animBg="1"/>
      <p:bldP spid="10503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19" grpId="0" animBg="1"/>
      <p:bldP spid="10503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8865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86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886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886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69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870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1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2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3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4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5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876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7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7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88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3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4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5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886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7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8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89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90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891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92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93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889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89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896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89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4889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89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00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0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4890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0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04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0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4890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0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08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0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4891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11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12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13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1048914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8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4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4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4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04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4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0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4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04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104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4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4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48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104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104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4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4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8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868" grpId="0" animBg="1"/>
      <p:bldP spid="1048869" grpId="0" animBg="1"/>
      <p:bldP spid="1048870" grpId="0" animBg="1"/>
      <p:bldP spid="1048871" grpId="0" animBg="1"/>
      <p:bldP spid="1048872" grpId="0" animBg="1"/>
      <p:bldP spid="1048873" grpId="0" animBg="1"/>
      <p:bldP spid="1048874" grpId="0" animBg="1"/>
      <p:bldP spid="1048875" grpId="0" animBg="1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  <p:bldP spid="1048882" grpId="0" animBg="1"/>
      <p:bldP spid="1048883" grpId="0" animBg="1"/>
      <p:bldP spid="1048884" grpId="0" animBg="1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  <p:bldP spid="1048891" grpId="0" animBg="1"/>
      <p:bldP spid="1048892" grpId="0" animBg="1"/>
      <p:bldP spid="1048893" grpId="0" animBg="1"/>
      <p:bldP spid="104889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8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8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8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8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896" grpId="0" animBg="1"/>
      <p:bldP spid="104889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8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898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8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8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8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8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00" grpId="0" animBg="1"/>
      <p:bldP spid="104890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489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02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9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04" grpId="0" animBg="1"/>
      <p:bldP spid="104890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489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06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9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08" grpId="0" animBg="1"/>
      <p:bldP spid="104890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489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10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9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12" grpId="0" animBg="1"/>
      <p:bldP spid="10489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489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9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520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521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522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523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4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5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6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7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8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29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0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3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4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36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7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8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39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4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41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4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05054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5054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5054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5054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5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05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05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0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5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10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05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05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0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05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23" grpId="0" animBg="1"/>
      <p:bldP spid="1050524" grpId="0" animBg="1"/>
      <p:bldP spid="1050525" grpId="0" animBg="1"/>
      <p:bldP spid="1050526" grpId="0" animBg="1"/>
      <p:bldP spid="1050527" grpId="0" animBg="1"/>
      <p:bldP spid="1050528" grpId="0" animBg="1"/>
      <p:bldP spid="1050529" grpId="0" animBg="1"/>
      <p:bldP spid="1050530" grpId="0" animBg="1"/>
      <p:bldP spid="1050531" grpId="0" animBg="1"/>
      <p:bldP spid="1050532" grpId="0" animBg="1"/>
      <p:bldP spid="1050533" grpId="0" animBg="1"/>
      <p:bldP spid="1050534" grpId="0" animBg="1"/>
      <p:bldP spid="1050535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36" grpId="0" animBg="1"/>
      <p:bldP spid="1050537" grpId="0" animBg="1"/>
      <p:bldP spid="1050538" grpId="0" animBg="1"/>
      <p:bldP spid="1050539" grpId="0" animBg="1"/>
      <p:bldP spid="1050540" grpId="0" animBg="1"/>
      <p:bldP spid="1050541" grpId="0" animBg="1"/>
      <p:bldP spid="10505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505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4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505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4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505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4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505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4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505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770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71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772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773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7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7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76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77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78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79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780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781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782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783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78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85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4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7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73" grpId="0" animBg="1"/>
      <p:bldP spid="1049774" grpId="0" animBg="1"/>
      <p:bldP spid="1049775" grpId="0" animBg="1"/>
      <p:bldP spid="1049776" grpId="0" animBg="1"/>
      <p:bldP spid="1049777" grpId="0" animBg="1"/>
      <p:bldP spid="1049778" grpId="0" animBg="1"/>
      <p:bldP spid="104977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80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8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8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8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8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8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33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33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3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33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0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1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43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4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5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6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7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4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4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5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5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5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5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5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4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4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39" grpId="0" animBg="1"/>
      <p:bldP spid="1049340" grpId="0" animBg="1"/>
      <p:bldP spid="1049341" grpId="0" animBg="1"/>
      <p:bldP spid="10493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43" grpId="0" animBg="1"/>
      <p:bldP spid="1049344" grpId="0" animBg="1"/>
      <p:bldP spid="1049345" grpId="0" animBg="1"/>
      <p:bldP spid="1049346" grpId="0" animBg="1"/>
      <p:bldP spid="1049347" grpId="0" animBg="1"/>
      <p:bldP spid="104934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4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1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02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03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304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30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30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307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08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09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0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1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2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3" name="テキスト ボックス 19"/>
          <p:cNvSpPr txBox="1"/>
          <p:nvPr userDrawn="1"/>
        </p:nvSpPr>
        <p:spPr>
          <a:xfrm>
            <a:off x="6886463" y="7365870"/>
            <a:ext cx="1884681" cy="18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314" name="テキスト ボックス 20"/>
          <p:cNvSpPr txBox="1"/>
          <p:nvPr userDrawn="1"/>
        </p:nvSpPr>
        <p:spPr>
          <a:xfrm>
            <a:off x="10766800" y="5533553"/>
            <a:ext cx="1884681" cy="18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315" name="テキスト ボックス 21"/>
          <p:cNvSpPr txBox="1"/>
          <p:nvPr userDrawn="1"/>
        </p:nvSpPr>
        <p:spPr>
          <a:xfrm>
            <a:off x="14647139" y="3701237"/>
            <a:ext cx="1884680" cy="18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316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7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8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1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1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2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4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27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9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4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4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01" grpId="0" animBg="1"/>
      <p:bldP spid="1049302" grpId="0" animBg="1"/>
      <p:bldP spid="104930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07" grpId="0" animBg="1"/>
      <p:bldP spid="1049308" grpId="0" animBg="1"/>
      <p:bldP spid="1049309" grpId="0" animBg="1"/>
      <p:bldP spid="1049310" grpId="0" animBg="1"/>
      <p:bldP spid="1049311" grpId="0" animBg="1"/>
      <p:bldP spid="1049312" grpId="0" animBg="1"/>
      <p:bldP spid="1049313" grpId="0"/>
      <p:bldP spid="1049314" grpId="0"/>
      <p:bldP spid="1049315" grpId="0"/>
      <p:bldP spid="1049316" grpId="0" animBg="1"/>
      <p:bldP spid="1049317" grpId="0" animBg="1"/>
      <p:bldP spid="1049318" grpId="0" animBg="1"/>
      <p:bldP spid="10493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3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3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21" grpId="0" animBg="1"/>
      <p:bldP spid="10493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24" grpId="0" animBg="1"/>
      <p:bldP spid="10493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3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3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3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2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49030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31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32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7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49033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34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35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036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37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7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1049038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39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40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041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042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043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04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045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9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180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049046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47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49048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1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9049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0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1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2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9053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4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5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6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3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049057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58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4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049059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60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5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04906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6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6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049063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064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3145728" name="直線コネクタ 96"/>
          <p:cNvCxnSpPr>
            <a:cxnSpLocks/>
          </p:cNvCxnSpPr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65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66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6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6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69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7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7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9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4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0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0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0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045" grpId="0" animBg="1"/>
      <p:bldP spid="1049065" grpId="0" animBg="1"/>
      <p:bldP spid="1049066" grpId="0" animBg="1"/>
      <p:bldP spid="10490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6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0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069" grpId="0" animBg="1"/>
      <p:bldP spid="10490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0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2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2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26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27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9928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49929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9930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4993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3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3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26" grpId="0" animBg="1"/>
      <p:bldP spid="1049927" grpId="0" animBg="1"/>
      <p:bldP spid="1049928" grpId="0" animBg="1"/>
      <p:bldP spid="1049929" grpId="0" animBg="1"/>
      <p:bldP spid="1049930" grpId="0" animBg="1"/>
      <p:bldP spid="10499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3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35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1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1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1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1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1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20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50121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50122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50123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50124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501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2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13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19" grpId="0" animBg="1"/>
      <p:bldP spid="1050120" grpId="0" animBg="1"/>
      <p:bldP spid="1050121" grpId="0" animBg="1"/>
      <p:bldP spid="1050122" grpId="0" animBg="1"/>
      <p:bldP spid="1050123" grpId="0" animBg="1"/>
      <p:bldP spid="1050124" grpId="0" animBg="1"/>
      <p:bldP spid="10501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9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10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11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12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13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914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15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18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19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92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92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49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49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49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49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9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13" grpId="0" animBg="1"/>
      <p:bldP spid="1049914" grpId="0" animBg="1"/>
      <p:bldP spid="1049914" grpId="1" animBg="1"/>
      <p:bldP spid="1049915" grpId="0" animBg="1"/>
      <p:bldP spid="1049915" grpId="1" animBg="1"/>
      <p:bldP spid="104991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18" grpId="0" animBg="1"/>
      <p:bldP spid="1049918" grpId="1" animBg="1"/>
      <p:bldP spid="1049919" grpId="0" animBg="1"/>
      <p:bldP spid="1049919" grpId="1" animBg="1"/>
      <p:bldP spid="1049920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92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9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9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1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52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53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54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55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56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57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58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59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050460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61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462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463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46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465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6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6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6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6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7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71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72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73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74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7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5047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7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7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7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80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5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5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5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5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0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50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05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5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5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5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5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5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50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50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05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5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5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5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05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05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05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05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05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105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5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5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5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05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05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5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05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5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105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5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105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51" grpId="0" animBg="1"/>
      <p:bldP spid="1050452" grpId="0" animBg="1"/>
      <p:bldP spid="1050453" grpId="0" animBg="1"/>
      <p:bldP spid="1050454" grpId="0" animBg="1"/>
      <p:bldP spid="1050455" grpId="0" animBg="1"/>
      <p:bldP spid="1050456" grpId="0" animBg="1"/>
      <p:bldP spid="1050456" grpId="1" animBg="1"/>
      <p:bldP spid="1050457" grpId="0" animBg="1"/>
      <p:bldP spid="1050457" grpId="1" animBg="1"/>
      <p:bldP spid="1050458" grpId="0" animBg="1"/>
      <p:bldP spid="1050458" grpId="1" animBg="1"/>
      <p:bldP spid="1050459" grpId="0" animBg="1"/>
      <p:bldP spid="1050459" grpId="1" animBg="1"/>
      <p:bldP spid="1050460" grpId="0" animBg="1"/>
      <p:bldP spid="1050460" grpId="1" animBg="1"/>
      <p:bldP spid="105046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65" grpId="0" animBg="1"/>
      <p:bldP spid="105046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6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6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71" grpId="0" animBg="1"/>
      <p:bldP spid="1050472" grpId="0" animBg="1"/>
      <p:bldP spid="1050473" grpId="0" animBg="1"/>
      <p:bldP spid="1050474" grpId="0" animBg="1"/>
      <p:bldP spid="1050475" grpId="0" animBg="1"/>
      <p:bldP spid="105047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4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4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7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4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4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7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4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4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7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4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4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8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9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0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1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2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3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4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9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869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69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869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869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0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0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08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0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1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1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4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15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6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7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18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19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20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21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2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23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48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6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699" grpId="0" animBg="1"/>
      <p:bldP spid="1048700" grpId="0" animBg="1"/>
      <p:bldP spid="1048701" grpId="0" animBg="1"/>
      <p:bldP spid="1048702" grpId="0" animBg="1"/>
      <p:bldP spid="1048703" grpId="0" animBg="1"/>
      <p:bldP spid="1048704" grpId="0" animBg="1"/>
      <p:bldP spid="1048705" grpId="0" animBg="1"/>
      <p:bldP spid="104870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08" grpId="0" animBg="1"/>
      <p:bldP spid="104870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11" grpId="0" animBg="1"/>
      <p:bldP spid="10487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14" grpId="0" animBg="1"/>
      <p:bldP spid="10487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17" grpId="0" animBg="1"/>
      <p:bldP spid="10487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20" grpId="0" animBg="1"/>
      <p:bldP spid="10487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2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6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787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8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78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790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1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2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3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9794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5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6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7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8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99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00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01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02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03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04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05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06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07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08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09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1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11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2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3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4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5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6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7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1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8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90" grpId="0" animBg="1"/>
      <p:bldP spid="1049791" grpId="0" animBg="1"/>
      <p:bldP spid="1049792" grpId="0" animBg="1"/>
      <p:bldP spid="1049793" grpId="0" animBg="1"/>
      <p:bldP spid="1049794" grpId="0" animBg="1"/>
      <p:bldP spid="1049795" grpId="0" animBg="1"/>
      <p:bldP spid="1049796" grpId="0" animBg="1"/>
      <p:bldP spid="1049797" grpId="0" animBg="1"/>
      <p:bldP spid="1049798" grpId="0" animBg="1"/>
      <p:bldP spid="1049799" grpId="0" animBg="1"/>
      <p:bldP spid="1049800" grpId="0" animBg="1"/>
      <p:bldP spid="1049801" grpId="0" animBg="1"/>
      <p:bldP spid="1049802" grpId="0" animBg="1"/>
      <p:bldP spid="1049803" grpId="0" animBg="1"/>
      <p:bldP spid="1049804" grpId="0" animBg="1"/>
      <p:bldP spid="1049805" grpId="0" animBg="1"/>
      <p:bldP spid="1049806" grpId="0" animBg="1"/>
      <p:bldP spid="1049807" grpId="0"/>
      <p:bldP spid="1049808" grpId="0"/>
      <p:bldP spid="1049809" grpId="0"/>
      <p:bldP spid="1049810" grpId="0"/>
      <p:bldP spid="10498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1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105008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8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73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105009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74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1050094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5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6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75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1050097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8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099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50100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01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02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103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04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105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106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107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108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10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11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111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112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113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114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0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04" grpId="0" animBg="1"/>
      <p:bldP spid="1050105" grpId="0"/>
      <p:bldP spid="1050106" grpId="0"/>
      <p:bldP spid="1050107" grpId="0"/>
      <p:bldP spid="1050108" grpId="0"/>
      <p:bldP spid="1050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1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1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58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359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360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36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362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3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4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5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6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7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8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69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0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1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2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3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4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5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6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7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8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79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0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1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2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3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4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5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6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8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88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89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90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9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9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39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6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7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9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0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0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0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0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04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5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5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5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5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5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5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5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05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0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0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0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50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5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5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5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5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5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5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5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5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5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5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5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5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05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05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5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5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5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5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5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5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5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5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3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362" grpId="0" animBg="1"/>
      <p:bldP spid="1050363" grpId="0" animBg="1"/>
      <p:bldP spid="1050364" grpId="0" animBg="1"/>
      <p:bldP spid="1050365" grpId="0" animBg="1"/>
      <p:bldP spid="1050366" grpId="0" animBg="1"/>
      <p:bldP spid="1050367" grpId="0" animBg="1"/>
      <p:bldP spid="1050368" grpId="0" animBg="1"/>
      <p:bldP spid="1050369" grpId="0" animBg="1"/>
      <p:bldP spid="1050370" grpId="0" animBg="1"/>
      <p:bldP spid="1050371" grpId="0" animBg="1"/>
      <p:bldP spid="1050372" grpId="0" animBg="1"/>
      <p:bldP spid="1050373" grpId="0" animBg="1"/>
      <p:bldP spid="1050374" grpId="0" animBg="1"/>
      <p:bldP spid="1050375" grpId="0" animBg="1"/>
      <p:bldP spid="1050376" grpId="0" animBg="1"/>
      <p:bldP spid="1050377" grpId="0" animBg="1"/>
      <p:bldP spid="1050378" grpId="0" animBg="1"/>
      <p:bldP spid="1050379" grpId="0" animBg="1"/>
      <p:bldP spid="1050380" grpId="0" animBg="1"/>
      <p:bldP spid="1050381" grpId="0" animBg="1"/>
      <p:bldP spid="1050382" grpId="0" animBg="1"/>
      <p:bldP spid="1050383" grpId="0" animBg="1"/>
      <p:bldP spid="1050384" grpId="0" animBg="1"/>
      <p:bldP spid="1050385" grpId="0" animBg="1"/>
      <p:bldP spid="1050386" grpId="0" animBg="1"/>
      <p:bldP spid="1050387" grpId="0"/>
      <p:bldP spid="1050388" grpId="0"/>
      <p:bldP spid="1050389" grpId="0"/>
      <p:bldP spid="1050390" grpId="0"/>
      <p:bldP spid="1050391" grpId="0"/>
      <p:bldP spid="1050392" grpId="0"/>
      <p:bldP spid="105039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9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0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0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0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0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0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47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248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249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25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251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5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6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7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8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59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0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1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5026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5026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5026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6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7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5027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7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7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5027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7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7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50277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78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79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80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81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82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83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4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5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6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7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8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289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5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5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5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5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5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5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5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5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5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0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5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5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5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5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0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5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5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5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5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51" grpId="0" animBg="1"/>
      <p:bldP spid="1050252" grpId="0" animBg="1"/>
      <p:bldP spid="1050253" grpId="0" animBg="1"/>
      <p:bldP spid="1050254" grpId="0" animBg="1"/>
      <p:bldP spid="1050255" grpId="0" animBg="1"/>
      <p:bldP spid="1050256" grpId="0" animBg="1"/>
      <p:bldP spid="1050257" grpId="0" animBg="1"/>
      <p:bldP spid="1050258" grpId="0" animBg="1"/>
      <p:bldP spid="10502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61" grpId="0" animBg="1"/>
      <p:bldP spid="10502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64" grpId="0" animBg="1"/>
      <p:bldP spid="10502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6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67" grpId="0" animBg="1"/>
      <p:bldP spid="10502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6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70" grpId="0" animBg="1"/>
      <p:bldP spid="105027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73" grpId="0" animBg="1"/>
      <p:bldP spid="10502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2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276" grpId="0" animBg="1"/>
      <p:bldP spid="1050277" grpId="0" animBg="1"/>
      <p:bldP spid="1050278" grpId="0" animBg="1"/>
      <p:bldP spid="1050279" grpId="0" animBg="1"/>
      <p:bldP spid="1050280" grpId="0" animBg="1"/>
      <p:bldP spid="1050281" grpId="0" animBg="1"/>
      <p:bldP spid="1050282" grpId="0" animBg="1"/>
      <p:bldP spid="1050283" grpId="0"/>
      <p:bldP spid="1050284" grpId="0"/>
      <p:bldP spid="1050285" grpId="0"/>
      <p:bldP spid="1050286" grpId="0"/>
      <p:bldP spid="1050287" grpId="0"/>
      <p:bldP spid="1050288" grpId="0"/>
      <p:bldP spid="105028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2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2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2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47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48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49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50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551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52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553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554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555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556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57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558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559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56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561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562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3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4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5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6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7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68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50569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50570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50571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50572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050573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050574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050575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050576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77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78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79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8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81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0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0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05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05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05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05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0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0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0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0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5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5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47" grpId="0" animBg="1"/>
      <p:bldP spid="1050548" grpId="0" animBg="1"/>
      <p:bldP spid="1050549" grpId="0" animBg="1"/>
      <p:bldP spid="1050550" grpId="0" animBg="1"/>
      <p:bldP spid="1050551" grpId="0" animBg="1"/>
      <p:bldP spid="1050552" grpId="0" animBg="1"/>
      <p:bldP spid="1050553" grpId="0" animBg="1"/>
      <p:bldP spid="1050554" grpId="0" animBg="1"/>
      <p:bldP spid="1050555" grpId="0" animBg="1"/>
      <p:bldP spid="1050556" grpId="0" animBg="1"/>
      <p:bldP spid="10505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61" grpId="0" animBg="1"/>
      <p:bldP spid="1050562" grpId="0" animBg="1"/>
      <p:bldP spid="1050563" grpId="0" animBg="1"/>
      <p:bldP spid="1050564" grpId="0" animBg="1"/>
      <p:bldP spid="1050565" grpId="0" animBg="1"/>
      <p:bldP spid="1050566" grpId="0" animBg="1"/>
      <p:bldP spid="1050567" grpId="0" animBg="1"/>
      <p:bldP spid="10505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5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5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5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5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4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505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505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76" grpId="0" animBg="1"/>
      <p:bldP spid="1050577" grpId="0" animBg="1"/>
      <p:bldP spid="1050578" grpId="0" animBg="1"/>
      <p:bldP spid="1050579" grpId="0" animBg="1"/>
      <p:bldP spid="1050580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8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5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85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85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8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856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57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58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59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60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61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86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7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8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69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70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871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72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73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7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75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76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77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78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879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880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881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882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9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9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9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49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5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56" grpId="0" animBg="1"/>
      <p:bldP spid="1049857" grpId="0" animBg="1"/>
      <p:bldP spid="1049858" grpId="0" animBg="1"/>
      <p:bldP spid="1049859" grpId="0" animBg="1"/>
      <p:bldP spid="1049860" grpId="0" animBg="1"/>
      <p:bldP spid="1049861" grpId="0" animBg="1"/>
      <p:bldP spid="10498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6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6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6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8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6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6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8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6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7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8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71" grpId="0" animBg="1"/>
      <p:bldP spid="1049872" grpId="0"/>
      <p:bldP spid="1049873" grpId="0" animBg="1"/>
      <p:bldP spid="1049874" grpId="0"/>
      <p:bldP spid="1049875" grpId="0" animBg="1"/>
      <p:bldP spid="1049876" grpId="0"/>
      <p:bldP spid="1049877" grpId="0" animBg="1"/>
      <p:bldP spid="1049878" grpId="0"/>
      <p:bldP spid="1049879" grpId="0" animBg="1"/>
      <p:bldP spid="1049880" grpId="0" animBg="1"/>
      <p:bldP spid="1049881" grpId="0" animBg="1"/>
      <p:bldP spid="104988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67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068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069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07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071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072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3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4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5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6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7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8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07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080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5008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08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5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50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50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5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5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50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5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50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50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50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5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5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5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50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5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50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50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0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05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5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5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50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05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0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5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5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50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5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5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07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0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71" grpId="0" animBg="1"/>
      <p:bldP spid="1050072" grpId="0" animBg="1"/>
      <p:bldP spid="1050073" grpId="0" animBg="1"/>
      <p:bldP spid="1050074" grpId="0" animBg="1"/>
      <p:bldP spid="1050075" grpId="0" animBg="1"/>
      <p:bldP spid="1050076" grpId="0" animBg="1"/>
      <p:bldP spid="1050077" grpId="0" animBg="1"/>
      <p:bldP spid="1050078" grpId="0" animBg="1"/>
      <p:bldP spid="105007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0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0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080" grpId="0" animBg="1"/>
      <p:bldP spid="105008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08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0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0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1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22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23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24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325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32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32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32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329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0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7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8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39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0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1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2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3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4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5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34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4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34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4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35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5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5035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5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54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55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05035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357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0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0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5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50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5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50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5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50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5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50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5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50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50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50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50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50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5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0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50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50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50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5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50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50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50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5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5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5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5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21" grpId="0" animBg="1"/>
      <p:bldP spid="1050321" grpId="1" animBg="1"/>
      <p:bldP spid="1050322" grpId="0" animBg="1"/>
      <p:bldP spid="1050323" grpId="0" animBg="1"/>
      <p:bldP spid="10503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3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328" grpId="0" animBg="1"/>
      <p:bldP spid="1050329" grpId="0" animBg="1"/>
      <p:bldP spid="1050329" grpId="1" animBg="1"/>
      <p:bldP spid="1050330" grpId="0" animBg="1"/>
      <p:bldP spid="1050330" grpId="1" animBg="1"/>
      <p:bldP spid="1050331" grpId="0" animBg="1"/>
      <p:bldP spid="1050331" grpId="1" animBg="1"/>
      <p:bldP spid="1050332" grpId="0" animBg="1"/>
      <p:bldP spid="1050332" grpId="1" animBg="1"/>
      <p:bldP spid="1050333" grpId="0" animBg="1"/>
      <p:bldP spid="1050333" grpId="1" animBg="1"/>
      <p:bldP spid="1050334" grpId="0" animBg="1"/>
      <p:bldP spid="1050334" grpId="1" animBg="1"/>
      <p:bldP spid="1050335" grpId="0" animBg="1"/>
      <p:bldP spid="1050336" grpId="0" animBg="1"/>
      <p:bldP spid="1050337" grpId="0" animBg="1"/>
      <p:bldP spid="1050338" grpId="0" animBg="1"/>
      <p:bldP spid="1050339" grpId="0" animBg="1"/>
      <p:bldP spid="1050340" grpId="0" animBg="1"/>
      <p:bldP spid="1050341" grpId="0" animBg="1"/>
      <p:bldP spid="1050342" grpId="0" animBg="1"/>
      <p:bldP spid="1050343" grpId="0" animBg="1"/>
      <p:bldP spid="1050344" grpId="0" animBg="1"/>
      <p:bldP spid="1050345" grpId="0" animBg="1"/>
      <p:bldP spid="105034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4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4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3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6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3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3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35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0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601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602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60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604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6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105060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60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97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1050607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608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5060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1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98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50611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50612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99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5061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105061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5061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1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5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5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5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5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5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5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0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6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04" grpId="0" animBg="1"/>
      <p:bldP spid="105060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6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6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10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6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6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1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6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6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6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1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6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58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58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58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586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58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5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58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36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937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93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93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940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5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256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049941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42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49943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7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9944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45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46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47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8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9948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49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0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1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9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049952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3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0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049954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5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1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049956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7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2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04995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95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9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94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5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6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1049367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210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1049368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9369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9370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4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4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65" grpId="0"/>
      <p:bldP spid="10493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3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6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2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862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624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8625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48626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8627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48628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48629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048630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3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4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8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3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4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4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/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4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6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6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8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129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130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131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9132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49133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9134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49135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491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3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1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9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9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28" grpId="0" animBg="1"/>
      <p:bldP spid="1049129" grpId="0"/>
      <p:bldP spid="1049131" grpId="0" animBg="1"/>
      <p:bldP spid="1049132" grpId="0" animBg="1"/>
      <p:bldP spid="1049133" grpId="0" animBg="1"/>
      <p:bldP spid="1049134" grpId="0" animBg="1"/>
      <p:bldP spid="1049135" grpId="0" animBg="1"/>
      <p:bldP spid="104913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9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20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21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422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23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94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26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427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28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4942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3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31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432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33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9434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3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36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437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38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4943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4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4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04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04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04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04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04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04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1049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1049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104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104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104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104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20" grpId="0" animBg="1"/>
      <p:bldP spid="1049421" grpId="0"/>
      <p:bldP spid="1049422" grpId="0" animBg="1"/>
      <p:bldP spid="1049423" grpId="0" animBg="1"/>
      <p:bldP spid="10494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26" grpId="0" animBg="1"/>
      <p:bldP spid="1049427" grpId="0" animBg="1"/>
      <p:bldP spid="1049428" grpId="0" animBg="1"/>
      <p:bldP spid="10494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0494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0494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3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0494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0494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31" grpId="0" animBg="1"/>
      <p:bldP spid="1049432" grpId="0" animBg="1"/>
      <p:bldP spid="1049433" grpId="0" animBg="1"/>
      <p:bldP spid="10494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049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049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3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049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049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36" grpId="0" animBg="1"/>
      <p:bldP spid="1049437" grpId="0" animBg="1"/>
      <p:bldP spid="1049438" grpId="0" animBg="1"/>
      <p:bldP spid="10494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0494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0494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4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0494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0494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9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30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31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32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533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534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3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36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37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38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39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40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41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4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4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4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4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30" grpId="0" animBg="1"/>
      <p:bldP spid="1049533" grpId="0"/>
      <p:bldP spid="1049534" grpId="0" animBg="1"/>
      <p:bldP spid="104953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36" grpId="0" build="allAtOnce"/>
      <p:bldP spid="1049537" grpId="0"/>
      <p:bldP spid="1049540" grpId="0"/>
      <p:bldP spid="1049541" grpId="0"/>
      <p:bldP spid="10495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4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8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79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9480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81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82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483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8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8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8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4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4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78" grpId="0" animBg="1"/>
      <p:bldP spid="1049479" grpId="0" animBg="1"/>
      <p:bldP spid="1049480" grpId="0"/>
      <p:bldP spid="1049482" grpId="0"/>
      <p:bldP spid="1049483" grpId="0" animBg="1"/>
      <p:bldP spid="104948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8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4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6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49597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598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599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00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01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0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03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49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4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4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49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96" grpId="0"/>
      <p:bldP spid="1049598" grpId="0" animBg="1"/>
      <p:bldP spid="1049598" grpId="1" animBg="1"/>
      <p:bldP spid="1049599" grpId="0" animBg="1"/>
      <p:bldP spid="1049599" grpId="1" animBg="1"/>
      <p:bldP spid="1049600" grpId="0" animBg="1"/>
      <p:bldP spid="1049600" grpId="1" animBg="1"/>
      <p:bldP spid="1049601" grpId="0" animBg="1"/>
      <p:bldP spid="1049601" grpId="1" animBg="1"/>
      <p:bldP spid="104960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0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21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22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9723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2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26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727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728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72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1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35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36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37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4973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4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20" grpId="0" animBg="1"/>
      <p:bldP spid="1049722" grpId="0"/>
      <p:bldP spid="104972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3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97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9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9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4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4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9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9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9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5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97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97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97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26" grpId="0"/>
      <p:bldP spid="1049726" grpId="2"/>
      <p:bldP spid="1049727" grpId="0"/>
      <p:bldP spid="1049727" grpId="2"/>
      <p:bldP spid="1049728" grpId="0"/>
      <p:bldP spid="1049728" grpId="2"/>
      <p:bldP spid="10497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35" grpId="0" animBg="1"/>
      <p:bldP spid="1049736" grpId="0" animBg="1"/>
      <p:bldP spid="104973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0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40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40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40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40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10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11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14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15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1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1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18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19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2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2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0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50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50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0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5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5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0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09" grpId="0" animBg="1"/>
      <p:bldP spid="1050410" grpId="0" animBg="1"/>
      <p:bldP spid="1050410" grpId="1" animBg="1"/>
      <p:bldP spid="1050411" grpId="0" animBg="1"/>
      <p:bldP spid="1050411" grpId="1" animBg="1"/>
      <p:bldP spid="105041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1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14" grpId="0" animBg="1"/>
      <p:bldP spid="1050414" grpId="1" animBg="1"/>
      <p:bldP spid="1050415" grpId="0" animBg="1"/>
      <p:bldP spid="1050415" grpId="1" animBg="1"/>
      <p:bldP spid="105041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18" grpId="0" animBg="1"/>
      <p:bldP spid="1050418" grpId="1" animBg="1"/>
      <p:bldP spid="1050419" grpId="0" animBg="1"/>
      <p:bldP spid="1050419" grpId="1" animBg="1"/>
      <p:bldP spid="105042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2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4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55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56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57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5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459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60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61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462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463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464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9465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66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6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68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6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76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7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4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4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4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4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4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4" grpId="0" animBg="1"/>
      <p:bldP spid="1049455" grpId="0" animBg="1"/>
      <p:bldP spid="1049456" grpId="0" animBg="1"/>
      <p:bldP spid="1049459" grpId="0" animBg="1"/>
      <p:bldP spid="1049460" grpId="0" animBg="1"/>
      <p:bldP spid="1049461" grpId="0"/>
      <p:bldP spid="1049462" grpId="0"/>
      <p:bldP spid="1049463" grpId="0"/>
      <p:bldP spid="1049464" grpId="0"/>
      <p:bldP spid="1049465" grpId="0"/>
      <p:bldP spid="1049466" grpId="0" animBg="1"/>
      <p:bldP spid="104946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6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6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94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75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76" grpId="0" animBg="1"/>
      <p:bldP spid="10494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47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6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547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548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49549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50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551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52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53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5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5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556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57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558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559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49560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6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4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49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4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49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4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49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4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46" grpId="0" animBg="1"/>
      <p:bldP spid="1049546" grpId="1" animBg="1"/>
      <p:bldP spid="1049548" grpId="0" animBg="1"/>
      <p:bldP spid="1049548" grpId="1" animBg="1"/>
      <p:bldP spid="1049549" grpId="0" animBg="1"/>
      <p:bldP spid="1049549" grpId="1" animBg="1"/>
      <p:bldP spid="1049550" grpId="0" animBg="1"/>
      <p:bldP spid="1049550" grpId="1" animBg="1"/>
      <p:bldP spid="1049551" grpId="0" animBg="1"/>
      <p:bldP spid="1049551" grpId="1" animBg="1"/>
      <p:bldP spid="1049552" grpId="0"/>
      <p:bldP spid="1049553" grpId="0" animBg="1"/>
      <p:bldP spid="10495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55" grpId="0" animBg="1"/>
      <p:bldP spid="1049555" grpId="1" animBg="1"/>
      <p:bldP spid="104955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57" grpId="0" animBg="1"/>
      <p:bldP spid="1049557" grpId="1" animBg="1"/>
      <p:bldP spid="1049558" grpId="0" animBg="1"/>
      <p:bldP spid="1049558" grpId="1" animBg="1"/>
      <p:bldP spid="1049559" grpId="0" animBg="1"/>
      <p:bldP spid="1049559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3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24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62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62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62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62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2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30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04963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3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34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3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36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37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04963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3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40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4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42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43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04964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4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46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4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48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4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04965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5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52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5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9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04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04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4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4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104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4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4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104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23" grpId="0" animBg="1"/>
      <p:bldP spid="1049625" grpId="0"/>
      <p:bldP spid="1049626" grpId="0"/>
      <p:bldP spid="10496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28" grpId="0" animBg="1"/>
      <p:bldP spid="10496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30" grpId="0" animBg="1"/>
      <p:bldP spid="10496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34" grpId="0" animBg="1"/>
      <p:bldP spid="10496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36" grpId="0" animBg="1"/>
      <p:bldP spid="10496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40" grpId="0" animBg="1"/>
      <p:bldP spid="104964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42" grpId="0" animBg="1"/>
      <p:bldP spid="10496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46" grpId="0" animBg="1"/>
      <p:bldP spid="104964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48" grpId="0" animBg="1"/>
      <p:bldP spid="10496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5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5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5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7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4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49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5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751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5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47" grpId="0" animBg="1"/>
      <p:bldP spid="1049749" grpId="0"/>
      <p:bldP spid="1049750" grpId="0"/>
      <p:bldP spid="1049751" grpId="0" animBg="1"/>
      <p:bldP spid="104975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2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43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444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45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04944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44" grpId="0" animBg="1"/>
      <p:bldP spid="1049445" grpId="0"/>
      <p:bldP spid="104944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7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4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49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450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45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452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5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4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47" grpId="0" animBg="1"/>
      <p:bldP spid="1049450" grpId="0"/>
      <p:bldP spid="1049451" grpId="0"/>
      <p:bldP spid="1049452" grpId="0" animBg="1"/>
      <p:bldP spid="10494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6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667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 dirty="0"/>
          </a:p>
        </p:txBody>
      </p:sp>
      <p:sp>
        <p:nvSpPr>
          <p:cNvPr id="1049668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669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670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671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672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673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74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75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76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77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678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679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680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68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68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68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8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9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9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9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693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94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95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96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97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104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104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04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104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4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4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104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68" grpId="0"/>
      <p:bldP spid="1049669" grpId="0"/>
      <p:bldP spid="1049670" grpId="0"/>
      <p:bldP spid="1049671" grpId="0"/>
      <p:bldP spid="1049672" grpId="0"/>
      <p:bldP spid="1049673" grpId="0" animBg="1"/>
      <p:bldP spid="1049674" grpId="0" animBg="1"/>
      <p:bldP spid="1049675" grpId="0" animBg="1"/>
      <p:bldP spid="1049676" grpId="0" animBg="1"/>
      <p:bldP spid="1049677" grpId="0" animBg="1"/>
      <p:bldP spid="1049678" grpId="0"/>
      <p:bldP spid="1049679" grpId="0"/>
      <p:bldP spid="1049680" grpId="0"/>
      <p:bldP spid="1049681" grpId="0"/>
      <p:bldP spid="1049682" grpId="0"/>
      <p:bldP spid="104968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8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9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9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96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93" grpId="0" animBg="1"/>
      <p:bldP spid="1049694" grpId="0" animBg="1"/>
      <p:bldP spid="1049695" grpId="0" animBg="1"/>
      <p:bldP spid="1049696" grpId="0" animBg="1"/>
      <p:bldP spid="104969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4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55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756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757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758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759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760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4976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76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76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76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76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4976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767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049768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4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4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4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56" grpId="0" animBg="1"/>
      <p:bldP spid="1049757" grpId="0" animBg="1"/>
      <p:bldP spid="1049758" grpId="0" animBg="1"/>
      <p:bldP spid="1049759" grpId="0" animBg="1"/>
      <p:bldP spid="1049760" grpId="0" animBg="1"/>
      <p:bldP spid="1049761" grpId="0" animBg="1"/>
      <p:bldP spid="104976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63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6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7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65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7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66" grpId="0"/>
      <p:bldP spid="10497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7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76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49081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2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3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0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49084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5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6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1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49087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8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89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2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49090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91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92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09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09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grpSp>
        <p:nvGrpSpPr>
          <p:cNvPr id="193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049095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96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097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09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45729" name="直線コネクタ 25"/>
          <p:cNvCxnSpPr>
            <a:cxnSpLocks/>
          </p:cNvCxnSpPr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9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910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1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104910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5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910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08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04910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1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11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49112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1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11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115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4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4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4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4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4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99" grpId="0" animBg="1"/>
      <p:bldP spid="104910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01" grpId="0" animBg="1"/>
      <p:bldP spid="104910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05" grpId="0" animBg="1"/>
      <p:bldP spid="104910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0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08" grpId="0" animBg="1"/>
      <p:bldP spid="1049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111" grpId="0" animBg="1"/>
      <p:bldP spid="104911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13" grpId="0"/>
      <p:bldP spid="1049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11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49562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63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64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1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49565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66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67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2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49568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69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70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3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49571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72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73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574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575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grpSp>
        <p:nvGrpSpPr>
          <p:cNvPr id="234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04957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7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7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57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45730" name="直線コネクタ 25"/>
          <p:cNvCxnSpPr>
            <a:cxnSpLocks/>
          </p:cNvCxnSpPr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580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9581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2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104958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6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9587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8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04959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91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92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49593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94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95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9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9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4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4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4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80" grpId="0" animBg="1"/>
      <p:bldP spid="104958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82" grpId="0" animBg="1"/>
      <p:bldP spid="10495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8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86" grpId="0" animBg="1"/>
      <p:bldP spid="10495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8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89" grpId="0" animBg="1"/>
      <p:bldP spid="104959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9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92" grpId="0" animBg="1"/>
      <p:bldP spid="104959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5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594" grpId="0" animBg="1"/>
      <p:bldP spid="104959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19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19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19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19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200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201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20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0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04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205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20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0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08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050209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2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21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0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50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9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1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199" grpId="0" animBg="1"/>
      <p:bldP spid="1050200" grpId="0" animBg="1"/>
      <p:bldP spid="1050200" grpId="1" animBg="1"/>
      <p:bldP spid="1050201" grpId="0" animBg="1"/>
      <p:bldP spid="1050201" grpId="1" animBg="1"/>
      <p:bldP spid="105020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0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04" grpId="0" animBg="1"/>
      <p:bldP spid="1050204" grpId="1" animBg="1"/>
      <p:bldP spid="1050205" grpId="0" animBg="1"/>
      <p:bldP spid="1050205" grpId="1" animBg="1"/>
      <p:bldP spid="105020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0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08" grpId="0" animBg="1"/>
      <p:bldP spid="1050208" grpId="1" animBg="1"/>
      <p:bldP spid="1050209" grpId="0" animBg="1"/>
      <p:bldP spid="1050209" grpId="1" animBg="1"/>
      <p:bldP spid="105021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21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2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2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97160" name="図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1049606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607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60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60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16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45731" name="直線コネクタ 19"/>
          <p:cNvCxnSpPr>
            <a:cxnSpLocks/>
          </p:cNvCxnSpPr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線コネクタ 20"/>
          <p:cNvCxnSpPr>
            <a:cxnSpLocks/>
          </p:cNvCxnSpPr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線コネクタ 21"/>
          <p:cNvCxnSpPr>
            <a:cxnSpLocks/>
            <a:endCxn id="1049615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線コネクタ 22"/>
          <p:cNvCxnSpPr>
            <a:cxnSpLocks/>
            <a:stCxn id="1049613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17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619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20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21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22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4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49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4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9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9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49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5" grpId="0" animBg="1"/>
      <p:bldP spid="1049608" grpId="0"/>
      <p:bldP spid="104960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6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1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6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496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17" grpId="0" animBg="1"/>
      <p:bldP spid="10496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6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619" grpId="0" animBg="1"/>
      <p:bldP spid="1049620" grpId="0" animBg="1"/>
      <p:bldP spid="1049621" grpId="0" animBg="1"/>
      <p:bldP spid="1049622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9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40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41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42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pic>
        <p:nvPicPr>
          <p:cNvPr id="2097161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1049743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4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745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4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4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39" grpId="0" animBg="1"/>
      <p:bldP spid="1049740" grpId="0" animBg="1"/>
      <p:bldP spid="1049743" grpId="0"/>
      <p:bldP spid="1049744" grpId="0"/>
      <p:bldP spid="1049745" grpId="0" animBg="1"/>
      <p:bldP spid="104974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9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10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11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12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pic>
        <p:nvPicPr>
          <p:cNvPr id="2097157" name="図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097158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1049413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414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415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1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417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4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4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4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04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9" grpId="0" animBg="1"/>
      <p:bldP spid="1049410" grpId="0" animBg="1"/>
      <p:bldP spid="1049413" grpId="0"/>
      <p:bldP spid="1049413" grpId="1"/>
      <p:bldP spid="1049414" grpId="0"/>
      <p:bldP spid="1049414" grpId="1"/>
      <p:bldP spid="1049415" grpId="0" animBg="1"/>
      <p:bldP spid="1049416" grpId="0"/>
      <p:bldP spid="1049417" grpId="0" animBg="1"/>
      <p:bldP spid="10494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7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88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89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490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491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92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93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94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2097159" name="図 6"/>
          <p:cNvPicPr>
            <a:picLocks noChangeAspect="1"/>
          </p:cNvPicPr>
          <p:nvPr userDrawn="1"/>
        </p:nvPicPr>
        <p:blipFill rotWithShape="1">
          <a:blip r:embed="rId2"/>
          <a:srcRect b="37462"/>
          <a:stretch>
            <a:fillRect/>
          </a:stretch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104949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496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9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49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9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00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0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02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03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04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049505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06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07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08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09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510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11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4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87" grpId="0" animBg="1"/>
      <p:bldP spid="1049488" grpId="0" animBg="1"/>
      <p:bldP spid="1049492" grpId="0"/>
      <p:bldP spid="1049493" grpId="0" animBg="1"/>
      <p:bldP spid="104949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4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95" grpId="0"/>
      <p:bldP spid="1049496" grpId="0" animBg="1"/>
      <p:bldP spid="1049497" grpId="0"/>
      <p:bldP spid="10494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9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00" grpId="0" animBg="1"/>
      <p:bldP spid="1049501" grpId="0"/>
      <p:bldP spid="104950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0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04" grpId="0" animBg="1"/>
      <p:bldP spid="1049505" grpId="0"/>
      <p:bldP spid="104950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0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08" grpId="0" animBg="1"/>
      <p:bldP spid="1049509" grpId="0"/>
      <p:bldP spid="10495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5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13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14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515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51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224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104951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51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5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1049519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520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521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6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49522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523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524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4952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49526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5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52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2" grpId="0" animBg="1"/>
      <p:bldP spid="1049513" grpId="0" animBg="1"/>
      <p:bldP spid="1049516" grpId="0" animBg="1"/>
      <p:bldP spid="1049516" grpId="1" animBg="1"/>
      <p:bldP spid="1049525" grpId="0"/>
      <p:bldP spid="1049526" grpId="0" animBg="1"/>
      <p:bldP spid="10495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65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656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657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4965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496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660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61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662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49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9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54" grpId="0" animBg="1"/>
      <p:bldP spid="1049657" grpId="0"/>
      <p:bldP spid="104965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6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6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5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60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6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6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66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96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96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8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699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700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01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02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703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704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70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70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707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49708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709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1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1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13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1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15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16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17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971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719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4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4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4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4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4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49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4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4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4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4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04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104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104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04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98" grpId="0" animBg="1"/>
      <p:bldP spid="1049699" grpId="0" animBg="1"/>
      <p:bldP spid="1049699" grpId="1" animBg="1"/>
      <p:bldP spid="1049700" grpId="0" animBg="1"/>
      <p:bldP spid="1049700" grpId="1" animBg="1"/>
      <p:bldP spid="1049701" grpId="0" animBg="1"/>
      <p:bldP spid="1049701" grpId="1" animBg="1"/>
      <p:bldP spid="1049702" grpId="0" animBg="1"/>
      <p:bldP spid="1049702" grpId="1" animBg="1"/>
      <p:bldP spid="1049703" grpId="0" animBg="1"/>
      <p:bldP spid="1049703" grpId="1" animBg="1"/>
      <p:bldP spid="1049706" grpId="0" animBg="1"/>
      <p:bldP spid="1049706" grpId="1" animBg="1"/>
      <p:bldP spid="1049707" grpId="0"/>
      <p:bldP spid="1049707" grpId="1"/>
      <p:bldP spid="1049708" grpId="0" animBg="1"/>
      <p:bldP spid="1049708" grpId="1" animBg="1"/>
      <p:bldP spid="1049709" grpId="0"/>
      <p:bldP spid="1049709" grpId="1"/>
      <p:bldP spid="10497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7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7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11" grpId="0"/>
      <p:bldP spid="1049711" grpId="1"/>
      <p:bldP spid="104971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13" grpId="0"/>
      <p:bldP spid="1049713" grpId="1"/>
      <p:bldP spid="10497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15" grpId="0"/>
      <p:bldP spid="1049715" grpId="1"/>
      <p:bldP spid="1049716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17" grpId="0"/>
      <p:bldP spid="1049717" grpId="1"/>
      <p:bldP spid="10497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7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7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7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719" grpId="0" animBg="1"/>
      <p:bldP spid="1049719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1049374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375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4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104937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37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3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79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380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381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382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83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84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385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386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15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49387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938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938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9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9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9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393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049394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049395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049396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04939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398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399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400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40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0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0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04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405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40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40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408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4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4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104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04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04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04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4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04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04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04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104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104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04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04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4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4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104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104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104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04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104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4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4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104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104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104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104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104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04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04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78" grpId="0" animBg="1"/>
      <p:bldP spid="1049378" grpId="1" animBg="1"/>
      <p:bldP spid="1049379" grpId="0" animBg="1"/>
      <p:bldP spid="1049379" grpId="1" animBg="1"/>
      <p:bldP spid="1049382" grpId="0" animBg="1"/>
      <p:bldP spid="1049382" grpId="1" animBg="1"/>
      <p:bldP spid="1049383" grpId="0" animBg="1"/>
      <p:bldP spid="1049383" grpId="1" animBg="1"/>
      <p:bldP spid="1049384" grpId="0" animBg="1"/>
      <p:bldP spid="1049384" grpId="1" animBg="1"/>
      <p:bldP spid="1049385" grpId="0" animBg="1"/>
      <p:bldP spid="1049385" grpId="1" animBg="1"/>
      <p:bldP spid="1049386" grpId="0" animBg="1"/>
      <p:bldP spid="1049386" grpId="1" animBg="1"/>
      <p:bldP spid="104938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493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493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8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10493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9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493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493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90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10493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9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493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493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9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10493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9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493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493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39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3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10493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393" grpId="0"/>
      <p:bldP spid="1049394" grpId="0"/>
      <p:bldP spid="1049395" grpId="0"/>
      <p:bldP spid="1049396" grpId="0"/>
      <p:bldP spid="1049397" grpId="0"/>
      <p:bldP spid="1049398" grpId="0"/>
      <p:bldP spid="1049399" grpId="0"/>
      <p:bldP spid="1049400" grpId="0"/>
      <p:bldP spid="104940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4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4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0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4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4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0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0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94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94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406" grpId="0"/>
      <p:bldP spid="104940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4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40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786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8787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88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48789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104879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9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92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04879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94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04879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96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4879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98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799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8" grpId="0" animBg="1"/>
      <p:bldP spid="1048789" grpId="0" animBg="1"/>
      <p:bldP spid="104879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92" grpId="0" animBg="1"/>
      <p:bldP spid="104879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94" grpId="0" animBg="1"/>
      <p:bldP spid="10487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96" grpId="0" animBg="1"/>
      <p:bldP spid="104879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7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798" grpId="0" animBg="1"/>
      <p:bldP spid="1048799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66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66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1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482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483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48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485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486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87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8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8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90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91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9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9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94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95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9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9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498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499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50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50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5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5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5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5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05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05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5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8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4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485" grpId="0" animBg="1"/>
      <p:bldP spid="1050486" grpId="0" animBg="1"/>
      <p:bldP spid="1050486" grpId="1" animBg="1"/>
      <p:bldP spid="1050487" grpId="0" animBg="1"/>
      <p:bldP spid="1050487" grpId="1" animBg="1"/>
      <p:bldP spid="1050488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8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90" grpId="0" animBg="1"/>
      <p:bldP spid="1050490" grpId="1" animBg="1"/>
      <p:bldP spid="1050491" grpId="0" animBg="1"/>
      <p:bldP spid="1050491" grpId="1" animBg="1"/>
      <p:bldP spid="105049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9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94" grpId="0" animBg="1"/>
      <p:bldP spid="1050494" grpId="1" animBg="1"/>
      <p:bldP spid="1050495" grpId="0" animBg="1"/>
      <p:bldP spid="1050495" grpId="1" animBg="1"/>
      <p:bldP spid="105049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9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4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4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4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498" grpId="0" animBg="1"/>
      <p:bldP spid="1050498" grpId="1" animBg="1"/>
      <p:bldP spid="1050499" grpId="0" animBg="1"/>
      <p:bldP spid="1050499" grpId="1" animBg="1"/>
      <p:bldP spid="105050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50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5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5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5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8658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5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6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6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62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04866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/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866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66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6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5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5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65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6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6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0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66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6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6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1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66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6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6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2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3" grpId="0"/>
      <p:bldP spid="104866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5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5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66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6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6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6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6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6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6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66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6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6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9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1050692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105069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307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105069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069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069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697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698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699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700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5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91" grpId="0"/>
      <p:bldP spid="105069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9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97" grpId="0" animBg="1"/>
      <p:bldP spid="1050698" grpId="0" animBg="1"/>
      <p:bldP spid="1050699" grpId="0" animBg="1"/>
      <p:bldP spid="1050700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79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0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1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2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3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4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585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048586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87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04858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8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1048590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91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1048592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93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1048594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95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1048596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597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59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104859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48600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49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1048601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8602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8603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8604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8605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8606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8607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 animBg="1"/>
      <p:bldP spid="1048579" grpId="0" animBg="1"/>
      <p:bldP spid="1048580" grpId="0" animBg="1"/>
      <p:bldP spid="1048581" grpId="0" animBg="1"/>
      <p:bldP spid="1048582" grpId="0" animBg="1"/>
      <p:bldP spid="1048583" grpId="0" animBg="1"/>
      <p:bldP spid="1048584" grpId="0" animBg="1"/>
      <p:bldP spid="1048585" grpId="0" animBg="1"/>
      <p:bldP spid="1048598" grpId="0"/>
      <p:bldP spid="104859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5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5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5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86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604" grpId="0" animBg="1"/>
      <p:bldP spid="1048604" grpId="1" animBg="1"/>
      <p:bldP spid="1048605" grpId="0" animBg="1"/>
      <p:bldP spid="1048605" grpId="1" animBg="1"/>
      <p:bldP spid="1048606" grpId="0" animBg="1"/>
      <p:bldP spid="1048606" grpId="1" animBg="1"/>
      <p:bldP spid="1048607" grpId="0" animBg="1"/>
      <p:bldP spid="1048607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6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6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1050766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31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1050767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0768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0769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50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50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5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5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0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64" grpId="0"/>
      <p:bldP spid="10507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7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7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7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1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42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84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84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84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846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050847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/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84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4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85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50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5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50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50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50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5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50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50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41" grpId="0" animBg="1"/>
      <p:bldP spid="1050842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3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3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084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50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50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4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4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084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508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508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5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5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084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508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508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6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7" grpId="0"/>
      <p:bldP spid="1050848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4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084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508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508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50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50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085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508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508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875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75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75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75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758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048759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/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876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76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76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animBg="1"/>
      <p:bldP spid="1048754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5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5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7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75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7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7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75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7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7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8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59" grpId="0"/>
      <p:bldP spid="1048760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7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7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61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6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76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7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7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62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76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76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487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487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9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660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61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662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6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6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6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6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667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68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69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70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71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72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7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7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7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76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77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78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79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80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5068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8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8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84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685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686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87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50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5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5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50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5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5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50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5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0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5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0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05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05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05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5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5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5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5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5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9" grpId="0" animBg="1"/>
      <p:bldP spid="1050659" grpId="1" animBg="1"/>
      <p:bldP spid="1050660" grpId="0" animBg="1"/>
      <p:bldP spid="1050660" grpId="1" animBg="1"/>
      <p:bldP spid="1050661" grpId="0" animBg="1"/>
      <p:bldP spid="1050661" grpId="1" animBg="1"/>
      <p:bldP spid="1050662" grpId="0" animBg="1"/>
      <p:bldP spid="1050662" grpId="1" animBg="1"/>
      <p:bldP spid="1050663" grpId="0"/>
      <p:bldP spid="1050664" grpId="0" animBg="1"/>
      <p:bldP spid="10506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6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66" grpId="0" animBg="1"/>
      <p:bldP spid="1050666" grpId="1" animBg="1"/>
      <p:bldP spid="1050667" grpId="0" animBg="1"/>
      <p:bldP spid="1050668" grpId="0"/>
      <p:bldP spid="1050669" grpId="0" animBg="1"/>
      <p:bldP spid="1050670" grpId="0" animBg="1"/>
      <p:bldP spid="1050671" grpId="0"/>
      <p:bldP spid="1050672" grpId="0"/>
      <p:bldP spid="10506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7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77" grpId="0" animBg="1"/>
      <p:bldP spid="1050678" grpId="0"/>
      <p:bldP spid="1050679" grpId="0"/>
      <p:bldP spid="1050680" grpId="0"/>
      <p:bldP spid="10506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06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84" grpId="0" animBg="1"/>
      <p:bldP spid="1050684" grpId="1" animBg="1"/>
      <p:bldP spid="1050685" grpId="0" animBg="1"/>
      <p:bldP spid="1050685" grpId="1" animBg="1"/>
      <p:bldP spid="1050687" grpId="0" animBg="1"/>
      <p:bldP spid="1050687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9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160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1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2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16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166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7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8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69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7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71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72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173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74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49175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1049176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10491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1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1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9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59" grpId="0" animBg="1"/>
      <p:bldP spid="1049160" grpId="0" animBg="1"/>
      <p:bldP spid="1049161" grpId="0" animBg="1"/>
      <p:bldP spid="1049162" grpId="0" animBg="1"/>
      <p:bldP spid="1049163" grpId="0" animBg="1"/>
      <p:bldP spid="1049164" grpId="0" animBg="1"/>
      <p:bldP spid="1049165" grpId="0" animBg="1"/>
      <p:bldP spid="1049166" grpId="0" animBg="1"/>
      <p:bldP spid="1049167" grpId="0" animBg="1"/>
      <p:bldP spid="1049168" grpId="0" animBg="1"/>
      <p:bldP spid="1049169" grpId="0" animBg="1"/>
      <p:bldP spid="1049170" grpId="0" animBg="1"/>
      <p:bldP spid="1049171" grpId="0" animBg="1"/>
      <p:bldP spid="1049172" grpId="0" animBg="1"/>
      <p:bldP spid="1049173" grpId="0" animBg="1"/>
      <p:bldP spid="1049174" grpId="0" animBg="1"/>
      <p:bldP spid="1049175" grpId="0" animBg="1"/>
      <p:bldP spid="1049176" grpId="0" animBg="1"/>
      <p:bldP spid="1049177" grpId="0"/>
      <p:bldP spid="1049178" grpId="0" animBg="1"/>
      <p:bldP spid="10491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0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71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2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7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4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5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6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7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78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79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0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81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2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3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4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5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6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87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88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89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0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1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2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3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4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95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96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97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1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822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823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824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0825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05082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2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2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2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3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3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4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5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83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3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3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39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5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5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5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5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5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50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50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05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5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5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05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50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50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05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05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5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05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50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50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05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05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5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105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21" grpId="0" animBg="1"/>
      <p:bldP spid="1050822" grpId="0" animBg="1"/>
      <p:bldP spid="1050823" grpId="0" animBg="1"/>
      <p:bldP spid="1050824" grpId="0" animBg="1"/>
      <p:bldP spid="1050825" grpId="0" animBg="1"/>
      <p:bldP spid="1050826" grpId="0" animBg="1"/>
      <p:bldP spid="1050827" grpId="0" animBg="1"/>
      <p:bldP spid="1050828" grpId="0" animBg="1"/>
      <p:bldP spid="1050829" grpId="0" animBg="1"/>
      <p:bldP spid="1050830" grpId="0" animBg="1"/>
      <p:bldP spid="1050831" grpId="0" animBg="1"/>
      <p:bldP spid="1050832" grpId="0" animBg="1"/>
      <p:bldP spid="1050833" grpId="0" animBg="1"/>
      <p:bldP spid="1050834" grpId="0" animBg="1"/>
      <p:bldP spid="1050835" grpId="0" animBg="1"/>
      <p:bldP spid="1050836" grpId="0"/>
      <p:bldP spid="1050837" grpId="0" animBg="1"/>
      <p:bldP spid="10508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3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6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50647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5064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5064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650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5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65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65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65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0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0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4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6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50" grpId="0" animBg="1"/>
      <p:bldP spid="1050651" grpId="0" animBg="1"/>
      <p:bldP spid="105065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6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6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53" grpId="0" animBg="1"/>
      <p:bldP spid="105065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6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3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3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35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3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37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38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50739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4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4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33" grpId="0" animBg="1"/>
      <p:bldP spid="1050734" grpId="0" animBg="1"/>
      <p:bldP spid="1050735" grpId="0" animBg="1"/>
      <p:bldP spid="1050736" grpId="0" animBg="1"/>
      <p:bldP spid="1050737" grpId="0" animBg="1"/>
      <p:bldP spid="1050738" grpId="0" animBg="1"/>
      <p:bldP spid="1050739" grpId="0"/>
      <p:bldP spid="10507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3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54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97162" name="図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2097163" name="図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2097164" name="図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2097165" name="図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2097166" name="図 1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2097167" name="図 1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105075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5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5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5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5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6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45735" name="直線コネクタ 35"/>
          <p:cNvCxnSpPr>
            <a:cxnSpLocks/>
            <a:stCxn id="1050755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線コネクタ 39"/>
          <p:cNvCxnSpPr>
            <a:cxnSpLocks/>
          </p:cNvCxnSpPr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線コネクタ 41"/>
          <p:cNvCxnSpPr>
            <a:cxnSpLocks/>
          </p:cNvCxnSpPr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線コネクタ 43"/>
          <p:cNvCxnSpPr>
            <a:cxnSpLocks/>
          </p:cNvCxnSpPr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線コネクタ 45"/>
          <p:cNvCxnSpPr>
            <a:cxnSpLocks/>
          </p:cNvCxnSpPr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線コネクタ 47"/>
          <p:cNvCxnSpPr>
            <a:cxnSpLocks/>
          </p:cNvCxnSpPr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761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62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63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5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54" grpId="0" animBg="1"/>
      <p:bldP spid="10507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507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07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507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61" grpId="0"/>
      <p:bldP spid="1050762" grpId="0" animBg="1"/>
      <p:bldP spid="10507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050798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799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800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97168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97169" name="図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50801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0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03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04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50805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50806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050807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08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09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10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11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12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1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1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1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1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1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1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19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20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0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0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0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50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5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01" grpId="0" animBg="1"/>
      <p:bldP spid="1050802" grpId="0"/>
      <p:bldP spid="1050803" grpId="0" animBg="1"/>
      <p:bldP spid="105080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8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8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0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8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8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8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08" grpId="0" animBg="1"/>
      <p:bldP spid="10508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10" grpId="0" animBg="1"/>
      <p:bldP spid="10508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12" grpId="0" animBg="1"/>
      <p:bldP spid="10508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14" grpId="0" animBg="1"/>
      <p:bldP spid="10508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16" grpId="0" animBg="1"/>
      <p:bldP spid="10508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818" grpId="0" animBg="1"/>
      <p:bldP spid="1050819" grpId="0" animBg="1"/>
      <p:bldP spid="1050820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1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97170" name="図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2097171" name="図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2097172" name="図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050852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5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54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855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856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857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5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5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0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51" grpId="0" animBg="1"/>
      <p:bldP spid="1050852" grpId="0"/>
      <p:bldP spid="1050853" grpId="0"/>
      <p:bldP spid="1050854" grpId="0"/>
      <p:bldP spid="1050855" grpId="0"/>
      <p:bldP spid="1050856" grpId="0" animBg="1"/>
      <p:bldP spid="10508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8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1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5070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0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5070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50705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0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07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08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9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05070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71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71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0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50712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713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714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0715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16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1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18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19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0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21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2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23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4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5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6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7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050729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30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31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7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5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5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5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5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5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05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5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5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05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05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05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05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05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05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05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05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05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5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05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5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5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50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5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50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5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5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50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50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01" grpId="0" animBg="1"/>
      <p:bldP spid="1050703" grpId="0"/>
      <p:bldP spid="105070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05" grpId="0" animBg="1"/>
      <p:bldP spid="1050706" grpId="0" animBg="1"/>
      <p:bldP spid="1050706" grpId="1" animBg="1"/>
      <p:bldP spid="1050707" grpId="0" animBg="1"/>
      <p:bldP spid="1050707" grpId="1" animBg="1"/>
      <p:bldP spid="1050708" grpId="0" animBg="1"/>
      <p:bldP spid="1050708" grpId="1" animBg="1"/>
      <p:bldP spid="1050715" grpId="0" animBg="1"/>
      <p:bldP spid="1050716" grpId="0" animBg="1"/>
      <p:bldP spid="10507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0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0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19" grpId="0" animBg="1"/>
      <p:bldP spid="10507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21" grpId="0" animBg="1"/>
      <p:bldP spid="10507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23" grpId="0" animBg="1"/>
      <p:bldP spid="1050724" grpId="0" animBg="1"/>
      <p:bldP spid="1050724" grpId="1" animBg="1"/>
      <p:bldP spid="1050725" grpId="0" animBg="1"/>
      <p:bldP spid="1050725" grpId="1" animBg="1"/>
      <p:bldP spid="1050726" grpId="0" animBg="1"/>
      <p:bldP spid="1050726" grpId="1" animBg="1"/>
      <p:bldP spid="1050727" grpId="0" animBg="1"/>
      <p:bldP spid="1050727" grpId="1" animBg="1"/>
      <p:bldP spid="1050728" grpId="0"/>
      <p:bldP spid="1050729" grpId="0" animBg="1"/>
      <p:bldP spid="1050729" grpId="1" animBg="1"/>
      <p:bldP spid="1050730" grpId="0" animBg="1"/>
      <p:bldP spid="1050730" grpId="1" animBg="1"/>
      <p:bldP spid="1050731" grpId="0" animBg="1"/>
      <p:bldP spid="1050731" grpId="1" animBg="1"/>
      <p:bldP spid="1050732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743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4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5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6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7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8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74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0750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050751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50752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5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5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5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5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5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5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5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5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5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5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5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5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5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5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5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42" grpId="0" animBg="1"/>
      <p:bldP spid="105074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0507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0507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4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10507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10507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5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7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7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7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49" grpId="0"/>
      <p:bldP spid="10507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07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75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7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7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75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7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7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7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894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2" grpId="0" animBg="1"/>
      <p:bldP spid="1048943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0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40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8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68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690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5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5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5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8" grpId="0" animBg="1"/>
      <p:bldP spid="1050689" grpId="0" animBg="1"/>
      <p:bldP spid="1050690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50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50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6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50657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5065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5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6" grpId="0" animBg="1"/>
      <p:bldP spid="105065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506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065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06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06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065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06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06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06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3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49884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885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88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88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88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8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890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891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989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83" grpId="0" animBg="1"/>
      <p:bldP spid="104988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8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888" grpId="0" animBg="1"/>
      <p:bldP spid="104988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890" grpId="0" animBg="1"/>
      <p:bldP spid="1049891" grpId="0" animBg="1"/>
      <p:bldP spid="1049892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498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0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5" grpId="0"/>
      <p:bldP spid="1050655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49020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21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049022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23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24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0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4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4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4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9" grpId="0" animBg="1"/>
      <p:bldP spid="1049021" grpId="0"/>
      <p:bldP spid="1049022" grpId="0" animBg="1"/>
      <p:bldP spid="1049022" grpId="1" animBg="1"/>
      <p:bldP spid="1049023" grpId="0" animBg="1"/>
      <p:bldP spid="1049023" grpId="1" animBg="1"/>
      <p:bldP spid="1049024" grpId="0" animBg="1"/>
      <p:bldP spid="1049024" grpId="1" animBg="1"/>
      <p:bldP spid="104902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8980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981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8982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8983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84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85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86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8987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88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89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0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1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2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3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4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5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96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997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998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999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000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001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002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003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004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05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06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07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08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09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10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011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9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9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9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9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9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83" grpId="0" animBg="1"/>
      <p:bldP spid="1048984" grpId="0" animBg="1"/>
      <p:bldP spid="1048985" grpId="0" animBg="1"/>
      <p:bldP spid="1048986" grpId="0" animBg="1"/>
      <p:bldP spid="1048987" grpId="0" animBg="1"/>
      <p:bldP spid="1048988" grpId="0" animBg="1"/>
      <p:bldP spid="1048989" grpId="0" animBg="1"/>
      <p:bldP spid="1048990" grpId="0" animBg="1"/>
      <p:bldP spid="1048991" grpId="0" animBg="1"/>
      <p:bldP spid="1048992" grpId="0" animBg="1"/>
      <p:bldP spid="1048993" grpId="0" animBg="1"/>
      <p:bldP spid="1048994" grpId="0" animBg="1"/>
      <p:bldP spid="1048995" grpId="0" animBg="1"/>
      <p:bldP spid="1048996" grpId="0" animBg="1"/>
      <p:bldP spid="1048997" grpId="0" animBg="1"/>
      <p:bldP spid="1048998" grpId="0" animBg="1"/>
      <p:bldP spid="1048999" grpId="0" animBg="1"/>
      <p:bldP spid="1049000" grpId="0"/>
      <p:bldP spid="1049001" grpId="0"/>
      <p:bldP spid="1049002" grpId="0"/>
      <p:bldP spid="1049003" grpId="0"/>
      <p:bldP spid="104900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0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0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0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0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0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01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46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47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48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49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0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1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3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4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8955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8956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895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895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5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1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6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6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896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96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4896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48970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4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4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4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4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4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4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4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4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4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4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4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4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04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04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5" grpId="0" animBg="1"/>
      <p:bldP spid="1048945" grpId="1" animBg="1"/>
      <p:bldP spid="1048946" grpId="0" animBg="1"/>
      <p:bldP spid="1048946" grpId="1" animBg="1"/>
      <p:bldP spid="1048947" grpId="0" animBg="1"/>
      <p:bldP spid="1048947" grpId="1" animBg="1"/>
      <p:bldP spid="1048948" grpId="0" animBg="1"/>
      <p:bldP spid="1048948" grpId="1" animBg="1"/>
      <p:bldP spid="1048949" grpId="0" animBg="1"/>
      <p:bldP spid="1048949" grpId="1" animBg="1"/>
      <p:bldP spid="1048950" grpId="0" animBg="1"/>
      <p:bldP spid="1048950" grpId="1" animBg="1"/>
      <p:bldP spid="1048951" grpId="0" animBg="1"/>
      <p:bldP spid="1048951" grpId="1" animBg="1"/>
      <p:bldP spid="1048952" grpId="0" animBg="1"/>
      <p:bldP spid="1048952" grpId="1" animBg="1"/>
      <p:bldP spid="1048953" grpId="0" animBg="1"/>
      <p:bldP spid="1048953" grpId="1" animBg="1"/>
      <p:bldP spid="104895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89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58" grpId="0" animBg="1"/>
      <p:bldP spid="104895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1" grpId="0" animBg="1"/>
      <p:bldP spid="104896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4" grpId="0" animBg="1"/>
      <p:bldP spid="104896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8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8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7" grpId="0" animBg="1"/>
      <p:bldP spid="10489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9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68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9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69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9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489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8970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489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489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5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216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217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2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219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0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1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23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4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5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6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7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2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3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3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3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3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4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19" grpId="0" animBg="1"/>
      <p:bldP spid="1049220" grpId="0" animBg="1"/>
      <p:bldP spid="1049221" grpId="0" animBg="1"/>
      <p:bldP spid="10492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23" grpId="0" animBg="1"/>
      <p:bldP spid="1049224" grpId="0" animBg="1"/>
      <p:bldP spid="1049225" grpId="0" animBg="1"/>
      <p:bldP spid="1049226" grpId="0" animBg="1"/>
      <p:bldP spid="1049227" grpId="0" animBg="1"/>
      <p:bldP spid="10492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4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49245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04924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4924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04924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49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0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1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2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3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4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5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5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5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259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0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1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262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3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4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049265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6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7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49268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69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70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49271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72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49273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1049274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75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76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77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78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79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280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1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2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3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4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5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49286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4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4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4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0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4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4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4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0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4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4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4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4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4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4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4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4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48" grpId="0" animBg="1"/>
      <p:bldP spid="1049249" grpId="0" animBg="1"/>
      <p:bldP spid="1049250" grpId="0" animBg="1"/>
      <p:bldP spid="1049251" grpId="0" animBg="1"/>
      <p:bldP spid="1049252" grpId="0" animBg="1"/>
      <p:bldP spid="1049253" grpId="0" animBg="1"/>
      <p:bldP spid="1049254" grpId="0" animBg="1"/>
      <p:bldP spid="1049255" grpId="0" animBg="1"/>
      <p:bldP spid="104925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58" grpId="0" animBg="1"/>
      <p:bldP spid="10492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61" grpId="0" animBg="1"/>
      <p:bldP spid="10492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64" grpId="0" animBg="1"/>
      <p:bldP spid="104926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6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67" grpId="0" animBg="1"/>
      <p:bldP spid="10492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6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70" grpId="0" animBg="1"/>
      <p:bldP spid="104927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92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92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92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92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9273" grpId="0" animBg="1"/>
      <p:bldP spid="1049274" grpId="0" animBg="1"/>
      <p:bldP spid="1049275" grpId="0" animBg="1"/>
      <p:bldP spid="1049276" grpId="0" animBg="1"/>
      <p:bldP spid="1049277" grpId="0" animBg="1"/>
      <p:bldP spid="1049278" grpId="0" animBg="1"/>
      <p:bldP spid="1049279" grpId="0" animBg="1"/>
      <p:bldP spid="1049280" grpId="0"/>
      <p:bldP spid="1049281" grpId="0"/>
      <p:bldP spid="1049282" grpId="0"/>
      <p:bldP spid="1049283" grpId="0"/>
      <p:bldP spid="1049284" grpId="0"/>
      <p:bldP spid="1049285" grpId="0"/>
      <p:bldP spid="104928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9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92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92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92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7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104867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04867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048680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1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2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3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4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5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/>
      <p:bldP spid="1048679" grpId="0"/>
      <p:bldP spid="1048680" grpId="0" animBg="1"/>
      <p:bldP spid="1048680" grpId="1" animBg="1"/>
      <p:bldP spid="1048681" grpId="0" animBg="1"/>
      <p:bldP spid="1048681" grpId="1" animBg="1"/>
      <p:bldP spid="1048682" grpId="0" animBg="1"/>
      <p:bldP spid="1048682" grpId="1" animBg="1"/>
      <p:bldP spid="1048683" grpId="0" animBg="1"/>
      <p:bldP spid="1048683" grpId="1" animBg="1"/>
      <p:bldP spid="1048684" grpId="0" animBg="1"/>
      <p:bldP spid="1048684" grpId="1" animBg="1"/>
      <p:bldP spid="1048685" grpId="0" animBg="1"/>
      <p:bldP spid="1048685" grpId="1" animBg="1"/>
      <p:bldP spid="1048686" grpId="0" animBg="1"/>
      <p:bldP spid="1048686" grpId="1" animBg="1"/>
      <p:bldP spid="104868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1048615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048616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048617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18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19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6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7" grpId="0" animBg="1"/>
      <p:bldP spid="1048617" grpId="1" animBg="1"/>
      <p:bldP spid="1048618" grpId="0" animBg="1"/>
      <p:bldP spid="1048618" grpId="1" animBg="1"/>
      <p:bldP spid="1048619" grpId="0" animBg="1"/>
      <p:bldP spid="1048619" grpId="1" animBg="1"/>
      <p:bldP spid="1048620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104857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Perusahaan_patun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タイトル 6"/>
          <p:cNvSpPr>
            <a:spLocks noGrp="1"/>
          </p:cNvSpPr>
          <p:nvPr>
            <p:ph type="ctrTitle"/>
          </p:nvPr>
        </p:nvSpPr>
        <p:spPr>
          <a:xfrm>
            <a:off x="1371481" y="3972857"/>
            <a:ext cx="15543451" cy="1789314"/>
          </a:xfrm>
        </p:spPr>
        <p:txBody>
          <a:bodyPr/>
          <a:lstStyle/>
          <a:p>
            <a:r>
              <a:rPr lang="id-ID" sz="5400" b="1" dirty="0"/>
              <a:t>STRUKTUR, LEMBAGA, DAN PERKEMBANGAN PASAR MODAL INDONESIA</a:t>
            </a:r>
            <a:endParaRPr lang="en-US" sz="5400" b="1" dirty="0"/>
          </a:p>
        </p:txBody>
      </p:sp>
      <p:sp>
        <p:nvSpPr>
          <p:cNvPr id="104860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66342" y="6197599"/>
            <a:ext cx="15553728" cy="168365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048610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675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Sejarah dan Milestone Pasar Modal</a:t>
            </a:r>
          </a:p>
        </p:txBody>
      </p:sp>
      <p:sp>
        <p:nvSpPr>
          <p:cNvPr id="1048821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822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juni</a:t>
            </a:r>
            <a:r>
              <a:rPr lang="en-US" dirty="0"/>
              <a:t> 1989</a:t>
            </a:r>
          </a:p>
        </p:txBody>
      </p:sp>
      <p:sp>
        <p:nvSpPr>
          <p:cNvPr id="1048823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Surabaya (BES)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dan </a:t>
            </a:r>
            <a:r>
              <a:rPr lang="en-US" dirty="0" err="1"/>
              <a:t>dikelola</a:t>
            </a:r>
            <a:r>
              <a:rPr lang="en-US" dirty="0"/>
              <a:t> oleh PT Bursa </a:t>
            </a:r>
            <a:r>
              <a:rPr lang="en-US" dirty="0" err="1"/>
              <a:t>Efek</a:t>
            </a:r>
            <a:r>
              <a:rPr lang="en-US" dirty="0"/>
              <a:t> Surabaya  </a:t>
            </a:r>
          </a:p>
        </p:txBody>
      </p:sp>
      <p:sp>
        <p:nvSpPr>
          <p:cNvPr id="1048824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13 </a:t>
            </a:r>
            <a:r>
              <a:rPr lang="en-US" dirty="0" err="1"/>
              <a:t>Juli</a:t>
            </a:r>
            <a:r>
              <a:rPr lang="en-US" dirty="0"/>
              <a:t> 1992</a:t>
            </a:r>
          </a:p>
        </p:txBody>
      </p:sp>
      <p:sp>
        <p:nvSpPr>
          <p:cNvPr id="1048825" name="Text Placeholder 1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/>
              <a:t>Swastanisasi</a:t>
            </a:r>
            <a:r>
              <a:rPr lang="en-US" dirty="0"/>
              <a:t> BEJ. BAPEPAM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Badan </a:t>
            </a:r>
            <a:r>
              <a:rPr lang="en-US" dirty="0" err="1"/>
              <a:t>Pengawas</a:t>
            </a:r>
            <a:r>
              <a:rPr lang="en-US" dirty="0"/>
              <a:t> Pasar Modal – </a:t>
            </a:r>
            <a:r>
              <a:rPr lang="en-US" dirty="0" err="1"/>
              <a:t>diperingati</a:t>
            </a:r>
            <a:r>
              <a:rPr lang="en-US" dirty="0"/>
              <a:t> juga </a:t>
            </a:r>
            <a:r>
              <a:rPr lang="en-US" dirty="0" err="1"/>
              <a:t>sebagai</a:t>
            </a:r>
            <a:r>
              <a:rPr lang="en-US" dirty="0"/>
              <a:t> hut BEJ</a:t>
            </a:r>
          </a:p>
        </p:txBody>
      </p:sp>
      <p:sp>
        <p:nvSpPr>
          <p:cNvPr id="1048826" name="Text Placeholder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21 </a:t>
            </a:r>
            <a:r>
              <a:rPr lang="en-US" dirty="0" err="1"/>
              <a:t>Desember</a:t>
            </a:r>
            <a:r>
              <a:rPr lang="en-US" dirty="0"/>
              <a:t> 1993</a:t>
            </a:r>
          </a:p>
        </p:txBody>
      </p:sp>
      <p:sp>
        <p:nvSpPr>
          <p:cNvPr id="1048827" name="Text Placeholder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Pendirian</a:t>
            </a:r>
            <a:r>
              <a:rPr lang="en-US" dirty="0"/>
              <a:t> PT </a:t>
            </a:r>
            <a:r>
              <a:rPr lang="en-US" dirty="0" err="1"/>
              <a:t>Pemeringkat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Indonesia (PEFINDO)</a:t>
            </a:r>
          </a:p>
        </p:txBody>
      </p:sp>
      <p:sp>
        <p:nvSpPr>
          <p:cNvPr id="1048828" name="Text Placeholder 1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22 Mei 1995 </a:t>
            </a:r>
          </a:p>
        </p:txBody>
      </p:sp>
      <p:sp>
        <p:nvSpPr>
          <p:cNvPr id="1048829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Otomatisasi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di BEJ </a:t>
            </a:r>
            <a:r>
              <a:rPr lang="en-US" dirty="0" err="1"/>
              <a:t>dengan</a:t>
            </a:r>
            <a:r>
              <a:rPr lang="en-US" dirty="0"/>
              <a:t> system JATS (Jakarta Automated Trading System)</a:t>
            </a:r>
          </a:p>
        </p:txBody>
      </p:sp>
      <p:sp>
        <p:nvSpPr>
          <p:cNvPr id="1048830" name="Text Placeholder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10 November 1995</a:t>
            </a:r>
          </a:p>
        </p:txBody>
      </p:sp>
      <p:sp>
        <p:nvSpPr>
          <p:cNvPr id="1048831" name="Text Placeholder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UU No. 8 </a:t>
            </a:r>
            <a:r>
              <a:rPr lang="en-US" dirty="0" err="1"/>
              <a:t>tahun</a:t>
            </a:r>
            <a:r>
              <a:rPr lang="en-US" dirty="0"/>
              <a:t> 1995 </a:t>
            </a:r>
            <a:r>
              <a:rPr lang="en-US" dirty="0" err="1"/>
              <a:t>tentang</a:t>
            </a:r>
            <a:r>
              <a:rPr lang="en-US" dirty="0"/>
              <a:t> Pasar Modal. </a:t>
            </a:r>
            <a:r>
              <a:rPr lang="en-US" dirty="0" err="1"/>
              <a:t>Ditahun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pula Bursa </a:t>
            </a:r>
            <a:r>
              <a:rPr lang="en-US" dirty="0" err="1"/>
              <a:t>Paralel</a:t>
            </a:r>
            <a:r>
              <a:rPr lang="en-US" dirty="0"/>
              <a:t> Indonesia merger </a:t>
            </a:r>
            <a:r>
              <a:rPr lang="en-US" dirty="0" err="1"/>
              <a:t>dengan</a:t>
            </a:r>
            <a:r>
              <a:rPr lang="en-US" dirty="0"/>
              <a:t> Bursa </a:t>
            </a:r>
            <a:r>
              <a:rPr lang="en-US" dirty="0" err="1"/>
              <a:t>Efek</a:t>
            </a:r>
            <a:r>
              <a:rPr lang="en-US" dirty="0"/>
              <a:t> Surabaya</a:t>
            </a:r>
          </a:p>
        </p:txBody>
      </p:sp>
      <p:sp>
        <p:nvSpPr>
          <p:cNvPr id="1048832" name="Text Placeholder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Agustus</a:t>
            </a:r>
            <a:r>
              <a:rPr lang="en-US" dirty="0"/>
              <a:t> 1996</a:t>
            </a:r>
          </a:p>
        </p:txBody>
      </p:sp>
      <p:sp>
        <p:nvSpPr>
          <p:cNvPr id="1048833" name="Text Placeholder 2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Pendirian</a:t>
            </a:r>
            <a:r>
              <a:rPr lang="en-US" dirty="0"/>
              <a:t> </a:t>
            </a:r>
            <a:r>
              <a:rPr lang="en-US" dirty="0" err="1"/>
              <a:t>Kliring</a:t>
            </a:r>
            <a:r>
              <a:rPr lang="en-US" dirty="0"/>
              <a:t> </a:t>
            </a:r>
            <a:r>
              <a:rPr lang="en-US" dirty="0" err="1"/>
              <a:t>Peminjaman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Indonesia (KPEI)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11</a:t>
            </a:fld>
            <a:endParaRPr lang="ja-JP" altLang="en-US"/>
          </a:p>
        </p:txBody>
      </p:sp>
      <p:sp>
        <p:nvSpPr>
          <p:cNvPr id="104883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83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23 </a:t>
            </a:r>
            <a:r>
              <a:rPr lang="en-US" dirty="0" err="1"/>
              <a:t>Desember</a:t>
            </a:r>
            <a:r>
              <a:rPr lang="en-US" dirty="0"/>
              <a:t> 1997</a:t>
            </a:r>
          </a:p>
        </p:txBody>
      </p:sp>
      <p:sp>
        <p:nvSpPr>
          <p:cNvPr id="104883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Pendirian</a:t>
            </a:r>
            <a:r>
              <a:rPr lang="en-US" dirty="0"/>
              <a:t> </a:t>
            </a:r>
            <a:r>
              <a:rPr lang="en-US" dirty="0" err="1"/>
              <a:t>Kustodian</a:t>
            </a:r>
            <a:r>
              <a:rPr lang="en-US" dirty="0"/>
              <a:t> Sentra </a:t>
            </a:r>
            <a:r>
              <a:rPr lang="en-US" dirty="0" err="1"/>
              <a:t>Efek</a:t>
            </a:r>
            <a:r>
              <a:rPr lang="en-US" dirty="0"/>
              <a:t> Indonesia (KSEI)</a:t>
            </a:r>
          </a:p>
        </p:txBody>
      </p:sp>
      <p:sp>
        <p:nvSpPr>
          <p:cNvPr id="104883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21 </a:t>
            </a:r>
            <a:r>
              <a:rPr lang="en-US" dirty="0" err="1"/>
              <a:t>Juli</a:t>
            </a:r>
            <a:r>
              <a:rPr lang="en-US" dirty="0"/>
              <a:t> 2000</a:t>
            </a:r>
          </a:p>
        </p:txBody>
      </p:sp>
      <p:sp>
        <p:nvSpPr>
          <p:cNvPr id="104883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warkat</a:t>
            </a:r>
            <a:r>
              <a:rPr lang="en-US" dirty="0"/>
              <a:t> (scripless trading)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di pasar modal Indonesia</a:t>
            </a:r>
          </a:p>
        </p:txBody>
      </p:sp>
      <p:sp>
        <p:nvSpPr>
          <p:cNvPr id="1048840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28 </a:t>
            </a:r>
            <a:r>
              <a:rPr lang="en-US" dirty="0" err="1"/>
              <a:t>Maret</a:t>
            </a:r>
            <a:r>
              <a:rPr lang="en-US" dirty="0"/>
              <a:t> 2002</a:t>
            </a:r>
          </a:p>
        </p:txBody>
      </p:sp>
      <p:sp>
        <p:nvSpPr>
          <p:cNvPr id="1048841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BEJ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mengaplikasikan</a:t>
            </a:r>
            <a:r>
              <a:rPr lang="en-US" dirty="0"/>
              <a:t> system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(remote trading)</a:t>
            </a:r>
          </a:p>
        </p:txBody>
      </p:sp>
      <p:sp>
        <p:nvSpPr>
          <p:cNvPr id="104884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09 September 2002</a:t>
            </a:r>
          </a:p>
        </p:txBody>
      </p:sp>
      <p:sp>
        <p:nvSpPr>
          <p:cNvPr id="1048843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T+4 </a:t>
            </a:r>
            <a:r>
              <a:rPr lang="en-US" dirty="0" err="1"/>
              <a:t>menjadi</a:t>
            </a:r>
            <a:r>
              <a:rPr lang="en-US" dirty="0"/>
              <a:t> T+3</a:t>
            </a:r>
          </a:p>
        </p:txBody>
      </p:sp>
      <p:sp>
        <p:nvSpPr>
          <p:cNvPr id="1048844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06 </a:t>
            </a:r>
            <a:r>
              <a:rPr lang="en-US" dirty="0" err="1"/>
              <a:t>Oktober</a:t>
            </a:r>
            <a:r>
              <a:rPr lang="en-US" dirty="0"/>
              <a:t> 2004</a:t>
            </a:r>
          </a:p>
        </p:txBody>
      </p:sp>
      <p:sp>
        <p:nvSpPr>
          <p:cNvPr id="1048845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Perilisan</a:t>
            </a:r>
            <a:r>
              <a:rPr lang="en-US" dirty="0"/>
              <a:t> Stock Option</a:t>
            </a:r>
          </a:p>
        </p:txBody>
      </p:sp>
      <p:sp>
        <p:nvSpPr>
          <p:cNvPr id="1048846" name="Text Placeholder 1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30 November 2007</a:t>
            </a:r>
          </a:p>
        </p:txBody>
      </p:sp>
      <p:sp>
        <p:nvSpPr>
          <p:cNvPr id="1048847" name="Text Placeholder 1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Penggabungan</a:t>
            </a:r>
            <a:r>
              <a:rPr lang="en-US" dirty="0"/>
              <a:t> BES </a:t>
            </a:r>
            <a:r>
              <a:rPr lang="en-US" dirty="0" err="1"/>
              <a:t>ke</a:t>
            </a:r>
            <a:r>
              <a:rPr lang="en-US" dirty="0"/>
              <a:t> BEJ dan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Bursa </a:t>
            </a:r>
            <a:r>
              <a:rPr lang="en-US" dirty="0" err="1"/>
              <a:t>Efek</a:t>
            </a:r>
            <a:r>
              <a:rPr lang="en-US" dirty="0"/>
              <a:t> Indonesia (BEI)</a:t>
            </a:r>
          </a:p>
        </p:txBody>
      </p:sp>
      <p:sp>
        <p:nvSpPr>
          <p:cNvPr id="1048848" name="Title 11"/>
          <p:cNvSpPr txBox="1"/>
          <p:nvPr/>
        </p:nvSpPr>
        <p:spPr>
          <a:xfrm>
            <a:off x="3166542" y="208323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 fontScale="85000" lnSpcReduction="100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Sejarah dan Milestone Pasar Modal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12</a:t>
            </a:fld>
            <a:endParaRPr lang="ja-JP" altLang="en-US"/>
          </a:p>
        </p:txBody>
      </p:sp>
      <p:sp>
        <p:nvSpPr>
          <p:cNvPr id="104885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851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08 </a:t>
            </a:r>
            <a:r>
              <a:rPr lang="en-US" dirty="0" err="1"/>
              <a:t>Oktober</a:t>
            </a:r>
            <a:r>
              <a:rPr lang="en-US" dirty="0"/>
              <a:t> 2008</a:t>
            </a:r>
          </a:p>
        </p:txBody>
      </p:sp>
      <p:sp>
        <p:nvSpPr>
          <p:cNvPr id="1048852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Pemberlakuan</a:t>
            </a:r>
            <a:r>
              <a:rPr lang="en-US" dirty="0"/>
              <a:t> </a:t>
            </a:r>
            <a:r>
              <a:rPr lang="en-US" dirty="0" err="1"/>
              <a:t>Suspensi</a:t>
            </a:r>
            <a:r>
              <a:rPr lang="en-US" dirty="0"/>
              <a:t> </a:t>
            </a:r>
            <a:r>
              <a:rPr lang="en-US" dirty="0" err="1"/>
              <a:t>Perdagangan</a:t>
            </a:r>
            <a:endParaRPr lang="en-US" dirty="0"/>
          </a:p>
        </p:txBody>
      </p:sp>
      <p:sp>
        <p:nvSpPr>
          <p:cNvPr id="1048853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Agustus</a:t>
            </a:r>
            <a:r>
              <a:rPr lang="en-US" dirty="0"/>
              <a:t> 2009</a:t>
            </a:r>
          </a:p>
        </p:txBody>
      </p:sp>
      <p:sp>
        <p:nvSpPr>
          <p:cNvPr id="1048854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/>
              <a:t>Pendirian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Indonesia (PHEI)</a:t>
            </a:r>
          </a:p>
        </p:txBody>
      </p:sp>
      <p:sp>
        <p:nvSpPr>
          <p:cNvPr id="1048855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02 </a:t>
            </a:r>
            <a:r>
              <a:rPr lang="en-US" dirty="0" err="1"/>
              <a:t>Maret</a:t>
            </a:r>
            <a:r>
              <a:rPr lang="en-US" dirty="0"/>
              <a:t> 2009</a:t>
            </a:r>
          </a:p>
        </p:txBody>
      </p:sp>
      <p:sp>
        <p:nvSpPr>
          <p:cNvPr id="1048856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Peluncuran</a:t>
            </a:r>
            <a:r>
              <a:rPr lang="en-US" dirty="0"/>
              <a:t> system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JATS-NextG</a:t>
            </a:r>
          </a:p>
        </p:txBody>
      </p:sp>
      <p:sp>
        <p:nvSpPr>
          <p:cNvPr id="1048857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/>
              <a:t>Januari</a:t>
            </a:r>
            <a:r>
              <a:rPr lang="en-US" dirty="0"/>
              <a:t> 2012 </a:t>
            </a:r>
          </a:p>
        </p:txBody>
      </p:sp>
      <p:sp>
        <p:nvSpPr>
          <p:cNvPr id="1048858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Keuagan</a:t>
            </a:r>
            <a:r>
              <a:rPr lang="en-US" dirty="0"/>
              <a:t> (OJK)</a:t>
            </a:r>
          </a:p>
        </p:txBody>
      </p:sp>
      <p:sp>
        <p:nvSpPr>
          <p:cNvPr id="1048859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2015</a:t>
            </a:r>
          </a:p>
        </p:txBody>
      </p:sp>
      <p:sp>
        <p:nvSpPr>
          <p:cNvPr id="1048860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Diresmikannya</a:t>
            </a:r>
            <a:r>
              <a:rPr lang="en-US" dirty="0"/>
              <a:t> LQ-45 Index Futures</a:t>
            </a:r>
          </a:p>
        </p:txBody>
      </p:sp>
      <p:sp>
        <p:nvSpPr>
          <p:cNvPr id="1048861" name="Text Placeholder 1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18 April 2016</a:t>
            </a:r>
          </a:p>
        </p:txBody>
      </p:sp>
      <p:sp>
        <p:nvSpPr>
          <p:cNvPr id="1048862" name="Text Placeholder 1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Peluncuran</a:t>
            </a:r>
            <a:r>
              <a:rPr lang="en-US" dirty="0"/>
              <a:t> IDX Channel</a:t>
            </a:r>
          </a:p>
        </p:txBody>
      </p:sp>
      <p:sp>
        <p:nvSpPr>
          <p:cNvPr id="1048863" name="Title 11"/>
          <p:cNvSpPr>
            <a:spLocks noGrp="1"/>
          </p:cNvSpPr>
          <p:nvPr>
            <p:ph type="title"/>
          </p:nvPr>
        </p:nvSpPr>
        <p:spPr>
          <a:xfrm>
            <a:off x="3073400" y="247650"/>
            <a:ext cx="14349413" cy="1201738"/>
          </a:xfrm>
        </p:spPr>
        <p:txBody>
          <a:bodyPr>
            <a:normAutofit fontScale="90000"/>
          </a:bodyPr>
          <a:lstStyle/>
          <a:p>
            <a:r>
              <a:rPr lang="en-US" dirty="0"/>
              <a:t>Sejarah dan Milestone Pasar Modal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13</a:t>
            </a:fld>
            <a:endParaRPr lang="ja-JP" altLang="en-US"/>
          </a:p>
        </p:txBody>
      </p:sp>
      <p:sp>
        <p:nvSpPr>
          <p:cNvPr id="1048916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917" name="Text Placeholder 2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23 </a:t>
            </a:r>
            <a:r>
              <a:rPr lang="en-US" dirty="0" err="1"/>
              <a:t>Maret</a:t>
            </a:r>
            <a:endParaRPr lang="en-US" dirty="0"/>
          </a:p>
        </p:txBody>
      </p:sp>
      <p:sp>
        <p:nvSpPr>
          <p:cNvPr id="1048918" name="Text Placeholder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Peresmian</a:t>
            </a:r>
            <a:r>
              <a:rPr lang="en-US" dirty="0"/>
              <a:t> IDX Incubator</a:t>
            </a:r>
          </a:p>
        </p:txBody>
      </p:sp>
      <p:sp>
        <p:nvSpPr>
          <p:cNvPr id="1048919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1048920" name="Text Placeholder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07 Mei</a:t>
            </a:r>
          </a:p>
        </p:txBody>
      </p:sp>
      <p:sp>
        <p:nvSpPr>
          <p:cNvPr id="1048921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/>
              <a:t>Pembaruan</a:t>
            </a:r>
            <a:r>
              <a:rPr lang="en-US" dirty="0"/>
              <a:t> system </a:t>
            </a:r>
            <a:r>
              <a:rPr lang="en-US" dirty="0" err="1"/>
              <a:t>perdagangan</a:t>
            </a:r>
            <a:r>
              <a:rPr lang="en-US" dirty="0"/>
              <a:t> dan new data center</a:t>
            </a:r>
          </a:p>
        </p:txBody>
      </p:sp>
      <p:sp>
        <p:nvSpPr>
          <p:cNvPr id="1048922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1048923" name="Text Placeholder 2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27 </a:t>
            </a:r>
            <a:r>
              <a:rPr lang="en-US" dirty="0" err="1"/>
              <a:t>Desember</a:t>
            </a:r>
            <a:endParaRPr lang="en-US" dirty="0"/>
          </a:p>
        </p:txBody>
      </p:sp>
      <p:sp>
        <p:nvSpPr>
          <p:cNvPr id="1048924" name="Text Placeholder 2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pada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tercatat</a:t>
            </a:r>
            <a:endParaRPr lang="en-US" dirty="0"/>
          </a:p>
        </p:txBody>
      </p:sp>
      <p:sp>
        <p:nvSpPr>
          <p:cNvPr id="1048925" name="Text Placeholder 2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1048926" name="Text Placeholder 2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7" name="Text Placeholder 2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peresmian</a:t>
            </a:r>
            <a:r>
              <a:rPr lang="en-US" dirty="0"/>
              <a:t> Indonesia Securities Fund</a:t>
            </a:r>
          </a:p>
        </p:txBody>
      </p:sp>
      <p:sp>
        <p:nvSpPr>
          <p:cNvPr id="1048928" name="Text Placeholder 3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1048929" name="Text Placeholder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26 November </a:t>
            </a:r>
          </a:p>
        </p:txBody>
      </p:sp>
      <p:sp>
        <p:nvSpPr>
          <p:cNvPr id="1048930" name="Text Placeholder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Launching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T+2</a:t>
            </a:r>
          </a:p>
        </p:txBody>
      </p:sp>
      <p:sp>
        <p:nvSpPr>
          <p:cNvPr id="1048931" name="Text Placeholder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1048932" name="Title 11"/>
          <p:cNvSpPr>
            <a:spLocks noGrp="1"/>
          </p:cNvSpPr>
          <p:nvPr>
            <p:ph type="title"/>
          </p:nvPr>
        </p:nvSpPr>
        <p:spPr>
          <a:xfrm>
            <a:off x="3073400" y="247650"/>
            <a:ext cx="14349413" cy="1201738"/>
          </a:xfrm>
        </p:spPr>
        <p:txBody>
          <a:bodyPr>
            <a:normAutofit fontScale="90000"/>
          </a:bodyPr>
          <a:lstStyle/>
          <a:p>
            <a:r>
              <a:rPr lang="en-US" dirty="0"/>
              <a:t>Sejarah dan Milestone Pasar Modal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テキスト プレースホルダー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US" sz="2600" b="1" dirty="0" err="1"/>
              <a:t>Sebagai</a:t>
            </a:r>
            <a:r>
              <a:rPr lang="en-US" sz="2600" b="1" dirty="0"/>
              <a:t> </a:t>
            </a:r>
            <a:r>
              <a:rPr lang="en-US" sz="2600" b="1" dirty="0" err="1"/>
              <a:t>fasilitas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melakukan</a:t>
            </a:r>
            <a:r>
              <a:rPr lang="en-US" sz="2600" b="1" dirty="0"/>
              <a:t> </a:t>
            </a:r>
            <a:r>
              <a:rPr lang="en-US" sz="2600" b="1" dirty="0" err="1"/>
              <a:t>interaksi</a:t>
            </a:r>
            <a:r>
              <a:rPr lang="en-US" sz="2600" b="1" dirty="0"/>
              <a:t> </a:t>
            </a:r>
            <a:r>
              <a:rPr lang="en-US" sz="2600" b="1" dirty="0" err="1"/>
              <a:t>antara</a:t>
            </a:r>
            <a:r>
              <a:rPr lang="en-US" sz="2600" b="1" dirty="0"/>
              <a:t> </a:t>
            </a:r>
            <a:r>
              <a:rPr lang="en-US" sz="2600" b="1" dirty="0" err="1"/>
              <a:t>penjual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pembeli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menentukan</a:t>
            </a:r>
            <a:r>
              <a:rPr lang="en-US" sz="2600" b="1" dirty="0"/>
              <a:t> </a:t>
            </a:r>
            <a:r>
              <a:rPr lang="en-US" sz="2600" b="1" dirty="0" err="1"/>
              <a:t>harga</a:t>
            </a:r>
            <a:r>
              <a:rPr lang="en-US" sz="2600" b="1" dirty="0"/>
              <a:t> </a:t>
            </a:r>
            <a:r>
              <a:rPr lang="en-US" sz="2600" b="1" dirty="0" err="1"/>
              <a:t>saham</a:t>
            </a:r>
            <a:r>
              <a:rPr lang="en-US" sz="2600" b="1" dirty="0"/>
              <a:t> </a:t>
            </a:r>
            <a:r>
              <a:rPr lang="en-US" sz="2600" b="1" dirty="0" err="1"/>
              <a:t>atau</a:t>
            </a:r>
            <a:r>
              <a:rPr lang="en-US" sz="2600" b="1" dirty="0"/>
              <a:t> </a:t>
            </a:r>
            <a:r>
              <a:rPr lang="en-US" sz="2600" b="1" dirty="0" err="1"/>
              <a:t>surat</a:t>
            </a:r>
            <a:r>
              <a:rPr lang="en-US" sz="2600" b="1" dirty="0"/>
              <a:t> </a:t>
            </a:r>
            <a:r>
              <a:rPr lang="en-US" sz="2600" b="1" dirty="0" err="1"/>
              <a:t>berharga</a:t>
            </a:r>
            <a:r>
              <a:rPr lang="en-US" sz="2600" b="1" dirty="0"/>
              <a:t> yang </a:t>
            </a:r>
            <a:r>
              <a:rPr lang="en-US" sz="2600" b="1" dirty="0" err="1"/>
              <a:t>diperjualbelikan</a:t>
            </a:r>
            <a:r>
              <a:rPr lang="en-US" sz="2600" b="1" dirty="0"/>
              <a:t>.</a:t>
            </a:r>
          </a:p>
        </p:txBody>
      </p:sp>
      <p:sp>
        <p:nvSpPr>
          <p:cNvPr id="1048934" name="テキスト プレースホルダー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600" b="1" dirty="0" err="1"/>
              <a:t>Memberikan</a:t>
            </a:r>
            <a:r>
              <a:rPr lang="en-US" sz="2600" b="1" dirty="0"/>
              <a:t> </a:t>
            </a:r>
            <a:r>
              <a:rPr lang="en-US" sz="2600" b="1" dirty="0" err="1"/>
              <a:t>kesempatan</a:t>
            </a:r>
            <a:r>
              <a:rPr lang="en-US" sz="2600" b="1" dirty="0"/>
              <a:t> </a:t>
            </a:r>
            <a:r>
              <a:rPr lang="en-US" sz="2600" b="1" dirty="0" err="1"/>
              <a:t>kepada</a:t>
            </a:r>
            <a:r>
              <a:rPr lang="en-US" sz="2600" b="1" dirty="0"/>
              <a:t> investor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memperoleh</a:t>
            </a:r>
            <a:r>
              <a:rPr lang="en-US" sz="2600" b="1" dirty="0"/>
              <a:t> </a:t>
            </a:r>
            <a:r>
              <a:rPr lang="en-US" sz="2600" b="1" dirty="0" err="1"/>
              <a:t>hasil</a:t>
            </a:r>
            <a:r>
              <a:rPr lang="en-US" sz="2600" b="1" dirty="0"/>
              <a:t> (return) yang </a:t>
            </a:r>
            <a:r>
              <a:rPr lang="en-US" sz="2600" b="1" dirty="0" err="1"/>
              <a:t>diharapkan</a:t>
            </a:r>
            <a:r>
              <a:rPr lang="en-US" sz="2600" b="1" dirty="0"/>
              <a:t>. </a:t>
            </a:r>
            <a:endParaRPr lang="en-US" altLang="ja-JP" sz="2600" b="1" dirty="0"/>
          </a:p>
        </p:txBody>
      </p:sp>
      <p:sp>
        <p:nvSpPr>
          <p:cNvPr id="1048935" name="テキスト プレースホルダー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600" b="1" dirty="0" err="1"/>
              <a:t>Memberi</a:t>
            </a:r>
            <a:r>
              <a:rPr lang="en-US" sz="2600" b="1" dirty="0"/>
              <a:t> </a:t>
            </a:r>
            <a:r>
              <a:rPr lang="en-US" sz="2600" b="1" dirty="0" err="1"/>
              <a:t>kesempatan</a:t>
            </a:r>
            <a:r>
              <a:rPr lang="en-US" sz="2600" b="1" dirty="0"/>
              <a:t> </a:t>
            </a:r>
            <a:r>
              <a:rPr lang="en-US" sz="2600" b="1" dirty="0" err="1"/>
              <a:t>kepada</a:t>
            </a:r>
            <a:r>
              <a:rPr lang="en-US" sz="2600" b="1" dirty="0"/>
              <a:t> investor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menjual</a:t>
            </a:r>
            <a:r>
              <a:rPr lang="en-US" sz="2600" b="1" dirty="0"/>
              <a:t> </a:t>
            </a:r>
            <a:r>
              <a:rPr lang="en-US" sz="2600" b="1" dirty="0" err="1"/>
              <a:t>saham</a:t>
            </a:r>
            <a:r>
              <a:rPr lang="en-US" sz="2600" b="1" dirty="0"/>
              <a:t> / </a:t>
            </a:r>
            <a:r>
              <a:rPr lang="en-US" sz="2600" b="1" dirty="0" err="1"/>
              <a:t>surat</a:t>
            </a:r>
            <a:r>
              <a:rPr lang="en-US" sz="2600" b="1" dirty="0"/>
              <a:t> </a:t>
            </a:r>
            <a:r>
              <a:rPr lang="en-US" sz="2600" b="1" dirty="0" err="1"/>
              <a:t>berharga</a:t>
            </a:r>
            <a:r>
              <a:rPr lang="en-US" sz="2600" b="1" dirty="0"/>
              <a:t> yang </a:t>
            </a:r>
            <a:r>
              <a:rPr lang="en-US" sz="2600" b="1" dirty="0" err="1"/>
              <a:t>dimiliki</a:t>
            </a:r>
            <a:endParaRPr lang="en-US" altLang="ja-JP" sz="2600" b="1" dirty="0"/>
          </a:p>
        </p:txBody>
      </p:sp>
      <p:sp>
        <p:nvSpPr>
          <p:cNvPr id="1048936" name="テキスト プレースホルダー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0"/>
            <a:r>
              <a:rPr lang="en-US" sz="2600" b="1" dirty="0" err="1"/>
              <a:t>Menciptakan</a:t>
            </a:r>
            <a:r>
              <a:rPr lang="en-US" sz="2600" b="1" dirty="0"/>
              <a:t> </a:t>
            </a:r>
            <a:r>
              <a:rPr lang="en-US" sz="2600" b="1" dirty="0" err="1"/>
              <a:t>kesempatan</a:t>
            </a:r>
            <a:r>
              <a:rPr lang="en-US" sz="2600" b="1" dirty="0"/>
              <a:t> </a:t>
            </a:r>
            <a:r>
              <a:rPr lang="en-US" sz="2600" b="1" dirty="0" err="1"/>
              <a:t>kepada</a:t>
            </a:r>
            <a:r>
              <a:rPr lang="en-US" sz="2600" b="1" dirty="0"/>
              <a:t> </a:t>
            </a:r>
            <a:r>
              <a:rPr lang="en-US" sz="2600" b="1" dirty="0" err="1"/>
              <a:t>masyarakat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berpartisipasi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perekonomian</a:t>
            </a:r>
            <a:r>
              <a:rPr lang="en-US" sz="2600" b="1" dirty="0"/>
              <a:t>.</a:t>
            </a:r>
          </a:p>
        </p:txBody>
      </p:sp>
      <p:sp>
        <p:nvSpPr>
          <p:cNvPr id="1048937" name="テキスト プレースホルダー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2600" b="1" dirty="0" err="1"/>
              <a:t>Mengurangi</a:t>
            </a:r>
            <a:r>
              <a:rPr lang="en-US" sz="2600" b="1" dirty="0"/>
              <a:t> </a:t>
            </a:r>
            <a:r>
              <a:rPr lang="en-US" sz="2600" b="1" dirty="0" err="1"/>
              <a:t>biaya</a:t>
            </a:r>
            <a:r>
              <a:rPr lang="en-US" sz="2600" b="1" dirty="0"/>
              <a:t> </a:t>
            </a:r>
            <a:r>
              <a:rPr lang="en-US" sz="2600" b="1" dirty="0" err="1"/>
              <a:t>informasi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transaksi</a:t>
            </a:r>
            <a:r>
              <a:rPr lang="en-US" sz="2600" b="1" dirty="0"/>
              <a:t> </a:t>
            </a:r>
            <a:r>
              <a:rPr lang="en-US" sz="2600" b="1" dirty="0" err="1"/>
              <a:t>surat</a:t>
            </a:r>
            <a:r>
              <a:rPr lang="en-US" sz="2600" b="1" dirty="0"/>
              <a:t> </a:t>
            </a:r>
            <a:r>
              <a:rPr lang="en-US" sz="2600" b="1" dirty="0" err="1"/>
              <a:t>berharga</a:t>
            </a:r>
            <a:r>
              <a:rPr lang="en-US" sz="2600" b="1" dirty="0"/>
              <a:t>. </a:t>
            </a:r>
            <a:endParaRPr lang="en-US" altLang="ja-JP" sz="2600" b="1" dirty="0"/>
          </a:p>
        </p:txBody>
      </p:sp>
      <p:sp>
        <p:nvSpPr>
          <p:cNvPr id="1048938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800" b="1" dirty="0"/>
              <a:t>PERANAN PASAR MODAL</a:t>
            </a:r>
            <a:endParaRPr kumimoji="1" lang="ja-JP" altLang="en-US" sz="4800" b="1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タイトル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Fullscreen Portfolio</a:t>
            </a:r>
            <a:endParaRPr kumimoji="1" lang="ja-JP" altLang="en-US" dirty="0"/>
          </a:p>
        </p:txBody>
      </p:sp>
      <p:pic>
        <p:nvPicPr>
          <p:cNvPr id="2097152" name="Picture Placeholder 3"/>
          <p:cNvPicPr>
            <a:picLocks noGrp="1"/>
          </p:cNvPicPr>
          <p:nvPr>
            <p:ph type="pic" sz="quarter" idx="14"/>
          </p:nvPr>
        </p:nvPicPr>
        <p:blipFill>
          <a:blip r:embed="rId2" cstate="print"/>
          <a:srcRect l="4078" r="407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 advTm="3037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Title 1"/>
          <p:cNvSpPr>
            <a:spLocks noGrp="1"/>
          </p:cNvSpPr>
          <p:nvPr>
            <p:ph type="title"/>
          </p:nvPr>
        </p:nvSpPr>
        <p:spPr>
          <a:xfrm>
            <a:off x="106473" y="323156"/>
            <a:ext cx="16437799" cy="1203151"/>
          </a:xfrm>
        </p:spPr>
        <p:txBody>
          <a:bodyPr/>
          <a:lstStyle/>
          <a:p>
            <a:r>
              <a:rPr lang="en-US" dirty="0"/>
              <a:t>PERUSAHAAN EFEK</a:t>
            </a:r>
          </a:p>
        </p:txBody>
      </p:sp>
      <p:sp>
        <p:nvSpPr>
          <p:cNvPr id="104897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897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95500" y="6749285"/>
            <a:ext cx="3733800" cy="6261774"/>
          </a:xfrm>
        </p:spPr>
        <p:txBody>
          <a:bodyPr/>
          <a:lstStyle/>
          <a:p>
            <a:pPr algn="just"/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/ </a:t>
            </a:r>
            <a:r>
              <a:rPr lang="en-US" dirty="0" err="1"/>
              <a:t>sekuritas</a:t>
            </a:r>
            <a:r>
              <a:rPr lang="en-US" dirty="0"/>
              <a:t> </a:t>
            </a:r>
            <a:r>
              <a:rPr lang="en-US" dirty="0" err="1"/>
              <a:t>emiten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.</a:t>
            </a:r>
          </a:p>
        </p:txBody>
      </p:sp>
      <p:sp>
        <p:nvSpPr>
          <p:cNvPr id="104897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352141" y="6749285"/>
            <a:ext cx="5441273" cy="2143030"/>
          </a:xfrm>
        </p:spPr>
        <p:txBody>
          <a:bodyPr/>
          <a:lstStyle/>
          <a:p>
            <a:pPr algn="just"/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memperdagangkan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lain/</a:t>
            </a:r>
            <a:r>
              <a:rPr lang="en-US" dirty="0" err="1"/>
              <a:t>nasabah</a:t>
            </a:r>
            <a:r>
              <a:rPr lang="en-US" dirty="0"/>
              <a:t>. </a:t>
            </a:r>
          </a:p>
        </p:txBody>
      </p:sp>
      <p:sp>
        <p:nvSpPr>
          <p:cNvPr id="1048975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just"/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para </a:t>
            </a:r>
            <a:r>
              <a:rPr lang="en-US" dirty="0" err="1"/>
              <a:t>nasabah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kolektif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nasabah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, dana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bank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</p:txBody>
      </p:sp>
      <p:sp>
        <p:nvSpPr>
          <p:cNvPr id="1048976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/>
              <a:t>Penjamin</a:t>
            </a:r>
            <a:r>
              <a:rPr lang="en-US" dirty="0"/>
              <a:t> </a:t>
            </a:r>
            <a:r>
              <a:rPr lang="en-US" dirty="0" err="1"/>
              <a:t>Emisi</a:t>
            </a:r>
            <a:endParaRPr lang="en-US" dirty="0"/>
          </a:p>
        </p:txBody>
      </p:sp>
      <p:sp>
        <p:nvSpPr>
          <p:cNvPr id="1048977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Perantara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Efek</a:t>
            </a:r>
            <a:endParaRPr lang="en-US" dirty="0"/>
          </a:p>
        </p:txBody>
      </p:sp>
      <p:sp>
        <p:nvSpPr>
          <p:cNvPr id="1048978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Investsi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タイトル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5400" b="1" dirty="0" err="1">
                <a:solidFill>
                  <a:schemeClr val="accent1"/>
                </a:solidFill>
                <a:latin typeface="Route 159 Bold" pitchFamily="50" charset="0"/>
              </a:rPr>
              <a:t>Terdapat</a:t>
            </a:r>
            <a:r>
              <a:rPr kumimoji="1" lang="en-US" altLang="ja-JP" sz="5400" b="1" dirty="0">
                <a:solidFill>
                  <a:schemeClr val="accent1"/>
                </a:solidFill>
                <a:latin typeface="Route 159 Bold" pitchFamily="50" charset="0"/>
              </a:rPr>
              <a:t> 4 </a:t>
            </a:r>
            <a:r>
              <a:rPr kumimoji="1" lang="en-US" altLang="ja-JP" sz="5400" b="1" dirty="0" err="1">
                <a:solidFill>
                  <a:schemeClr val="accent1"/>
                </a:solidFill>
                <a:latin typeface="Route 159 Bold" pitchFamily="50" charset="0"/>
              </a:rPr>
              <a:t>kategori</a:t>
            </a:r>
            <a:r>
              <a:rPr kumimoji="1" lang="en-US" altLang="ja-JP" sz="5400" b="1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kumimoji="1" lang="en-US" altLang="ja-JP" sz="5400" b="1" dirty="0" err="1">
                <a:solidFill>
                  <a:schemeClr val="accent1"/>
                </a:solidFill>
                <a:latin typeface="Route 159 Bold" pitchFamily="50" charset="0"/>
              </a:rPr>
              <a:t>lembaga</a:t>
            </a:r>
            <a:endParaRPr kumimoji="1" lang="ja-JP" altLang="en-US" sz="5400" b="1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pic>
        <p:nvPicPr>
          <p:cNvPr id="2097153" name="図プレースホルダー 2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6211" r="16211"/>
          <a:stretch>
            <a:fillRect/>
          </a:stretch>
        </p:blipFill>
        <p:spPr/>
      </p:pic>
      <p:pic>
        <p:nvPicPr>
          <p:cNvPr id="2097154" name="図プレースホルダー 2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6211" r="16211"/>
          <a:stretch>
            <a:fillRect/>
          </a:stretch>
        </p:blipFill>
        <p:spPr/>
      </p:pic>
      <p:pic>
        <p:nvPicPr>
          <p:cNvPr id="2097155" name="図プレースホルダー 30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6211" r="16211"/>
          <a:stretch>
            <a:fillRect/>
          </a:stretch>
        </p:blipFill>
        <p:spPr/>
      </p:pic>
      <p:pic>
        <p:nvPicPr>
          <p:cNvPr id="2097156" name="図プレースホルダー 31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/>
          <a:srcRect l="16211" r="16211"/>
          <a:stretch>
            <a:fillRect/>
          </a:stretch>
        </p:blipFill>
        <p:spPr/>
      </p:pic>
      <p:sp>
        <p:nvSpPr>
          <p:cNvPr id="1049013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10841028" y="2971110"/>
            <a:ext cx="6578932" cy="720080"/>
          </a:xfrm>
        </p:spPr>
        <p:txBody>
          <a:bodyPr/>
          <a:lstStyle/>
          <a:p>
            <a:r>
              <a:rPr lang="en-US" altLang="ja-JP" sz="6000" dirty="0">
                <a:solidFill>
                  <a:schemeClr val="tx1"/>
                </a:solidFill>
              </a:rPr>
              <a:t>OJK ( </a:t>
            </a:r>
            <a:r>
              <a:rPr lang="en-US" altLang="ja-JP" sz="6000" dirty="0" err="1">
                <a:solidFill>
                  <a:schemeClr val="tx1"/>
                </a:solidFill>
              </a:rPr>
              <a:t>Otoritas</a:t>
            </a:r>
            <a:r>
              <a:rPr lang="en-US" altLang="ja-JP" sz="6000" dirty="0">
                <a:solidFill>
                  <a:schemeClr val="tx1"/>
                </a:solidFill>
              </a:rPr>
              <a:t> </a:t>
            </a:r>
            <a:r>
              <a:rPr lang="en-US" altLang="ja-JP" sz="6000" dirty="0" err="1">
                <a:solidFill>
                  <a:schemeClr val="tx1"/>
                </a:solidFill>
              </a:rPr>
              <a:t>Jasa</a:t>
            </a:r>
            <a:r>
              <a:rPr lang="en-US" altLang="ja-JP" sz="6000" dirty="0">
                <a:solidFill>
                  <a:schemeClr val="tx1"/>
                </a:solidFill>
              </a:rPr>
              <a:t> </a:t>
            </a:r>
            <a:r>
              <a:rPr lang="en-US" altLang="ja-JP" sz="6000" dirty="0" err="1">
                <a:solidFill>
                  <a:schemeClr val="tx1"/>
                </a:solidFill>
              </a:rPr>
              <a:t>Keuangan</a:t>
            </a:r>
            <a:r>
              <a:rPr lang="en-US" altLang="ja-JP" sz="6000" dirty="0">
                <a:solidFill>
                  <a:schemeClr val="tx1"/>
                </a:solidFill>
              </a:rPr>
              <a:t>)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049014" name="テキスト プレースホルダー 21"/>
          <p:cNvSpPr>
            <a:spLocks noGrp="1"/>
          </p:cNvSpPr>
          <p:nvPr>
            <p:ph type="body" sz="quarter" idx="24"/>
          </p:nvPr>
        </p:nvSpPr>
        <p:spPr>
          <a:xfrm>
            <a:off x="9216652" y="7861744"/>
            <a:ext cx="6956749" cy="720080"/>
          </a:xfrm>
        </p:spPr>
        <p:txBody>
          <a:bodyPr/>
          <a:lstStyle/>
          <a:p>
            <a:r>
              <a:rPr kumimoji="1" lang="en-US" altLang="ja-JP" sz="4800" dirty="0" err="1">
                <a:solidFill>
                  <a:schemeClr val="tx1"/>
                </a:solidFill>
              </a:rPr>
              <a:t>Lembaga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Penunjang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Pasar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Perdana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049015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375139" y="6204933"/>
            <a:ext cx="6258870" cy="720080"/>
          </a:xfrm>
        </p:spPr>
        <p:txBody>
          <a:bodyPr/>
          <a:lstStyle/>
          <a:p>
            <a:r>
              <a:rPr kumimoji="1" lang="en-US" altLang="ja-JP" sz="4800" dirty="0" err="1">
                <a:solidFill>
                  <a:schemeClr val="tx1"/>
                </a:solidFill>
              </a:rPr>
              <a:t>Lembaga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Penunjang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dalam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Emisi</a:t>
            </a:r>
            <a:r>
              <a:rPr kumimoji="1" lang="en-US" altLang="ja-JP" sz="4800" dirty="0">
                <a:solidFill>
                  <a:schemeClr val="tx1"/>
                </a:solidFill>
              </a:rPr>
              <a:t> </a:t>
            </a:r>
            <a:r>
              <a:rPr kumimoji="1" lang="en-US" altLang="ja-JP" sz="4800" dirty="0" err="1">
                <a:solidFill>
                  <a:schemeClr val="tx1"/>
                </a:solidFill>
              </a:rPr>
              <a:t>Obligasi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049016" name="テキスト プレースホルダー 25"/>
          <p:cNvSpPr>
            <a:spLocks noGrp="1"/>
          </p:cNvSpPr>
          <p:nvPr>
            <p:ph type="body" sz="quarter" idx="28"/>
          </p:nvPr>
        </p:nvSpPr>
        <p:spPr>
          <a:xfrm>
            <a:off x="375139" y="1722508"/>
            <a:ext cx="8112362" cy="720080"/>
          </a:xfrm>
        </p:spPr>
        <p:txBody>
          <a:bodyPr/>
          <a:lstStyle/>
          <a:p>
            <a:r>
              <a:rPr lang="en-US" altLang="ja-JP" sz="4800" dirty="0" err="1">
                <a:solidFill>
                  <a:schemeClr val="tx1"/>
                </a:solidFill>
              </a:rPr>
              <a:t>Lembaga</a:t>
            </a:r>
            <a:r>
              <a:rPr lang="en-US" altLang="ja-JP" sz="4800" dirty="0">
                <a:solidFill>
                  <a:schemeClr val="tx1"/>
                </a:solidFill>
              </a:rPr>
              <a:t> </a:t>
            </a:r>
            <a:r>
              <a:rPr lang="en-US" altLang="ja-JP" sz="4800" dirty="0" err="1">
                <a:solidFill>
                  <a:schemeClr val="tx1"/>
                </a:solidFill>
              </a:rPr>
              <a:t>Penunjang</a:t>
            </a:r>
            <a:r>
              <a:rPr lang="en-US" altLang="ja-JP" sz="4800" dirty="0">
                <a:solidFill>
                  <a:schemeClr val="tx1"/>
                </a:solidFill>
              </a:rPr>
              <a:t> </a:t>
            </a:r>
            <a:r>
              <a:rPr lang="en-US" altLang="ja-JP" sz="4800" dirty="0" err="1">
                <a:solidFill>
                  <a:schemeClr val="tx1"/>
                </a:solidFill>
              </a:rPr>
              <a:t>Pasar</a:t>
            </a:r>
            <a:r>
              <a:rPr lang="en-US" altLang="ja-JP" sz="4800" dirty="0">
                <a:solidFill>
                  <a:schemeClr val="tx1"/>
                </a:solidFill>
              </a:rPr>
              <a:t> </a:t>
            </a:r>
            <a:r>
              <a:rPr lang="en-US" altLang="ja-JP" sz="4800" dirty="0" err="1">
                <a:solidFill>
                  <a:schemeClr val="tx1"/>
                </a:solidFill>
              </a:rPr>
              <a:t>Sekunder</a:t>
            </a:r>
            <a:endParaRPr lang="en-US" altLang="ja-JP" sz="4800" dirty="0">
              <a:solidFill>
                <a:schemeClr val="tx1"/>
              </a:solidFill>
            </a:endParaRPr>
          </a:p>
        </p:txBody>
      </p:sp>
      <p:sp>
        <p:nvSpPr>
          <p:cNvPr id="1049017" name="TextBox 1"/>
          <p:cNvSpPr txBox="1"/>
          <p:nvPr/>
        </p:nvSpPr>
        <p:spPr>
          <a:xfrm>
            <a:off x="1159029" y="3691190"/>
            <a:ext cx="643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operasinya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emiten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investor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.</a:t>
            </a:r>
          </a:p>
        </p:txBody>
      </p:sp>
      <p:sp>
        <p:nvSpPr>
          <p:cNvPr id="1049018" name="TextBox 2"/>
          <p:cNvSpPr txBox="1"/>
          <p:nvPr/>
        </p:nvSpPr>
        <p:spPr>
          <a:xfrm>
            <a:off x="468863" y="9023195"/>
            <a:ext cx="6165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terjualnya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/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</p:spTree>
  </p:cSld>
  <p:clrMapOvr>
    <a:masterClrMapping/>
  </p:clrMapOvr>
  <p:transition spd="slow" advTm="12257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9027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9028" name="Rectangle 4"/>
          <p:cNvSpPr/>
          <p:nvPr/>
        </p:nvSpPr>
        <p:spPr>
          <a:xfrm>
            <a:off x="845245" y="2221803"/>
            <a:ext cx="15309155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b="1" dirty="0" err="1"/>
              <a:t>Tujuan</a:t>
            </a:r>
            <a:endParaRPr lang="en-US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terselenggara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, dan </a:t>
            </a:r>
            <a:r>
              <a:rPr lang="en-US" dirty="0" err="1"/>
              <a:t>akuntabel</a:t>
            </a:r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system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dan </a:t>
            </a:r>
            <a:r>
              <a:rPr lang="en-US" dirty="0" err="1"/>
              <a:t>stabil</a:t>
            </a:r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US" b="1" dirty="0" err="1"/>
              <a:t>Fungsi</a:t>
            </a:r>
            <a:endParaRPr lang="en-US" b="1" dirty="0"/>
          </a:p>
          <a:p>
            <a:pPr fontAlgn="base"/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dan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di sector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 err="1"/>
              <a:t>Tugas</a:t>
            </a:r>
            <a:r>
              <a:rPr lang="en-US" b="1" dirty="0"/>
              <a:t> </a:t>
            </a:r>
          </a:p>
          <a:p>
            <a:pPr fontAlgn="base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dan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di sector </a:t>
            </a:r>
            <a:r>
              <a:rPr lang="en-US" dirty="0" err="1"/>
              <a:t>perbankan</a:t>
            </a:r>
            <a:r>
              <a:rPr lang="en-US" dirty="0"/>
              <a:t>, sector pasar modal, dan sector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Non-Bank (IKNB).  </a:t>
            </a:r>
          </a:p>
        </p:txBody>
      </p:sp>
      <p:sp>
        <p:nvSpPr>
          <p:cNvPr id="1049029" name="タイトル 13"/>
          <p:cNvSpPr txBox="1"/>
          <p:nvPr/>
        </p:nvSpPr>
        <p:spPr>
          <a:xfrm>
            <a:off x="657676" y="634589"/>
            <a:ext cx="14349567" cy="1203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err="1">
                <a:solidFill>
                  <a:schemeClr val="accent1"/>
                </a:solidFill>
              </a:rPr>
              <a:t>Otoritas</a:t>
            </a:r>
            <a:r>
              <a:rPr lang="en-US" altLang="ja-JP" b="1" dirty="0">
                <a:solidFill>
                  <a:schemeClr val="accent1"/>
                </a:solidFill>
              </a:rPr>
              <a:t> </a:t>
            </a:r>
            <a:r>
              <a:rPr lang="en-US" altLang="ja-JP" b="1" dirty="0" err="1">
                <a:solidFill>
                  <a:schemeClr val="accent1"/>
                </a:solidFill>
              </a:rPr>
              <a:t>Jasa</a:t>
            </a:r>
            <a:r>
              <a:rPr lang="en-US" altLang="ja-JP" b="1" dirty="0">
                <a:solidFill>
                  <a:schemeClr val="accent1"/>
                </a:solidFill>
              </a:rPr>
              <a:t> </a:t>
            </a:r>
            <a:r>
              <a:rPr lang="en-US" altLang="ja-JP" b="1" dirty="0" err="1">
                <a:solidFill>
                  <a:schemeClr val="accent1"/>
                </a:solidFill>
              </a:rPr>
              <a:t>Keuangan</a:t>
            </a:r>
            <a:r>
              <a:rPr lang="en-US" altLang="ja-JP" b="1" dirty="0">
                <a:solidFill>
                  <a:schemeClr val="accent1"/>
                </a:solidFill>
              </a:rPr>
              <a:t> (OJK)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テキスト プレースホルダー 3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3200" b="1" dirty="0"/>
              <a:t>Bank </a:t>
            </a:r>
            <a:r>
              <a:rPr lang="en-US" sz="3200" b="1" dirty="0" err="1"/>
              <a:t>Kustodian</a:t>
            </a:r>
            <a:r>
              <a:rPr lang="en-US" sz="3200" b="1" dirty="0"/>
              <a:t> </a:t>
            </a:r>
            <a:endParaRPr kumimoji="1" lang="ja-JP" altLang="en-US" sz="3200" b="1" dirty="0"/>
          </a:p>
        </p:txBody>
      </p:sp>
      <p:sp>
        <p:nvSpPr>
          <p:cNvPr id="1049073" name="テキスト プレースホルダー 33"/>
          <p:cNvSpPr>
            <a:spLocks noGrp="1"/>
          </p:cNvSpPr>
          <p:nvPr>
            <p:ph type="body" sz="quarter" idx="26"/>
          </p:nvPr>
        </p:nvSpPr>
        <p:spPr>
          <a:xfrm>
            <a:off x="9406103" y="5118780"/>
            <a:ext cx="7776997" cy="1695774"/>
          </a:xfrm>
        </p:spPr>
        <p:txBody>
          <a:bodyPr/>
          <a:lstStyle/>
          <a:p>
            <a:r>
              <a:rPr lang="en-US" sz="2200" b="1" dirty="0" err="1"/>
              <a:t>Pihak</a:t>
            </a:r>
            <a:r>
              <a:rPr lang="en-US" sz="2200" b="1" dirty="0"/>
              <a:t> yang </a:t>
            </a:r>
            <a:r>
              <a:rPr lang="en-US" sz="2200" b="1" dirty="0" err="1"/>
              <a:t>memberikan</a:t>
            </a:r>
            <a:r>
              <a:rPr lang="en-US" sz="2200" b="1" dirty="0"/>
              <a:t> </a:t>
            </a:r>
            <a:r>
              <a:rPr lang="en-US" sz="2200" b="1" dirty="0" err="1"/>
              <a:t>jasa</a:t>
            </a:r>
            <a:r>
              <a:rPr lang="en-US" sz="2200" b="1" dirty="0"/>
              <a:t> </a:t>
            </a:r>
            <a:r>
              <a:rPr lang="en-US" sz="2200" b="1" dirty="0" err="1"/>
              <a:t>penitipan</a:t>
            </a:r>
            <a:r>
              <a:rPr lang="en-US" sz="2200" b="1" dirty="0"/>
              <a:t> </a:t>
            </a:r>
            <a:r>
              <a:rPr lang="en-US" sz="2200" b="1" dirty="0" err="1"/>
              <a:t>kolektif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harta</a:t>
            </a:r>
            <a:r>
              <a:rPr lang="en-US" sz="2200" b="1" dirty="0"/>
              <a:t> </a:t>
            </a:r>
            <a:r>
              <a:rPr lang="en-US" sz="2200" b="1" dirty="0" err="1"/>
              <a:t>lainnya</a:t>
            </a:r>
            <a:r>
              <a:rPr lang="en-US" sz="2200" b="1" dirty="0"/>
              <a:t> yang </a:t>
            </a:r>
            <a:r>
              <a:rPr lang="en-US" sz="2200" b="1" dirty="0" err="1"/>
              <a:t>berkaitan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 </a:t>
            </a:r>
            <a:r>
              <a:rPr lang="en-US" sz="2200" b="1" dirty="0" err="1"/>
              <a:t>serta</a:t>
            </a:r>
            <a:r>
              <a:rPr lang="en-US" sz="2200" b="1" dirty="0"/>
              <a:t> </a:t>
            </a:r>
            <a:r>
              <a:rPr lang="en-US" sz="2200" b="1" dirty="0" err="1"/>
              <a:t>jasa</a:t>
            </a:r>
            <a:r>
              <a:rPr lang="en-US" sz="2200" b="1" dirty="0"/>
              <a:t> lain, </a:t>
            </a:r>
            <a:r>
              <a:rPr lang="en-US" sz="2200" b="1" dirty="0" err="1"/>
              <a:t>termasuk</a:t>
            </a:r>
            <a:r>
              <a:rPr lang="en-US" sz="2200" b="1" dirty="0"/>
              <a:t> </a:t>
            </a:r>
            <a:r>
              <a:rPr lang="en-US" sz="2200" b="1" dirty="0" err="1"/>
              <a:t>menerima</a:t>
            </a:r>
            <a:r>
              <a:rPr lang="en-US" sz="2200" b="1" dirty="0"/>
              <a:t> </a:t>
            </a:r>
            <a:r>
              <a:rPr lang="en-US" sz="2200" b="1" dirty="0" err="1"/>
              <a:t>dividen</a:t>
            </a:r>
            <a:r>
              <a:rPr lang="en-US" sz="2200" b="1" dirty="0"/>
              <a:t>, </a:t>
            </a:r>
            <a:r>
              <a:rPr lang="en-US" sz="2200" b="1" dirty="0" err="1"/>
              <a:t>bunga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hak</a:t>
            </a:r>
            <a:r>
              <a:rPr lang="en-US" sz="2200" b="1" dirty="0"/>
              <a:t> – </a:t>
            </a:r>
            <a:r>
              <a:rPr lang="en-US" sz="2200" b="1" dirty="0" err="1"/>
              <a:t>hak</a:t>
            </a:r>
            <a:r>
              <a:rPr lang="en-US" sz="2200" b="1" dirty="0"/>
              <a:t> lain, </a:t>
            </a:r>
            <a:r>
              <a:rPr lang="en-US" sz="2200" b="1" dirty="0" err="1"/>
              <a:t>menyelesaikan</a:t>
            </a:r>
            <a:r>
              <a:rPr lang="en-US" sz="2200" b="1" dirty="0"/>
              <a:t> </a:t>
            </a:r>
            <a:r>
              <a:rPr lang="en-US" sz="2200" b="1" dirty="0" err="1"/>
              <a:t>transaksi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, </a:t>
            </a:r>
            <a:r>
              <a:rPr lang="en-US" sz="2200" b="1" dirty="0" err="1"/>
              <a:t>mewakili</a:t>
            </a:r>
            <a:r>
              <a:rPr lang="en-US" sz="2200" b="1" dirty="0"/>
              <a:t> </a:t>
            </a:r>
            <a:r>
              <a:rPr lang="en-US" sz="2200" b="1" dirty="0" err="1"/>
              <a:t>pemegang</a:t>
            </a:r>
            <a:r>
              <a:rPr lang="en-US" sz="2200" b="1" dirty="0"/>
              <a:t> </a:t>
            </a:r>
            <a:r>
              <a:rPr lang="en-US" sz="2200" b="1" dirty="0" err="1"/>
              <a:t>rekening</a:t>
            </a:r>
            <a:r>
              <a:rPr lang="en-US" sz="2200" b="1" dirty="0"/>
              <a:t> yang </a:t>
            </a:r>
            <a:r>
              <a:rPr lang="en-US" sz="2200" b="1" dirty="0" err="1"/>
              <a:t>menjadi</a:t>
            </a:r>
            <a:r>
              <a:rPr lang="en-US" sz="2200" b="1" dirty="0"/>
              <a:t> </a:t>
            </a:r>
            <a:r>
              <a:rPr lang="en-US" sz="2200" b="1" dirty="0" err="1"/>
              <a:t>nasabahnya</a:t>
            </a:r>
            <a:r>
              <a:rPr lang="en-US" sz="2200" b="1" dirty="0"/>
              <a:t>.</a:t>
            </a:r>
            <a:endParaRPr kumimoji="1" lang="ja-JP" altLang="en-US" sz="2200" b="1" dirty="0"/>
          </a:p>
        </p:txBody>
      </p:sp>
      <p:sp>
        <p:nvSpPr>
          <p:cNvPr id="1049074" name="タイトル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/>
              <a:t>LEMBAGA PENUNJANG PASAR MODAL</a:t>
            </a:r>
            <a:endParaRPr kumimoji="1" lang="ja-JP" altLang="en-US" sz="4800" b="1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49075" name="テキスト プレースホルダー 2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r>
              <a:rPr kumimoji="1" lang="en-US" altLang="ja-JP" dirty="0"/>
              <a:t>A rocket leads 3 items</a:t>
            </a:r>
            <a:endParaRPr kumimoji="1" lang="ja-JP" altLang="en-US" dirty="0"/>
          </a:p>
        </p:txBody>
      </p:sp>
      <p:sp>
        <p:nvSpPr>
          <p:cNvPr id="1049076" name="テキスト プレースホルダー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="1" dirty="0" err="1"/>
              <a:t>Wali</a:t>
            </a:r>
            <a:r>
              <a:rPr lang="en-US" sz="3200" b="1" dirty="0"/>
              <a:t> </a:t>
            </a:r>
            <a:r>
              <a:rPr lang="en-US" sz="3200" b="1" dirty="0" err="1"/>
              <a:t>Amanat</a:t>
            </a:r>
            <a:r>
              <a:rPr lang="en-US" sz="3200" b="1" dirty="0"/>
              <a:t> </a:t>
            </a:r>
            <a:endParaRPr kumimoji="1" lang="ja-JP" altLang="en-US" sz="3200" b="1" dirty="0"/>
          </a:p>
        </p:txBody>
      </p:sp>
      <p:sp>
        <p:nvSpPr>
          <p:cNvPr id="1049077" name="テキスト プレースホルダー 31"/>
          <p:cNvSpPr>
            <a:spLocks noGrp="1"/>
          </p:cNvSpPr>
          <p:nvPr>
            <p:ph type="body" sz="quarter" idx="24"/>
          </p:nvPr>
        </p:nvSpPr>
        <p:spPr>
          <a:xfrm>
            <a:off x="6648668" y="7766145"/>
            <a:ext cx="7924582" cy="1695774"/>
          </a:xfrm>
        </p:spPr>
        <p:txBody>
          <a:bodyPr/>
          <a:lstStyle/>
          <a:p>
            <a:r>
              <a:rPr lang="en-US" sz="2200" b="1" dirty="0" err="1"/>
              <a:t>Memiliki</a:t>
            </a:r>
            <a:r>
              <a:rPr lang="en-US" sz="2200" b="1" dirty="0"/>
              <a:t> </a:t>
            </a:r>
            <a:r>
              <a:rPr lang="en-US" sz="2200" b="1" dirty="0" err="1"/>
              <a:t>kegiatan</a:t>
            </a:r>
            <a:r>
              <a:rPr lang="en-US" sz="2200" b="1" dirty="0"/>
              <a:t> </a:t>
            </a:r>
            <a:r>
              <a:rPr lang="en-US" sz="2200" b="1" dirty="0" err="1"/>
              <a:t>seperti</a:t>
            </a:r>
            <a:r>
              <a:rPr lang="en-US" sz="2200" b="1" dirty="0"/>
              <a:t>, </a:t>
            </a:r>
            <a:r>
              <a:rPr lang="en-US" sz="2200" b="1" dirty="0" err="1"/>
              <a:t>menilai</a:t>
            </a:r>
            <a:r>
              <a:rPr lang="en-US" sz="2200" b="1" dirty="0"/>
              <a:t> </a:t>
            </a:r>
            <a:r>
              <a:rPr lang="en-US" sz="2200" b="1" dirty="0" err="1"/>
              <a:t>kekayaan</a:t>
            </a:r>
            <a:r>
              <a:rPr lang="en-US" sz="2200" b="1" dirty="0"/>
              <a:t> </a:t>
            </a:r>
            <a:r>
              <a:rPr lang="en-US" sz="2200" b="1" dirty="0" err="1"/>
              <a:t>emiten</a:t>
            </a:r>
            <a:r>
              <a:rPr lang="en-US" sz="2200" b="1" dirty="0"/>
              <a:t>, </a:t>
            </a:r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pengawasan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perkembangan</a:t>
            </a:r>
            <a:r>
              <a:rPr lang="en-US" sz="2200" b="1" dirty="0"/>
              <a:t> </a:t>
            </a:r>
            <a:r>
              <a:rPr lang="en-US" sz="2200" b="1" dirty="0" err="1"/>
              <a:t>emiten</a:t>
            </a:r>
            <a:r>
              <a:rPr lang="en-US" sz="2200" b="1" dirty="0"/>
              <a:t>, </a:t>
            </a:r>
            <a:r>
              <a:rPr lang="en-US" sz="2200" b="1" dirty="0" err="1"/>
              <a:t>memberi</a:t>
            </a:r>
            <a:r>
              <a:rPr lang="en-US" sz="2200" b="1" dirty="0"/>
              <a:t> </a:t>
            </a:r>
            <a:r>
              <a:rPr lang="en-US" sz="2200" b="1" dirty="0" err="1"/>
              <a:t>nasihat</a:t>
            </a:r>
            <a:r>
              <a:rPr lang="en-US" sz="2200" b="1" dirty="0"/>
              <a:t> </a:t>
            </a:r>
            <a:r>
              <a:rPr lang="en-US" sz="2200" b="1" dirty="0" err="1"/>
              <a:t>kepada</a:t>
            </a:r>
            <a:r>
              <a:rPr lang="en-US" sz="2200" b="1" dirty="0"/>
              <a:t> investor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hal</a:t>
            </a:r>
            <a:r>
              <a:rPr lang="en-US" sz="2200" b="1" dirty="0"/>
              <a:t> yang </a:t>
            </a:r>
            <a:r>
              <a:rPr lang="en-US" sz="2200" b="1" dirty="0" err="1"/>
              <a:t>berkaitan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emite</a:t>
            </a:r>
            <a:r>
              <a:rPr lang="en-US" sz="2200" b="1" dirty="0"/>
              <a:t>, </a:t>
            </a:r>
            <a:r>
              <a:rPr lang="en-US" sz="2200" b="1" dirty="0" err="1"/>
              <a:t>memonitor</a:t>
            </a:r>
            <a:r>
              <a:rPr lang="en-US" sz="2200" b="1" dirty="0"/>
              <a:t> </a:t>
            </a:r>
            <a:r>
              <a:rPr lang="en-US" sz="2200" b="1" dirty="0" err="1"/>
              <a:t>pembayaran</a:t>
            </a:r>
            <a:r>
              <a:rPr lang="en-US" sz="2200" b="1" dirty="0"/>
              <a:t> </a:t>
            </a:r>
            <a:r>
              <a:rPr lang="en-US" sz="2200" b="1" dirty="0" err="1"/>
              <a:t>bunga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pokok</a:t>
            </a:r>
            <a:r>
              <a:rPr lang="en-US" sz="2200" b="1" dirty="0"/>
              <a:t> </a:t>
            </a:r>
            <a:r>
              <a:rPr lang="en-US" sz="2200" b="1" dirty="0" err="1"/>
              <a:t>obligasi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sebagai</a:t>
            </a:r>
            <a:r>
              <a:rPr lang="en-US" sz="2200" b="1" dirty="0"/>
              <a:t> </a:t>
            </a:r>
            <a:r>
              <a:rPr lang="en-US" sz="2200" b="1" dirty="0" err="1"/>
              <a:t>agen</a:t>
            </a:r>
            <a:r>
              <a:rPr lang="en-US" sz="2200" b="1" dirty="0"/>
              <a:t> </a:t>
            </a:r>
            <a:r>
              <a:rPr lang="en-US" sz="2200" b="1" dirty="0" err="1"/>
              <a:t>pembayaran</a:t>
            </a:r>
            <a:r>
              <a:rPr lang="en-US" sz="2200" b="1" dirty="0"/>
              <a:t>. </a:t>
            </a:r>
            <a:endParaRPr kumimoji="1" lang="ja-JP" altLang="en-US" sz="2200" b="1" dirty="0"/>
          </a:p>
        </p:txBody>
      </p:sp>
      <p:sp>
        <p:nvSpPr>
          <p:cNvPr id="1049078" name="テキスト プレースホルダー 34"/>
          <p:cNvSpPr>
            <a:spLocks noGrp="1"/>
          </p:cNvSpPr>
          <p:nvPr>
            <p:ph type="body" sz="quarter" idx="27"/>
          </p:nvPr>
        </p:nvSpPr>
        <p:spPr>
          <a:xfrm>
            <a:off x="5962650" y="3255118"/>
            <a:ext cx="5034817" cy="720080"/>
          </a:xfrm>
        </p:spPr>
        <p:txBody>
          <a:bodyPr/>
          <a:lstStyle/>
          <a:p>
            <a:r>
              <a:rPr lang="en-US" b="1" dirty="0"/>
              <a:t>Biro </a:t>
            </a:r>
            <a:r>
              <a:rPr lang="en-US" b="1" dirty="0" err="1"/>
              <a:t>Administrasi</a:t>
            </a:r>
            <a:r>
              <a:rPr lang="en-US" b="1" dirty="0"/>
              <a:t> </a:t>
            </a:r>
            <a:r>
              <a:rPr lang="en-US" b="1" dirty="0" err="1"/>
              <a:t>Efek</a:t>
            </a:r>
            <a:r>
              <a:rPr lang="en-US" b="1" dirty="0"/>
              <a:t> (BAE) </a:t>
            </a:r>
            <a:endParaRPr kumimoji="1" lang="ja-JP" altLang="en-US" b="1" dirty="0"/>
          </a:p>
        </p:txBody>
      </p:sp>
      <p:sp>
        <p:nvSpPr>
          <p:cNvPr id="1049079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12130141" y="3105150"/>
            <a:ext cx="5719709" cy="2076450"/>
          </a:xfrm>
        </p:spPr>
        <p:txBody>
          <a:bodyPr/>
          <a:lstStyle/>
          <a:p>
            <a:r>
              <a:rPr lang="en-US" sz="2200" b="1" dirty="0" err="1"/>
              <a:t>Pihak</a:t>
            </a:r>
            <a:r>
              <a:rPr lang="en-US" sz="2200" b="1" dirty="0"/>
              <a:t> yang </a:t>
            </a:r>
            <a:r>
              <a:rPr lang="en-US" sz="2200" b="1" dirty="0" err="1"/>
              <a:t>berdasarkan</a:t>
            </a:r>
            <a:r>
              <a:rPr lang="en-US" sz="2200" b="1" dirty="0"/>
              <a:t> </a:t>
            </a:r>
            <a:r>
              <a:rPr lang="en-US" sz="2200" b="1" dirty="0" err="1"/>
              <a:t>kontrak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Emiten</a:t>
            </a:r>
            <a:r>
              <a:rPr lang="en-US" sz="2200" b="1" dirty="0"/>
              <a:t> </a:t>
            </a:r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pencatatan</a:t>
            </a:r>
            <a:r>
              <a:rPr lang="en-US" sz="2200" b="1" dirty="0"/>
              <a:t> </a:t>
            </a:r>
            <a:r>
              <a:rPr lang="en-US" sz="2200" b="1" dirty="0" err="1"/>
              <a:t>kepemilikan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pembagian</a:t>
            </a:r>
            <a:r>
              <a:rPr lang="en-US" sz="2200" b="1" dirty="0"/>
              <a:t> </a:t>
            </a:r>
            <a:r>
              <a:rPr lang="en-US" sz="2200" b="1" dirty="0" err="1"/>
              <a:t>hak</a:t>
            </a:r>
            <a:r>
              <a:rPr lang="en-US" sz="2200" b="1" dirty="0"/>
              <a:t> yang </a:t>
            </a:r>
            <a:r>
              <a:rPr lang="en-US" sz="2200" b="1" dirty="0" err="1"/>
              <a:t>berkaitan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.</a:t>
            </a:r>
            <a:endParaRPr kumimoji="1" lang="ja-JP" altLang="en-US" sz="2200" b="1" dirty="0"/>
          </a:p>
        </p:txBody>
      </p:sp>
    </p:spTree>
  </p:cSld>
  <p:clrMapOvr>
    <a:masterClrMapping/>
  </p:clrMapOvr>
  <p:transition spd="slow" advTm="794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chemeClr val="accent1"/>
                </a:solidFill>
              </a:rPr>
              <a:t>Contents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48644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err="1"/>
              <a:t>Pengertian</a:t>
            </a:r>
            <a:r>
              <a:rPr kumimoji="1" lang="en-US" altLang="ja-JP" dirty="0"/>
              <a:t> </a:t>
            </a:r>
            <a:r>
              <a:rPr kumimoji="1" lang="en-US" altLang="ja-JP"/>
              <a:t>dan Sejarah Pasar </a:t>
            </a:r>
            <a:r>
              <a:rPr kumimoji="1" lang="en-US" altLang="ja-JP" dirty="0"/>
              <a:t>Modal</a:t>
            </a:r>
            <a:endParaRPr kumimoji="1" lang="ja-JP" altLang="en-US" dirty="0"/>
          </a:p>
        </p:txBody>
      </p:sp>
      <p:sp>
        <p:nvSpPr>
          <p:cNvPr id="1048645" name="テキスト プレースホルダー 1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b="1" dirty="0"/>
              <a:t>Cara </a:t>
            </a:r>
            <a:r>
              <a:rPr kumimoji="1" lang="en-US" altLang="ja-JP" b="1" dirty="0" err="1"/>
              <a:t>Investasi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Dalam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Pasar</a:t>
            </a:r>
            <a:r>
              <a:rPr kumimoji="1" lang="en-US" altLang="ja-JP" b="1" dirty="0"/>
              <a:t> Modal</a:t>
            </a:r>
            <a:endParaRPr kumimoji="1" lang="ja-JP" altLang="en-US" b="1" dirty="0"/>
          </a:p>
        </p:txBody>
      </p:sp>
      <p:sp>
        <p:nvSpPr>
          <p:cNvPr id="1048646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 err="1"/>
              <a:t>Peranan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Pasar</a:t>
            </a:r>
            <a:r>
              <a:rPr kumimoji="1" lang="en-US" altLang="ja-JP" dirty="0"/>
              <a:t> Modal</a:t>
            </a:r>
            <a:endParaRPr kumimoji="1" lang="ja-JP" altLang="en-US" dirty="0"/>
          </a:p>
        </p:txBody>
      </p:sp>
      <p:sp>
        <p:nvSpPr>
          <p:cNvPr id="1048647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 err="1"/>
              <a:t>Struktur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Pasar</a:t>
            </a:r>
            <a:r>
              <a:rPr kumimoji="1" lang="en-US" altLang="ja-JP" dirty="0"/>
              <a:t> Modal</a:t>
            </a:r>
            <a:endParaRPr kumimoji="1" lang="ja-JP" altLang="en-US" dirty="0"/>
          </a:p>
        </p:txBody>
      </p:sp>
      <p:sp>
        <p:nvSpPr>
          <p:cNvPr id="104864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b="1" dirty="0" err="1"/>
              <a:t>Lembaga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Penunjang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Pasar</a:t>
            </a:r>
            <a:r>
              <a:rPr kumimoji="1" lang="en-US" altLang="ja-JP" b="1" dirty="0"/>
              <a:t> Modal</a:t>
            </a:r>
            <a:endParaRPr kumimoji="1" lang="ja-JP" altLang="en-US" b="1" dirty="0"/>
          </a:p>
        </p:txBody>
      </p:sp>
      <p:sp>
        <p:nvSpPr>
          <p:cNvPr id="1048649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US" altLang="ja-JP" b="1" dirty="0" err="1"/>
              <a:t>Profesi</a:t>
            </a:r>
            <a:r>
              <a:rPr lang="en-US" altLang="ja-JP" b="1" dirty="0"/>
              <a:t> </a:t>
            </a:r>
            <a:r>
              <a:rPr lang="en-US" altLang="ja-JP" b="1" dirty="0" err="1"/>
              <a:t>Penunjang</a:t>
            </a:r>
            <a:r>
              <a:rPr lang="en-US" altLang="ja-JP" b="1" dirty="0"/>
              <a:t> </a:t>
            </a:r>
            <a:r>
              <a:rPr lang="en-US" altLang="ja-JP" b="1" dirty="0" err="1"/>
              <a:t>Pasar</a:t>
            </a:r>
            <a:r>
              <a:rPr lang="en-US" altLang="ja-JP" b="1" dirty="0"/>
              <a:t> Modal</a:t>
            </a:r>
            <a:endParaRPr kumimoji="1" lang="ja-JP" altLang="en-US" b="1" dirty="0"/>
          </a:p>
        </p:txBody>
      </p:sp>
      <p:sp>
        <p:nvSpPr>
          <p:cNvPr id="1048650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6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6197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6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="1" dirty="0" err="1"/>
              <a:t>Akuntan</a:t>
            </a:r>
            <a:endParaRPr kumimoji="1" lang="ja-JP" altLang="en-US" sz="3200" b="1" dirty="0"/>
          </a:p>
        </p:txBody>
      </p:sp>
      <p:sp>
        <p:nvSpPr>
          <p:cNvPr id="1049117" name="テキスト プレースホルダー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3200" b="1" dirty="0" err="1"/>
              <a:t>Konsultan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r>
              <a:rPr lang="en-US" sz="3200" b="1" dirty="0"/>
              <a:t> </a:t>
            </a:r>
            <a:endParaRPr kumimoji="1" lang="ja-JP" altLang="en-US" sz="3200" b="1" dirty="0"/>
          </a:p>
        </p:txBody>
      </p:sp>
      <p:sp>
        <p:nvSpPr>
          <p:cNvPr id="1049118" name="テキスト プレースホルダー 15"/>
          <p:cNvSpPr>
            <a:spLocks noGrp="1"/>
          </p:cNvSpPr>
          <p:nvPr>
            <p:ph type="body" sz="quarter" idx="28"/>
          </p:nvPr>
        </p:nvSpPr>
        <p:spPr>
          <a:xfrm>
            <a:off x="342900" y="1900261"/>
            <a:ext cx="7805630" cy="1362112"/>
          </a:xfrm>
        </p:spPr>
        <p:txBody>
          <a:bodyPr/>
          <a:lstStyle/>
          <a:p>
            <a:r>
              <a:rPr lang="en-US" sz="2200" b="1" dirty="0" err="1"/>
              <a:t>Pihak</a:t>
            </a:r>
            <a:r>
              <a:rPr lang="en-US" sz="2200" b="1" dirty="0"/>
              <a:t> yang </a:t>
            </a:r>
            <a:r>
              <a:rPr lang="en-US" sz="2200" b="1" dirty="0" err="1"/>
              <a:t>memberikan</a:t>
            </a:r>
            <a:r>
              <a:rPr lang="en-US" sz="2200" b="1" dirty="0"/>
              <a:t> </a:t>
            </a:r>
            <a:r>
              <a:rPr lang="en-US" sz="2200" b="1" dirty="0" err="1"/>
              <a:t>pendapat</a:t>
            </a:r>
            <a:r>
              <a:rPr lang="en-US" sz="2200" b="1" dirty="0"/>
              <a:t> </a:t>
            </a:r>
            <a:r>
              <a:rPr lang="en-US" sz="2200" b="1" dirty="0" err="1"/>
              <a:t>atas</a:t>
            </a:r>
            <a:r>
              <a:rPr lang="en-US" sz="2200" b="1" dirty="0"/>
              <a:t> </a:t>
            </a:r>
            <a:r>
              <a:rPr lang="en-US" sz="2200" b="1" dirty="0" err="1"/>
              <a:t>kewajaran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semua</a:t>
            </a:r>
            <a:r>
              <a:rPr lang="en-US" sz="2200" b="1" dirty="0"/>
              <a:t> </a:t>
            </a:r>
            <a:r>
              <a:rPr lang="en-US" sz="2200" b="1" dirty="0" err="1"/>
              <a:t>hal</a:t>
            </a:r>
            <a:r>
              <a:rPr lang="en-US" sz="2200" b="1" dirty="0"/>
              <a:t> yang material, </a:t>
            </a:r>
            <a:r>
              <a:rPr lang="en-US" sz="2200" b="1" dirty="0" err="1"/>
              <a:t>posisi</a:t>
            </a:r>
            <a:r>
              <a:rPr lang="en-US" sz="2200" b="1" dirty="0"/>
              <a:t> </a:t>
            </a:r>
            <a:r>
              <a:rPr lang="en-US" sz="2200" b="1" dirty="0" err="1"/>
              <a:t>keuangan</a:t>
            </a:r>
            <a:r>
              <a:rPr lang="en-US" sz="2200" b="1" dirty="0"/>
              <a:t>, </a:t>
            </a:r>
            <a:r>
              <a:rPr lang="en-US" sz="2200" b="1" dirty="0" err="1"/>
              <a:t>hasil</a:t>
            </a:r>
            <a:r>
              <a:rPr lang="en-US" sz="2200" b="1" dirty="0"/>
              <a:t> </a:t>
            </a:r>
            <a:r>
              <a:rPr lang="en-US" sz="2200" b="1" dirty="0" err="1"/>
              <a:t>usaha</a:t>
            </a:r>
            <a:r>
              <a:rPr lang="en-US" sz="2200" b="1" dirty="0"/>
              <a:t>, </a:t>
            </a:r>
            <a:r>
              <a:rPr lang="en-US" sz="2200" b="1" dirty="0" err="1"/>
              <a:t>serta</a:t>
            </a:r>
            <a:r>
              <a:rPr lang="en-US" sz="2200" b="1" dirty="0"/>
              <a:t> </a:t>
            </a:r>
            <a:r>
              <a:rPr lang="en-US" sz="2200" b="1" dirty="0" err="1"/>
              <a:t>arus</a:t>
            </a:r>
            <a:r>
              <a:rPr lang="en-US" sz="2200" b="1" dirty="0"/>
              <a:t> </a:t>
            </a:r>
            <a:r>
              <a:rPr lang="en-US" sz="2200" b="1" dirty="0" err="1"/>
              <a:t>kas</a:t>
            </a:r>
            <a:r>
              <a:rPr lang="en-US" sz="2200" b="1" dirty="0"/>
              <a:t> </a:t>
            </a:r>
            <a:r>
              <a:rPr lang="en-US" sz="2200" b="1" dirty="0" err="1"/>
              <a:t>sesuai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prinsip</a:t>
            </a:r>
            <a:r>
              <a:rPr lang="en-US" sz="2200" b="1" dirty="0"/>
              <a:t> </a:t>
            </a:r>
            <a:r>
              <a:rPr lang="en-US" sz="2200" b="1" dirty="0" err="1"/>
              <a:t>akuntansi</a:t>
            </a:r>
            <a:r>
              <a:rPr lang="en-US" sz="2200" b="1" dirty="0"/>
              <a:t> yang </a:t>
            </a:r>
            <a:r>
              <a:rPr lang="en-US" sz="2200" b="1" dirty="0" err="1"/>
              <a:t>berlaku</a:t>
            </a:r>
            <a:r>
              <a:rPr lang="en-US" sz="2200" b="1" dirty="0"/>
              <a:t> </a:t>
            </a:r>
            <a:r>
              <a:rPr lang="en-US" sz="2200" b="1" dirty="0" err="1"/>
              <a:t>umum</a:t>
            </a:r>
            <a:r>
              <a:rPr lang="en-US" sz="2200" b="1" dirty="0"/>
              <a:t>, </a:t>
            </a:r>
            <a:r>
              <a:rPr lang="en-US" sz="2200" b="1" dirty="0" err="1"/>
              <a:t>serta</a:t>
            </a:r>
            <a:r>
              <a:rPr lang="en-US" sz="2200" b="1" dirty="0"/>
              <a:t> </a:t>
            </a:r>
            <a:r>
              <a:rPr lang="en-US" sz="2200" b="1" dirty="0" err="1"/>
              <a:t>pembukuan</a:t>
            </a:r>
            <a:r>
              <a:rPr lang="en-US" sz="2200" b="1" dirty="0"/>
              <a:t> yang </a:t>
            </a:r>
            <a:r>
              <a:rPr lang="en-US" sz="2200" b="1" dirty="0" err="1"/>
              <a:t>baik</a:t>
            </a:r>
            <a:r>
              <a:rPr lang="en-US" sz="2200" b="1" dirty="0"/>
              <a:t>.</a:t>
            </a:r>
            <a:endParaRPr kumimoji="1" lang="ja-JP" altLang="en-US" sz="2200" b="1" dirty="0"/>
          </a:p>
        </p:txBody>
      </p:sp>
      <p:sp>
        <p:nvSpPr>
          <p:cNvPr id="1049119" name="テキスト プレースホルダー 16"/>
          <p:cNvSpPr>
            <a:spLocks noGrp="1"/>
          </p:cNvSpPr>
          <p:nvPr>
            <p:ph type="body" sz="quarter" idx="29"/>
          </p:nvPr>
        </p:nvSpPr>
        <p:spPr>
          <a:xfrm>
            <a:off x="9177916" y="3613782"/>
            <a:ext cx="8729084" cy="1362112"/>
          </a:xfrm>
        </p:spPr>
        <p:txBody>
          <a:bodyPr/>
          <a:lstStyle/>
          <a:p>
            <a:pPr lvl="0"/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pemeriksaan</a:t>
            </a:r>
            <a:r>
              <a:rPr lang="en-US" sz="2200" b="1" dirty="0"/>
              <a:t> </a:t>
            </a:r>
            <a:r>
              <a:rPr lang="en-US" sz="2200" b="1" dirty="0" err="1"/>
              <a:t>secara</a:t>
            </a:r>
            <a:r>
              <a:rPr lang="en-US" sz="2200" b="1" dirty="0"/>
              <a:t> </a:t>
            </a:r>
            <a:r>
              <a:rPr lang="en-US" sz="2200" b="1" dirty="0" err="1"/>
              <a:t>menyeluruh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dirty="0" err="1"/>
              <a:t>segi</a:t>
            </a:r>
            <a:r>
              <a:rPr lang="en-US" sz="2200" b="1" dirty="0"/>
              <a:t> </a:t>
            </a:r>
            <a:r>
              <a:rPr lang="en-US" sz="2200" b="1" dirty="0" err="1"/>
              <a:t>hukum</a:t>
            </a:r>
            <a:r>
              <a:rPr lang="en-US" sz="2200" b="1" dirty="0"/>
              <a:t>, </a:t>
            </a:r>
            <a:r>
              <a:rPr lang="en-US" sz="2200" b="1" dirty="0" err="1"/>
              <a:t>memberikan</a:t>
            </a:r>
            <a:r>
              <a:rPr lang="en-US" sz="2200" b="1" dirty="0"/>
              <a:t> </a:t>
            </a:r>
            <a:r>
              <a:rPr lang="en-US" sz="2200" b="1" dirty="0" err="1"/>
              <a:t>pendapat</a:t>
            </a:r>
            <a:r>
              <a:rPr lang="en-US" sz="2200" b="1" dirty="0"/>
              <a:t> </a:t>
            </a:r>
            <a:r>
              <a:rPr lang="en-US" sz="2200" b="1" dirty="0" err="1"/>
              <a:t>terhadap</a:t>
            </a:r>
            <a:r>
              <a:rPr lang="en-US" sz="2200" b="1" dirty="0"/>
              <a:t> </a:t>
            </a:r>
            <a:r>
              <a:rPr lang="en-US" sz="2200" b="1" dirty="0" err="1"/>
              <a:t>emiten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perusahaan public.</a:t>
            </a:r>
          </a:p>
        </p:txBody>
      </p:sp>
      <p:sp>
        <p:nvSpPr>
          <p:cNvPr id="1049120" name="テキスト プレースホルダー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3200" b="1" dirty="0"/>
              <a:t>Perusahaan </a:t>
            </a:r>
            <a:r>
              <a:rPr lang="en-US" sz="3200" b="1" dirty="0" err="1"/>
              <a:t>Penilai</a:t>
            </a:r>
            <a:r>
              <a:rPr lang="en-US" sz="3200" b="1" dirty="0"/>
              <a:t> </a:t>
            </a:r>
            <a:endParaRPr kumimoji="1" lang="ja-JP" altLang="en-US" sz="3200" b="1" dirty="0"/>
          </a:p>
        </p:txBody>
      </p:sp>
      <p:sp>
        <p:nvSpPr>
          <p:cNvPr id="1049121" name="テキスト プレースホルダー 18"/>
          <p:cNvSpPr>
            <a:spLocks noGrp="1"/>
          </p:cNvSpPr>
          <p:nvPr>
            <p:ph type="body" sz="quarter" idx="31"/>
          </p:nvPr>
        </p:nvSpPr>
        <p:spPr>
          <a:xfrm>
            <a:off x="628650" y="5327303"/>
            <a:ext cx="7519880" cy="1362112"/>
          </a:xfrm>
        </p:spPr>
        <p:txBody>
          <a:bodyPr/>
          <a:lstStyle/>
          <a:p>
            <a:pPr lvl="0"/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penilaian</a:t>
            </a:r>
            <a:r>
              <a:rPr lang="en-US" sz="2200" b="1" dirty="0"/>
              <a:t> </a:t>
            </a:r>
            <a:r>
              <a:rPr lang="en-US" sz="2200" b="1" dirty="0" err="1"/>
              <a:t>terhadap</a:t>
            </a:r>
            <a:r>
              <a:rPr lang="en-US" sz="2200" b="1" dirty="0"/>
              <a:t> </a:t>
            </a:r>
            <a:r>
              <a:rPr lang="en-US" sz="2200" b="1" dirty="0" err="1"/>
              <a:t>aktiva</a:t>
            </a:r>
            <a:r>
              <a:rPr lang="en-US" sz="2200" b="1" dirty="0"/>
              <a:t> </a:t>
            </a:r>
            <a:r>
              <a:rPr lang="en-US" sz="2200" b="1" dirty="0" err="1"/>
              <a:t>tetap</a:t>
            </a:r>
            <a:r>
              <a:rPr lang="en-US" sz="2200" b="1" dirty="0"/>
              <a:t> perusahaan, </a:t>
            </a:r>
            <a:r>
              <a:rPr lang="en-US" sz="2200" b="1" dirty="0" err="1"/>
              <a:t>kemudian</a:t>
            </a:r>
            <a:r>
              <a:rPr lang="en-US" sz="2200" b="1" dirty="0"/>
              <a:t> </a:t>
            </a:r>
            <a:r>
              <a:rPr lang="en-US" sz="2200" b="1" dirty="0" err="1"/>
              <a:t>menerbitkan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menandatangani</a:t>
            </a:r>
            <a:r>
              <a:rPr lang="en-US" sz="2200" b="1" dirty="0"/>
              <a:t> </a:t>
            </a:r>
            <a:r>
              <a:rPr lang="en-US" sz="2200" b="1" dirty="0" err="1"/>
              <a:t>laporan</a:t>
            </a:r>
            <a:r>
              <a:rPr lang="en-US" sz="2200" b="1" dirty="0"/>
              <a:t> </a:t>
            </a:r>
            <a:r>
              <a:rPr lang="en-US" sz="2200" b="1" dirty="0" err="1"/>
              <a:t>penilai</a:t>
            </a:r>
            <a:r>
              <a:rPr lang="en-US" sz="2200" b="1" dirty="0"/>
              <a:t>.</a:t>
            </a:r>
          </a:p>
        </p:txBody>
      </p:sp>
      <p:sp>
        <p:nvSpPr>
          <p:cNvPr id="1049122" name="テキスト プレースホルダー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3200" b="1" dirty="0" err="1"/>
              <a:t>Notaris</a:t>
            </a:r>
            <a:endParaRPr kumimoji="1" lang="ja-JP" altLang="en-US" sz="3200" b="1" dirty="0"/>
          </a:p>
        </p:txBody>
      </p:sp>
      <p:sp>
        <p:nvSpPr>
          <p:cNvPr id="1049123" name="テキスト プレースホルダー 20"/>
          <p:cNvSpPr>
            <a:spLocks noGrp="1"/>
          </p:cNvSpPr>
          <p:nvPr>
            <p:ph type="body" sz="quarter" idx="33"/>
          </p:nvPr>
        </p:nvSpPr>
        <p:spPr>
          <a:xfrm>
            <a:off x="9192429" y="7040824"/>
            <a:ext cx="8886021" cy="1362112"/>
          </a:xfrm>
        </p:spPr>
        <p:txBody>
          <a:bodyPr/>
          <a:lstStyle/>
          <a:p>
            <a:r>
              <a:rPr lang="en-US" sz="2200" b="1" dirty="0" err="1"/>
              <a:t>Pejabat</a:t>
            </a:r>
            <a:r>
              <a:rPr lang="en-US" sz="2200" b="1" dirty="0"/>
              <a:t> </a:t>
            </a:r>
            <a:r>
              <a:rPr lang="en-US" sz="2200" b="1" dirty="0" err="1"/>
              <a:t>umum</a:t>
            </a:r>
            <a:r>
              <a:rPr lang="en-US" sz="2200" b="1" dirty="0"/>
              <a:t> yang </a:t>
            </a:r>
            <a:r>
              <a:rPr lang="en-US" sz="2200" b="1" dirty="0" err="1"/>
              <a:t>berwenang</a:t>
            </a:r>
            <a:r>
              <a:rPr lang="en-US" sz="2200" b="1" dirty="0"/>
              <a:t> </a:t>
            </a:r>
            <a:r>
              <a:rPr lang="en-US" sz="2200" b="1" dirty="0" err="1"/>
              <a:t>membuat</a:t>
            </a:r>
            <a:r>
              <a:rPr lang="en-US" sz="2200" b="1" dirty="0"/>
              <a:t> </a:t>
            </a:r>
            <a:r>
              <a:rPr lang="en-US" sz="2200" b="1" dirty="0" err="1"/>
              <a:t>akta</a:t>
            </a:r>
            <a:r>
              <a:rPr lang="en-US" sz="2200" b="1" dirty="0"/>
              <a:t> </a:t>
            </a:r>
            <a:r>
              <a:rPr lang="en-US" sz="2200" b="1" dirty="0" err="1"/>
              <a:t>anggaran</a:t>
            </a:r>
            <a:r>
              <a:rPr lang="en-US" sz="2200" b="1" dirty="0"/>
              <a:t> </a:t>
            </a:r>
            <a:r>
              <a:rPr lang="en-US" sz="2200" b="1" dirty="0" err="1"/>
              <a:t>Dasar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Akta</a:t>
            </a:r>
            <a:r>
              <a:rPr lang="en-US" sz="2200" b="1" dirty="0"/>
              <a:t> </a:t>
            </a:r>
            <a:r>
              <a:rPr lang="en-US" sz="2200" b="1" dirty="0" err="1"/>
              <a:t>Perubahan</a:t>
            </a:r>
            <a:r>
              <a:rPr lang="en-US" sz="2200" b="1" dirty="0"/>
              <a:t> </a:t>
            </a:r>
            <a:r>
              <a:rPr lang="en-US" sz="2200" b="1" dirty="0" err="1"/>
              <a:t>Anggaran</a:t>
            </a:r>
            <a:r>
              <a:rPr lang="en-US" sz="2200" b="1" dirty="0"/>
              <a:t> </a:t>
            </a:r>
            <a:r>
              <a:rPr lang="en-US" sz="2200" b="1" dirty="0" err="1"/>
              <a:t>Dasar</a:t>
            </a:r>
            <a:r>
              <a:rPr lang="en-US" sz="2200" b="1" dirty="0"/>
              <a:t> </a:t>
            </a:r>
            <a:r>
              <a:rPr lang="en-US" sz="2200" b="1" dirty="0" err="1"/>
              <a:t>termasuk</a:t>
            </a:r>
            <a:r>
              <a:rPr lang="en-US" sz="2200" b="1" dirty="0"/>
              <a:t> </a:t>
            </a:r>
            <a:r>
              <a:rPr lang="en-US" sz="2200" b="1" dirty="0" err="1"/>
              <a:t>pembuatan</a:t>
            </a:r>
            <a:r>
              <a:rPr lang="en-US" sz="2200" b="1" dirty="0"/>
              <a:t> </a:t>
            </a:r>
            <a:r>
              <a:rPr lang="en-US" sz="2200" b="1" dirty="0" err="1"/>
              <a:t>Perjanjian</a:t>
            </a:r>
            <a:r>
              <a:rPr lang="en-US" sz="2200" b="1" dirty="0"/>
              <a:t> </a:t>
            </a:r>
            <a:r>
              <a:rPr lang="en-US" sz="2200" b="1" dirty="0" err="1"/>
              <a:t>Emisi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, </a:t>
            </a:r>
            <a:r>
              <a:rPr lang="en-US" sz="2200" b="1" dirty="0" err="1"/>
              <a:t>Perjanjian</a:t>
            </a:r>
            <a:r>
              <a:rPr lang="en-US" sz="2200" b="1" dirty="0"/>
              <a:t> </a:t>
            </a:r>
            <a:r>
              <a:rPr lang="en-US" sz="2200" b="1" dirty="0" err="1"/>
              <a:t>Antar</a:t>
            </a:r>
            <a:r>
              <a:rPr lang="en-US" sz="2200" b="1" dirty="0"/>
              <a:t> </a:t>
            </a:r>
            <a:r>
              <a:rPr lang="en-US" sz="2200" b="1" dirty="0" err="1"/>
              <a:t>Penjamin</a:t>
            </a:r>
            <a:r>
              <a:rPr lang="en-US" sz="2200" b="1" dirty="0"/>
              <a:t> </a:t>
            </a:r>
            <a:r>
              <a:rPr lang="en-US" sz="2200" b="1" dirty="0" err="1"/>
              <a:t>Emisi</a:t>
            </a:r>
            <a:r>
              <a:rPr lang="en-US" sz="2200" b="1" dirty="0"/>
              <a:t> </a:t>
            </a:r>
            <a:r>
              <a:rPr lang="en-US" sz="2200" b="1" dirty="0" err="1"/>
              <a:t>Efek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Perjanjian</a:t>
            </a:r>
            <a:r>
              <a:rPr lang="en-US" sz="2200" b="1" dirty="0"/>
              <a:t> </a:t>
            </a:r>
            <a:r>
              <a:rPr lang="en-US" sz="2200" b="1" dirty="0" err="1"/>
              <a:t>Agen</a:t>
            </a:r>
            <a:r>
              <a:rPr lang="en-US" sz="2200" b="1" dirty="0"/>
              <a:t> </a:t>
            </a:r>
            <a:r>
              <a:rPr lang="en-US" sz="2200" b="1" dirty="0" err="1"/>
              <a:t>Penjual</a:t>
            </a:r>
            <a:r>
              <a:rPr lang="en-US" sz="2200" b="1" dirty="0"/>
              <a:t>, </a:t>
            </a:r>
            <a:r>
              <a:rPr lang="en-US" sz="2200" b="1" dirty="0" err="1"/>
              <a:t>menyiapkan</a:t>
            </a:r>
            <a:r>
              <a:rPr lang="en-US" sz="2200" b="1" dirty="0"/>
              <a:t> </a:t>
            </a:r>
            <a:r>
              <a:rPr lang="en-US" sz="2200" b="1" dirty="0" err="1"/>
              <a:t>Kontrak</a:t>
            </a:r>
            <a:r>
              <a:rPr lang="en-US" sz="2200" b="1" dirty="0"/>
              <a:t> </a:t>
            </a:r>
            <a:r>
              <a:rPr lang="en-US" sz="2200" b="1" dirty="0" err="1"/>
              <a:t>Investso</a:t>
            </a:r>
            <a:r>
              <a:rPr lang="en-US" sz="2200" b="1" dirty="0"/>
              <a:t> </a:t>
            </a:r>
            <a:r>
              <a:rPr lang="en-US" sz="2200" b="1" dirty="0" err="1"/>
              <a:t>Kolektif</a:t>
            </a:r>
            <a:r>
              <a:rPr lang="en-US" sz="2200" b="1" dirty="0"/>
              <a:t> (KIK) </a:t>
            </a:r>
            <a:r>
              <a:rPr lang="en-US" sz="2200" b="1" dirty="0" err="1"/>
              <a:t>reksa</a:t>
            </a:r>
            <a:r>
              <a:rPr lang="en-US" sz="2200" b="1" dirty="0"/>
              <a:t> dana </a:t>
            </a:r>
            <a:r>
              <a:rPr lang="en-US" sz="2200" b="1" dirty="0" err="1"/>
              <a:t>serta</a:t>
            </a:r>
            <a:r>
              <a:rPr lang="en-US" sz="2200" b="1" dirty="0"/>
              <a:t> </a:t>
            </a:r>
            <a:r>
              <a:rPr lang="en-US" sz="2200" b="1" dirty="0" err="1"/>
              <a:t>perubahannya</a:t>
            </a:r>
            <a:r>
              <a:rPr lang="en-US" sz="2200" b="1" dirty="0"/>
              <a:t>, </a:t>
            </a:r>
            <a:r>
              <a:rPr lang="en-US" sz="2200" b="1" dirty="0" err="1"/>
              <a:t>serta</a:t>
            </a:r>
            <a:r>
              <a:rPr lang="en-US" sz="2200" b="1" dirty="0"/>
              <a:t> </a:t>
            </a:r>
            <a:r>
              <a:rPr lang="en-US" sz="2200" b="1" dirty="0" err="1"/>
              <a:t>membuat</a:t>
            </a:r>
            <a:r>
              <a:rPr lang="en-US" sz="2200" b="1" dirty="0"/>
              <a:t> </a:t>
            </a:r>
            <a:r>
              <a:rPr lang="en-US" sz="2200" b="1" dirty="0" err="1"/>
              <a:t>berita</a:t>
            </a:r>
            <a:r>
              <a:rPr lang="en-US" sz="2200" b="1" dirty="0"/>
              <a:t> acara RUPS.</a:t>
            </a:r>
            <a:endParaRPr kumimoji="1" lang="ja-JP" altLang="en-US" sz="2200" b="1" dirty="0"/>
          </a:p>
        </p:txBody>
      </p:sp>
      <p:sp>
        <p:nvSpPr>
          <p:cNvPr id="1049124" name="テキスト プレースホルダー 21"/>
          <p:cNvSpPr>
            <a:spLocks noGrp="1"/>
          </p:cNvSpPr>
          <p:nvPr>
            <p:ph type="body" sz="quarter" idx="34"/>
          </p:nvPr>
        </p:nvSpPr>
        <p:spPr>
          <a:xfrm>
            <a:off x="2819400" y="7912732"/>
            <a:ext cx="5316835" cy="720080"/>
          </a:xfrm>
        </p:spPr>
        <p:txBody>
          <a:bodyPr/>
          <a:lstStyle/>
          <a:p>
            <a:r>
              <a:rPr lang="en-US" sz="3200" b="1" dirty="0" err="1"/>
              <a:t>Pemodal</a:t>
            </a:r>
            <a:r>
              <a:rPr lang="en-US" sz="3200" b="1" dirty="0"/>
              <a:t> (investor)</a:t>
            </a:r>
            <a:endParaRPr kumimoji="1" lang="ja-JP" altLang="en-US" sz="3200" b="1" dirty="0"/>
          </a:p>
        </p:txBody>
      </p:sp>
      <p:sp>
        <p:nvSpPr>
          <p:cNvPr id="1049125" name="テキスト プレースホルダー 22"/>
          <p:cNvSpPr>
            <a:spLocks noGrp="1"/>
          </p:cNvSpPr>
          <p:nvPr>
            <p:ph type="body" sz="quarter" idx="35"/>
          </p:nvPr>
        </p:nvSpPr>
        <p:spPr>
          <a:xfrm>
            <a:off x="0" y="8754345"/>
            <a:ext cx="8134016" cy="1362112"/>
          </a:xfrm>
        </p:spPr>
        <p:txBody>
          <a:bodyPr/>
          <a:lstStyle/>
          <a:p>
            <a:r>
              <a:rPr lang="en-US" sz="2200" b="1" dirty="0" err="1"/>
              <a:t>Perorangan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</a:t>
            </a:r>
            <a:r>
              <a:rPr lang="en-US" sz="2200" b="1" dirty="0" err="1"/>
              <a:t>lembaga</a:t>
            </a:r>
            <a:r>
              <a:rPr lang="en-US" sz="2200" b="1" dirty="0"/>
              <a:t> yang </a:t>
            </a:r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suatu</a:t>
            </a:r>
            <a:r>
              <a:rPr lang="en-US" sz="2200" b="1" dirty="0"/>
              <a:t> </a:t>
            </a:r>
            <a:r>
              <a:rPr lang="en-US" sz="2200" b="1" dirty="0" err="1"/>
              <a:t>bentuk</a:t>
            </a:r>
            <a:r>
              <a:rPr lang="en-US" sz="2200" b="1" dirty="0"/>
              <a:t> </a:t>
            </a:r>
            <a:r>
              <a:rPr lang="en-US" sz="2200" b="1" dirty="0" err="1"/>
              <a:t>penanaman</a:t>
            </a:r>
            <a:r>
              <a:rPr lang="en-US" sz="2200" b="1" dirty="0"/>
              <a:t> modal (</a:t>
            </a:r>
            <a:r>
              <a:rPr lang="en-US" sz="2200" b="1" dirty="0" err="1"/>
              <a:t>investasi</a:t>
            </a:r>
            <a:r>
              <a:rPr lang="en-US" sz="2200" b="1" dirty="0"/>
              <a:t>) </a:t>
            </a:r>
            <a:r>
              <a:rPr lang="en-US" sz="2200" b="1" dirty="0" err="1"/>
              <a:t>baik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jangka</a:t>
            </a:r>
            <a:r>
              <a:rPr lang="en-US" sz="2200" b="1" dirty="0"/>
              <a:t> </a:t>
            </a:r>
            <a:r>
              <a:rPr lang="en-US" sz="2200" b="1" dirty="0" err="1"/>
              <a:t>pendek</a:t>
            </a:r>
            <a:r>
              <a:rPr lang="en-US" sz="2200" b="1" dirty="0"/>
              <a:t> </a:t>
            </a:r>
            <a:r>
              <a:rPr lang="en-US" sz="2200" b="1" dirty="0" err="1"/>
              <a:t>maupun</a:t>
            </a:r>
            <a:r>
              <a:rPr lang="en-US" sz="2200" b="1" dirty="0"/>
              <a:t> </a:t>
            </a:r>
            <a:r>
              <a:rPr lang="en-US" sz="2200" b="1" dirty="0" err="1"/>
              <a:t>jangka</a:t>
            </a:r>
            <a:r>
              <a:rPr lang="en-US" sz="2200" b="1" dirty="0"/>
              <a:t> </a:t>
            </a:r>
            <a:r>
              <a:rPr lang="en-US" sz="2200" b="1" dirty="0" err="1"/>
              <a:t>panjang</a:t>
            </a:r>
            <a:r>
              <a:rPr lang="en-US" sz="2200" b="1" dirty="0"/>
              <a:t>. </a:t>
            </a:r>
            <a:endParaRPr kumimoji="1" lang="ja-JP" altLang="en-US" sz="2200" b="1" dirty="0"/>
          </a:p>
        </p:txBody>
      </p:sp>
      <p:sp>
        <p:nvSpPr>
          <p:cNvPr id="1049126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PROFESI PENUNJANG</a:t>
            </a:r>
            <a:endParaRPr kumimoji="1" lang="ja-JP" altLang="en-US" b="1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4912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385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</a:t>
            </a:r>
          </a:p>
        </p:txBody>
      </p:sp>
      <p:sp>
        <p:nvSpPr>
          <p:cNvPr id="104914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000327" y="1802969"/>
            <a:ext cx="8279783" cy="93610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penambah</a:t>
            </a:r>
            <a:r>
              <a:rPr lang="en-US" dirty="0"/>
              <a:t> modal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</p:txBody>
      </p:sp>
      <p:sp>
        <p:nvSpPr>
          <p:cNvPr id="104914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7500" lnSpcReduction="20000"/>
          </a:bodyPr>
          <a:lstStyle/>
          <a:p>
            <a:r>
              <a:rPr lang="en-US" dirty="0" err="1"/>
              <a:t>Memperoleh</a:t>
            </a:r>
            <a:r>
              <a:rPr lang="en-US" dirty="0"/>
              <a:t> dana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modal.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lain, </a:t>
            </a:r>
            <a:r>
              <a:rPr lang="en-US" dirty="0" err="1"/>
              <a:t>lembaga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</a:t>
            </a:r>
          </a:p>
        </p:txBody>
      </p:sp>
      <p:sp>
        <p:nvSpPr>
          <p:cNvPr id="1049150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</p:txBody>
      </p:sp>
      <p:sp>
        <p:nvSpPr>
          <p:cNvPr id="1049151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7500" lnSpcReduction="20000"/>
          </a:bodyPr>
          <a:lstStyle/>
          <a:p>
            <a:r>
              <a:rPr lang="en-US" dirty="0" err="1"/>
              <a:t>Saham</a:t>
            </a:r>
            <a:r>
              <a:rPr lang="en-US" dirty="0"/>
              <a:t> yang </a:t>
            </a:r>
            <a:r>
              <a:rPr lang="en-US" dirty="0" err="1"/>
              <a:t>elah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deviden</a:t>
            </a:r>
            <a:r>
              <a:rPr lang="en-US" dirty="0"/>
              <a:t> (</a:t>
            </a:r>
            <a:r>
              <a:rPr lang="en-US" dirty="0" err="1"/>
              <a:t>keuntungan</a:t>
            </a:r>
            <a:r>
              <a:rPr lang="en-US" dirty="0"/>
              <a:t>)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pembelinya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. </a:t>
            </a:r>
          </a:p>
        </p:txBody>
      </p:sp>
      <p:sp>
        <p:nvSpPr>
          <p:cNvPr id="1049152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Tenaga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1049153" name="Text Placeholder 8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67500" lnSpcReduction="20000"/>
          </a:bodyPr>
          <a:lstStyle/>
          <a:p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industry lain yang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terciptanya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</p:txBody>
      </p:sp>
      <p:sp>
        <p:nvSpPr>
          <p:cNvPr id="1049154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  <p:sp>
        <p:nvSpPr>
          <p:cNvPr id="1049155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0000" lnSpcReduction="10000"/>
          </a:bodyPr>
          <a:lstStyle/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modal </a:t>
            </a:r>
            <a:r>
              <a:rPr lang="en-US" dirty="0" err="1"/>
              <a:t>dari</a:t>
            </a:r>
            <a:r>
              <a:rPr lang="en-US" dirty="0"/>
              <a:t> pasar modal </a:t>
            </a:r>
            <a:r>
              <a:rPr lang="en-US" dirty="0" err="1"/>
              <a:t>meningkstksn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  <p:sp>
        <p:nvSpPr>
          <p:cNvPr id="1049156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</a:t>
            </a:r>
          </a:p>
        </p:txBody>
      </p:sp>
      <p:sp>
        <p:nvSpPr>
          <p:cNvPr id="1049157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158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21</a:t>
            </a:fld>
            <a:endParaRPr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0" name="図プレースホルダー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49181" name="図プレースホルダー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49182" name="図プレースホルダー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49183" name="図プレースホルダー 1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49184" name="図プレースホルダー 16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049185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CARA INVESTASI</a:t>
            </a:r>
            <a:endParaRPr kumimoji="1" lang="ja-JP" altLang="en-US" dirty="0"/>
          </a:p>
        </p:txBody>
      </p:sp>
      <p:sp>
        <p:nvSpPr>
          <p:cNvPr id="1049186" name="テキスト プレースホルダー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4000" b="1" dirty="0"/>
              <a:t>PADA PASAR MODAL</a:t>
            </a:r>
            <a:endParaRPr lang="ja-JP" altLang="en-US" sz="4000" b="1" dirty="0"/>
          </a:p>
        </p:txBody>
      </p:sp>
      <p:sp>
        <p:nvSpPr>
          <p:cNvPr id="1049187" name="図プレースホルダー 1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049188" name="図プレースホルダー 5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049189" name="図プレースホルダー 7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049190" name="図プレースホルダー 8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49191" name="図プレースホルダー 9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049192" name="図プレースホルダー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49193" name="図プレースホルダー 1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49194" name="図プレースホルダー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49195" name="図プレースホルダー 14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049196" name="図プレースホルダー 15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49197" name="図プレースホルダー 17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049198" name="図プレースホルダー 18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049199" name="図プレースホルダー 24"/>
          <p:cNvSpPr>
            <a:spLocks noGrp="1"/>
          </p:cNvSpPr>
          <p:nvPr>
            <p:ph type="pic" sz="quarter" idx="27"/>
          </p:nvPr>
        </p:nvSpPr>
        <p:spPr/>
      </p:sp>
    </p:spTree>
  </p:cSld>
  <p:clrMapOvr>
    <a:masterClrMapping/>
  </p:clrMapOvr>
  <p:transition spd="slow" advTm="5308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920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644014" y="5856370"/>
            <a:ext cx="4635777" cy="394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Saham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satuan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nilai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pembukuan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dalam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berbagai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instrumen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finansial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mengacu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pada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bagian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kepemilikan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sebuah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perusahaan</a:t>
            </a:r>
          </a:p>
        </p:txBody>
      </p:sp>
      <p:sp>
        <p:nvSpPr>
          <p:cNvPr id="1049202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801600" y="5854025"/>
            <a:ext cx="4676895" cy="399335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Obligasi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surat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utang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jangka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panjang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diterbitkan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oleh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pemerintah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perusahaan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kepada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pemegang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Obligasi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imbalan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berupa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kupon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sejumlah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tertentu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4920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1961877" y="5856369"/>
            <a:ext cx="5177261" cy="41316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Reksa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Dana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sarana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menghimpun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dana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dari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masyarakat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memiliki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modal,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mempunyai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keinginan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melakukan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investasi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namun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hanya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memiliki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waktu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pengetahuan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terbatas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. </a:t>
            </a:r>
          </a:p>
        </p:txBody>
      </p:sp>
      <p:sp>
        <p:nvSpPr>
          <p:cNvPr id="1049204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SAHAM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9205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7689257" y="3492824"/>
            <a:ext cx="2798199" cy="72008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OBLIGASI</a:t>
            </a:r>
          </a:p>
        </p:txBody>
      </p:sp>
      <p:sp>
        <p:nvSpPr>
          <p:cNvPr id="1049206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2948118" y="3399039"/>
            <a:ext cx="2798199" cy="72008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REKSA DANA</a:t>
            </a:r>
          </a:p>
        </p:txBody>
      </p:sp>
      <p:sp>
        <p:nvSpPr>
          <p:cNvPr id="1049207" name="Rectangle 2"/>
          <p:cNvSpPr/>
          <p:nvPr/>
        </p:nvSpPr>
        <p:spPr>
          <a:xfrm>
            <a:off x="3024553" y="484248"/>
            <a:ext cx="13012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err="1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Produk</a:t>
            </a:r>
            <a:r>
              <a:rPr lang="en-US" altLang="ja-JP" sz="5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- </a:t>
            </a:r>
            <a:r>
              <a:rPr lang="en-US" altLang="ja-JP" sz="5400" b="1" dirty="0" err="1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Produk</a:t>
            </a:r>
            <a:r>
              <a:rPr lang="en-US" altLang="ja-JP" sz="5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 di </a:t>
            </a:r>
            <a:r>
              <a:rPr lang="en-US" altLang="ja-JP" sz="5400" b="1" dirty="0" err="1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Pasar</a:t>
            </a:r>
            <a:r>
              <a:rPr lang="en-US" altLang="ja-JP" sz="5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Route 159 UltraLight" pitchFamily="50" charset="0"/>
                <a:cs typeface="+mj-cs"/>
              </a:rPr>
              <a:t> Modal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4920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644014" y="5856370"/>
            <a:ext cx="4635777" cy="394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700" b="1" dirty="0">
                <a:solidFill>
                  <a:schemeClr val="tx1"/>
                </a:solidFill>
                <a:latin typeface="+mn-lt"/>
              </a:rPr>
              <a:t>Exchanged Traded Fund (ETF) 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merupakan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kontrak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investasi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kolektif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unit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penyertaannya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dicatat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diperdagangkan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di bursa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efek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seperti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halnya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saham</a:t>
            </a:r>
            <a:endParaRPr lang="en-US" sz="27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921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801600" y="5854025"/>
            <a:ext cx="4676895" cy="399335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Derivatif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sebuah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kontrak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bilateral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perjanjian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penukaran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pembiayaan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nilainya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diturunkan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berasal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dari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produk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menjadi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acuan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pokok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dapat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disebut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produk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turunan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”. </a:t>
            </a:r>
          </a:p>
        </p:txBody>
      </p:sp>
      <p:sp>
        <p:nvSpPr>
          <p:cNvPr id="104921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1961877" y="5856369"/>
            <a:ext cx="5177261" cy="41316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Efek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Beragun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Aset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(EBA)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efek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terdiri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dari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sekumpulan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aset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keuangan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berupa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tagihan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timbul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dari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surat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berharga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komersial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contoh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pemberian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kredit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dan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efek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bersifat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utang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dijamin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+mn-lt"/>
              </a:rPr>
              <a:t>pemerintah</a:t>
            </a:r>
            <a:r>
              <a:rPr lang="en-US" sz="2700" b="1" dirty="0">
                <a:solidFill>
                  <a:schemeClr val="tx1"/>
                </a:solidFill>
                <a:latin typeface="+mn-lt"/>
              </a:rPr>
              <a:t> </a:t>
            </a:r>
          </a:p>
        </p:txBody>
      </p:sp>
      <p:sp>
        <p:nvSpPr>
          <p:cNvPr id="104921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ETF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921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7689257" y="3492824"/>
            <a:ext cx="2798199" cy="72008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DERIVATIF</a:t>
            </a:r>
          </a:p>
        </p:txBody>
      </p:sp>
      <p:sp>
        <p:nvSpPr>
          <p:cNvPr id="104921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2948117" y="3703838"/>
            <a:ext cx="2798199" cy="72008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EBA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GO PUBLIC</a:t>
            </a:r>
          </a:p>
        </p:txBody>
      </p:sp>
      <p:sp>
        <p:nvSpPr>
          <p:cNvPr id="104923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8000" b="1" dirty="0"/>
              <a:t>1</a:t>
            </a:r>
          </a:p>
        </p:txBody>
      </p:sp>
      <p:sp>
        <p:nvSpPr>
          <p:cNvPr id="104923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3600" b="1" dirty="0"/>
              <a:t>(</a:t>
            </a:r>
            <a:r>
              <a:rPr lang="en-US" sz="3600" b="1" dirty="0">
                <a:latin typeface="Times New Roman"/>
                <a:cs typeface="Times New Roman"/>
              </a:rPr>
              <a:t>± </a:t>
            </a:r>
            <a:r>
              <a:rPr lang="en-US" sz="3600" b="1" dirty="0"/>
              <a:t>1-2 MINGGU)    </a:t>
            </a:r>
            <a:r>
              <a:rPr lang="en-US" sz="8000" b="1" dirty="0"/>
              <a:t>2</a:t>
            </a:r>
            <a:endParaRPr lang="en-US" b="1" dirty="0"/>
          </a:p>
        </p:txBody>
      </p:sp>
      <p:sp>
        <p:nvSpPr>
          <p:cNvPr id="104923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3600" b="1" dirty="0"/>
              <a:t>(± 6-9 MINGGU)    </a:t>
            </a:r>
            <a:r>
              <a:rPr lang="en-US" sz="8000" b="1" dirty="0"/>
              <a:t>3</a:t>
            </a:r>
            <a:endParaRPr lang="en-US" b="1" dirty="0"/>
          </a:p>
        </p:txBody>
      </p:sp>
      <p:sp>
        <p:nvSpPr>
          <p:cNvPr id="104923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3600" b="1" dirty="0"/>
              <a:t>(</a:t>
            </a:r>
            <a:r>
              <a:rPr lang="en-US" sz="3600" b="1" dirty="0">
                <a:latin typeface="Times New Roman"/>
                <a:cs typeface="Times New Roman"/>
              </a:rPr>
              <a:t>± </a:t>
            </a:r>
            <a:r>
              <a:rPr lang="en-US" sz="3600" b="1" dirty="0"/>
              <a:t>1-2 MINGGU)   </a:t>
            </a:r>
            <a:r>
              <a:rPr lang="en-US" sz="8000" b="1" dirty="0"/>
              <a:t>4</a:t>
            </a:r>
            <a:endParaRPr lang="en-US" b="1" dirty="0"/>
          </a:p>
        </p:txBody>
      </p:sp>
      <p:sp>
        <p:nvSpPr>
          <p:cNvPr id="104924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7198990" y="2668427"/>
            <a:ext cx="10195392" cy="1284144"/>
          </a:xfrm>
        </p:spPr>
        <p:txBody>
          <a:bodyPr>
            <a:noAutofit/>
          </a:bodyPr>
          <a:lstStyle/>
          <a:p>
            <a:pPr fontAlgn="base"/>
            <a:r>
              <a:rPr lang="en-US" sz="3600" b="1" i="1" dirty="0"/>
              <a:t>(1) </a:t>
            </a:r>
            <a:r>
              <a:rPr lang="en-US" sz="3600" b="1" i="1" dirty="0" err="1"/>
              <a:t>Penunjukan</a:t>
            </a:r>
            <a:r>
              <a:rPr lang="en-US" sz="3600" b="1" i="1" dirty="0"/>
              <a:t> Underwriter </a:t>
            </a:r>
            <a:r>
              <a:rPr lang="en-US" sz="3600" b="1" i="1" dirty="0" err="1"/>
              <a:t>dan</a:t>
            </a:r>
            <a:r>
              <a:rPr lang="en-US" sz="3600" b="1" i="1" dirty="0"/>
              <a:t> </a:t>
            </a:r>
            <a:r>
              <a:rPr lang="en-US" sz="3600" b="1" i="1" dirty="0" err="1"/>
              <a:t>Persiapan</a:t>
            </a:r>
            <a:r>
              <a:rPr lang="en-US" sz="3600" b="1" i="1" dirty="0"/>
              <a:t> </a:t>
            </a:r>
            <a:r>
              <a:rPr lang="en-US" sz="3600" b="1" i="1" dirty="0" err="1"/>
              <a:t>Dokumen</a:t>
            </a:r>
            <a:endParaRPr lang="en-US" sz="3600" b="1" i="1" dirty="0"/>
          </a:p>
        </p:txBody>
      </p:sp>
      <p:sp>
        <p:nvSpPr>
          <p:cNvPr id="104924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2590584" y="8039555"/>
            <a:ext cx="5064369" cy="1284144"/>
          </a:xfrm>
        </p:spPr>
        <p:txBody>
          <a:bodyPr>
            <a:noAutofit/>
          </a:bodyPr>
          <a:lstStyle/>
          <a:p>
            <a:r>
              <a:rPr lang="en-US" sz="3000" b="1" i="1" dirty="0"/>
              <a:t>(4) </a:t>
            </a:r>
            <a:r>
              <a:rPr lang="en-US" sz="3000" b="1" i="1" dirty="0" err="1"/>
              <a:t>Pencatatan</a:t>
            </a:r>
            <a:r>
              <a:rPr lang="en-US" sz="3000" b="1" i="1" dirty="0"/>
              <a:t> </a:t>
            </a:r>
            <a:r>
              <a:rPr lang="en-US" sz="3000" b="1" i="1" dirty="0" err="1"/>
              <a:t>dan</a:t>
            </a:r>
            <a:r>
              <a:rPr lang="en-US" sz="3000" b="1" i="1" dirty="0"/>
              <a:t> </a:t>
            </a:r>
            <a:r>
              <a:rPr lang="en-US" sz="3000" b="1" i="1" dirty="0" err="1"/>
              <a:t>Perdagangan</a:t>
            </a:r>
            <a:r>
              <a:rPr lang="en-US" sz="3000" b="1" i="1" dirty="0"/>
              <a:t> </a:t>
            </a:r>
            <a:r>
              <a:rPr lang="en-US" sz="3000" b="1" i="1" dirty="0" err="1"/>
              <a:t>Saham</a:t>
            </a:r>
            <a:r>
              <a:rPr lang="en-US" sz="3000" b="1" i="1" dirty="0"/>
              <a:t> Perusahaan di Bursa </a:t>
            </a:r>
            <a:r>
              <a:rPr lang="en-US" sz="3000" b="1" i="1" dirty="0" err="1"/>
              <a:t>Efek</a:t>
            </a:r>
            <a:r>
              <a:rPr lang="en-US" sz="3000" b="1" i="1" dirty="0"/>
              <a:t> Indonesia</a:t>
            </a:r>
          </a:p>
        </p:txBody>
      </p:sp>
      <p:sp>
        <p:nvSpPr>
          <p:cNvPr id="104924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8999189" y="4299864"/>
            <a:ext cx="8937119" cy="1284144"/>
          </a:xfrm>
        </p:spPr>
        <p:txBody>
          <a:bodyPr>
            <a:noAutofit/>
          </a:bodyPr>
          <a:lstStyle/>
          <a:p>
            <a:pPr fontAlgn="base"/>
            <a:r>
              <a:rPr lang="en-US" sz="2800" b="1" i="1" dirty="0"/>
              <a:t>(2) </a:t>
            </a:r>
            <a:r>
              <a:rPr lang="en-US" sz="2800" b="1" i="1" dirty="0" err="1"/>
              <a:t>Penyampaian</a:t>
            </a:r>
            <a:r>
              <a:rPr lang="en-US" sz="2800" b="1" i="1" dirty="0"/>
              <a:t> </a:t>
            </a:r>
            <a:r>
              <a:rPr lang="en-US" sz="2800" b="1" i="1" dirty="0" err="1"/>
              <a:t>Permohonan</a:t>
            </a:r>
            <a:r>
              <a:rPr lang="en-US" sz="2800" b="1" i="1" dirty="0"/>
              <a:t> </a:t>
            </a:r>
            <a:r>
              <a:rPr lang="en-US" sz="2800" b="1" i="1" dirty="0" err="1"/>
              <a:t>Pencatatan</a:t>
            </a:r>
            <a:r>
              <a:rPr lang="en-US" sz="2800" b="1" i="1" dirty="0"/>
              <a:t> </a:t>
            </a:r>
            <a:r>
              <a:rPr lang="en-US" sz="2800" b="1" i="1" dirty="0" err="1"/>
              <a:t>Saham</a:t>
            </a:r>
            <a:r>
              <a:rPr lang="en-US" sz="2800" b="1" i="1" dirty="0"/>
              <a:t> </a:t>
            </a:r>
            <a:r>
              <a:rPr lang="en-US" sz="2800" b="1" i="1" dirty="0" err="1"/>
              <a:t>ke</a:t>
            </a:r>
            <a:r>
              <a:rPr lang="en-US" sz="2800" b="1" i="1" dirty="0"/>
              <a:t> Bursa </a:t>
            </a:r>
            <a:r>
              <a:rPr lang="en-US" sz="2800" b="1" i="1" dirty="0" err="1"/>
              <a:t>Efek</a:t>
            </a:r>
            <a:r>
              <a:rPr lang="en-US" sz="2800" b="1" i="1" dirty="0"/>
              <a:t> Indonesia &amp; </a:t>
            </a:r>
            <a:r>
              <a:rPr lang="en-US" sz="2800" b="1" i="1" dirty="0" err="1"/>
              <a:t>Penyampaian</a:t>
            </a:r>
            <a:r>
              <a:rPr lang="en-US" sz="2800" b="1" i="1" dirty="0"/>
              <a:t> </a:t>
            </a:r>
            <a:r>
              <a:rPr lang="en-US" sz="2800" b="1" i="1" dirty="0" err="1"/>
              <a:t>Pernyataan</a:t>
            </a:r>
            <a:r>
              <a:rPr lang="en-US" sz="2800" b="1" i="1" dirty="0"/>
              <a:t> </a:t>
            </a:r>
            <a:r>
              <a:rPr lang="en-US" sz="2800" b="1" i="1" dirty="0" err="1"/>
              <a:t>Pendaftaran</a:t>
            </a:r>
            <a:r>
              <a:rPr lang="en-US" sz="2800" b="1" i="1" dirty="0"/>
              <a:t> </a:t>
            </a:r>
            <a:r>
              <a:rPr lang="en-US" sz="2800" b="1" i="1" dirty="0" err="1"/>
              <a:t>ke</a:t>
            </a:r>
            <a:r>
              <a:rPr lang="en-US" sz="2800" b="1" i="1" dirty="0"/>
              <a:t> OJK</a:t>
            </a:r>
          </a:p>
        </p:txBody>
      </p:sp>
      <p:sp>
        <p:nvSpPr>
          <p:cNvPr id="1049243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10845997" y="5932789"/>
            <a:ext cx="7254967" cy="1284144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dirty="0"/>
              <a:t>(3) </a:t>
            </a:r>
            <a:r>
              <a:rPr lang="en-US" sz="3200" b="1" i="1" dirty="0" err="1"/>
              <a:t>Penawaran</a:t>
            </a:r>
            <a:r>
              <a:rPr lang="en-US" sz="3200" b="1" i="1" dirty="0"/>
              <a:t> </a:t>
            </a:r>
            <a:r>
              <a:rPr lang="en-US" sz="3200" b="1" i="1" dirty="0" err="1"/>
              <a:t>Umum</a:t>
            </a:r>
            <a:r>
              <a:rPr lang="en-US" sz="3200" b="1" i="1" dirty="0"/>
              <a:t> </a:t>
            </a:r>
            <a:r>
              <a:rPr lang="en-US" sz="3200" b="1" i="1" dirty="0" err="1"/>
              <a:t>Saham</a:t>
            </a:r>
            <a:r>
              <a:rPr lang="en-US" sz="3200" b="1" i="1" dirty="0"/>
              <a:t> </a:t>
            </a:r>
            <a:r>
              <a:rPr lang="en-US" sz="3200" b="1" i="1" dirty="0" err="1"/>
              <a:t>kepada</a:t>
            </a:r>
            <a:r>
              <a:rPr lang="en-US" sz="3200" b="1" i="1" dirty="0"/>
              <a:t> </a:t>
            </a:r>
            <a:r>
              <a:rPr lang="en-US" sz="3200" b="1" i="1" dirty="0" err="1"/>
              <a:t>Publik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7" name="タイトル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/>
              <a:t>PROSES PENCATATAN EFEK</a:t>
            </a:r>
            <a:endParaRPr kumimoji="1" lang="ja-JP" altLang="en-US" sz="8000" b="1" dirty="0"/>
          </a:p>
        </p:txBody>
      </p:sp>
      <p:sp>
        <p:nvSpPr>
          <p:cNvPr id="1049288" name="テキスト プレースホルダー 28"/>
          <p:cNvSpPr>
            <a:spLocks noGrp="1"/>
          </p:cNvSpPr>
          <p:nvPr>
            <p:ph type="body" sz="quarter" idx="25"/>
          </p:nvPr>
        </p:nvSpPr>
        <p:spPr>
          <a:xfrm>
            <a:off x="13129845" y="4704012"/>
            <a:ext cx="4736123" cy="23491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Memenuhi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syarat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→  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BEI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memberi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surat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persetujuan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prinsip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pencatatan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yang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dikenal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dengan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istilah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“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Perjanjian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rgbClr val="1C1C1C"/>
                </a:solidFill>
                <a:latin typeface="Open Sans Light"/>
              </a:rPr>
              <a:t>Pendahuluan</a:t>
            </a:r>
            <a:r>
              <a:rPr lang="en-US" sz="2500" b="1" dirty="0">
                <a:solidFill>
                  <a:srgbClr val="1C1C1C"/>
                </a:solidFill>
                <a:latin typeface="Open Sans Light"/>
              </a:rPr>
              <a:t>”.</a:t>
            </a:r>
          </a:p>
        </p:txBody>
      </p:sp>
      <p:sp>
        <p:nvSpPr>
          <p:cNvPr id="1049289" name="テキスト プレースホルダー 30"/>
          <p:cNvSpPr>
            <a:spLocks noGrp="1"/>
          </p:cNvSpPr>
          <p:nvPr>
            <p:ph type="body" sz="quarter" idx="27"/>
          </p:nvPr>
        </p:nvSpPr>
        <p:spPr>
          <a:xfrm>
            <a:off x="13223685" y="7525526"/>
            <a:ext cx="4665730" cy="15715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Calon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emiten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mengajukan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Pernyataan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Pendaftaran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ke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BAPEPAM.</a:t>
            </a:r>
          </a:p>
        </p:txBody>
      </p:sp>
      <p:sp>
        <p:nvSpPr>
          <p:cNvPr id="1049290" name="テキスト プレースホルダー 32"/>
          <p:cNvSpPr>
            <a:spLocks noGrp="1"/>
          </p:cNvSpPr>
          <p:nvPr>
            <p:ph type="body" sz="quarter" idx="29"/>
          </p:nvPr>
        </p:nvSpPr>
        <p:spPr>
          <a:xfrm>
            <a:off x="750276" y="2236522"/>
            <a:ext cx="4468397" cy="162295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  <a:latin typeface="+mn-lt"/>
              </a:rPr>
              <a:t>BEI </a:t>
            </a:r>
            <a:r>
              <a:rPr lang="en-US" sz="2600" b="1" dirty="0" err="1">
                <a:solidFill>
                  <a:schemeClr val="tx1"/>
                </a:solidFill>
                <a:latin typeface="+mn-lt"/>
              </a:rPr>
              <a:t>mengumumkan</a:t>
            </a:r>
            <a:r>
              <a:rPr lang="en-US" sz="2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n-lt"/>
              </a:rPr>
              <a:t>pencatatan</a:t>
            </a:r>
            <a:r>
              <a:rPr lang="en-US" sz="2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n-lt"/>
              </a:rPr>
              <a:t>Efek</a:t>
            </a:r>
            <a:r>
              <a:rPr lang="en-US" sz="2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n-lt"/>
              </a:rPr>
              <a:t>tersebut</a:t>
            </a:r>
            <a:r>
              <a:rPr lang="en-US" sz="2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n-lt"/>
              </a:rPr>
              <a:t>dibursa</a:t>
            </a:r>
            <a:r>
              <a:rPr lang="en-US" sz="2600" b="1" dirty="0">
                <a:solidFill>
                  <a:schemeClr val="tx1"/>
                </a:solidFill>
                <a:latin typeface="+mn-lt"/>
              </a:rPr>
              <a:t>.</a:t>
            </a:r>
            <a:endParaRPr lang="ja-JP" altLang="en-US" sz="2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9291" name="テキスト プレースホルダー 34"/>
          <p:cNvSpPr>
            <a:spLocks noGrp="1"/>
          </p:cNvSpPr>
          <p:nvPr>
            <p:ph type="body" sz="quarter" idx="31"/>
          </p:nvPr>
        </p:nvSpPr>
        <p:spPr>
          <a:xfrm>
            <a:off x="539262" y="4594757"/>
            <a:ext cx="4837901" cy="10390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Open Sans Light"/>
              </a:rPr>
              <a:t>Emiten</a:t>
            </a:r>
            <a:r>
              <a:rPr lang="en-US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 Light"/>
              </a:rPr>
              <a:t>membayar</a:t>
            </a:r>
            <a:r>
              <a:rPr lang="en-US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 Light"/>
              </a:rPr>
              <a:t>biaya</a:t>
            </a:r>
            <a:r>
              <a:rPr lang="en-US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 Light"/>
              </a:rPr>
              <a:t>pencatatan</a:t>
            </a:r>
            <a:r>
              <a:rPr lang="en-US" b="1" dirty="0">
                <a:solidFill>
                  <a:schemeClr val="tx1"/>
                </a:solidFill>
                <a:latin typeface="Open Sans Light"/>
              </a:rPr>
              <a:t>.</a:t>
            </a:r>
            <a:endParaRPr kumimoji="1" lang="ja-JP" altLang="en-US" b="1" dirty="0">
              <a:solidFill>
                <a:schemeClr val="tx1"/>
              </a:solidFill>
              <a:latin typeface="Open Sans Light"/>
            </a:endParaRPr>
          </a:p>
        </p:txBody>
      </p:sp>
      <p:sp>
        <p:nvSpPr>
          <p:cNvPr id="1049292" name="テキスト プレースホルダー 36"/>
          <p:cNvSpPr>
            <a:spLocks noGrp="1"/>
          </p:cNvSpPr>
          <p:nvPr>
            <p:ph type="body" sz="quarter" idx="33"/>
          </p:nvPr>
        </p:nvSpPr>
        <p:spPr>
          <a:xfrm>
            <a:off x="398584" y="6236679"/>
            <a:ext cx="5048918" cy="34700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 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Apabila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telah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mendapat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Pernyataan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Efektif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dari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BAPEPAM,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maka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calon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emiten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melakukan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proses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Penawaran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atau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Open Sans Light"/>
              </a:rPr>
              <a:t>disebut</a:t>
            </a:r>
            <a:r>
              <a:rPr lang="en-US" sz="2600" b="1" dirty="0">
                <a:solidFill>
                  <a:schemeClr val="tx1"/>
                </a:solidFill>
                <a:latin typeface="Open Sans Light"/>
              </a:rPr>
              <a:t> juga Initial Public Offering.</a:t>
            </a:r>
            <a:r>
              <a:rPr lang="en-US" altLang="ja-JP" sz="2600" b="1" dirty="0">
                <a:solidFill>
                  <a:schemeClr val="tx1"/>
                </a:solidFill>
              </a:rPr>
              <a:t>    </a:t>
            </a:r>
            <a:endParaRPr lang="ja-JP" altLang="en-US" sz="2600" b="1" dirty="0">
              <a:solidFill>
                <a:schemeClr val="tx1"/>
              </a:solidFill>
            </a:endParaRPr>
          </a:p>
        </p:txBody>
      </p:sp>
      <p:sp>
        <p:nvSpPr>
          <p:cNvPr id="1049293" name="テキスト プレースホルダー 4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kumimoji="1" lang="en-US" altLang="ja-JP" dirty="0"/>
              <a:t>Features</a:t>
            </a:r>
            <a:endParaRPr kumimoji="1" lang="ja-JP" altLang="en-US" dirty="0"/>
          </a:p>
        </p:txBody>
      </p:sp>
      <p:sp>
        <p:nvSpPr>
          <p:cNvPr id="1049294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13059562" y="1278505"/>
            <a:ext cx="4782428" cy="30238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Emiten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mengajukan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permohonan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pencatatan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→ BEI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mengevaluasi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permohonan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→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calon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emiten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persentasi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seputar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kinerja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Open Sans Light"/>
              </a:rPr>
              <a:t>perusahaanya</a:t>
            </a:r>
            <a:r>
              <a:rPr lang="en-US" sz="2500" b="1" dirty="0">
                <a:solidFill>
                  <a:schemeClr val="tx1"/>
                </a:solidFill>
                <a:latin typeface="Open Sans Light"/>
              </a:rPr>
              <a:t>.</a:t>
            </a:r>
          </a:p>
        </p:txBody>
      </p:sp>
      <p:sp>
        <p:nvSpPr>
          <p:cNvPr id="1049295" name="TextBox 2"/>
          <p:cNvSpPr txBox="1"/>
          <p:nvPr/>
        </p:nvSpPr>
        <p:spPr>
          <a:xfrm>
            <a:off x="8956430" y="3048001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049296" name="TextBox 17"/>
          <p:cNvSpPr txBox="1"/>
          <p:nvPr/>
        </p:nvSpPr>
        <p:spPr>
          <a:xfrm>
            <a:off x="10937630" y="4302371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49297" name="TextBox 18"/>
          <p:cNvSpPr txBox="1"/>
          <p:nvPr/>
        </p:nvSpPr>
        <p:spPr>
          <a:xfrm>
            <a:off x="11136921" y="6760778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049298" name="TextBox 19"/>
          <p:cNvSpPr txBox="1"/>
          <p:nvPr/>
        </p:nvSpPr>
        <p:spPr>
          <a:xfrm>
            <a:off x="8956430" y="7971694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049299" name="TextBox 20"/>
          <p:cNvSpPr txBox="1"/>
          <p:nvPr/>
        </p:nvSpPr>
        <p:spPr>
          <a:xfrm>
            <a:off x="6799384" y="6760777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049300" name="TextBox 21"/>
          <p:cNvSpPr txBox="1"/>
          <p:nvPr/>
        </p:nvSpPr>
        <p:spPr>
          <a:xfrm>
            <a:off x="6822829" y="4302370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</p:spTree>
  </p:cSld>
  <p:clrMapOvr>
    <a:masterClrMapping/>
  </p:clrMapOvr>
  <p:transition spd="slow" advTm="17958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8" name="タイトル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b="1" dirty="0"/>
              <a:t>HAL YANG HARUS DIPUTUSKAN DALAM BERINVESTASI</a:t>
            </a:r>
            <a:endParaRPr kumimoji="1" lang="ja-JP" altLang="en-US" sz="4000" b="1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49329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27</a:t>
            </a:fld>
            <a:endParaRPr lang="ja-JP" altLang="en-US"/>
          </a:p>
        </p:txBody>
      </p:sp>
      <p:sp>
        <p:nvSpPr>
          <p:cNvPr id="104933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r>
              <a:rPr kumimoji="1" lang="en-US" altLang="ja-JP" dirty="0"/>
              <a:t>3 points described by steps</a:t>
            </a:r>
            <a:endParaRPr kumimoji="1" lang="ja-JP" altLang="en-US" dirty="0"/>
          </a:p>
        </p:txBody>
      </p:sp>
      <p:sp>
        <p:nvSpPr>
          <p:cNvPr id="1049331" name="テキスト プレースホルダー 10"/>
          <p:cNvSpPr>
            <a:spLocks noGrp="1"/>
          </p:cNvSpPr>
          <p:nvPr>
            <p:ph type="body" sz="quarter" idx="21"/>
          </p:nvPr>
        </p:nvSpPr>
        <p:spPr>
          <a:xfrm>
            <a:off x="811823" y="7675320"/>
            <a:ext cx="4851245" cy="720080"/>
          </a:xfrm>
        </p:spPr>
        <p:txBody>
          <a:bodyPr/>
          <a:lstStyle/>
          <a:p>
            <a:r>
              <a:rPr lang="id-ID" sz="3200" b="1" dirty="0"/>
              <a:t>Sekuritas apa yang menjadi pilihan investasi?</a:t>
            </a:r>
            <a:endParaRPr lang="en-US" sz="3200" b="1" dirty="0"/>
          </a:p>
        </p:txBody>
      </p:sp>
      <p:sp>
        <p:nvSpPr>
          <p:cNvPr id="1049332" name="テキスト プレースホルダー 12"/>
          <p:cNvSpPr>
            <a:spLocks noGrp="1"/>
          </p:cNvSpPr>
          <p:nvPr>
            <p:ph type="body" sz="quarter" idx="25"/>
          </p:nvPr>
        </p:nvSpPr>
        <p:spPr>
          <a:xfrm>
            <a:off x="4682197" y="5373353"/>
            <a:ext cx="4851245" cy="720080"/>
          </a:xfrm>
        </p:spPr>
        <p:txBody>
          <a:bodyPr/>
          <a:lstStyle/>
          <a:p>
            <a:r>
              <a:rPr lang="id-ID" sz="3200" b="1" dirty="0"/>
              <a:t>Berapa besar investasi?</a:t>
            </a:r>
            <a:endParaRPr lang="en-US" sz="3200" b="1" dirty="0"/>
          </a:p>
        </p:txBody>
      </p:sp>
      <p:sp>
        <p:nvSpPr>
          <p:cNvPr id="1049333" name="テキスト プレースホルダー 14"/>
          <p:cNvSpPr>
            <a:spLocks noGrp="1"/>
          </p:cNvSpPr>
          <p:nvPr>
            <p:ph type="body" sz="quarter" idx="27"/>
          </p:nvPr>
        </p:nvSpPr>
        <p:spPr>
          <a:xfrm>
            <a:off x="8583928" y="3972587"/>
            <a:ext cx="4851245" cy="720080"/>
          </a:xfrm>
        </p:spPr>
        <p:txBody>
          <a:bodyPr/>
          <a:lstStyle/>
          <a:p>
            <a:r>
              <a:rPr lang="id-ID" sz="3200" b="1" dirty="0"/>
              <a:t>Kapan investasi tersebut dilaksanakan?</a:t>
            </a:r>
            <a:endParaRPr lang="en-US" sz="3200" b="1" dirty="0"/>
          </a:p>
        </p:txBody>
      </p:sp>
      <p:sp>
        <p:nvSpPr>
          <p:cNvPr id="1049334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8531760" y="3775731"/>
            <a:ext cx="4872043" cy="122332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Tm="11493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5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LANGKAH-LANGKAH BERINVESTASI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049356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r>
              <a:rPr kumimoji="1" lang="en-US" altLang="ja-JP" dirty="0"/>
              <a:t>4 steps</a:t>
            </a:r>
            <a:endParaRPr kumimoji="1" lang="ja-JP" altLang="en-US" dirty="0"/>
          </a:p>
        </p:txBody>
      </p:sp>
      <p:sp>
        <p:nvSpPr>
          <p:cNvPr id="1049357" name="テキスト プレースホルダー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d-ID" sz="3200" b="1" dirty="0"/>
              <a:t>Menentukan kebijakan investasi</a:t>
            </a:r>
            <a:endParaRPr kumimoji="1" lang="ja-JP" altLang="en-US" sz="3200" b="1" dirty="0"/>
          </a:p>
        </p:txBody>
      </p:sp>
      <p:sp>
        <p:nvSpPr>
          <p:cNvPr id="1049358" name="テキスト プレースホルダー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sz="3200" b="1" dirty="0"/>
              <a:t>Analisis sekuritas</a:t>
            </a:r>
            <a:endParaRPr kumimoji="1" lang="ja-JP" altLang="en-US" sz="3200" b="1" dirty="0"/>
          </a:p>
        </p:txBody>
      </p:sp>
      <p:sp>
        <p:nvSpPr>
          <p:cNvPr id="1049359" name="テキスト プレースホルダー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d-ID" sz="3200" b="1" dirty="0"/>
              <a:t>Penentuan portofolio</a:t>
            </a:r>
            <a:endParaRPr kumimoji="1" lang="ja-JP" altLang="en-US" sz="3200" b="1" dirty="0"/>
          </a:p>
        </p:txBody>
      </p:sp>
      <p:sp>
        <p:nvSpPr>
          <p:cNvPr id="1049360" name="テキスト プレースホルダー 14"/>
          <p:cNvSpPr>
            <a:spLocks noGrp="1"/>
          </p:cNvSpPr>
          <p:nvPr>
            <p:ph type="body" sz="quarter" idx="24"/>
          </p:nvPr>
        </p:nvSpPr>
        <p:spPr>
          <a:xfrm>
            <a:off x="4933950" y="7843800"/>
            <a:ext cx="7418145" cy="720080"/>
          </a:xfrm>
        </p:spPr>
        <p:txBody>
          <a:bodyPr/>
          <a:lstStyle/>
          <a:p>
            <a:r>
              <a:rPr lang="id-ID" sz="3200" b="1" dirty="0"/>
              <a:t>Melakukan revisi portofolio</a:t>
            </a:r>
            <a:endParaRPr kumimoji="1" lang="ja-JP" altLang="en-US" sz="3200" b="1" dirty="0"/>
          </a:p>
        </p:txBody>
      </p:sp>
      <p:sp>
        <p:nvSpPr>
          <p:cNvPr id="1049361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7198990" y="2439827"/>
            <a:ext cx="7736210" cy="1284144"/>
          </a:xfrm>
        </p:spPr>
        <p:txBody>
          <a:bodyPr>
            <a:noAutofit/>
          </a:bodyPr>
          <a:lstStyle/>
          <a:p>
            <a:r>
              <a:rPr lang="id-ID" sz="2400" b="1" dirty="0"/>
              <a:t>Investor harus menentukan tujuan investasi dan berapa jumlah dana yang dipersiapkan untuk investasi tersebut.</a:t>
            </a:r>
            <a:endParaRPr kumimoji="1" lang="ja-JP" altLang="en-US" sz="2400" b="1" dirty="0"/>
          </a:p>
        </p:txBody>
      </p:sp>
      <p:sp>
        <p:nvSpPr>
          <p:cNvPr id="1049362" name="テキスト プレースホルダー 16"/>
          <p:cNvSpPr>
            <a:spLocks noGrp="1"/>
          </p:cNvSpPr>
          <p:nvPr>
            <p:ph type="body" sz="quarter" idx="26"/>
          </p:nvPr>
        </p:nvSpPr>
        <p:spPr>
          <a:xfrm>
            <a:off x="12599590" y="7856382"/>
            <a:ext cx="5544616" cy="1284144"/>
          </a:xfrm>
        </p:spPr>
        <p:txBody>
          <a:bodyPr>
            <a:noAutofit/>
          </a:bodyPr>
          <a:lstStyle/>
          <a:p>
            <a:r>
              <a:rPr lang="id-ID" sz="2200" b="1" dirty="0"/>
              <a:t>Jika berdasarkan penilaian kembali perlu dilakukan perubahan, maka pada tahap ini perubahan tersebut terjadi. </a:t>
            </a:r>
            <a:endParaRPr kumimoji="1" lang="ja-JP" altLang="en-US" sz="2200" b="1" dirty="0"/>
          </a:p>
        </p:txBody>
      </p:sp>
      <p:sp>
        <p:nvSpPr>
          <p:cNvPr id="1049363" name="テキスト プレースホルダー 17"/>
          <p:cNvSpPr>
            <a:spLocks noGrp="1"/>
          </p:cNvSpPr>
          <p:nvPr>
            <p:ph type="body" sz="quarter" idx="27"/>
          </p:nvPr>
        </p:nvSpPr>
        <p:spPr>
          <a:xfrm>
            <a:off x="8999190" y="3937914"/>
            <a:ext cx="7326660" cy="1284144"/>
          </a:xfrm>
        </p:spPr>
        <p:txBody>
          <a:bodyPr>
            <a:noAutofit/>
          </a:bodyPr>
          <a:lstStyle/>
          <a:p>
            <a:r>
              <a:rPr lang="id-ID" sz="2400" b="1" dirty="0"/>
              <a:t>Tujuannya untuk mengetahui sekuritas dengan karakteristik mispriced, yaitu sekuritas yang harganya bisa sangat tinggi atau sangat rendah. </a:t>
            </a:r>
            <a:endParaRPr kumimoji="1" lang="ja-JP" altLang="en-US" sz="2400" b="1" dirty="0"/>
          </a:p>
        </p:txBody>
      </p:sp>
      <p:sp>
        <p:nvSpPr>
          <p:cNvPr id="1049364" name="テキスト プレースホルダー 18"/>
          <p:cNvSpPr>
            <a:spLocks noGrp="1"/>
          </p:cNvSpPr>
          <p:nvPr>
            <p:ph type="body" sz="quarter" idx="28"/>
          </p:nvPr>
        </p:nvSpPr>
        <p:spPr>
          <a:xfrm>
            <a:off x="10653911" y="5780388"/>
            <a:ext cx="7632502" cy="1611011"/>
          </a:xfrm>
        </p:spPr>
        <p:txBody>
          <a:bodyPr>
            <a:noAutofit/>
          </a:bodyPr>
          <a:lstStyle/>
          <a:p>
            <a:r>
              <a:rPr lang="id-ID" sz="2200" b="1" dirty="0"/>
              <a:t>Prinsip portofolio menganut paham don’t put your eggs in one basket. Yang berarti, dari bermacam-macam sekuritas yang kita miliki, jika salah satunya mengalami keuntungan maka dapat menutup kerugian sekuritas lainnya.</a:t>
            </a:r>
            <a:endParaRPr lang="en-US" sz="2200" b="1" dirty="0"/>
          </a:p>
        </p:txBody>
      </p:sp>
    </p:spTree>
  </p:cSld>
  <p:clrMapOvr>
    <a:masterClrMapping/>
  </p:clrMapOvr>
  <p:transition spd="slow" advTm="9045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04937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373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テキスト プレースホルダー 16"/>
          <p:cNvSpPr>
            <a:spLocks noGrp="1"/>
          </p:cNvSpPr>
          <p:nvPr>
            <p:ph type="body" sz="quarter" idx="11"/>
          </p:nvPr>
        </p:nvSpPr>
        <p:spPr>
          <a:xfrm>
            <a:off x="649736" y="3493477"/>
            <a:ext cx="6032417" cy="618632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48668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1048669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6961009" y="7566109"/>
            <a:ext cx="936104" cy="93610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48670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5725274" y="8728835"/>
            <a:ext cx="1403177" cy="140317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48671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610258" y="2591426"/>
            <a:ext cx="1224136" cy="1440160"/>
          </a:xfr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48672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568190" y="5962729"/>
            <a:ext cx="6336704" cy="1008112"/>
          </a:xfrm>
        </p:spPr>
        <p:txBody>
          <a:bodyPr>
            <a:noAutofit/>
          </a:bodyPr>
          <a:lstStyle/>
          <a:p>
            <a:r>
              <a:rPr lang="en-US" altLang="ja-JP" sz="6600" b="1" dirty="0"/>
              <a:t>PENGERTIAN PASAR MODAL</a:t>
            </a:r>
            <a:endParaRPr lang="ja-JP" altLang="en-US" sz="6600" b="1" dirty="0"/>
          </a:p>
        </p:txBody>
      </p:sp>
      <p:sp>
        <p:nvSpPr>
          <p:cNvPr id="1048673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7766561" y="8991463"/>
            <a:ext cx="1185172" cy="118517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48674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5833" lnSpcReduction="10000"/>
          </a:bodyPr>
          <a:lstStyle/>
          <a:p>
            <a:endParaRPr kumimoji="1" lang="ja-JP" altLang="en-US"/>
          </a:p>
        </p:txBody>
      </p:sp>
      <p:sp>
        <p:nvSpPr>
          <p:cNvPr id="1048675" name="Rectangle 3"/>
          <p:cNvSpPr/>
          <p:nvPr/>
        </p:nvSpPr>
        <p:spPr>
          <a:xfrm>
            <a:off x="8525607" y="1420931"/>
            <a:ext cx="8600343" cy="68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onstantia" panose="02030602050306030303" pitchFamily="18" charset="0"/>
              </a:rPr>
              <a:t>Kegiatan</a:t>
            </a:r>
            <a:r>
              <a:rPr lang="en-US" dirty="0">
                <a:latin typeface="Constantia" panose="02030602050306030303" pitchFamily="18" charset="0"/>
              </a:rPr>
              <a:t> yang </a:t>
            </a:r>
            <a:r>
              <a:rPr lang="en-US" dirty="0" err="1">
                <a:latin typeface="Constantia" panose="02030602050306030303" pitchFamily="18" charset="0"/>
              </a:rPr>
              <a:t>berhubungan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dengan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penawaran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umum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perdagangan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, perusahaan </a:t>
            </a:r>
            <a:r>
              <a:rPr lang="en-US" dirty="0" err="1">
                <a:latin typeface="Constantia" panose="02030602050306030303" pitchFamily="18" charset="0"/>
              </a:rPr>
              <a:t>publik</a:t>
            </a:r>
            <a:r>
              <a:rPr lang="en-US" dirty="0">
                <a:latin typeface="Constantia" panose="02030602050306030303" pitchFamily="18" charset="0"/>
              </a:rPr>
              <a:t> yang </a:t>
            </a:r>
            <a:r>
              <a:rPr lang="en-US" dirty="0" err="1">
                <a:latin typeface="Constantia" panose="02030602050306030303" pitchFamily="18" charset="0"/>
              </a:rPr>
              <a:t>berkaitan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dengan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 yang </a:t>
            </a:r>
            <a:r>
              <a:rPr lang="en-US" dirty="0" err="1">
                <a:latin typeface="Constantia" panose="02030602050306030303" pitchFamily="18" charset="0"/>
              </a:rPr>
              <a:t>diterbitkannya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serta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lembaga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profesi</a:t>
            </a:r>
            <a:r>
              <a:rPr lang="en-US" dirty="0">
                <a:latin typeface="Constantia" panose="02030602050306030303" pitchFamily="18" charset="0"/>
              </a:rPr>
              <a:t> yang </a:t>
            </a:r>
            <a:r>
              <a:rPr lang="en-US" dirty="0" err="1">
                <a:latin typeface="Constantia" panose="02030602050306030303" pitchFamily="18" charset="0"/>
              </a:rPr>
              <a:t>berkaitan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dengan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. </a:t>
            </a:r>
            <a:r>
              <a:rPr lang="en-US" dirty="0" err="1">
                <a:latin typeface="Constantia" panose="02030602050306030303" pitchFamily="18" charset="0"/>
              </a:rPr>
              <a:t>Pasar</a:t>
            </a:r>
            <a:r>
              <a:rPr lang="en-US" dirty="0">
                <a:latin typeface="Constantia" panose="02030602050306030303" pitchFamily="18" charset="0"/>
              </a:rPr>
              <a:t> Modal </a:t>
            </a:r>
            <a:r>
              <a:rPr lang="en-US" dirty="0" err="1">
                <a:latin typeface="Constantia" panose="02030602050306030303" pitchFamily="18" charset="0"/>
              </a:rPr>
              <a:t>menyediakan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berbagai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alternatif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bagi</a:t>
            </a:r>
            <a:r>
              <a:rPr lang="en-US" dirty="0">
                <a:latin typeface="Constantia" panose="02030602050306030303" pitchFamily="18" charset="0"/>
              </a:rPr>
              <a:t> para investor </a:t>
            </a:r>
            <a:r>
              <a:rPr lang="en-US" dirty="0" err="1">
                <a:latin typeface="Constantia" panose="02030602050306030303" pitchFamily="18" charset="0"/>
              </a:rPr>
              <a:t>seperti</a:t>
            </a:r>
            <a:r>
              <a:rPr lang="en-US" dirty="0">
                <a:latin typeface="Constantia" panose="02030602050306030303" pitchFamily="18" charset="0"/>
              </a:rPr>
              <a:t>: </a:t>
            </a:r>
            <a:r>
              <a:rPr lang="en-US" dirty="0" err="1">
                <a:latin typeface="Constantia" panose="02030602050306030303" pitchFamily="18" charset="0"/>
              </a:rPr>
              <a:t>menabung</a:t>
            </a:r>
            <a:r>
              <a:rPr lang="en-US" dirty="0">
                <a:latin typeface="Constantia" panose="02030602050306030303" pitchFamily="18" charset="0"/>
              </a:rPr>
              <a:t> di bank, </a:t>
            </a:r>
            <a:r>
              <a:rPr lang="en-US" dirty="0" err="1">
                <a:latin typeface="Constantia" panose="02030602050306030303" pitchFamily="18" charset="0"/>
              </a:rPr>
              <a:t>membeli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emas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asuransi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tanah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bangunan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sebagainya</a:t>
            </a:r>
            <a:r>
              <a:rPr lang="en-US" dirty="0">
                <a:latin typeface="Constantia" panose="02030602050306030303" pitchFamily="18" charset="0"/>
              </a:rPr>
              <a:t>. </a:t>
            </a:r>
            <a:r>
              <a:rPr lang="en-US" dirty="0" err="1">
                <a:latin typeface="Constantia" panose="02030602050306030303" pitchFamily="18" charset="0"/>
              </a:rPr>
              <a:t>Pasar</a:t>
            </a:r>
            <a:r>
              <a:rPr lang="en-US" dirty="0">
                <a:latin typeface="Constantia" panose="02030602050306030303" pitchFamily="18" charset="0"/>
              </a:rPr>
              <a:t> Modal </a:t>
            </a:r>
            <a:r>
              <a:rPr lang="en-US" dirty="0" err="1">
                <a:latin typeface="Constantia" panose="02030602050306030303" pitchFamily="18" charset="0"/>
              </a:rPr>
              <a:t>bertindak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sebagai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penghubung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antara</a:t>
            </a:r>
            <a:r>
              <a:rPr lang="en-US" dirty="0">
                <a:latin typeface="Constantia" panose="02030602050306030303" pitchFamily="18" charset="0"/>
              </a:rPr>
              <a:t> para investor </a:t>
            </a:r>
            <a:r>
              <a:rPr lang="en-US" dirty="0" err="1">
                <a:latin typeface="Constantia" panose="02030602050306030303" pitchFamily="18" charset="0"/>
              </a:rPr>
              <a:t>dengan</a:t>
            </a:r>
            <a:r>
              <a:rPr lang="en-US" dirty="0">
                <a:latin typeface="Constantia" panose="02030602050306030303" pitchFamily="18" charset="0"/>
              </a:rPr>
              <a:t> perusahaan </a:t>
            </a:r>
            <a:r>
              <a:rPr lang="en-US" dirty="0" err="1">
                <a:latin typeface="Constantia" panose="02030602050306030303" pitchFamily="18" charset="0"/>
              </a:rPr>
              <a:t>ataupun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institusi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pemerintah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melalui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perdagangan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instrumen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melalui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jangka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panjang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seperti</a:t>
            </a:r>
            <a:r>
              <a:rPr lang="en-US" dirty="0">
                <a:latin typeface="Constantia" panose="02030602050306030303" pitchFamily="18" charset="0"/>
              </a:rPr>
              <a:t> </a:t>
            </a:r>
            <a:r>
              <a:rPr lang="en-US" dirty="0" err="1">
                <a:latin typeface="Constantia" panose="02030602050306030303" pitchFamily="18" charset="0"/>
              </a:rPr>
              <a:t>obligasi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saham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lainnya</a:t>
            </a:r>
            <a:r>
              <a:rPr lang="en-US" dirty="0">
                <a:latin typeface="Constantia" panose="02030602050306030303" pitchFamily="18" charset="0"/>
              </a:rPr>
              <a:t>.</a:t>
            </a:r>
            <a:endParaRPr lang="en-US" sz="36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725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Desember</a:t>
            </a:r>
            <a:r>
              <a:rPr lang="en-US" dirty="0"/>
              <a:t> 1912</a:t>
            </a:r>
          </a:p>
        </p:txBody>
      </p:sp>
      <p:sp>
        <p:nvSpPr>
          <p:cNvPr id="1048726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di Indonesia </a:t>
            </a:r>
            <a:r>
              <a:rPr lang="en-US" dirty="0" err="1"/>
              <a:t>dibentuk</a:t>
            </a:r>
            <a:r>
              <a:rPr lang="en-US" dirty="0"/>
              <a:t> di Batavia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Hindia</a:t>
            </a:r>
            <a:r>
              <a:rPr lang="en-US" dirty="0"/>
              <a:t> </a:t>
            </a:r>
            <a:r>
              <a:rPr lang="en-US" dirty="0" err="1"/>
              <a:t>Belanda</a:t>
            </a:r>
            <a:endParaRPr lang="en-US" dirty="0"/>
          </a:p>
        </p:txBody>
      </p:sp>
      <p:sp>
        <p:nvSpPr>
          <p:cNvPr id="1048727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1914-1918</a:t>
            </a:r>
          </a:p>
        </p:txBody>
      </p:sp>
      <p:sp>
        <p:nvSpPr>
          <p:cNvPr id="1048728" name="Text Placeholder 1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di Batavia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PD 1</a:t>
            </a:r>
          </a:p>
        </p:txBody>
      </p:sp>
      <p:sp>
        <p:nvSpPr>
          <p:cNvPr id="1048729" name="Text Placeholder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1048730" name="Text Placeholder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di Jakarta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Bursa </a:t>
            </a:r>
            <a:r>
              <a:rPr lang="en-US" dirty="0" err="1"/>
              <a:t>Efek</a:t>
            </a:r>
            <a:r>
              <a:rPr lang="en-US" dirty="0"/>
              <a:t> di Semarang dan Surabaya</a:t>
            </a:r>
          </a:p>
        </p:txBody>
      </p:sp>
      <p:sp>
        <p:nvSpPr>
          <p:cNvPr id="1048731" name="Text Placeholder 1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1939</a:t>
            </a:r>
          </a:p>
        </p:txBody>
      </p:sp>
      <p:sp>
        <p:nvSpPr>
          <p:cNvPr id="1048732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(PD 2), bursa </a:t>
            </a:r>
            <a:r>
              <a:rPr lang="en-US" dirty="0" err="1"/>
              <a:t>efek</a:t>
            </a:r>
            <a:r>
              <a:rPr lang="en-US" dirty="0"/>
              <a:t> di Surabaya dan Semarang </a:t>
            </a:r>
            <a:r>
              <a:rPr lang="en-US" dirty="0" err="1"/>
              <a:t>ditutup</a:t>
            </a:r>
            <a:endParaRPr lang="en-US" dirty="0"/>
          </a:p>
        </p:txBody>
      </p:sp>
      <p:sp>
        <p:nvSpPr>
          <p:cNvPr id="1048733" name="Text Placeholder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1942-1952</a:t>
            </a:r>
          </a:p>
        </p:txBody>
      </p:sp>
      <p:sp>
        <p:nvSpPr>
          <p:cNvPr id="1048734" name="Text Placeholder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di Jakarta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PD 2</a:t>
            </a:r>
          </a:p>
        </p:txBody>
      </p:sp>
      <p:sp>
        <p:nvSpPr>
          <p:cNvPr id="1048735" name="Text Placeholder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1956</a:t>
            </a:r>
          </a:p>
        </p:txBody>
      </p:sp>
      <p:sp>
        <p:nvSpPr>
          <p:cNvPr id="1048736" name="Text Placeholder 2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nasionalisasi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. Bursa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</p:txBody>
      </p:sp>
      <p:sp>
        <p:nvSpPr>
          <p:cNvPr id="1048737" name="Title 11"/>
          <p:cNvSpPr>
            <a:spLocks noGrp="1"/>
          </p:cNvSpPr>
          <p:nvPr>
            <p:ph type="title"/>
          </p:nvPr>
        </p:nvSpPr>
        <p:spPr>
          <a:xfrm>
            <a:off x="3073400" y="247650"/>
            <a:ext cx="14349413" cy="1201738"/>
          </a:xfrm>
        </p:spPr>
        <p:txBody>
          <a:bodyPr>
            <a:normAutofit fontScale="90000"/>
          </a:bodyPr>
          <a:lstStyle/>
          <a:p>
            <a:r>
              <a:rPr lang="en-US" dirty="0"/>
              <a:t>Sejarah dan Milestone Pasar Modal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Sejarah dan Milestone Pasar Modal</a:t>
            </a:r>
          </a:p>
        </p:txBody>
      </p:sp>
      <p:sp>
        <p:nvSpPr>
          <p:cNvPr id="10487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t>5</a:t>
            </a:fld>
            <a:endParaRPr lang="ja-JP" altLang="en-US"/>
          </a:p>
        </p:txBody>
      </p:sp>
      <p:sp>
        <p:nvSpPr>
          <p:cNvPr id="104874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1667" lnSpcReduction="20000"/>
          </a:bodyPr>
          <a:lstStyle/>
          <a:p>
            <a:endParaRPr lang="en-US"/>
          </a:p>
        </p:txBody>
      </p:sp>
      <p:sp>
        <p:nvSpPr>
          <p:cNvPr id="1048741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1956-1977</a:t>
            </a:r>
          </a:p>
        </p:txBody>
      </p:sp>
      <p:sp>
        <p:nvSpPr>
          <p:cNvPr id="1048742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Perdagangan</a:t>
            </a:r>
            <a:r>
              <a:rPr lang="en-US" dirty="0"/>
              <a:t> di bursa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dirty="0"/>
          </a:p>
        </p:txBody>
      </p:sp>
      <p:sp>
        <p:nvSpPr>
          <p:cNvPr id="1048743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Agustus</a:t>
            </a:r>
            <a:r>
              <a:rPr lang="en-US" dirty="0"/>
              <a:t> 1977</a:t>
            </a:r>
          </a:p>
        </p:txBody>
      </p:sp>
      <p:sp>
        <p:nvSpPr>
          <p:cNvPr id="1048744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diresmikan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oleh </a:t>
            </a:r>
            <a:r>
              <a:rPr lang="en-US" dirty="0" err="1"/>
              <a:t>presiden</a:t>
            </a:r>
            <a:r>
              <a:rPr lang="en-US" dirty="0"/>
              <a:t> Indonesia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Soeharto</a:t>
            </a:r>
            <a:r>
              <a:rPr lang="en-US" dirty="0"/>
              <a:t>.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BAPEPAM (badan </a:t>
            </a:r>
            <a:r>
              <a:rPr lang="en-US" dirty="0" err="1"/>
              <a:t>pelaksana</a:t>
            </a:r>
            <a:r>
              <a:rPr lang="en-US" dirty="0"/>
              <a:t> pasar modal)</a:t>
            </a:r>
          </a:p>
        </p:txBody>
      </p:sp>
      <p:sp>
        <p:nvSpPr>
          <p:cNvPr id="1048745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1977-1987</a:t>
            </a:r>
          </a:p>
        </p:txBody>
      </p:sp>
      <p:sp>
        <p:nvSpPr>
          <p:cNvPr id="1048746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Perdagangan</a:t>
            </a:r>
            <a:r>
              <a:rPr lang="en-US" dirty="0"/>
              <a:t> di bursa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lesu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emiten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24 </a:t>
            </a:r>
            <a:r>
              <a:rPr lang="en-US" dirty="0" err="1"/>
              <a:t>emiten</a:t>
            </a:r>
            <a:r>
              <a:rPr lang="en-US" dirty="0"/>
              <a:t>.</a:t>
            </a:r>
          </a:p>
        </p:txBody>
      </p:sp>
      <p:sp>
        <p:nvSpPr>
          <p:cNvPr id="1048747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1988-1990</a:t>
            </a:r>
          </a:p>
        </p:txBody>
      </p:sp>
      <p:sp>
        <p:nvSpPr>
          <p:cNvPr id="1048748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deregulasi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dan pasar modal </a:t>
            </a:r>
            <a:r>
              <a:rPr lang="en-US" dirty="0" err="1"/>
              <a:t>diluncurkan</a:t>
            </a:r>
            <a:r>
              <a:rPr lang="en-US" dirty="0"/>
              <a:t>. </a:t>
            </a:r>
            <a:r>
              <a:rPr lang="en-US" dirty="0" err="1"/>
              <a:t>Pintu</a:t>
            </a:r>
            <a:r>
              <a:rPr lang="en-US" dirty="0"/>
              <a:t> BEJ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. </a:t>
            </a:r>
            <a:r>
              <a:rPr lang="en-US" dirty="0" err="1"/>
              <a:t>Aktivitas</a:t>
            </a:r>
            <a:r>
              <a:rPr lang="en-US" dirty="0"/>
              <a:t> bursa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</a:p>
        </p:txBody>
      </p:sp>
      <p:sp>
        <p:nvSpPr>
          <p:cNvPr id="1048749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Juni</a:t>
            </a:r>
            <a:r>
              <a:rPr lang="en-US" dirty="0"/>
              <a:t> 1988</a:t>
            </a:r>
          </a:p>
        </p:txBody>
      </p:sp>
      <p:sp>
        <p:nvSpPr>
          <p:cNvPr id="1048750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Bursa </a:t>
            </a:r>
            <a:r>
              <a:rPr lang="en-US" dirty="0" err="1"/>
              <a:t>Paralel</a:t>
            </a:r>
            <a:r>
              <a:rPr lang="en-US" dirty="0"/>
              <a:t> Indonesia (BPI)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dan </a:t>
            </a:r>
            <a:r>
              <a:rPr lang="en-US" dirty="0" err="1"/>
              <a:t>dikelola</a:t>
            </a:r>
            <a:r>
              <a:rPr lang="en-US" dirty="0"/>
              <a:t> oleh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dan </a:t>
            </a:r>
            <a:r>
              <a:rPr lang="en-US" dirty="0" err="1"/>
              <a:t>Efek</a:t>
            </a:r>
            <a:r>
              <a:rPr lang="en-US" dirty="0"/>
              <a:t> (PPUE)</a:t>
            </a:r>
          </a:p>
        </p:txBody>
      </p:sp>
      <p:sp>
        <p:nvSpPr>
          <p:cNvPr id="1048751" name="Text Placeholder 1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err="1"/>
              <a:t>Desember</a:t>
            </a:r>
            <a:r>
              <a:rPr lang="en-US" dirty="0"/>
              <a:t> 1988</a:t>
            </a:r>
          </a:p>
        </p:txBody>
      </p:sp>
      <p:sp>
        <p:nvSpPr>
          <p:cNvPr id="1048752" name="Text Placeholder 1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1988 (PAKDES 88)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48764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5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6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7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9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4877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015315" y="3738202"/>
            <a:ext cx="6336704" cy="5253398"/>
          </a:xfrm>
        </p:spPr>
        <p:txBody>
          <a:bodyPr>
            <a:normAutofit/>
          </a:bodyPr>
          <a:lstStyle/>
          <a:p>
            <a:r>
              <a:rPr lang="en-US" dirty="0"/>
              <a:t>PAKET KEBIJAKSANAAN DESEMBER 1987</a:t>
            </a:r>
          </a:p>
        </p:txBody>
      </p:sp>
      <p:sp>
        <p:nvSpPr>
          <p:cNvPr id="1048771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2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5833" lnSpcReduction="10000"/>
          </a:bodyPr>
          <a:lstStyle/>
          <a:p>
            <a:endParaRPr lang="en-US"/>
          </a:p>
        </p:txBody>
      </p:sp>
      <p:sp>
        <p:nvSpPr>
          <p:cNvPr id="1048773" name="TextBox 11"/>
          <p:cNvSpPr txBox="1"/>
          <p:nvPr/>
        </p:nvSpPr>
        <p:spPr>
          <a:xfrm>
            <a:off x="275245" y="3127563"/>
            <a:ext cx="10248900" cy="395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	</a:t>
            </a:r>
            <a:r>
              <a:rPr lang="en-US" dirty="0" err="1">
                <a:latin typeface="Constantia" panose="02030602050306030303" pitchFamily="18" charset="0"/>
              </a:rPr>
              <a:t>Penyederhanaan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persayaratan</a:t>
            </a:r>
            <a:r>
              <a:rPr lang="en-US" dirty="0">
                <a:latin typeface="Constantia" panose="02030602050306030303" pitchFamily="18" charset="0"/>
              </a:rPr>
              <a:t> proses </a:t>
            </a:r>
            <a:r>
              <a:rPr lang="en-US" dirty="0" err="1">
                <a:latin typeface="Constantia" panose="02030602050306030303" pitchFamily="18" charset="0"/>
              </a:rPr>
              <a:t>emisi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saham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obligasi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dihapuskannya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biaya</a:t>
            </a:r>
            <a:r>
              <a:rPr lang="en-US" dirty="0">
                <a:latin typeface="Constantia" panose="02030602050306030303" pitchFamily="18" charset="0"/>
              </a:rPr>
              <a:t> yang </a:t>
            </a:r>
            <a:r>
              <a:rPr lang="en-US" dirty="0" err="1">
                <a:latin typeface="Constantia" panose="02030602050306030303" pitchFamily="18" charset="0"/>
              </a:rPr>
              <a:t>sebelumnya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dipungut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oleh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Bapepam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seperti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biaya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pendaftaran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emisi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. </a:t>
            </a:r>
            <a:r>
              <a:rPr lang="en-US" dirty="0" err="1">
                <a:latin typeface="Constantia" panose="02030602050306030303" pitchFamily="18" charset="0"/>
              </a:rPr>
              <a:t>Kebijakan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ini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juga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menghapus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batasan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fluktuasi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harga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saham</a:t>
            </a:r>
            <a:r>
              <a:rPr lang="en-US" dirty="0">
                <a:latin typeface="Constantia" panose="02030602050306030303" pitchFamily="18" charset="0"/>
              </a:rPr>
              <a:t> di bursa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dan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memperkenalkan</a:t>
            </a:r>
            <a:r>
              <a:rPr lang="en-US" dirty="0">
                <a:latin typeface="Constantia" panose="02030602050306030303" pitchFamily="18" charset="0"/>
              </a:rPr>
              <a:t> bursa </a:t>
            </a:r>
            <a:r>
              <a:rPr lang="en-US" dirty="0" err="1">
                <a:latin typeface="Constantia" panose="02030602050306030303" pitchFamily="18" charset="0"/>
              </a:rPr>
              <a:t>paralel</a:t>
            </a:r>
            <a:r>
              <a:rPr lang="en-US" dirty="0">
                <a:latin typeface="Constantia" panose="02030602050306030303" pitchFamily="18" charset="0"/>
              </a:rPr>
              <a:t>. </a:t>
            </a:r>
            <a:r>
              <a:rPr lang="en-US" dirty="0" err="1">
                <a:latin typeface="Constantia" panose="02030602050306030303" pitchFamily="18" charset="0"/>
              </a:rPr>
              <a:t>Sebagai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pilihan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bagi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emiten</a:t>
            </a:r>
            <a:r>
              <a:rPr lang="en-US" dirty="0">
                <a:latin typeface="Constantia" panose="02030602050306030303" pitchFamily="18" charset="0"/>
              </a:rPr>
              <a:t> yang </a:t>
            </a:r>
            <a:r>
              <a:rPr lang="en-US" dirty="0" err="1">
                <a:latin typeface="Constantia" panose="02030602050306030303" pitchFamily="18" charset="0"/>
              </a:rPr>
              <a:t>belum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memenuhi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syarat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untuk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memasuki</a:t>
            </a:r>
            <a:r>
              <a:rPr lang="en-US" dirty="0">
                <a:latin typeface="Constantia" panose="02030602050306030303" pitchFamily="18" charset="0"/>
              </a:rPr>
              <a:t> bursa </a:t>
            </a:r>
            <a:r>
              <a:rPr lang="en-US" dirty="0" err="1">
                <a:latin typeface="Constantia" panose="02030602050306030303" pitchFamily="18" charset="0"/>
              </a:rPr>
              <a:t>efek</a:t>
            </a:r>
            <a:r>
              <a:rPr lang="en-US" dirty="0">
                <a:latin typeface="Constantia" panose="02030602050306030303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4877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8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9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0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4878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015315" y="3664549"/>
            <a:ext cx="6336704" cy="5050584"/>
          </a:xfrm>
        </p:spPr>
        <p:txBody>
          <a:bodyPr>
            <a:normAutofit/>
          </a:bodyPr>
          <a:lstStyle/>
          <a:p>
            <a:r>
              <a:rPr lang="en-US" dirty="0"/>
              <a:t>PAKET KEBIJAKSANAAN OKTOBER 1988 (</a:t>
            </a:r>
            <a:r>
              <a:rPr lang="en-US" dirty="0" err="1"/>
              <a:t>Pakto</a:t>
            </a:r>
            <a:r>
              <a:rPr lang="en-US" dirty="0"/>
              <a:t> 88)</a:t>
            </a:r>
          </a:p>
        </p:txBody>
      </p:sp>
      <p:sp>
        <p:nvSpPr>
          <p:cNvPr id="1048782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3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5833" lnSpcReduction="10000"/>
          </a:bodyPr>
          <a:lstStyle/>
          <a:p>
            <a:endParaRPr lang="en-US"/>
          </a:p>
        </p:txBody>
      </p:sp>
      <p:sp>
        <p:nvSpPr>
          <p:cNvPr id="1048784" name="TextBox 11"/>
          <p:cNvSpPr txBox="1"/>
          <p:nvPr/>
        </p:nvSpPr>
        <p:spPr>
          <a:xfrm>
            <a:off x="436952" y="2304518"/>
            <a:ext cx="103763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perbankkan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modal. </a:t>
            </a:r>
            <a:r>
              <a:rPr lang="en-US" dirty="0" err="1"/>
              <a:t>Pakto</a:t>
            </a:r>
            <a:r>
              <a:rPr lang="en-US" dirty="0"/>
              <a:t> 88 </a:t>
            </a:r>
            <a:r>
              <a:rPr lang="en-US" dirty="0" err="1"/>
              <a:t>berisikan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3 L (Legal, Lending, Limit),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deposito</a:t>
            </a:r>
            <a:r>
              <a:rPr lang="en-US" dirty="0"/>
              <a:t>.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modal.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keluarnya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modal. </a:t>
            </a:r>
          </a:p>
          <a:p>
            <a:r>
              <a:rPr lang="en-US" dirty="0"/>
              <a:t>	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Pakto</a:t>
            </a:r>
            <a:r>
              <a:rPr lang="en-US" dirty="0"/>
              <a:t> 88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modal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lari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テキスト プレースホルダー 5"/>
          <p:cNvSpPr>
            <a:spLocks noGrp="1"/>
          </p:cNvSpPr>
          <p:nvPr>
            <p:ph type="body" sz="quarter" idx="28"/>
          </p:nvPr>
        </p:nvSpPr>
        <p:spPr>
          <a:xfrm>
            <a:off x="3562010" y="3070794"/>
            <a:ext cx="12310972" cy="89214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Izin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kantor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cabang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pendirian</a:t>
            </a:r>
            <a:r>
              <a:rPr lang="en-US" dirty="0">
                <a:solidFill>
                  <a:schemeClr val="tx1"/>
                </a:solidFill>
              </a:rPr>
              <a:t> BPR </a:t>
            </a:r>
            <a:r>
              <a:rPr lang="en-US" dirty="0" err="1">
                <a:solidFill>
                  <a:schemeClr val="tx1"/>
                </a:solidFill>
              </a:rPr>
              <a:t>dipermudah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persyaratan</a:t>
            </a:r>
            <a:r>
              <a:rPr lang="en-US" dirty="0">
                <a:solidFill>
                  <a:schemeClr val="tx1"/>
                </a:solidFill>
              </a:rPr>
              <a:t> modal </a:t>
            </a:r>
            <a:r>
              <a:rPr lang="en-US" dirty="0" err="1">
                <a:solidFill>
                  <a:schemeClr val="tx1"/>
                </a:solidFill>
              </a:rPr>
              <a:t>ringan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48801" name="テキスト プレースホルダー 6"/>
          <p:cNvSpPr>
            <a:spLocks noGrp="1"/>
          </p:cNvSpPr>
          <p:nvPr>
            <p:ph type="body" sz="quarter" idx="29"/>
          </p:nvPr>
        </p:nvSpPr>
        <p:spPr>
          <a:xfrm>
            <a:off x="3562010" y="3909735"/>
            <a:ext cx="12076575" cy="12301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 </a:t>
            </a:r>
            <a:r>
              <a:rPr lang="en-US" dirty="0" err="1">
                <a:solidFill>
                  <a:schemeClr val="tx1"/>
                </a:solidFill>
              </a:rPr>
              <a:t>mengizinkan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</a:t>
            </a:r>
            <a:r>
              <a:rPr lang="en-US" dirty="0">
                <a:solidFill>
                  <a:schemeClr val="tx1"/>
                </a:solidFill>
              </a:rPr>
              <a:t> bank </a:t>
            </a:r>
            <a:r>
              <a:rPr lang="en-US" dirty="0" err="1">
                <a:solidFill>
                  <a:schemeClr val="tx1"/>
                </a:solidFill>
              </a:rPr>
              <a:t>asing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bank </a:t>
            </a:r>
            <a:r>
              <a:rPr lang="en-US" dirty="0" err="1">
                <a:solidFill>
                  <a:schemeClr val="tx1"/>
                </a:solidFill>
              </a:rPr>
              <a:t>swasta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nasional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>
                <a:solidFill>
                  <a:schemeClr val="tx1"/>
                </a:solidFill>
                <a:hlinkClick r:id="rId3" tooltip="Perusahaan patungan"/>
              </a:rPr>
              <a:t>joint venture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kepemilikan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maksimal</a:t>
            </a:r>
            <a:r>
              <a:rPr lang="en-US" dirty="0">
                <a:solidFill>
                  <a:schemeClr val="tx1"/>
                </a:solidFill>
              </a:rPr>
              <a:t> 85%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minimum 15% bank </a:t>
            </a:r>
            <a:r>
              <a:rPr lang="en-US" dirty="0" err="1">
                <a:solidFill>
                  <a:schemeClr val="tx1"/>
                </a:solidFill>
              </a:rPr>
              <a:t>nasional</a:t>
            </a:r>
            <a:r>
              <a:rPr lang="en-US" dirty="0">
                <a:solidFill>
                  <a:schemeClr val="tx1"/>
                </a:solidFill>
              </a:rPr>
              <a:t>. Modal minimum bank </a:t>
            </a:r>
            <a:r>
              <a:rPr lang="en-US" dirty="0" err="1">
                <a:solidFill>
                  <a:schemeClr val="tx1"/>
                </a:solidFill>
              </a:rPr>
              <a:t>campuran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50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8802" name="テキスト プレースホルダー 7"/>
          <p:cNvSpPr>
            <a:spLocks noGrp="1"/>
          </p:cNvSpPr>
          <p:nvPr>
            <p:ph type="body" sz="quarter" idx="31"/>
          </p:nvPr>
        </p:nvSpPr>
        <p:spPr>
          <a:xfrm>
            <a:off x="3562010" y="5415392"/>
            <a:ext cx="12310972" cy="1227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wajib</a:t>
            </a:r>
            <a:r>
              <a:rPr lang="en-US" dirty="0">
                <a:solidFill>
                  <a:schemeClr val="tx1"/>
                </a:solidFill>
              </a:rPr>
              <a:t> minimum (GWM)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15% </a:t>
            </a:r>
            <a:r>
              <a:rPr lang="en-US" dirty="0" err="1">
                <a:solidFill>
                  <a:schemeClr val="tx1"/>
                </a:solidFill>
              </a:rPr>
              <a:t>hutang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lancar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2%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total dana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ketiga</a:t>
            </a:r>
            <a:r>
              <a:rPr lang="en-US" dirty="0">
                <a:solidFill>
                  <a:schemeClr val="tx1"/>
                </a:solidFill>
              </a:rPr>
              <a:t> (DPK).</a:t>
            </a:r>
          </a:p>
        </p:txBody>
      </p:sp>
      <p:sp>
        <p:nvSpPr>
          <p:cNvPr id="1048803" name="テキスト プレースホルダー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Bank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diferensiasi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tabungan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deposito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sebelumnya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Tabanas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Taska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8804" name="テキスト プレースホルダー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Kemudahan bagi bank swasta mendapatkan izin perdagangan valuta asing.</a:t>
            </a:r>
          </a:p>
        </p:txBody>
      </p:sp>
      <p:sp>
        <p:nvSpPr>
          <p:cNvPr id="104880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800" b="1" dirty="0"/>
              <a:t>ISI PAKTO 88 :</a:t>
            </a:r>
            <a:endParaRPr kumimoji="1" lang="ja-JP" altLang="en-US" sz="4800" b="1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48810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11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3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4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5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488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015315" y="3664549"/>
            <a:ext cx="6336704" cy="5050584"/>
          </a:xfrm>
        </p:spPr>
        <p:txBody>
          <a:bodyPr>
            <a:normAutofit/>
          </a:bodyPr>
          <a:lstStyle/>
          <a:p>
            <a:r>
              <a:rPr lang="en-US" dirty="0"/>
              <a:t>PAKET KEBIJAKSANAAN DESEMBER 1988 (PAKDES 88)</a:t>
            </a:r>
          </a:p>
        </p:txBody>
      </p:sp>
      <p:sp>
        <p:nvSpPr>
          <p:cNvPr id="1048817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8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5833" lnSpcReduction="10000"/>
          </a:bodyPr>
          <a:lstStyle/>
          <a:p>
            <a:endParaRPr lang="en-US"/>
          </a:p>
        </p:txBody>
      </p:sp>
      <p:sp>
        <p:nvSpPr>
          <p:cNvPr id="1048819" name="TextBox 11"/>
          <p:cNvSpPr txBox="1"/>
          <p:nvPr/>
        </p:nvSpPr>
        <p:spPr>
          <a:xfrm>
            <a:off x="386738" y="4112448"/>
            <a:ext cx="10376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keluasan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bursa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., </a:t>
            </a:r>
            <a:r>
              <a:rPr lang="en-US" dirty="0" err="1"/>
              <a:t>yangberisi</a:t>
            </a:r>
            <a:r>
              <a:rPr lang="en-US" dirty="0"/>
              <a:t> </a:t>
            </a:r>
            <a:r>
              <a:rPr lang="en-US" dirty="0" err="1"/>
              <a:t>deregulasi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.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1621</Words>
  <Application>Microsoft Office PowerPoint</Application>
  <PresentationFormat>Custom</PresentationFormat>
  <Paragraphs>230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ＭＳ Ｐゴシック</vt:lpstr>
      <vt:lpstr>Arial</vt:lpstr>
      <vt:lpstr>Calibri</vt:lpstr>
      <vt:lpstr>Constantia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Times New Roman</vt:lpstr>
      <vt:lpstr>Wingdings</vt:lpstr>
      <vt:lpstr>Vega - Header</vt:lpstr>
      <vt:lpstr>Vega - Footer Only</vt:lpstr>
      <vt:lpstr>Vega - Free</vt:lpstr>
      <vt:lpstr>STRUKTUR, LEMBAGA, DAN PERKEMBANGAN PASAR MODAL INDONESIA</vt:lpstr>
      <vt:lpstr>Table of Contents</vt:lpstr>
      <vt:lpstr>PowerPoint Presentation</vt:lpstr>
      <vt:lpstr>Sejarah dan Milestone Pasar Modal</vt:lpstr>
      <vt:lpstr>Sejarah dan Milestone Pasar Modal</vt:lpstr>
      <vt:lpstr>PowerPoint Presentation</vt:lpstr>
      <vt:lpstr>PowerPoint Presentation</vt:lpstr>
      <vt:lpstr>ISI PAKTO 88 :</vt:lpstr>
      <vt:lpstr>PowerPoint Presentation</vt:lpstr>
      <vt:lpstr>Sejarah dan Milestone Pasar Modal</vt:lpstr>
      <vt:lpstr>PowerPoint Presentation</vt:lpstr>
      <vt:lpstr>Sejarah dan Milestone Pasar Modal</vt:lpstr>
      <vt:lpstr>Sejarah dan Milestone Pasar Modal</vt:lpstr>
      <vt:lpstr>PERANAN PASAR MODAL</vt:lpstr>
      <vt:lpstr>Fullscreen Portfolio</vt:lpstr>
      <vt:lpstr>PERUSAHAAN EFEK</vt:lpstr>
      <vt:lpstr>Terdapat 4 kategori lembaga</vt:lpstr>
      <vt:lpstr>PowerPoint Presentation</vt:lpstr>
      <vt:lpstr>LEMBAGA PENUNJANG PASAR MODAL</vt:lpstr>
      <vt:lpstr>PROFESI PENUNJANG</vt:lpstr>
      <vt:lpstr>Fungsi pasar modal</vt:lpstr>
      <vt:lpstr>CARA INVESTASI</vt:lpstr>
      <vt:lpstr>PowerPoint Presentation</vt:lpstr>
      <vt:lpstr>PowerPoint Presentation</vt:lpstr>
      <vt:lpstr>PROSES GO PUBLIC</vt:lpstr>
      <vt:lpstr>PROSES PENCATATAN EFEK</vt:lpstr>
      <vt:lpstr>HAL YANG HARUS DIPUTUSKAN DALAM BERINVESTASI</vt:lpstr>
      <vt:lpstr>LANGKAH-LANGKAH BERINVESTASI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TOSHIBA</cp:lastModifiedBy>
  <cp:revision>2</cp:revision>
  <dcterms:created xsi:type="dcterms:W3CDTF">2015-09-04T21:42:45Z</dcterms:created>
  <dcterms:modified xsi:type="dcterms:W3CDTF">2019-05-25T02:30:17Z</dcterms:modified>
</cp:coreProperties>
</file>