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1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4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5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2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7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5A7B-65F8-43A1-B257-ADA5709C956F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09FF-A77F-4151-B3C5-82BAD55A4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8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Kebutuhan   </a:t>
            </a:r>
          </a:p>
          <a:p>
            <a:pPr>
              <a:buNone/>
            </a:pPr>
            <a:r>
              <a:rPr lang="id-ID" dirty="0" smtClean="0"/>
              <a:t>Fisiologis (makan minum)</a:t>
            </a:r>
          </a:p>
          <a:p>
            <a:pPr>
              <a:buNone/>
            </a:pPr>
            <a:r>
              <a:rPr lang="id-ID" dirty="0" smtClean="0"/>
              <a:t>Keamanan</a:t>
            </a:r>
          </a:p>
          <a:p>
            <a:pPr>
              <a:buNone/>
            </a:pPr>
            <a:r>
              <a:rPr lang="id-ID" dirty="0" smtClean="0"/>
              <a:t>Sosial</a:t>
            </a:r>
          </a:p>
          <a:p>
            <a:pPr>
              <a:buNone/>
            </a:pPr>
            <a:r>
              <a:rPr lang="id-ID" dirty="0" smtClean="0"/>
              <a:t>Penghargaan </a:t>
            </a:r>
          </a:p>
          <a:p>
            <a:pPr>
              <a:buNone/>
            </a:pPr>
            <a:r>
              <a:rPr lang="id-ID" dirty="0" smtClean="0"/>
              <a:t>Aktualisasi Diri</a:t>
            </a:r>
          </a:p>
          <a:p>
            <a:r>
              <a:rPr lang="id-ID" dirty="0" smtClean="0"/>
              <a:t>Keinginan </a:t>
            </a:r>
          </a:p>
          <a:p>
            <a:r>
              <a:rPr lang="id-ID" dirty="0" smtClean="0"/>
              <a:t>Tindakan kerja</a:t>
            </a:r>
          </a:p>
          <a:p>
            <a:r>
              <a:rPr lang="id-ID" dirty="0" smtClean="0"/>
              <a:t>Tujuan Perusahaan.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291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Kebutuhan  Fisik  Minimum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Kebutuhan makan minum</a:t>
            </a:r>
          </a:p>
          <a:p>
            <a:r>
              <a:rPr lang="id-ID" dirty="0" smtClean="0"/>
              <a:t>Kebutuhan obat obatan, sabun, odol, pangkas rambut, rekreasi,pendidikan </a:t>
            </a:r>
          </a:p>
          <a:p>
            <a:r>
              <a:rPr lang="id-ID" dirty="0" smtClean="0"/>
              <a:t>Kebutuhan bahan bakar dan penerangan</a:t>
            </a:r>
          </a:p>
          <a:p>
            <a:r>
              <a:rPr lang="id-ID" dirty="0" smtClean="0"/>
              <a:t>Kebutuhan perumahan dan peralatan</a:t>
            </a:r>
          </a:p>
          <a:p>
            <a:r>
              <a:rPr lang="id-ID" dirty="0" smtClean="0"/>
              <a:t>Kebutuhan pakaian</a:t>
            </a:r>
          </a:p>
          <a:p>
            <a:pPr>
              <a:buNone/>
            </a:pPr>
            <a:r>
              <a:rPr lang="id-ID" dirty="0" smtClean="0"/>
              <a:t>UMR yang diusulkan pekerja di luar kota2 besar Jakarta, Surabaya, Medan, Bandung dan Makasar sekitar Rp 2 000.000,-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778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Upah yang tetap dibayarkan meskipun tidak melakukan pekerjaan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Pekerja sakit  </a:t>
            </a:r>
          </a:p>
          <a:p>
            <a:r>
              <a:rPr lang="id-ID" dirty="0" smtClean="0"/>
              <a:t>Hak cuti tahunan</a:t>
            </a:r>
          </a:p>
          <a:p>
            <a:r>
              <a:rPr lang="id-ID" dirty="0" smtClean="0"/>
              <a:t>Menjalankan tugas dari serikat pekerja  yang mendapat persetujuan dari pengusaha </a:t>
            </a:r>
          </a:p>
          <a:p>
            <a:r>
              <a:rPr lang="id-ID" dirty="0" smtClean="0"/>
              <a:t>Menjalankan tugas  pendidikan dan pelatihan dari perusahaan </a:t>
            </a:r>
          </a:p>
          <a:p>
            <a:r>
              <a:rPr lang="id-ID" dirty="0" smtClean="0"/>
              <a:t>Libur resmi negara  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881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Fasilitas yang diberikan pengusaha terhadap pekerja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Kantin</a:t>
            </a:r>
          </a:p>
          <a:p>
            <a:r>
              <a:rPr lang="id-ID" dirty="0" smtClean="0"/>
              <a:t>Tempat Istrirahat</a:t>
            </a:r>
          </a:p>
          <a:p>
            <a:r>
              <a:rPr lang="id-ID" dirty="0" smtClean="0"/>
              <a:t>Tempat beribadah</a:t>
            </a:r>
          </a:p>
          <a:p>
            <a:r>
              <a:rPr lang="id-ID" dirty="0" smtClean="0"/>
              <a:t>Sarana olah raga</a:t>
            </a:r>
          </a:p>
          <a:p>
            <a:r>
              <a:rPr lang="id-ID" dirty="0" smtClean="0"/>
              <a:t>Kendaraan antar jemput</a:t>
            </a:r>
          </a:p>
          <a:p>
            <a:r>
              <a:rPr lang="id-ID" dirty="0" smtClean="0"/>
              <a:t>Pakaian seragam</a:t>
            </a:r>
          </a:p>
          <a:p>
            <a:r>
              <a:rPr lang="id-ID" dirty="0" smtClean="0"/>
              <a:t>Perlengkapan kesehatan keselamatan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802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Kebutuhan  mendorong  Keinginan</a:t>
            </a:r>
            <a:br>
              <a:rPr lang="id-ID" dirty="0" smtClean="0"/>
            </a:br>
            <a:r>
              <a:rPr lang="id-ID" dirty="0" smtClean="0"/>
              <a:t>Need  -  Want 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Sukarela</a:t>
            </a:r>
          </a:p>
          <a:p>
            <a:r>
              <a:rPr lang="id-ID" dirty="0" smtClean="0"/>
              <a:t>Keakuan meluntur</a:t>
            </a:r>
          </a:p>
          <a:p>
            <a:r>
              <a:rPr lang="id-ID" dirty="0" smtClean="0"/>
              <a:t>Mendorong rasa memiliki perusahaan</a:t>
            </a:r>
          </a:p>
          <a:p>
            <a:r>
              <a:rPr lang="id-ID" dirty="0" smtClean="0"/>
              <a:t>Ke kita an meningkat</a:t>
            </a:r>
          </a:p>
          <a:p>
            <a:r>
              <a:rPr lang="id-ID" dirty="0" smtClean="0"/>
              <a:t>Divisi kerja menguat </a:t>
            </a:r>
          </a:p>
          <a:p>
            <a:r>
              <a:rPr lang="id-ID" dirty="0" smtClean="0"/>
              <a:t>Soliditas  </a:t>
            </a:r>
          </a:p>
          <a:p>
            <a:r>
              <a:rPr lang="id-ID" dirty="0" smtClean="0"/>
              <a:t>Mendorong peningkatan produktivitas</a:t>
            </a:r>
          </a:p>
          <a:p>
            <a:r>
              <a:rPr lang="id-ID" dirty="0" smtClean="0"/>
              <a:t>Tujuan perusahaan tercapai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672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Motivasi, Kebutuhan, dan Upah Pekerja</vt:lpstr>
      <vt:lpstr>Kebutuhan  Fisik  Minimum</vt:lpstr>
      <vt:lpstr>Upah yang tetap dibayarkan meskipun tidak melakukan pekerjaan</vt:lpstr>
      <vt:lpstr>Fasilitas yang diberikan pengusaha terhadap pekerja</vt:lpstr>
      <vt:lpstr>Kebutuhan  mendorong  Keinginan Need  -  Want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Motivasi, Kebutuhan, dan Upah Pekerja</dc:title>
  <dc:creator>Windows User</dc:creator>
  <cp:lastModifiedBy>Windows User</cp:lastModifiedBy>
  <cp:revision>1</cp:revision>
  <dcterms:created xsi:type="dcterms:W3CDTF">2020-02-20T07:30:02Z</dcterms:created>
  <dcterms:modified xsi:type="dcterms:W3CDTF">2020-02-20T07:33:01Z</dcterms:modified>
</cp:coreProperties>
</file>