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65" r:id="rId7"/>
    <p:sldId id="266" r:id="rId8"/>
    <p:sldId id="267" r:id="rId9"/>
    <p:sldId id="258" r:id="rId10"/>
    <p:sldId id="268" r:id="rId11"/>
    <p:sldId id="262" r:id="rId12"/>
    <p:sldId id="279" r:id="rId13"/>
    <p:sldId id="259" r:id="rId14"/>
    <p:sldId id="270" r:id="rId15"/>
    <p:sldId id="271" r:id="rId16"/>
    <p:sldId id="272" r:id="rId17"/>
    <p:sldId id="273" r:id="rId18"/>
    <p:sldId id="280" r:id="rId19"/>
    <p:sldId id="261" r:id="rId20"/>
    <p:sldId id="274" r:id="rId21"/>
    <p:sldId id="275" r:id="rId22"/>
    <p:sldId id="281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AD07"/>
    <a:srgbClr val="10A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00B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763000" cy="1470025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Pemenuhan Kebutuhan Personal Hygiene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3716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Oleh :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Mujahidatul Musfiroh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Menjaga </a:t>
            </a:r>
            <a:r>
              <a:rPr lang="id-ID" dirty="0"/>
              <a:t>kebersihan tubuh </a:t>
            </a:r>
            <a:r>
              <a:rPr lang="id-ID" dirty="0" smtClean="0"/>
              <a:t>klien</a:t>
            </a:r>
          </a:p>
          <a:p>
            <a:pPr marL="514350" indent="-514350">
              <a:buAutoNum type="arabicPeriod"/>
            </a:pPr>
            <a:r>
              <a:rPr lang="id-ID" dirty="0"/>
              <a:t>M</a:t>
            </a:r>
            <a:r>
              <a:rPr lang="id-ID" dirty="0" smtClean="0"/>
              <a:t>engurangi </a:t>
            </a:r>
            <a:r>
              <a:rPr lang="id-ID" dirty="0"/>
              <a:t>infeksi akibat kulit </a:t>
            </a:r>
            <a:r>
              <a:rPr lang="id-ID" dirty="0" smtClean="0"/>
              <a:t>kotor</a:t>
            </a:r>
          </a:p>
          <a:p>
            <a:pPr marL="514350" indent="-514350">
              <a:buAutoNum type="arabicPeriod"/>
            </a:pPr>
            <a:r>
              <a:rPr lang="id-ID" dirty="0"/>
              <a:t>M</a:t>
            </a:r>
            <a:r>
              <a:rPr lang="id-ID" dirty="0" smtClean="0"/>
              <a:t>emperlancar </a:t>
            </a:r>
            <a:r>
              <a:rPr lang="id-ID" dirty="0"/>
              <a:t>sistim peredaran </a:t>
            </a:r>
            <a:r>
              <a:rPr lang="id-ID" dirty="0" smtClean="0"/>
              <a:t>darah</a:t>
            </a:r>
          </a:p>
          <a:p>
            <a:pPr marL="514350" indent="-514350">
              <a:buAutoNum type="arabicPeriod"/>
            </a:pPr>
            <a:r>
              <a:rPr lang="id-ID" dirty="0"/>
              <a:t>M</a:t>
            </a:r>
            <a:r>
              <a:rPr lang="id-ID" dirty="0" smtClean="0"/>
              <a:t>enambah </a:t>
            </a:r>
            <a:r>
              <a:rPr lang="id-ID" dirty="0"/>
              <a:t>kenyamanan klien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22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447675" indent="-447675">
              <a:buClrTx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Menjelaskan prosedur</a:t>
            </a:r>
          </a:p>
          <a:p>
            <a:pPr marL="447675" indent="-447675">
              <a:buClrTx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Menjaga privasi</a:t>
            </a:r>
          </a:p>
          <a:p>
            <a:pPr marL="447675" indent="-447675">
              <a:buClrTx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Mencuci tangan</a:t>
            </a:r>
          </a:p>
          <a:p>
            <a:pPr marL="447675" indent="-447675">
              <a:buClrTx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Memakai </a:t>
            </a:r>
            <a:r>
              <a:rPr lang="id-ID" dirty="0">
                <a:sym typeface="Wingdings" panose="05000000000000000000" pitchFamily="2" charset="2"/>
              </a:rPr>
              <a:t>sarung </a:t>
            </a:r>
            <a:r>
              <a:rPr lang="id-ID" dirty="0" smtClean="0">
                <a:sym typeface="Wingdings" panose="05000000000000000000" pitchFamily="2" charset="2"/>
              </a:rPr>
              <a:t>tangan</a:t>
            </a:r>
          </a:p>
          <a:p>
            <a:pPr marL="447675" indent="-447675">
              <a:buClrTx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Mengatur </a:t>
            </a:r>
            <a:r>
              <a:rPr lang="id-ID" dirty="0">
                <a:sym typeface="Wingdings" panose="05000000000000000000" pitchFamily="2" charset="2"/>
              </a:rPr>
              <a:t>posisi </a:t>
            </a:r>
            <a:r>
              <a:rPr lang="id-ID" dirty="0" smtClean="0">
                <a:sym typeface="Wingdings" panose="05000000000000000000" pitchFamily="2" charset="2"/>
              </a:rPr>
              <a:t>klien</a:t>
            </a:r>
          </a:p>
          <a:p>
            <a:pPr marL="447675" indent="-447675">
              <a:buClrTx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Menyiapkan </a:t>
            </a:r>
            <a:r>
              <a:rPr lang="id-ID" dirty="0">
                <a:sym typeface="Wingdings" panose="05000000000000000000" pitchFamily="2" charset="2"/>
              </a:rPr>
              <a:t>dan meletakkan </a:t>
            </a:r>
            <a:r>
              <a:rPr lang="id-ID" dirty="0" smtClean="0">
                <a:sym typeface="Wingdings" panose="05000000000000000000" pitchFamily="2" charset="2"/>
              </a:rPr>
              <a:t>peralatan</a:t>
            </a:r>
          </a:p>
          <a:p>
            <a:pPr marL="447675" indent="-447675">
              <a:buClrTx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Memandikan klien</a:t>
            </a:r>
          </a:p>
          <a:p>
            <a:pPr marL="447675" indent="-447675">
              <a:buClrTx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Merapikan alat</a:t>
            </a:r>
          </a:p>
          <a:p>
            <a:pPr marL="447675" indent="-447675">
              <a:buClrTx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Mendokumentasikan tindakan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55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 Tindakan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Kenyamanan dan keamanan pasien</a:t>
            </a:r>
          </a:p>
          <a:p>
            <a:pPr marL="514350" indent="-514350">
              <a:buAutoNum type="arabicPeriod"/>
            </a:pPr>
            <a:r>
              <a:rPr lang="id-ID" dirty="0" smtClean="0"/>
              <a:t>Privasi pasien</a:t>
            </a:r>
          </a:p>
          <a:p>
            <a:pPr marL="514350" indent="-514350">
              <a:buAutoNum type="arabicPeriod"/>
            </a:pPr>
            <a:r>
              <a:rPr lang="id-ID" dirty="0" smtClean="0"/>
              <a:t>Keurutan prosedur sesuai rasionalisasi</a:t>
            </a:r>
          </a:p>
          <a:p>
            <a:pPr marL="514350" indent="-514350">
              <a:buAutoNum type="arabicPeriod"/>
            </a:pPr>
            <a:r>
              <a:rPr lang="id-ID" dirty="0" smtClean="0"/>
              <a:t>Kebersihan tubuh pasien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327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8001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715000"/>
            <a:ext cx="8229600" cy="914400"/>
          </a:xfrm>
          <a:solidFill>
            <a:schemeClr val="bg1"/>
          </a:solidFill>
        </p:spPr>
        <p:txBody>
          <a:bodyPr/>
          <a:lstStyle/>
          <a:p>
            <a:r>
              <a:rPr lang="id-ID" b="1" dirty="0" smtClean="0"/>
              <a:t>Vulva Hygiene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5403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Tindakan membersihkan vulva dan daerah sekitarnya pada pasien wanita yang sedang nifas atau pasien yang tidak mampu melakukannya sendiri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939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Menjaga kebersihan vulva</a:t>
            </a:r>
          </a:p>
          <a:p>
            <a:pPr marL="514350" indent="-514350">
              <a:buAutoNum type="arabicPeriod"/>
            </a:pPr>
            <a:r>
              <a:rPr lang="id-ID" dirty="0" smtClean="0"/>
              <a:t>Mencegah infeksi vulva</a:t>
            </a:r>
          </a:p>
          <a:p>
            <a:pPr marL="514350" indent="-514350">
              <a:buAutoNum type="arabicPeriod"/>
            </a:pPr>
            <a:r>
              <a:rPr lang="id-ID" dirty="0" smtClean="0"/>
              <a:t>Memberikan rasa nyaman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24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7675" indent="-447675">
              <a:buClrTx/>
              <a:buAutoNum type="arabicPeriod"/>
            </a:pPr>
            <a:r>
              <a:rPr lang="id-ID" dirty="0">
                <a:sym typeface="Wingdings" panose="05000000000000000000" pitchFamily="2" charset="2"/>
              </a:rPr>
              <a:t>Menjelaskan prosedur</a:t>
            </a:r>
          </a:p>
          <a:p>
            <a:pPr marL="447675" indent="-447675">
              <a:buClrTx/>
              <a:buAutoNum type="arabicPeriod"/>
            </a:pPr>
            <a:r>
              <a:rPr lang="id-ID" dirty="0">
                <a:sym typeface="Wingdings" panose="05000000000000000000" pitchFamily="2" charset="2"/>
              </a:rPr>
              <a:t>Menjaga privasi</a:t>
            </a:r>
          </a:p>
          <a:p>
            <a:pPr marL="447675" indent="-447675">
              <a:buClrTx/>
              <a:buAutoNum type="arabicPeriod"/>
            </a:pPr>
            <a:r>
              <a:rPr lang="id-ID" dirty="0">
                <a:sym typeface="Wingdings" panose="05000000000000000000" pitchFamily="2" charset="2"/>
              </a:rPr>
              <a:t>Mencuci tangan</a:t>
            </a:r>
          </a:p>
          <a:p>
            <a:pPr marL="447675" indent="-447675">
              <a:buClrTx/>
              <a:buAutoNum type="arabicPeriod"/>
            </a:pPr>
            <a:r>
              <a:rPr lang="id-ID" dirty="0">
                <a:sym typeface="Wingdings" panose="05000000000000000000" pitchFamily="2" charset="2"/>
              </a:rPr>
              <a:t>Memakai sarung tangan</a:t>
            </a:r>
          </a:p>
          <a:p>
            <a:pPr marL="447675" indent="-447675">
              <a:buClrTx/>
              <a:buAutoNum type="arabicPeriod"/>
            </a:pPr>
            <a:r>
              <a:rPr lang="id-ID" dirty="0">
                <a:sym typeface="Wingdings" panose="05000000000000000000" pitchFamily="2" charset="2"/>
              </a:rPr>
              <a:t>Mengatur posisi klien</a:t>
            </a:r>
          </a:p>
          <a:p>
            <a:pPr marL="447675" indent="-447675">
              <a:buClrTx/>
              <a:buAutoNum type="arabicPeriod"/>
            </a:pPr>
            <a:r>
              <a:rPr lang="id-ID" dirty="0">
                <a:sym typeface="Wingdings" panose="05000000000000000000" pitchFamily="2" charset="2"/>
              </a:rPr>
              <a:t>Menyiapkan dan meletakkan peralatan</a:t>
            </a:r>
          </a:p>
          <a:p>
            <a:pPr marL="447675" indent="-447675">
              <a:buClrTx/>
              <a:buAutoNum type="arabicPeriod"/>
            </a:pPr>
            <a:r>
              <a:rPr lang="id-ID" dirty="0" smtClean="0">
                <a:sym typeface="Wingdings" panose="05000000000000000000" pitchFamily="2" charset="2"/>
              </a:rPr>
              <a:t>Membersihkan organ kelamin luar wanita</a:t>
            </a:r>
            <a:endParaRPr lang="id-ID" dirty="0">
              <a:sym typeface="Wingdings" panose="05000000000000000000" pitchFamily="2" charset="2"/>
            </a:endParaRPr>
          </a:p>
          <a:p>
            <a:pPr marL="447675" indent="-447675">
              <a:buClrTx/>
              <a:buAutoNum type="arabicPeriod"/>
            </a:pPr>
            <a:r>
              <a:rPr lang="id-ID" dirty="0">
                <a:sym typeface="Wingdings" panose="05000000000000000000" pitchFamily="2" charset="2"/>
              </a:rPr>
              <a:t>Merapikan alat</a:t>
            </a:r>
          </a:p>
          <a:p>
            <a:pPr marL="447675" indent="-447675">
              <a:buClrTx/>
              <a:buAutoNum type="arabicPeriod"/>
            </a:pPr>
            <a:r>
              <a:rPr lang="id-ID" dirty="0">
                <a:sym typeface="Wingdings" panose="05000000000000000000" pitchFamily="2" charset="2"/>
              </a:rPr>
              <a:t>Mendokumentasikan tindakan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07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Vulva Hygiene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Membasuh dari arah depan ke belakang</a:t>
            </a:r>
          </a:p>
          <a:p>
            <a:pPr marL="514350" indent="-514350">
              <a:buAutoNum type="arabicPeriod"/>
            </a:pPr>
            <a:r>
              <a:rPr lang="id-ID" dirty="0" smtClean="0"/>
              <a:t>Membersihkan dan mengeringkan alat kelamin</a:t>
            </a:r>
          </a:p>
        </p:txBody>
      </p:sp>
    </p:spTree>
    <p:extLst>
      <p:ext uri="{BB962C8B-B14F-4D97-AF65-F5344CB8AC3E}">
        <p14:creationId xmlns:p14="http://schemas.microsoft.com/office/powerpoint/2010/main" val="20800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 Tindakan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Kondisi luka pada perineum (jika vulva hygiene pada masa nifas)</a:t>
            </a:r>
          </a:p>
          <a:p>
            <a:pPr marL="514350" indent="-514350">
              <a:buAutoNum type="arabicPeriod"/>
            </a:pPr>
            <a:r>
              <a:rPr lang="id-ID" dirty="0" smtClean="0"/>
              <a:t>Kenyamanan pasien</a:t>
            </a:r>
          </a:p>
          <a:p>
            <a:pPr marL="514350" indent="-514350">
              <a:buAutoNum type="arabicPeriod"/>
            </a:pPr>
            <a:r>
              <a:rPr lang="id-ID" dirty="0" smtClean="0"/>
              <a:t>Privasi pasien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4424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77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838200"/>
          </a:xfrm>
        </p:spPr>
        <p:txBody>
          <a:bodyPr/>
          <a:lstStyle/>
          <a:p>
            <a:r>
              <a:rPr lang="id-ID" b="1" dirty="0" smtClean="0"/>
              <a:t>Kebersihan Mulut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22592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Prinsip Pemenuhan Personal Hygiene pada Ibu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id-ID" dirty="0" smtClean="0"/>
              <a:t>Personal hygiene adalah salah satu kebutuhan dasar manusia yang harus terpenuhi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/>
              <a:t>P</a:t>
            </a:r>
            <a:r>
              <a:rPr lang="id-ID" dirty="0" smtClean="0"/>
              <a:t>ersonal hygiene merupakan tindakan perawatan kebersihan diri agar terjaga kesehatan diri dan tidak menyebabkan gangguan kenyamanan serta tidak menjadi media untuk menularkan kuman penyakit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 smtClean="0"/>
              <a:t>Upaya untuk memelihara kebersihan tubuh dari ujung rambut sampai ujung kaki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 smtClean="0"/>
              <a:t>Personal hygiene meliputi kebersihan badan, kebersihan gigi dan mulut, memakai pakaian bersih dan mencuci tangan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722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Tindakan perawatan untuk mempertahankan kebersihan mulut dan gigi pada pasien sadar atau tidak sadar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406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Mencegah infeksi gusi dan gigi</a:t>
            </a:r>
          </a:p>
          <a:p>
            <a:pPr marL="514350" indent="-514350">
              <a:buAutoNum type="arabicPeriod"/>
            </a:pPr>
            <a:r>
              <a:rPr lang="id-ID" dirty="0" smtClean="0"/>
              <a:t>Mempertahan kenyaman rongga mulut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9767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 Tindakan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Kesediaan pasien untuk dibantu atau melakukan sendiri</a:t>
            </a:r>
          </a:p>
          <a:p>
            <a:pPr marL="514350" indent="-514350">
              <a:buAutoNum type="arabicPeriod"/>
            </a:pPr>
            <a:r>
              <a:rPr lang="id-ID" dirty="0" smtClean="0"/>
              <a:t>Kenyamanan pasien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4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6949" y="2967335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/>
                <a:solidFill>
                  <a:srgbClr val="03AD07"/>
                </a:solidFill>
                <a:effectLst/>
              </a:rPr>
              <a:t>TERIMA KASIH</a:t>
            </a:r>
            <a:endParaRPr lang="en-US" sz="5400" b="1" cap="none" spc="0" dirty="0">
              <a:ln/>
              <a:solidFill>
                <a:srgbClr val="03AD07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89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99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762000"/>
          </a:xfrm>
          <a:solidFill>
            <a:schemeClr val="bg1"/>
          </a:solidFill>
        </p:spPr>
        <p:txBody>
          <a:bodyPr/>
          <a:lstStyle/>
          <a:p>
            <a:r>
              <a:rPr lang="id-ID" b="1" dirty="0" smtClean="0"/>
              <a:t>Personal Hygiene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6805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d-ID" dirty="0" smtClean="0"/>
              <a:t>Perawatan diri individu untuk mempertahankan kesehatannya yang dipengaruhi oleh nilai serta ketrampilan</a:t>
            </a:r>
          </a:p>
          <a:p>
            <a:pPr>
              <a:buFontTx/>
              <a:buChar char="-"/>
            </a:pPr>
            <a:r>
              <a:rPr lang="id-ID" dirty="0" smtClean="0"/>
              <a:t>Upaya individu dalam memelihara kebersihan diri meliputi mandi, kebersihan kulit, kebersihan rambut, kebersihan gigi dan mulut, kebersihan mata, kebersihan hidung, kebersihan telinga, kebersihan tangan dan kaki serta kebersihan genitalia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131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yang Mempengaruhi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Body image</a:t>
            </a:r>
          </a:p>
          <a:p>
            <a:pPr marL="514350" indent="-514350">
              <a:buAutoNum type="arabicPeriod"/>
            </a:pPr>
            <a:r>
              <a:rPr lang="id-ID" dirty="0" smtClean="0"/>
              <a:t>Praktik sosial</a:t>
            </a:r>
          </a:p>
          <a:p>
            <a:pPr marL="514350" indent="-514350">
              <a:buAutoNum type="arabicPeriod"/>
            </a:pPr>
            <a:r>
              <a:rPr lang="id-ID" dirty="0" smtClean="0"/>
              <a:t>Status sosial ekonomi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Pengetahuan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01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Mempertahankan kesehatan dan kebersihan kulit</a:t>
            </a:r>
          </a:p>
          <a:p>
            <a:pPr marL="514350" indent="-514350">
              <a:buAutoNum type="arabicPeriod"/>
            </a:pPr>
            <a:r>
              <a:rPr lang="id-ID" dirty="0" smtClean="0"/>
              <a:t>Menurunkan risiko infeksi</a:t>
            </a:r>
          </a:p>
          <a:p>
            <a:pPr marL="514350" indent="-514350">
              <a:buAutoNum type="arabicPeriod"/>
            </a:pPr>
            <a:r>
              <a:rPr lang="id-ID" dirty="0" smtClean="0"/>
              <a:t>Meningkatkan kenyamanan pasien</a:t>
            </a:r>
          </a:p>
          <a:p>
            <a:pPr marL="514350" indent="-514350">
              <a:buAutoNum type="arabicPeriod"/>
            </a:pPr>
            <a:r>
              <a:rPr lang="id-ID" dirty="0" smtClean="0"/>
              <a:t>Meningkatkan self image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76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Tanda Pasien dengan Gangguan Personal Hygiene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Penampilan kumal dan tidak rapi</a:t>
            </a:r>
          </a:p>
          <a:p>
            <a:pPr marL="514350" indent="-514350">
              <a:buAutoNum type="arabicPeriod"/>
            </a:pPr>
            <a:r>
              <a:rPr lang="id-ID" dirty="0" smtClean="0"/>
              <a:t>Badan bau</a:t>
            </a:r>
          </a:p>
          <a:p>
            <a:pPr marL="514350" indent="-514350">
              <a:buAutoNum type="arabicPeriod"/>
            </a:pPr>
            <a:r>
              <a:rPr lang="id-ID" dirty="0" smtClean="0"/>
              <a:t>Rambut kumal, kotor dan berkutu</a:t>
            </a:r>
          </a:p>
          <a:p>
            <a:pPr marL="514350" indent="-514350">
              <a:buAutoNum type="arabicPeriod"/>
            </a:pPr>
            <a:r>
              <a:rPr lang="id-ID" dirty="0" smtClean="0"/>
              <a:t>Kuku panjang dan kotor</a:t>
            </a:r>
          </a:p>
          <a:p>
            <a:pPr marL="514350" indent="-514350">
              <a:buAutoNum type="arabicPeriod"/>
            </a:pPr>
            <a:r>
              <a:rPr lang="id-ID" dirty="0" smtClean="0"/>
              <a:t>Tubuh dipenuhi penyakit kulit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403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45" y="442913"/>
            <a:ext cx="8001000" cy="603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45" y="2888456"/>
            <a:ext cx="8229600" cy="1143000"/>
          </a:xfrm>
        </p:spPr>
        <p:txBody>
          <a:bodyPr/>
          <a:lstStyle/>
          <a:p>
            <a:r>
              <a:rPr lang="id-ID" b="1" dirty="0" smtClean="0"/>
              <a:t>Memandikan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76908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>
              <a:buClrTx/>
              <a:buFont typeface="Wingdings" panose="05000000000000000000" pitchFamily="2" charset="2"/>
              <a:buChar char="Ø"/>
            </a:pPr>
            <a:r>
              <a:rPr lang="id-ID" dirty="0">
                <a:sym typeface="Wingdings" panose="05000000000000000000" pitchFamily="2" charset="2"/>
              </a:rPr>
              <a:t>T</a:t>
            </a:r>
            <a:r>
              <a:rPr lang="id-ID" dirty="0" smtClean="0">
                <a:sym typeface="Wingdings" panose="05000000000000000000" pitchFamily="2" charset="2"/>
              </a:rPr>
              <a:t>indakan </a:t>
            </a:r>
            <a:r>
              <a:rPr lang="id-ID" dirty="0">
                <a:sym typeface="Wingdings" panose="05000000000000000000" pitchFamily="2" charset="2"/>
              </a:rPr>
              <a:t>perawatan yang dilakukan kepada klien yang tidak mampu mandi sendiri dengan cara memandikan di tempat </a:t>
            </a:r>
            <a:r>
              <a:rPr lang="id-ID" dirty="0" smtClean="0">
                <a:sym typeface="Wingdings" panose="05000000000000000000" pitchFamily="2" charset="2"/>
              </a:rPr>
              <a:t>tidur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28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387</Words>
  <Application>Microsoft Office PowerPoint</Application>
  <PresentationFormat>On-screen Show (4:3)</PresentationFormat>
  <Paragraphs>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Pemenuhan Kebutuhan Personal Hygiene</vt:lpstr>
      <vt:lpstr>Prinsip Pemenuhan Personal Hygiene pada Ibu</vt:lpstr>
      <vt:lpstr>Personal Hygiene</vt:lpstr>
      <vt:lpstr>Pengertian</vt:lpstr>
      <vt:lpstr>Faktor yang Mempengaruhi</vt:lpstr>
      <vt:lpstr>Tujuan</vt:lpstr>
      <vt:lpstr>Tanda Pasien dengan Gangguan Personal Hygiene</vt:lpstr>
      <vt:lpstr>Memandikan</vt:lpstr>
      <vt:lpstr>Pengertian</vt:lpstr>
      <vt:lpstr>Tujuan</vt:lpstr>
      <vt:lpstr>Prinsip Kerja</vt:lpstr>
      <vt:lpstr>Evaluasi Tindakan</vt:lpstr>
      <vt:lpstr>Vulva Hygiene</vt:lpstr>
      <vt:lpstr>Pengertian</vt:lpstr>
      <vt:lpstr>Tujuan</vt:lpstr>
      <vt:lpstr>Prinsip Kerja</vt:lpstr>
      <vt:lpstr>Prinsip Vulva Hygiene</vt:lpstr>
      <vt:lpstr>Evaluasi Tindakan</vt:lpstr>
      <vt:lpstr>Kebersihan Mulut</vt:lpstr>
      <vt:lpstr>Pengertian</vt:lpstr>
      <vt:lpstr>Tujuan</vt:lpstr>
      <vt:lpstr>Evaluasi Tindakan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Pemenuhan Kebutuhan Dasar Manusia 1</dc:title>
  <dc:creator>allienzcom</dc:creator>
  <cp:lastModifiedBy>allienzcom</cp:lastModifiedBy>
  <cp:revision>10</cp:revision>
  <dcterms:created xsi:type="dcterms:W3CDTF">2006-08-16T00:00:00Z</dcterms:created>
  <dcterms:modified xsi:type="dcterms:W3CDTF">2018-09-14T03:33:54Z</dcterms:modified>
</cp:coreProperties>
</file>