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ECBE740-1DAC-44F1-A55F-EF5CD865A8F6}" type="datetimeFigureOut">
              <a:rPr lang="id-ID" smtClean="0"/>
              <a:t>08/02/2018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A754ED-18D1-48C9-BF3D-0C09BBB4E3F7}" type="slidenum">
              <a:rPr lang="id-ID" smtClean="0"/>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CBE740-1DAC-44F1-A55F-EF5CD865A8F6}" type="datetimeFigureOut">
              <a:rPr lang="id-ID" smtClean="0"/>
              <a:t>08/02/2018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754ED-18D1-48C9-BF3D-0C09BBB4E3F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CBE740-1DAC-44F1-A55F-EF5CD865A8F6}" type="datetimeFigureOut">
              <a:rPr lang="id-ID" smtClean="0"/>
              <a:t>08/02/2018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754ED-18D1-48C9-BF3D-0C09BBB4E3F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ECBE740-1DAC-44F1-A55F-EF5CD865A8F6}" type="datetimeFigureOut">
              <a:rPr lang="id-ID" smtClean="0"/>
              <a:t>08/02/2018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754ED-18D1-48C9-BF3D-0C09BBB4E3F7}" type="slidenum">
              <a:rPr lang="id-ID" smtClean="0"/>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CBE740-1DAC-44F1-A55F-EF5CD865A8F6}" type="datetimeFigureOut">
              <a:rPr lang="id-ID" smtClean="0"/>
              <a:t>08/02/2018</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9A754ED-18D1-48C9-BF3D-0C09BBB4E3F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CBE740-1DAC-44F1-A55F-EF5CD865A8F6}" type="datetimeFigureOut">
              <a:rPr lang="id-ID" smtClean="0"/>
              <a:t>08/02/2018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A754ED-18D1-48C9-BF3D-0C09BBB4E3F7}" type="slidenum">
              <a:rPr lang="id-ID" smtClean="0"/>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ECBE740-1DAC-44F1-A55F-EF5CD865A8F6}" type="datetimeFigureOut">
              <a:rPr lang="id-ID" smtClean="0"/>
              <a:t>08/02/2018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A754ED-18D1-48C9-BF3D-0C09BBB4E3F7}" type="slidenum">
              <a:rPr lang="id-ID" smtClean="0"/>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CBE740-1DAC-44F1-A55F-EF5CD865A8F6}" type="datetimeFigureOut">
              <a:rPr lang="id-ID" smtClean="0"/>
              <a:t>08/02/2018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754ED-18D1-48C9-BF3D-0C09BBB4E3F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BE740-1DAC-44F1-A55F-EF5CD865A8F6}" type="datetimeFigureOut">
              <a:rPr lang="id-ID" smtClean="0"/>
              <a:t>08/02/2018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A754ED-18D1-48C9-BF3D-0C09BBB4E3F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CBE740-1DAC-44F1-A55F-EF5CD865A8F6}" type="datetimeFigureOut">
              <a:rPr lang="id-ID" smtClean="0"/>
              <a:t>08/02/2018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A754ED-18D1-48C9-BF3D-0C09BBB4E3F7}" type="slidenum">
              <a:rPr lang="id-ID" smtClean="0"/>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CBE740-1DAC-44F1-A55F-EF5CD865A8F6}" type="datetimeFigureOut">
              <a:rPr lang="id-ID" smtClean="0"/>
              <a:t>08/02/2018</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69A754ED-18D1-48C9-BF3D-0C09BBB4E3F7}" type="slidenum">
              <a:rPr lang="id-ID" smtClean="0"/>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ECBE740-1DAC-44F1-A55F-EF5CD865A8F6}" type="datetimeFigureOut">
              <a:rPr lang="id-ID" smtClean="0"/>
              <a:t>08/02/2018</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9A754ED-18D1-48C9-BF3D-0C09BBB4E3F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372944" cy="3036912"/>
          </a:xfrm>
        </p:spPr>
        <p:txBody>
          <a:bodyPr>
            <a:normAutofit/>
          </a:bodyPr>
          <a:lstStyle/>
          <a:p>
            <a:pPr algn="l"/>
            <a:r>
              <a:rPr lang="en-US" dirty="0" smtClean="0"/>
              <a:t>Dr. </a:t>
            </a:r>
            <a:r>
              <a:rPr lang="en-US" dirty="0" err="1" smtClean="0"/>
              <a:t>Argyo</a:t>
            </a:r>
            <a:r>
              <a:rPr lang="en-US" dirty="0" smtClean="0"/>
              <a:t> </a:t>
            </a:r>
            <a:r>
              <a:rPr lang="en-US" dirty="0" err="1" smtClean="0"/>
              <a:t>Demartoto</a:t>
            </a:r>
            <a:r>
              <a:rPr lang="en-US" dirty="0" smtClean="0"/>
              <a:t> </a:t>
            </a:r>
            <a:r>
              <a:rPr lang="en-US" dirty="0" err="1" smtClean="0"/>
              <a:t>M.Si</a:t>
            </a:r>
            <a:endParaRPr lang="en-US" dirty="0" smtClean="0"/>
          </a:p>
          <a:p>
            <a:pPr algn="l"/>
            <a:endParaRPr lang="en-US" dirty="0"/>
          </a:p>
          <a:p>
            <a:pPr algn="l"/>
            <a:endParaRPr lang="en-US" dirty="0" smtClean="0"/>
          </a:p>
          <a:p>
            <a:pPr algn="l"/>
            <a:r>
              <a:rPr lang="en-US" dirty="0" smtClean="0"/>
              <a:t>Program </a:t>
            </a:r>
            <a:r>
              <a:rPr lang="en-US" dirty="0" err="1" smtClean="0"/>
              <a:t>Studi</a:t>
            </a:r>
            <a:r>
              <a:rPr lang="en-US" smtClean="0"/>
              <a:t> </a:t>
            </a:r>
            <a:r>
              <a:rPr lang="en-US" smtClean="0"/>
              <a:t>Sosiologi</a:t>
            </a:r>
            <a:endParaRPr lang="en-US" dirty="0" smtClean="0"/>
          </a:p>
          <a:p>
            <a:pPr algn="l"/>
            <a:r>
              <a:rPr lang="en-US" dirty="0" smtClean="0"/>
              <a:t> </a:t>
            </a:r>
            <a:r>
              <a:rPr lang="en-US" dirty="0" err="1" smtClean="0"/>
              <a:t>Fakultas</a:t>
            </a:r>
            <a:r>
              <a:rPr lang="en-US" dirty="0" smtClean="0"/>
              <a:t> </a:t>
            </a:r>
            <a:r>
              <a:rPr lang="en-US" dirty="0" err="1" smtClean="0"/>
              <a:t>Ilmu</a:t>
            </a:r>
            <a:r>
              <a:rPr lang="en-US" dirty="0" smtClean="0"/>
              <a:t> </a:t>
            </a:r>
            <a:r>
              <a:rPr lang="en-US" dirty="0" err="1" smtClean="0"/>
              <a:t>Sosial</a:t>
            </a:r>
            <a:r>
              <a:rPr lang="en-US" dirty="0" smtClean="0"/>
              <a:t> </a:t>
            </a:r>
            <a:r>
              <a:rPr lang="en-US" dirty="0" err="1" smtClean="0"/>
              <a:t>dan</a:t>
            </a:r>
            <a:r>
              <a:rPr lang="en-US" dirty="0" smtClean="0"/>
              <a:t> </a:t>
            </a:r>
            <a:r>
              <a:rPr lang="en-US" dirty="0" err="1" smtClean="0"/>
              <a:t>Politik</a:t>
            </a:r>
            <a:r>
              <a:rPr lang="en-US" dirty="0" smtClean="0"/>
              <a:t> </a:t>
            </a:r>
          </a:p>
          <a:p>
            <a:pPr algn="l"/>
            <a:r>
              <a:rPr lang="en-US" dirty="0" err="1" smtClean="0"/>
              <a:t>Universitas</a:t>
            </a:r>
            <a:r>
              <a:rPr lang="en-US" dirty="0" smtClean="0"/>
              <a:t> </a:t>
            </a:r>
            <a:r>
              <a:rPr lang="en-US" dirty="0" err="1" smtClean="0"/>
              <a:t>Sebelas</a:t>
            </a:r>
            <a:r>
              <a:rPr lang="en-US" dirty="0" smtClean="0"/>
              <a:t> </a:t>
            </a:r>
            <a:r>
              <a:rPr lang="en-US" dirty="0" err="1" smtClean="0"/>
              <a:t>Maret</a:t>
            </a:r>
            <a:endParaRPr lang="id-ID" dirty="0"/>
          </a:p>
        </p:txBody>
      </p:sp>
      <p:sp>
        <p:nvSpPr>
          <p:cNvPr id="2" name="Title 1"/>
          <p:cNvSpPr>
            <a:spLocks noGrp="1"/>
          </p:cNvSpPr>
          <p:nvPr>
            <p:ph type="ctrTitle"/>
          </p:nvPr>
        </p:nvSpPr>
        <p:spPr/>
        <p:txBody>
          <a:bodyPr/>
          <a:lstStyle/>
          <a:p>
            <a:r>
              <a:rPr lang="id-ID" dirty="0" smtClean="0"/>
              <a:t>PENGELOLAAN LINGKUNGAN HIDUP</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357438"/>
            <a:ext cx="7772400" cy="1143000"/>
          </a:xfrm>
        </p:spPr>
        <p:txBody>
          <a:bodyPr>
            <a:normAutofit/>
          </a:bodyPr>
          <a:lstStyle/>
          <a:p>
            <a:pPr algn="ctr"/>
            <a:r>
              <a:rPr lang="id-ID" sz="5400" b="1" dirty="0" smtClean="0"/>
              <a:t>TERIMA KASIH</a:t>
            </a:r>
            <a:endParaRPr lang="id-ID" sz="5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a:t>
            </a:r>
            <a:endParaRPr lang="id-ID" dirty="0"/>
          </a:p>
        </p:txBody>
      </p:sp>
      <p:sp>
        <p:nvSpPr>
          <p:cNvPr id="3" name="Content Placeholder 2"/>
          <p:cNvSpPr>
            <a:spLocks noGrp="1"/>
          </p:cNvSpPr>
          <p:nvPr>
            <p:ph sz="quarter" idx="1"/>
          </p:nvPr>
        </p:nvSpPr>
        <p:spPr/>
        <p:txBody>
          <a:bodyPr>
            <a:normAutofit fontScale="85000" lnSpcReduction="20000"/>
          </a:bodyPr>
          <a:lstStyle/>
          <a:p>
            <a:pPr algn="just">
              <a:buNone/>
            </a:pPr>
            <a:r>
              <a:rPr lang="id-ID" dirty="0" smtClean="0"/>
              <a:t>	</a:t>
            </a:r>
            <a:r>
              <a:rPr lang="en-US" dirty="0" err="1" smtClean="0"/>
              <a:t>Masalah</a:t>
            </a:r>
            <a:r>
              <a:rPr lang="en-US" dirty="0" smtClean="0"/>
              <a:t> </a:t>
            </a:r>
            <a:r>
              <a:rPr lang="en-US" dirty="0" err="1" smtClean="0"/>
              <a:t>lingkungan</a:t>
            </a:r>
            <a:r>
              <a:rPr lang="en-US" dirty="0" smtClean="0"/>
              <a:t> </a:t>
            </a:r>
            <a:r>
              <a:rPr lang="en-US" dirty="0" err="1" smtClean="0"/>
              <a:t>hidup</a:t>
            </a:r>
            <a:r>
              <a:rPr lang="en-US" dirty="0" smtClean="0"/>
              <a:t> (environmental problems) </a:t>
            </a:r>
            <a:r>
              <a:rPr lang="en-US" dirty="0" err="1" smtClean="0"/>
              <a:t>telah</a:t>
            </a:r>
            <a:r>
              <a:rPr lang="en-US" dirty="0" smtClean="0"/>
              <a:t> </a:t>
            </a:r>
            <a:r>
              <a:rPr lang="en-US" dirty="0" err="1" smtClean="0"/>
              <a:t>menjadi</a:t>
            </a:r>
            <a:r>
              <a:rPr lang="en-US" dirty="0" smtClean="0"/>
              <a:t> </a:t>
            </a:r>
            <a:r>
              <a:rPr lang="en-US" dirty="0" err="1" smtClean="0"/>
              <a:t>isu</a:t>
            </a:r>
            <a:r>
              <a:rPr lang="en-US" dirty="0" smtClean="0"/>
              <a:t> global </a:t>
            </a:r>
            <a:r>
              <a:rPr lang="en-US" dirty="0" err="1" smtClean="0"/>
              <a:t>dalam</a:t>
            </a:r>
            <a:r>
              <a:rPr lang="en-US" dirty="0" smtClean="0"/>
              <a:t> </a:t>
            </a:r>
            <a:r>
              <a:rPr lang="en-US" dirty="0" err="1" smtClean="0"/>
              <a:t>dua</a:t>
            </a:r>
            <a:r>
              <a:rPr lang="en-US" dirty="0" smtClean="0"/>
              <a:t> </a:t>
            </a:r>
            <a:r>
              <a:rPr lang="en-US" dirty="0" err="1" smtClean="0"/>
              <a:t>dekade</a:t>
            </a:r>
            <a:r>
              <a:rPr lang="en-US" dirty="0" smtClean="0"/>
              <a:t> </a:t>
            </a:r>
            <a:r>
              <a:rPr lang="en-US" dirty="0" err="1" smtClean="0"/>
              <a:t>terakhir</a:t>
            </a:r>
            <a:r>
              <a:rPr lang="en-US" dirty="0" smtClean="0"/>
              <a:t> </a:t>
            </a:r>
            <a:r>
              <a:rPr lang="en-US" dirty="0" err="1" smtClean="0"/>
              <a:t>ini</a:t>
            </a:r>
            <a:r>
              <a:rPr lang="en-US" dirty="0" smtClean="0"/>
              <a:t>. </a:t>
            </a:r>
            <a:r>
              <a:rPr lang="en-US" dirty="0" err="1" smtClean="0"/>
              <a:t>Berbagi</a:t>
            </a:r>
            <a:r>
              <a:rPr lang="en-US" dirty="0" smtClean="0"/>
              <a:t> </a:t>
            </a:r>
            <a:r>
              <a:rPr lang="en-US" dirty="0" err="1" smtClean="0"/>
              <a:t>bmasdalah</a:t>
            </a:r>
            <a:r>
              <a:rPr lang="en-US" dirty="0" smtClean="0"/>
              <a:t> </a:t>
            </a:r>
            <a:r>
              <a:rPr lang="en-US" dirty="0" err="1" smtClean="0"/>
              <a:t>lingkungan</a:t>
            </a:r>
            <a:r>
              <a:rPr lang="en-US" dirty="0" smtClean="0"/>
              <a:t> </a:t>
            </a:r>
            <a:r>
              <a:rPr lang="en-US" dirty="0" err="1" smtClean="0"/>
              <a:t>hidup</a:t>
            </a:r>
            <a:r>
              <a:rPr lang="en-US" dirty="0" smtClean="0"/>
              <a:t> </a:t>
            </a:r>
            <a:r>
              <a:rPr lang="en-US" dirty="0" err="1" smtClean="0"/>
              <a:t>seperti</a:t>
            </a:r>
            <a:r>
              <a:rPr lang="en-US" dirty="0" smtClean="0"/>
              <a:t> </a:t>
            </a:r>
            <a:r>
              <a:rPr lang="en-US" dirty="0" err="1" smtClean="0"/>
              <a:t>tingginya</a:t>
            </a:r>
            <a:r>
              <a:rPr lang="en-US" dirty="0" smtClean="0"/>
              <a:t> </a:t>
            </a:r>
            <a:r>
              <a:rPr lang="en-US" dirty="0" err="1" smtClean="0"/>
              <a:t>laju</a:t>
            </a:r>
            <a:r>
              <a:rPr lang="en-US" dirty="0" smtClean="0"/>
              <a:t> </a:t>
            </a:r>
            <a:r>
              <a:rPr lang="en-US" dirty="0" err="1" smtClean="0"/>
              <a:t>perusakan</a:t>
            </a:r>
            <a:r>
              <a:rPr lang="en-US" dirty="0" smtClean="0"/>
              <a:t> </a:t>
            </a:r>
            <a:r>
              <a:rPr lang="en-US" dirty="0" err="1" smtClean="0"/>
              <a:t>hutan</a:t>
            </a:r>
            <a:r>
              <a:rPr lang="en-US" dirty="0" smtClean="0"/>
              <a:t>, </a:t>
            </a:r>
            <a:r>
              <a:rPr lang="en-US" dirty="0" err="1" smtClean="0"/>
              <a:t>meningkatnya</a:t>
            </a:r>
            <a:r>
              <a:rPr lang="en-US" dirty="0" smtClean="0"/>
              <a:t> </a:t>
            </a:r>
            <a:r>
              <a:rPr lang="en-US" dirty="0" err="1" smtClean="0"/>
              <a:t>masalah</a:t>
            </a:r>
            <a:r>
              <a:rPr lang="en-US" dirty="0" smtClean="0"/>
              <a:t> </a:t>
            </a:r>
            <a:r>
              <a:rPr lang="en-US" dirty="0" err="1" smtClean="0"/>
              <a:t>lingkungan</a:t>
            </a:r>
            <a:r>
              <a:rPr lang="en-US" dirty="0" smtClean="0"/>
              <a:t> </a:t>
            </a:r>
            <a:r>
              <a:rPr lang="en-US" dirty="0" err="1" smtClean="0"/>
              <a:t>perkotaan</a:t>
            </a:r>
            <a:r>
              <a:rPr lang="en-US" dirty="0" smtClean="0"/>
              <a:t>, </a:t>
            </a:r>
            <a:r>
              <a:rPr lang="en-US" dirty="0" err="1" smtClean="0"/>
              <a:t>bencana</a:t>
            </a:r>
            <a:r>
              <a:rPr lang="en-US" dirty="0" smtClean="0"/>
              <a:t> </a:t>
            </a:r>
            <a:r>
              <a:rPr lang="en-US" dirty="0" err="1" smtClean="0"/>
              <a:t>klebakaran</a:t>
            </a:r>
            <a:r>
              <a:rPr lang="en-US" dirty="0" smtClean="0"/>
              <a:t> </a:t>
            </a:r>
            <a:r>
              <a:rPr lang="en-US" dirty="0" err="1" smtClean="0"/>
              <a:t>hutan</a:t>
            </a:r>
            <a:r>
              <a:rPr lang="en-US" dirty="0" smtClean="0"/>
              <a:t>, </a:t>
            </a:r>
            <a:r>
              <a:rPr lang="en-US" dirty="0" err="1" smtClean="0"/>
              <a:t>serta</a:t>
            </a:r>
            <a:r>
              <a:rPr lang="en-US" dirty="0" smtClean="0"/>
              <a:t> </a:t>
            </a:r>
            <a:r>
              <a:rPr lang="en-US" dirty="0" err="1" smtClean="0"/>
              <a:t>konflik</a:t>
            </a:r>
            <a:r>
              <a:rPr lang="en-US" dirty="0" smtClean="0"/>
              <a:t> </a:t>
            </a:r>
            <a:r>
              <a:rPr lang="en-US" dirty="0" err="1" smtClean="0"/>
              <a:t>masyarakat</a:t>
            </a:r>
            <a:r>
              <a:rPr lang="en-US" dirty="0" smtClean="0"/>
              <a:t> </a:t>
            </a:r>
            <a:r>
              <a:rPr lang="en-US" dirty="0" err="1" smtClean="0"/>
              <a:t>dengan</a:t>
            </a:r>
            <a:r>
              <a:rPr lang="en-US" dirty="0" smtClean="0"/>
              <a:t> </a:t>
            </a:r>
            <a:r>
              <a:rPr lang="en-US" dirty="0" err="1" smtClean="0"/>
              <a:t>perusahaan</a:t>
            </a:r>
            <a:r>
              <a:rPr lang="en-US" dirty="0" smtClean="0"/>
              <a:t> </a:t>
            </a:r>
            <a:r>
              <a:rPr lang="en-US" dirty="0" err="1" smtClean="0"/>
              <a:t>tambang</a:t>
            </a:r>
            <a:r>
              <a:rPr lang="en-US" dirty="0" smtClean="0"/>
              <a:t> yang </a:t>
            </a:r>
            <a:r>
              <a:rPr lang="en-US" dirty="0" err="1" smtClean="0"/>
              <a:t>terjadi</a:t>
            </a:r>
            <a:r>
              <a:rPr lang="en-US" dirty="0" smtClean="0"/>
              <a:t> </a:t>
            </a:r>
            <a:r>
              <a:rPr lang="en-US" dirty="0" err="1" smtClean="0"/>
              <a:t>di</a:t>
            </a:r>
            <a:r>
              <a:rPr lang="en-US" dirty="0" smtClean="0"/>
              <a:t> </a:t>
            </a:r>
            <a:r>
              <a:rPr lang="en-US" dirty="0" err="1" smtClean="0"/>
              <a:t>berbagai</a:t>
            </a:r>
            <a:r>
              <a:rPr lang="en-US" dirty="0" smtClean="0"/>
              <a:t> </a:t>
            </a:r>
            <a:r>
              <a:rPr lang="en-US" dirty="0" err="1" smtClean="0"/>
              <a:t>wilayah</a:t>
            </a:r>
            <a:r>
              <a:rPr lang="en-US" dirty="0" smtClean="0"/>
              <a:t> </a:t>
            </a:r>
            <a:r>
              <a:rPr lang="en-US" dirty="0" err="1" smtClean="0"/>
              <a:t>semakin</a:t>
            </a:r>
            <a:r>
              <a:rPr lang="en-US" dirty="0" smtClean="0"/>
              <a:t> </a:t>
            </a:r>
            <a:r>
              <a:rPr lang="en-US" dirty="0" err="1" smtClean="0"/>
              <a:t>menegaskan</a:t>
            </a:r>
            <a:r>
              <a:rPr lang="en-US" dirty="0" smtClean="0"/>
              <a:t> </a:t>
            </a:r>
            <a:r>
              <a:rPr lang="en-US" dirty="0" err="1" smtClean="0"/>
              <a:t>pentingnya</a:t>
            </a:r>
            <a:r>
              <a:rPr lang="en-US" dirty="0" smtClean="0"/>
              <a:t> </a:t>
            </a:r>
            <a:r>
              <a:rPr lang="en-US" dirty="0" err="1" smtClean="0"/>
              <a:t>pengelolaan</a:t>
            </a:r>
            <a:r>
              <a:rPr lang="en-US" dirty="0" smtClean="0"/>
              <a:t> </a:t>
            </a:r>
            <a:r>
              <a:rPr lang="en-US" dirty="0" err="1" smtClean="0"/>
              <a:t>lingkungan</a:t>
            </a:r>
            <a:r>
              <a:rPr lang="en-US" dirty="0" smtClean="0"/>
              <a:t> </a:t>
            </a:r>
            <a:r>
              <a:rPr lang="en-US" dirty="0" err="1" smtClean="0"/>
              <a:t>hidup</a:t>
            </a:r>
            <a:r>
              <a:rPr lang="en-US" dirty="0" smtClean="0"/>
              <a:t> yang </a:t>
            </a:r>
            <a:r>
              <a:rPr lang="en-US" dirty="0" err="1" smtClean="0"/>
              <a:t>efektif</a:t>
            </a:r>
            <a:r>
              <a:rPr lang="en-US" dirty="0" smtClean="0"/>
              <a:t>. </a:t>
            </a:r>
            <a:endParaRPr lang="id-ID" dirty="0" smtClean="0"/>
          </a:p>
          <a:p>
            <a:pPr algn="just">
              <a:buNone/>
            </a:pPr>
            <a:r>
              <a:rPr lang="id-ID" dirty="0" smtClean="0"/>
              <a:t>		</a:t>
            </a:r>
            <a:r>
              <a:rPr lang="en-US" dirty="0" err="1" smtClean="0"/>
              <a:t>Untuk</a:t>
            </a:r>
            <a:r>
              <a:rPr lang="en-US" dirty="0" smtClean="0"/>
              <a:t> </a:t>
            </a:r>
            <a:r>
              <a:rPr lang="en-US" dirty="0" err="1" smtClean="0"/>
              <a:t>mewujudkan</a:t>
            </a:r>
            <a:r>
              <a:rPr lang="en-US" dirty="0" smtClean="0"/>
              <a:t> </a:t>
            </a:r>
            <a:r>
              <a:rPr lang="en-US" dirty="0" err="1" smtClean="0"/>
              <a:t>pengelolaan</a:t>
            </a:r>
            <a:r>
              <a:rPr lang="en-US" dirty="0" smtClean="0"/>
              <a:t> </a:t>
            </a:r>
            <a:r>
              <a:rPr lang="en-US" dirty="0" err="1" smtClean="0"/>
              <a:t>lingkungan</a:t>
            </a:r>
            <a:r>
              <a:rPr lang="en-US" dirty="0" smtClean="0"/>
              <a:t> </a:t>
            </a:r>
            <a:r>
              <a:rPr lang="en-US" dirty="0" err="1" smtClean="0"/>
              <a:t>hidup</a:t>
            </a:r>
            <a:r>
              <a:rPr lang="en-US" dirty="0" smtClean="0"/>
              <a:t> yang </a:t>
            </a:r>
            <a:r>
              <a:rPr lang="en-US" dirty="0" err="1" smtClean="0"/>
              <a:t>efektif</a:t>
            </a:r>
            <a:r>
              <a:rPr lang="en-US" dirty="0" smtClean="0"/>
              <a:t> </a:t>
            </a:r>
            <a:r>
              <a:rPr lang="en-US" dirty="0" err="1" smtClean="0"/>
              <a:t>dibutuhkan</a:t>
            </a:r>
            <a:r>
              <a:rPr lang="en-US" dirty="0" smtClean="0"/>
              <a:t> </a:t>
            </a:r>
            <a:r>
              <a:rPr lang="en-US" dirty="0" err="1" smtClean="0"/>
              <a:t>prasyarat</a:t>
            </a:r>
            <a:r>
              <a:rPr lang="en-US" dirty="0" smtClean="0"/>
              <a:t> </a:t>
            </a:r>
            <a:r>
              <a:rPr lang="en-US" dirty="0" err="1" smtClean="0"/>
              <a:t>pokok</a:t>
            </a:r>
            <a:r>
              <a:rPr lang="en-US" dirty="0" smtClean="0"/>
              <a:t>, </a:t>
            </a:r>
            <a:r>
              <a:rPr lang="en-US" dirty="0" err="1" smtClean="0"/>
              <a:t>yaitu</a:t>
            </a:r>
            <a:r>
              <a:rPr lang="en-US" dirty="0" smtClean="0"/>
              <a:t> </a:t>
            </a:r>
            <a:r>
              <a:rPr lang="en-US" dirty="0" err="1" smtClean="0"/>
              <a:t>berfungsinya</a:t>
            </a:r>
            <a:r>
              <a:rPr lang="en-US" dirty="0" smtClean="0"/>
              <a:t> </a:t>
            </a:r>
            <a:r>
              <a:rPr lang="en-US" dirty="0" err="1" smtClean="0"/>
              <a:t>sistem</a:t>
            </a:r>
            <a:r>
              <a:rPr lang="en-US" dirty="0" smtClean="0"/>
              <a:t> </a:t>
            </a:r>
            <a:r>
              <a:rPr lang="en-US" dirty="0" err="1" smtClean="0"/>
              <a:t>politik</a:t>
            </a:r>
            <a:r>
              <a:rPr lang="en-US" dirty="0" smtClean="0"/>
              <a:t> yang </a:t>
            </a:r>
            <a:r>
              <a:rPr lang="en-US" dirty="0" err="1" smtClean="0"/>
              <a:t>menjamin</a:t>
            </a:r>
            <a:r>
              <a:rPr lang="en-US" dirty="0" smtClean="0"/>
              <a:t> </a:t>
            </a:r>
            <a:r>
              <a:rPr lang="en-US" dirty="0" err="1" smtClean="0"/>
              <a:t>demokrasi</a:t>
            </a:r>
            <a:r>
              <a:rPr lang="en-US" dirty="0" smtClean="0"/>
              <a:t> </a:t>
            </a:r>
            <a:r>
              <a:rPr lang="en-US" dirty="0" err="1" smtClean="0"/>
              <a:t>dan</a:t>
            </a:r>
            <a:r>
              <a:rPr lang="en-US" dirty="0" smtClean="0"/>
              <a:t> </a:t>
            </a:r>
            <a:r>
              <a:rPr lang="en-US" i="1" dirty="0" smtClean="0"/>
              <a:t>rule of law</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meskipun</a:t>
            </a:r>
            <a:r>
              <a:rPr lang="en-US" dirty="0" smtClean="0"/>
              <a:t> </a:t>
            </a:r>
            <a:r>
              <a:rPr lang="en-US" dirty="0" err="1" smtClean="0"/>
              <a:t>pengelolaan</a:t>
            </a:r>
            <a:r>
              <a:rPr lang="en-US" dirty="0" smtClean="0"/>
              <a:t> </a:t>
            </a:r>
            <a:r>
              <a:rPr lang="en-US" dirty="0" err="1" smtClean="0"/>
              <a:t>lingkungan</a:t>
            </a:r>
            <a:r>
              <a:rPr lang="en-US" dirty="0" smtClean="0"/>
              <a:t> </a:t>
            </a:r>
            <a:r>
              <a:rPr lang="en-US" dirty="0" err="1" smtClean="0"/>
              <a:t>hidup</a:t>
            </a:r>
            <a:r>
              <a:rPr lang="en-US" dirty="0" smtClean="0"/>
              <a:t> </a:t>
            </a:r>
            <a:r>
              <a:rPr lang="en-US" dirty="0" err="1" smtClean="0"/>
              <a:t>menjadi</a:t>
            </a:r>
            <a:r>
              <a:rPr lang="en-US" dirty="0" smtClean="0"/>
              <a:t> </a:t>
            </a:r>
            <a:r>
              <a:rPr lang="en-US" dirty="0" err="1" smtClean="0"/>
              <a:t>tanggung</a:t>
            </a:r>
            <a:r>
              <a:rPr lang="en-US" dirty="0" smtClean="0"/>
              <a:t> </a:t>
            </a:r>
            <a:r>
              <a:rPr lang="en-US" dirty="0" err="1" smtClean="0"/>
              <a:t>jawab</a:t>
            </a:r>
            <a:r>
              <a:rPr lang="en-US" dirty="0" smtClean="0"/>
              <a:t> public yang </a:t>
            </a:r>
            <a:r>
              <a:rPr lang="en-US" dirty="0" err="1" smtClean="0"/>
              <a:t>tidak</a:t>
            </a:r>
            <a:r>
              <a:rPr lang="en-US" dirty="0" smtClean="0"/>
              <a:t> </a:t>
            </a:r>
            <a:r>
              <a:rPr lang="en-US" dirty="0" err="1" smtClean="0"/>
              <a:t>terlepas</a:t>
            </a:r>
            <a:r>
              <a:rPr lang="en-US" dirty="0" smtClean="0"/>
              <a:t> </a:t>
            </a:r>
            <a:r>
              <a:rPr lang="en-US" dirty="0" err="1" smtClean="0"/>
              <a:t>dari</a:t>
            </a:r>
            <a:r>
              <a:rPr lang="en-US" dirty="0" smtClean="0"/>
              <a:t> </a:t>
            </a:r>
            <a:r>
              <a:rPr lang="en-US" dirty="0" err="1" smtClean="0"/>
              <a:t>pelibatan</a:t>
            </a:r>
            <a:r>
              <a:rPr lang="en-US" dirty="0" smtClean="0"/>
              <a:t> </a:t>
            </a:r>
            <a:r>
              <a:rPr lang="en-US" dirty="0" err="1" smtClean="0"/>
              <a:t>masyarakat</a:t>
            </a:r>
            <a:r>
              <a:rPr lang="en-US" dirty="0" smtClean="0"/>
              <a:t>, </a:t>
            </a:r>
            <a:r>
              <a:rPr lang="en-US" dirty="0" err="1" smtClean="0"/>
              <a:t>namun</a:t>
            </a:r>
            <a:r>
              <a:rPr lang="en-US" dirty="0" smtClean="0"/>
              <a:t> </a:t>
            </a:r>
            <a:r>
              <a:rPr lang="en-US" dirty="0" err="1" smtClean="0"/>
              <a:t>pemerintah</a:t>
            </a:r>
            <a:r>
              <a:rPr lang="en-US" dirty="0" smtClean="0"/>
              <a:t> </a:t>
            </a:r>
            <a:r>
              <a:rPr lang="en-US" dirty="0" err="1" smtClean="0"/>
              <a:t>juga</a:t>
            </a:r>
            <a:r>
              <a:rPr lang="en-US" dirty="0" smtClean="0"/>
              <a:t> </a:t>
            </a:r>
            <a:r>
              <a:rPr lang="en-US" dirty="0" err="1" smtClean="0"/>
              <a:t>harus</a:t>
            </a:r>
            <a:r>
              <a:rPr lang="en-US" dirty="0" smtClean="0"/>
              <a:t> </a:t>
            </a:r>
            <a:r>
              <a:rPr lang="en-US" dirty="0" err="1" smtClean="0"/>
              <a:t>mendukung</a:t>
            </a:r>
            <a:r>
              <a:rPr lang="en-US" dirty="0" smtClean="0"/>
              <a:t> </a:t>
            </a:r>
            <a:r>
              <a:rPr lang="en-US" dirty="0" err="1" smtClean="0"/>
              <a:t>terhadap</a:t>
            </a:r>
            <a:r>
              <a:rPr lang="en-US" dirty="0" smtClean="0"/>
              <a:t> </a:t>
            </a:r>
            <a:r>
              <a:rPr lang="en-US" dirty="0" err="1" smtClean="0"/>
              <a:t>aspek-aspek</a:t>
            </a:r>
            <a:r>
              <a:rPr lang="en-US" dirty="0" smtClean="0"/>
              <a:t> </a:t>
            </a:r>
            <a:r>
              <a:rPr lang="en-US" dirty="0" err="1" smtClean="0"/>
              <a:t>keberlanjutan</a:t>
            </a:r>
            <a:r>
              <a:rPr lang="en-US" dirty="0" smtClean="0"/>
              <a:t> </a:t>
            </a:r>
            <a:r>
              <a:rPr lang="en-US" dirty="0" err="1" smtClean="0"/>
              <a:t>ekosistem</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mengaitkan</a:t>
            </a:r>
            <a:r>
              <a:rPr lang="en-US" dirty="0" smtClean="0"/>
              <a:t> </a:t>
            </a:r>
            <a:r>
              <a:rPr lang="en-US" dirty="0" err="1" smtClean="0"/>
              <a:t>seluruh</a:t>
            </a:r>
            <a:r>
              <a:rPr lang="en-US" dirty="0" smtClean="0"/>
              <a:t> </a:t>
            </a:r>
            <a:r>
              <a:rPr lang="en-US" dirty="0" err="1" smtClean="0"/>
              <a:t>kebijaksanaan</a:t>
            </a:r>
            <a:r>
              <a:rPr lang="en-US" dirty="0" smtClean="0"/>
              <a:t> </a:t>
            </a:r>
            <a:r>
              <a:rPr lang="en-US" dirty="0" err="1" smtClean="0"/>
              <a:t>pembangunan</a:t>
            </a:r>
            <a:r>
              <a:rPr lang="en-US" dirty="0" smtClean="0"/>
              <a:t> </a:t>
            </a:r>
            <a:r>
              <a:rPr lang="en-US" dirty="0" err="1" smtClean="0"/>
              <a:t>dengan</a:t>
            </a:r>
            <a:r>
              <a:rPr lang="en-US" dirty="0" smtClean="0"/>
              <a:t> </a:t>
            </a:r>
            <a:r>
              <a:rPr lang="en-US" dirty="0" err="1" smtClean="0"/>
              <a:t>prinsip-prinsip</a:t>
            </a:r>
            <a:r>
              <a:rPr lang="en-US" dirty="0" smtClean="0"/>
              <a:t> </a:t>
            </a:r>
            <a:r>
              <a:rPr lang="en-US" dirty="0" err="1" smtClean="0"/>
              <a:t>keberlanjutan</a:t>
            </a:r>
            <a:r>
              <a:rPr lang="en-US" dirty="0" smtClean="0"/>
              <a:t> </a:t>
            </a:r>
            <a:r>
              <a:rPr lang="en-US" dirty="0" err="1" smtClean="0"/>
              <a:t>ekologis</a:t>
            </a:r>
            <a:r>
              <a:rPr lang="en-US" dirty="0" smtClean="0"/>
              <a:t>.</a:t>
            </a: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LINGKUNGAN HIDUP</a:t>
            </a:r>
            <a:endParaRPr lang="id-ID" dirty="0"/>
          </a:p>
        </p:txBody>
      </p:sp>
      <p:sp>
        <p:nvSpPr>
          <p:cNvPr id="3" name="Content Placeholder 2"/>
          <p:cNvSpPr>
            <a:spLocks noGrp="1"/>
          </p:cNvSpPr>
          <p:nvPr>
            <p:ph sz="quarter" idx="1"/>
          </p:nvPr>
        </p:nvSpPr>
        <p:spPr/>
        <p:txBody>
          <a:bodyPr>
            <a:normAutofit fontScale="85000" lnSpcReduction="20000"/>
          </a:bodyPr>
          <a:lstStyle/>
          <a:p>
            <a:pPr algn="just">
              <a:buNone/>
            </a:pPr>
            <a:r>
              <a:rPr lang="id-ID" dirty="0" smtClean="0"/>
              <a:t>		Lingkungan hidup adalah semua benda, daya dan kondisi yang terdapat dalam suatu tempat atau ruang yang dapat mempengaruhi kehidupan manusia dan makhluk hidup. Pengertian lain yang lebih luas dapat diberikan untuk menjelaskan lingkungan hidup yaitu kesatuan ruang dengan semua benda , daya dan keadaan, dan makhluk hidup, termasuk didalamnya manusia dan perilakunya yang mempengaruhi perikehidupan dan kesejahteraan manusia serta makhluk hidup lainnya (Siahaan, 1987 :2-3).</a:t>
            </a:r>
          </a:p>
          <a:p>
            <a:pPr algn="just">
              <a:buNone/>
            </a:pPr>
            <a:r>
              <a:rPr lang="id-ID" dirty="0" smtClean="0"/>
              <a:t>		</a:t>
            </a:r>
            <a:r>
              <a:rPr lang="en-US" dirty="0" err="1" smtClean="0"/>
              <a:t>Lingkungan</a:t>
            </a:r>
            <a:r>
              <a:rPr lang="en-US" dirty="0" smtClean="0"/>
              <a:t> </a:t>
            </a:r>
            <a:r>
              <a:rPr lang="en-US" dirty="0" err="1" smtClean="0"/>
              <a:t>hidup</a:t>
            </a:r>
            <a:r>
              <a:rPr lang="en-US" dirty="0" smtClean="0"/>
              <a:t> </a:t>
            </a:r>
            <a:r>
              <a:rPr lang="en-US" dirty="0" err="1" smtClean="0"/>
              <a:t>merupakan</a:t>
            </a:r>
            <a:r>
              <a:rPr lang="en-US" dirty="0" smtClean="0"/>
              <a:t> </a:t>
            </a:r>
            <a:r>
              <a:rPr lang="en-US" dirty="0" err="1" smtClean="0"/>
              <a:t>komponen</a:t>
            </a:r>
            <a:r>
              <a:rPr lang="en-US" dirty="0" smtClean="0"/>
              <a:t> </a:t>
            </a:r>
            <a:r>
              <a:rPr lang="en-US" dirty="0" err="1" smtClean="0"/>
              <a:t>penting</a:t>
            </a:r>
            <a:r>
              <a:rPr lang="en-US" dirty="0" smtClean="0"/>
              <a:t> </a:t>
            </a:r>
            <a:r>
              <a:rPr lang="en-US" dirty="0" err="1" smtClean="0"/>
              <a:t>dari</a:t>
            </a:r>
            <a:r>
              <a:rPr lang="en-US" dirty="0" smtClean="0"/>
              <a:t> </a:t>
            </a:r>
            <a:r>
              <a:rPr lang="en-US" dirty="0" err="1" smtClean="0"/>
              <a:t>kehidupan</a:t>
            </a:r>
            <a:r>
              <a:rPr lang="en-US" dirty="0" smtClean="0"/>
              <a:t> </a:t>
            </a:r>
            <a:r>
              <a:rPr lang="en-US" dirty="0" err="1" smtClean="0"/>
              <a:t>manusia</a:t>
            </a:r>
            <a:r>
              <a:rPr lang="en-US" dirty="0" smtClean="0"/>
              <a:t>, </a:t>
            </a:r>
            <a:r>
              <a:rPr lang="en-US" dirty="0" err="1" smtClean="0"/>
              <a:t>begitupula</a:t>
            </a:r>
            <a:r>
              <a:rPr lang="en-US" dirty="0" smtClean="0"/>
              <a:t> </a:t>
            </a:r>
            <a:r>
              <a:rPr lang="en-US" dirty="0" err="1" smtClean="0"/>
              <a:t>sebaliknya</a:t>
            </a:r>
            <a:r>
              <a:rPr lang="en-US" dirty="0" smtClean="0"/>
              <a:t> </a:t>
            </a:r>
            <a:r>
              <a:rPr lang="en-US" dirty="0" err="1" smtClean="0"/>
              <a:t>kehidupan</a:t>
            </a:r>
            <a:r>
              <a:rPr lang="en-US" dirty="0" smtClean="0"/>
              <a:t> </a:t>
            </a:r>
            <a:r>
              <a:rPr lang="en-US" dirty="0" err="1" smtClean="0"/>
              <a:t>manusia</a:t>
            </a:r>
            <a:r>
              <a:rPr lang="en-US" dirty="0" smtClean="0"/>
              <a:t> </a:t>
            </a:r>
            <a:r>
              <a:rPr lang="en-US" dirty="0" err="1" smtClean="0"/>
              <a:t>memiliki</a:t>
            </a:r>
            <a:r>
              <a:rPr lang="en-US" dirty="0" smtClean="0"/>
              <a:t> </a:t>
            </a:r>
            <a:r>
              <a:rPr lang="en-US" dirty="0" err="1" smtClean="0"/>
              <a:t>pengaruh</a:t>
            </a:r>
            <a:r>
              <a:rPr lang="en-US" dirty="0" smtClean="0"/>
              <a:t> </a:t>
            </a:r>
            <a:r>
              <a:rPr lang="en-US" dirty="0" err="1" smtClean="0"/>
              <a:t>besar</a:t>
            </a:r>
            <a:r>
              <a:rPr lang="en-US" dirty="0" smtClean="0"/>
              <a:t> </a:t>
            </a:r>
            <a:r>
              <a:rPr lang="en-US" dirty="0" err="1" smtClean="0"/>
              <a:t>terhadap</a:t>
            </a:r>
            <a:r>
              <a:rPr lang="en-US" dirty="0" smtClean="0"/>
              <a:t> </a:t>
            </a:r>
            <a:r>
              <a:rPr lang="en-US" dirty="0" err="1" smtClean="0"/>
              <a:t>kelangsungan</a:t>
            </a:r>
            <a:r>
              <a:rPr lang="en-US" dirty="0" smtClean="0"/>
              <a:t> </a:t>
            </a:r>
            <a:r>
              <a:rPr lang="en-US" dirty="0" err="1" smtClean="0"/>
              <a:t>lingkungan</a:t>
            </a:r>
            <a:r>
              <a:rPr lang="en-US" dirty="0" smtClean="0"/>
              <a:t> </a:t>
            </a:r>
            <a:r>
              <a:rPr lang="en-US" dirty="0" err="1" smtClean="0"/>
              <a:t>hidup</a:t>
            </a:r>
            <a:r>
              <a:rPr lang="en-US" dirty="0" smtClean="0"/>
              <a:t>. Agar bias </a:t>
            </a:r>
            <a:r>
              <a:rPr lang="en-US" dirty="0" err="1" smtClean="0"/>
              <a:t>bertahan</a:t>
            </a:r>
            <a:r>
              <a:rPr lang="en-US" dirty="0" smtClean="0"/>
              <a:t> </a:t>
            </a:r>
            <a:r>
              <a:rPr lang="en-US" dirty="0" err="1" smtClean="0"/>
              <a:t>hidup</a:t>
            </a:r>
            <a:r>
              <a:rPr lang="en-US" dirty="0" smtClean="0"/>
              <a:t>, </a:t>
            </a:r>
            <a:r>
              <a:rPr lang="en-US" dirty="0" err="1" smtClean="0"/>
              <a:t>manusia</a:t>
            </a:r>
            <a:r>
              <a:rPr lang="en-US" dirty="0" smtClean="0"/>
              <a:t> </a:t>
            </a:r>
            <a:r>
              <a:rPr lang="en-US" dirty="0" err="1" smtClean="0"/>
              <a:t>membutuhka</a:t>
            </a:r>
            <a:r>
              <a:rPr lang="id-ID" dirty="0" smtClean="0"/>
              <a:t>n </a:t>
            </a:r>
            <a:r>
              <a:rPr lang="en-US" dirty="0" err="1" smtClean="0"/>
              <a:t>kegiatan</a:t>
            </a:r>
            <a:r>
              <a:rPr lang="en-US" dirty="0" smtClean="0"/>
              <a:t> </a:t>
            </a:r>
            <a:r>
              <a:rPr lang="en-US" dirty="0" err="1" smtClean="0"/>
              <a:t>makan</a:t>
            </a:r>
            <a:r>
              <a:rPr lang="en-US" dirty="0" smtClean="0"/>
              <a:t> </a:t>
            </a:r>
            <a:r>
              <a:rPr lang="en-US" dirty="0" err="1" smtClean="0"/>
              <a:t>dan</a:t>
            </a:r>
            <a:r>
              <a:rPr lang="en-US" dirty="0" smtClean="0"/>
              <a:t> </a:t>
            </a:r>
            <a:r>
              <a:rPr lang="en-US" dirty="0" err="1" smtClean="0"/>
              <a:t>minum</a:t>
            </a:r>
            <a:r>
              <a:rPr lang="en-US" dirty="0" smtClean="0"/>
              <a:t>. </a:t>
            </a:r>
            <a:r>
              <a:rPr lang="en-US" dirty="0" err="1" smtClean="0"/>
              <a:t>Dalam</a:t>
            </a:r>
            <a:r>
              <a:rPr lang="en-US" dirty="0" smtClean="0"/>
              <a:t> </a:t>
            </a:r>
            <a:r>
              <a:rPr lang="en-US" dirty="0" err="1" smtClean="0"/>
              <a:t>memenuhi</a:t>
            </a:r>
            <a:r>
              <a:rPr lang="en-US" dirty="0" smtClean="0"/>
              <a:t> </a:t>
            </a:r>
            <a:r>
              <a:rPr lang="en-US" dirty="0" err="1" smtClean="0"/>
              <a:t>kebutuhan</a:t>
            </a:r>
            <a:r>
              <a:rPr lang="en-US" dirty="0" smtClean="0"/>
              <a:t> </a:t>
            </a:r>
            <a:r>
              <a:rPr lang="en-US" dirty="0" err="1" smtClean="0"/>
              <a:t>itu</a:t>
            </a:r>
            <a:r>
              <a:rPr lang="en-US" dirty="0" smtClean="0"/>
              <a:t>, </a:t>
            </a:r>
            <a:r>
              <a:rPr lang="en-US" dirty="0" err="1" smtClean="0"/>
              <a:t>manusia</a:t>
            </a:r>
            <a:r>
              <a:rPr lang="en-US" dirty="0" smtClean="0"/>
              <a:t> </a:t>
            </a:r>
            <a:r>
              <a:rPr lang="en-US" dirty="0" err="1" smtClean="0"/>
              <a:t>memanfaatkan</a:t>
            </a:r>
            <a:r>
              <a:rPr lang="en-US" dirty="0" smtClean="0"/>
              <a:t> </a:t>
            </a:r>
            <a:r>
              <a:rPr lang="en-US" dirty="0" err="1" smtClean="0"/>
              <a:t>bagian-bagian</a:t>
            </a:r>
            <a:r>
              <a:rPr lang="en-US" dirty="0" smtClean="0"/>
              <a:t> </a:t>
            </a:r>
            <a:r>
              <a:rPr lang="en-US" dirty="0" err="1" smtClean="0"/>
              <a:t>lingkungan</a:t>
            </a:r>
            <a:r>
              <a:rPr lang="en-US" dirty="0" smtClean="0"/>
              <a:t> </a:t>
            </a:r>
            <a:r>
              <a:rPr lang="en-US" dirty="0" err="1" smtClean="0"/>
              <a:t>hidup</a:t>
            </a:r>
            <a:r>
              <a:rPr lang="en-US" dirty="0" smtClean="0"/>
              <a:t> </a:t>
            </a:r>
            <a:r>
              <a:rPr lang="en-US" dirty="0" err="1" smtClean="0"/>
              <a:t>seperti</a:t>
            </a:r>
            <a:r>
              <a:rPr lang="en-US" dirty="0" smtClean="0"/>
              <a:t> </a:t>
            </a:r>
            <a:r>
              <a:rPr lang="en-US" dirty="0" err="1" smtClean="0"/>
              <a:t>hewan</a:t>
            </a:r>
            <a:r>
              <a:rPr lang="en-US" dirty="0" smtClean="0"/>
              <a:t>, </a:t>
            </a:r>
            <a:r>
              <a:rPr lang="en-US" dirty="0" err="1" smtClean="0"/>
              <a:t>tumbuhan</a:t>
            </a:r>
            <a:r>
              <a:rPr lang="en-US" dirty="0" smtClean="0"/>
              <a:t>, air, </a:t>
            </a:r>
            <a:r>
              <a:rPr lang="en-US" dirty="0" err="1" smtClean="0"/>
              <a:t>udara</a:t>
            </a:r>
            <a:r>
              <a:rPr lang="en-US" dirty="0" smtClean="0"/>
              <a:t>, </a:t>
            </a:r>
            <a:r>
              <a:rPr lang="en-US" dirty="0" err="1" smtClean="0"/>
              <a:t>sinar</a:t>
            </a:r>
            <a:r>
              <a:rPr lang="en-US" dirty="0" smtClean="0"/>
              <a:t> </a:t>
            </a:r>
            <a:r>
              <a:rPr lang="en-US" dirty="0" err="1" smtClean="0"/>
              <a:t>matahari</a:t>
            </a:r>
            <a:r>
              <a:rPr lang="en-US" dirty="0" smtClean="0"/>
              <a:t>, </a:t>
            </a:r>
            <a:r>
              <a:rPr lang="en-US" dirty="0" err="1" smtClean="0"/>
              <a:t>barang</a:t>
            </a:r>
            <a:r>
              <a:rPr lang="en-US" dirty="0" smtClean="0"/>
              <a:t> </a:t>
            </a:r>
            <a:r>
              <a:rPr lang="en-US" dirty="0" err="1" smtClean="0"/>
              <a:t>tambang</a:t>
            </a:r>
            <a:r>
              <a:rPr lang="en-US" dirty="0" smtClean="0"/>
              <a:t>, </a:t>
            </a:r>
            <a:r>
              <a:rPr lang="en-US" dirty="0" err="1" smtClean="0"/>
              <a:t>dan</a:t>
            </a:r>
            <a:r>
              <a:rPr lang="en-US" dirty="0" smtClean="0"/>
              <a:t> lain-lain.</a:t>
            </a: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LINGKUNGAN HIDUP DAN MANUSIA</a:t>
            </a:r>
            <a:endParaRPr lang="id-ID" dirty="0"/>
          </a:p>
        </p:txBody>
      </p:sp>
      <p:sp>
        <p:nvSpPr>
          <p:cNvPr id="3" name="Content Placeholder 2"/>
          <p:cNvSpPr>
            <a:spLocks noGrp="1"/>
          </p:cNvSpPr>
          <p:nvPr>
            <p:ph sz="quarter" idx="1"/>
          </p:nvPr>
        </p:nvSpPr>
        <p:spPr/>
        <p:txBody>
          <a:bodyPr>
            <a:normAutofit fontScale="62500" lnSpcReduction="20000"/>
          </a:bodyPr>
          <a:lstStyle/>
          <a:p>
            <a:pPr algn="just">
              <a:buNone/>
            </a:pPr>
            <a:r>
              <a:rPr lang="id-ID" dirty="0" smtClean="0"/>
              <a:t>		</a:t>
            </a:r>
            <a:r>
              <a:rPr lang="en-US" sz="3400" dirty="0" err="1" smtClean="0"/>
              <a:t>Interaksi</a:t>
            </a:r>
            <a:r>
              <a:rPr lang="en-US" sz="3400" dirty="0" smtClean="0"/>
              <a:t> </a:t>
            </a:r>
            <a:r>
              <a:rPr lang="en-US" sz="3400" dirty="0" err="1" smtClean="0"/>
              <a:t>antara</a:t>
            </a:r>
            <a:r>
              <a:rPr lang="en-US" sz="3400" dirty="0" smtClean="0"/>
              <a:t> </a:t>
            </a:r>
            <a:r>
              <a:rPr lang="en-US" sz="3400" dirty="0" err="1" smtClean="0"/>
              <a:t>manusia</a:t>
            </a:r>
            <a:r>
              <a:rPr lang="en-US" sz="3400" dirty="0" smtClean="0"/>
              <a:t> </a:t>
            </a:r>
            <a:r>
              <a:rPr lang="en-US" sz="3400" dirty="0" err="1" smtClean="0"/>
              <a:t>dan</a:t>
            </a:r>
            <a:r>
              <a:rPr lang="en-US" sz="3400" dirty="0" smtClean="0"/>
              <a:t> </a:t>
            </a:r>
            <a:r>
              <a:rPr lang="en-US" sz="3400" dirty="0" err="1" smtClean="0"/>
              <a:t>lingkungan</a:t>
            </a:r>
            <a:r>
              <a:rPr lang="en-US" sz="3400" dirty="0" smtClean="0"/>
              <a:t> </a:t>
            </a:r>
            <a:r>
              <a:rPr lang="en-US" sz="3400" dirty="0" err="1" smtClean="0"/>
              <a:t>hidup</a:t>
            </a:r>
            <a:r>
              <a:rPr lang="en-US" sz="3400" dirty="0" smtClean="0"/>
              <a:t> </a:t>
            </a:r>
            <a:r>
              <a:rPr lang="en-US" sz="3400" dirty="0" err="1" smtClean="0"/>
              <a:t>merupakan</a:t>
            </a:r>
            <a:r>
              <a:rPr lang="en-US" sz="3400" dirty="0" smtClean="0"/>
              <a:t> </a:t>
            </a:r>
            <a:r>
              <a:rPr lang="en-US" sz="3400" dirty="0" err="1" smtClean="0"/>
              <a:t>proses</a:t>
            </a:r>
            <a:r>
              <a:rPr lang="en-US" sz="3400" dirty="0" smtClean="0"/>
              <a:t> </a:t>
            </a:r>
            <a:r>
              <a:rPr lang="en-US" sz="3400" dirty="0" err="1" smtClean="0"/>
              <a:t>saling</a:t>
            </a:r>
            <a:r>
              <a:rPr lang="en-US" sz="3400" dirty="0" smtClean="0"/>
              <a:t> </a:t>
            </a:r>
            <a:r>
              <a:rPr lang="en-US" sz="3400" dirty="0" err="1" smtClean="0"/>
              <a:t>mempengaruhi</a:t>
            </a:r>
            <a:r>
              <a:rPr lang="en-US" sz="3400" dirty="0" smtClean="0"/>
              <a:t> </a:t>
            </a:r>
            <a:r>
              <a:rPr lang="en-US" sz="3400" dirty="0" err="1" smtClean="0"/>
              <a:t>secara</a:t>
            </a:r>
            <a:r>
              <a:rPr lang="en-US" sz="3400" dirty="0" smtClean="0"/>
              <a:t> </a:t>
            </a:r>
            <a:r>
              <a:rPr lang="en-US" sz="3400" dirty="0" err="1" smtClean="0"/>
              <a:t>langsung</a:t>
            </a:r>
            <a:r>
              <a:rPr lang="en-US" sz="3400" dirty="0" smtClean="0"/>
              <a:t> </a:t>
            </a:r>
            <a:r>
              <a:rPr lang="en-US" sz="3400" dirty="0" err="1" smtClean="0"/>
              <a:t>maupun</a:t>
            </a:r>
            <a:r>
              <a:rPr lang="en-US" sz="3400" dirty="0" smtClean="0"/>
              <a:t> </a:t>
            </a:r>
            <a:r>
              <a:rPr lang="en-US" sz="3400" dirty="0" err="1" smtClean="0"/>
              <a:t>tidak</a:t>
            </a:r>
            <a:r>
              <a:rPr lang="en-US" sz="3400" dirty="0" smtClean="0"/>
              <a:t> </a:t>
            </a:r>
            <a:r>
              <a:rPr lang="en-US" sz="3400" dirty="0" err="1" smtClean="0"/>
              <a:t>langsung</a:t>
            </a:r>
            <a:r>
              <a:rPr lang="en-US" sz="3400" dirty="0" smtClean="0"/>
              <a:t>. </a:t>
            </a:r>
            <a:r>
              <a:rPr lang="en-US" sz="3400" dirty="0" err="1" smtClean="0"/>
              <a:t>Proses</a:t>
            </a:r>
            <a:r>
              <a:rPr lang="en-US" sz="3400" dirty="0" smtClean="0"/>
              <a:t> </a:t>
            </a:r>
            <a:r>
              <a:rPr lang="en-US" sz="3400" dirty="0" err="1" smtClean="0"/>
              <a:t>interaksi</a:t>
            </a:r>
            <a:r>
              <a:rPr lang="en-US" sz="3400" dirty="0" smtClean="0"/>
              <a:t> </a:t>
            </a:r>
            <a:r>
              <a:rPr lang="en-US" sz="3400" dirty="0" err="1" smtClean="0"/>
              <a:t>semacam</a:t>
            </a:r>
            <a:r>
              <a:rPr lang="en-US" sz="3400" dirty="0" smtClean="0"/>
              <a:t> </a:t>
            </a:r>
            <a:r>
              <a:rPr lang="en-US" sz="3400" dirty="0" err="1" smtClean="0"/>
              <a:t>ini</a:t>
            </a:r>
            <a:r>
              <a:rPr lang="en-US" sz="3400" dirty="0" smtClean="0"/>
              <a:t> </a:t>
            </a:r>
            <a:r>
              <a:rPr lang="en-US" sz="3400" dirty="0" err="1" smtClean="0"/>
              <a:t>disebut</a:t>
            </a:r>
            <a:r>
              <a:rPr lang="en-US" sz="3400" dirty="0" smtClean="0"/>
              <a:t> </a:t>
            </a:r>
            <a:r>
              <a:rPr lang="en-US" sz="3400" dirty="0" err="1" smtClean="0"/>
              <a:t>sebagai</a:t>
            </a:r>
            <a:r>
              <a:rPr lang="en-US" sz="3400" dirty="0" smtClean="0"/>
              <a:t> </a:t>
            </a:r>
            <a:r>
              <a:rPr lang="en-US" sz="3400" dirty="0" err="1" smtClean="0"/>
              <a:t>ekosistem</a:t>
            </a:r>
            <a:r>
              <a:rPr lang="en-US" sz="3400" dirty="0" smtClean="0"/>
              <a:t>, </a:t>
            </a:r>
            <a:r>
              <a:rPr lang="en-US" sz="3400" dirty="0" err="1" smtClean="0"/>
              <a:t>yaitu</a:t>
            </a:r>
            <a:r>
              <a:rPr lang="en-US" sz="3400" dirty="0" smtClean="0"/>
              <a:t> </a:t>
            </a:r>
            <a:r>
              <a:rPr lang="en-US" sz="3400" dirty="0" err="1" smtClean="0"/>
              <a:t>suatu</a:t>
            </a:r>
            <a:r>
              <a:rPr lang="en-US" sz="3400" dirty="0" smtClean="0"/>
              <a:t> </a:t>
            </a:r>
            <a:r>
              <a:rPr lang="en-US" sz="3400" dirty="0" err="1" smtClean="0"/>
              <a:t>interaksi</a:t>
            </a:r>
            <a:r>
              <a:rPr lang="en-US" sz="3400" dirty="0" smtClean="0"/>
              <a:t> timbale </a:t>
            </a:r>
            <a:r>
              <a:rPr lang="en-US" sz="3400" dirty="0" err="1" smtClean="0"/>
              <a:t>balik</a:t>
            </a:r>
            <a:r>
              <a:rPr lang="en-US" sz="3400" dirty="0" smtClean="0"/>
              <a:t> </a:t>
            </a:r>
            <a:r>
              <a:rPr lang="en-US" sz="3400" dirty="0" err="1" smtClean="0"/>
              <a:t>antara</a:t>
            </a:r>
            <a:r>
              <a:rPr lang="en-US" sz="3400" dirty="0" smtClean="0"/>
              <a:t> </a:t>
            </a:r>
            <a:r>
              <a:rPr lang="en-US" sz="3400" dirty="0" err="1" smtClean="0"/>
              <a:t>makhluk</a:t>
            </a:r>
            <a:r>
              <a:rPr lang="en-US" sz="3400" dirty="0" smtClean="0"/>
              <a:t> </a:t>
            </a:r>
            <a:r>
              <a:rPr lang="en-US" sz="3400" dirty="0" err="1" smtClean="0"/>
              <a:t>hidup</a:t>
            </a:r>
            <a:r>
              <a:rPr lang="en-US" sz="3400" dirty="0" smtClean="0"/>
              <a:t> </a:t>
            </a:r>
            <a:r>
              <a:rPr lang="en-US" sz="3400" dirty="0" err="1" smtClean="0"/>
              <a:t>dengan</a:t>
            </a:r>
            <a:r>
              <a:rPr lang="en-US" sz="3400" dirty="0" smtClean="0"/>
              <a:t> </a:t>
            </a:r>
            <a:r>
              <a:rPr lang="en-US" sz="3400" dirty="0" err="1" smtClean="0"/>
              <a:t>lingkungannya</a:t>
            </a:r>
            <a:r>
              <a:rPr lang="en-US" sz="3400" dirty="0" smtClean="0"/>
              <a:t> </a:t>
            </a:r>
            <a:r>
              <a:rPr lang="en-US" sz="3400" dirty="0" err="1" smtClean="0"/>
              <a:t>sebagai</a:t>
            </a:r>
            <a:r>
              <a:rPr lang="en-US" sz="3400" dirty="0" smtClean="0"/>
              <a:t> </a:t>
            </a:r>
            <a:r>
              <a:rPr lang="en-US" sz="3400" dirty="0" err="1" smtClean="0"/>
              <a:t>satu</a:t>
            </a:r>
            <a:r>
              <a:rPr lang="en-US" sz="3400" dirty="0" smtClean="0"/>
              <a:t> </a:t>
            </a:r>
            <a:r>
              <a:rPr lang="en-US" sz="3400" dirty="0" err="1" smtClean="0"/>
              <a:t>kesatuan</a:t>
            </a:r>
            <a:r>
              <a:rPr lang="en-US" sz="3400" dirty="0" smtClean="0"/>
              <a:t> </a:t>
            </a:r>
            <a:r>
              <a:rPr lang="en-US" sz="3400" dirty="0" err="1" smtClean="0"/>
              <a:t>dalam</a:t>
            </a:r>
            <a:r>
              <a:rPr lang="en-US" sz="3400" dirty="0" smtClean="0"/>
              <a:t> </a:t>
            </a:r>
            <a:r>
              <a:rPr lang="en-US" sz="3400" dirty="0" err="1" smtClean="0"/>
              <a:t>wujud</a:t>
            </a:r>
            <a:r>
              <a:rPr lang="en-US" sz="3400" dirty="0" smtClean="0"/>
              <a:t> yang </a:t>
            </a:r>
            <a:r>
              <a:rPr lang="en-US" sz="3400" dirty="0" err="1" smtClean="0"/>
              <a:t>teratur</a:t>
            </a:r>
            <a:r>
              <a:rPr lang="en-US" sz="3400" dirty="0" smtClean="0"/>
              <a:t>. </a:t>
            </a:r>
            <a:r>
              <a:rPr lang="en-US" sz="3400" dirty="0" err="1" smtClean="0"/>
              <a:t>Ekosistem</a:t>
            </a:r>
            <a:r>
              <a:rPr lang="en-US" sz="3400" dirty="0" smtClean="0"/>
              <a:t> </a:t>
            </a:r>
            <a:r>
              <a:rPr lang="en-US" sz="3400" dirty="0" err="1" smtClean="0"/>
              <a:t>tidak</a:t>
            </a:r>
            <a:r>
              <a:rPr lang="en-US" sz="3400" dirty="0" smtClean="0"/>
              <a:t> </a:t>
            </a:r>
            <a:r>
              <a:rPr lang="en-US" sz="3400" dirty="0" err="1" smtClean="0"/>
              <a:t>saja</a:t>
            </a:r>
            <a:r>
              <a:rPr lang="en-US" sz="3400" dirty="0" smtClean="0"/>
              <a:t> </a:t>
            </a:r>
            <a:r>
              <a:rPr lang="en-US" sz="3400" dirty="0" err="1" smtClean="0"/>
              <a:t>merupakan</a:t>
            </a:r>
            <a:r>
              <a:rPr lang="en-US" sz="3400" dirty="0" smtClean="0"/>
              <a:t> </a:t>
            </a:r>
            <a:r>
              <a:rPr lang="en-US" sz="3400" dirty="0" err="1" smtClean="0"/>
              <a:t>interaksi</a:t>
            </a:r>
            <a:r>
              <a:rPr lang="en-US" sz="3400" dirty="0" smtClean="0"/>
              <a:t> </a:t>
            </a:r>
            <a:r>
              <a:rPr lang="en-US" sz="3400" dirty="0" err="1" smtClean="0"/>
              <a:t>antara</a:t>
            </a:r>
            <a:r>
              <a:rPr lang="en-US" sz="3400" dirty="0" smtClean="0"/>
              <a:t> </a:t>
            </a:r>
            <a:r>
              <a:rPr lang="en-US" sz="3400" dirty="0" err="1" smtClean="0"/>
              <a:t>manusia</a:t>
            </a:r>
            <a:r>
              <a:rPr lang="en-US" sz="3400" dirty="0" smtClean="0"/>
              <a:t> </a:t>
            </a:r>
            <a:r>
              <a:rPr lang="en-US" sz="3400" dirty="0" err="1" smtClean="0"/>
              <a:t>dengan</a:t>
            </a:r>
            <a:r>
              <a:rPr lang="en-US" sz="3400" dirty="0" smtClean="0"/>
              <a:t> </a:t>
            </a:r>
            <a:r>
              <a:rPr lang="en-US" sz="3400" dirty="0" err="1" smtClean="0"/>
              <a:t>lingkungannya</a:t>
            </a:r>
            <a:r>
              <a:rPr lang="en-US" sz="3400" dirty="0" smtClean="0"/>
              <a:t>, </a:t>
            </a:r>
            <a:r>
              <a:rPr lang="en-US" sz="3400" dirty="0" err="1" smtClean="0"/>
              <a:t>tetapi</a:t>
            </a:r>
            <a:r>
              <a:rPr lang="en-US" sz="3400" dirty="0" smtClean="0"/>
              <a:t> </a:t>
            </a:r>
            <a:r>
              <a:rPr lang="en-US" sz="3400" dirty="0" err="1" smtClean="0"/>
              <a:t>juga</a:t>
            </a:r>
            <a:r>
              <a:rPr lang="en-US" sz="3400" dirty="0" smtClean="0"/>
              <a:t> </a:t>
            </a:r>
            <a:r>
              <a:rPr lang="en-US" sz="3400" dirty="0" err="1" smtClean="0"/>
              <a:t>antara</a:t>
            </a:r>
            <a:r>
              <a:rPr lang="en-US" sz="3400" dirty="0" smtClean="0"/>
              <a:t> </a:t>
            </a:r>
            <a:r>
              <a:rPr lang="en-US" sz="3400" dirty="0" err="1" smtClean="0"/>
              <a:t>makhluk</a:t>
            </a:r>
            <a:r>
              <a:rPr lang="en-US" sz="3400" dirty="0" smtClean="0"/>
              <a:t> </a:t>
            </a:r>
            <a:r>
              <a:rPr lang="en-US" sz="3400" dirty="0" err="1" smtClean="0"/>
              <a:t>hidup</a:t>
            </a:r>
            <a:r>
              <a:rPr lang="en-US" sz="3400" dirty="0" smtClean="0"/>
              <a:t> </a:t>
            </a:r>
            <a:r>
              <a:rPr lang="en-US" sz="3400" dirty="0" err="1" smtClean="0"/>
              <a:t>satu</a:t>
            </a:r>
            <a:r>
              <a:rPr lang="en-US" sz="3400" dirty="0" smtClean="0"/>
              <a:t> </a:t>
            </a:r>
            <a:r>
              <a:rPr lang="en-US" sz="3400" dirty="0" err="1" smtClean="0"/>
              <a:t>dengan</a:t>
            </a:r>
            <a:r>
              <a:rPr lang="en-US" sz="3400" dirty="0" smtClean="0"/>
              <a:t> </a:t>
            </a:r>
            <a:r>
              <a:rPr lang="en-US" sz="3400" dirty="0" err="1" smtClean="0"/>
              <a:t>lainnya</a:t>
            </a:r>
            <a:r>
              <a:rPr lang="en-US" sz="3400" dirty="0" smtClean="0"/>
              <a:t>.</a:t>
            </a:r>
            <a:r>
              <a:rPr lang="id-ID" sz="3400" dirty="0" smtClean="0"/>
              <a:t>	</a:t>
            </a:r>
          </a:p>
          <a:p>
            <a:pPr algn="just">
              <a:buNone/>
            </a:pPr>
            <a:r>
              <a:rPr lang="id-ID" sz="3400" dirty="0" smtClean="0"/>
              <a:t>		Interaksi antara manusia dan lingkungan hidupnya dapat dibedakan menjadi dua, yakni interaksi harmonis dan tidak harmonis . interaksi dikatakan harmonis apabila interaksi manusia dan lingkungan hidupnya berada dalam batas keseimbangan dan dapat pulih seketika dalam keseimbangan. Namun, apabila batas kemampuan salah satu subsistem sudah terlampaui, tidak seimbang, atau tidak mampu memainkan fungsinya, maka interaksi manusia dan lingkungan hidupnya tidak harmonis maka disebut masalah lingkungan hidup. Pola interaksi harmonis antara manusia dengan lingkungan hidup ditelusuri dari nilai-nilai dan pandangan hidup suatu masyarakat terhadap lingkungan hidup. </a:t>
            </a:r>
          </a:p>
          <a:p>
            <a:pPr>
              <a:buNone/>
            </a:pP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3950"/>
            <a:ext cx="7772400" cy="917596"/>
          </a:xfrm>
        </p:spPr>
        <p:txBody>
          <a:bodyPr>
            <a:normAutofit fontScale="90000"/>
          </a:bodyPr>
          <a:lstStyle/>
          <a:p>
            <a:r>
              <a:rPr lang="id-ID" dirty="0" smtClean="0"/>
              <a:t>TUJUAN PENGELOLAAN LINGKUNGAN</a:t>
            </a:r>
            <a:endParaRPr lang="id-ID" dirty="0"/>
          </a:p>
        </p:txBody>
      </p:sp>
      <p:sp>
        <p:nvSpPr>
          <p:cNvPr id="3" name="Content Placeholder 2"/>
          <p:cNvSpPr>
            <a:spLocks noGrp="1"/>
          </p:cNvSpPr>
          <p:nvPr>
            <p:ph sz="quarter" idx="1"/>
          </p:nvPr>
        </p:nvSpPr>
        <p:spPr>
          <a:xfrm>
            <a:off x="914400" y="1214422"/>
            <a:ext cx="7772400" cy="4572000"/>
          </a:xfrm>
        </p:spPr>
        <p:txBody>
          <a:bodyPr>
            <a:noAutofit/>
          </a:bodyPr>
          <a:lstStyle/>
          <a:p>
            <a:pPr lvl="0"/>
            <a:r>
              <a:rPr lang="id-ID" sz="2100" dirty="0" smtClean="0"/>
              <a:t>Mencapai kelestarian hubungan manusia dengan lingkungan hidup sebagai tujuan pembangunan manusia seutuhnya.</a:t>
            </a:r>
          </a:p>
          <a:p>
            <a:pPr lvl="0"/>
            <a:r>
              <a:rPr lang="id-ID" sz="2100" dirty="0" smtClean="0"/>
              <a:t>Mengendalikan pemanfaatan sumber daya lingkungan secara bijaksana agar seluruh sumber daya alam digunakan oleh kepentingan orang banyak seproduktif mungkin dan menekan pemborosan seminimal mungkin.</a:t>
            </a:r>
          </a:p>
          <a:p>
            <a:pPr lvl="0"/>
            <a:r>
              <a:rPr lang="id-ID" sz="2100" dirty="0" smtClean="0"/>
              <a:t>Mewujudkan manusia sebagai pembina lingkungan hidup</a:t>
            </a:r>
          </a:p>
          <a:p>
            <a:pPr lvl="0"/>
            <a:r>
              <a:rPr lang="id-ID" sz="2100" dirty="0" smtClean="0"/>
              <a:t>Melaksanakan pembangunan berwawasan lingkungan untuk kepentingan generasi sekarang dan mendatang.</a:t>
            </a:r>
          </a:p>
          <a:p>
            <a:pPr lvl="0"/>
            <a:r>
              <a:rPr lang="id-ID" sz="2100" dirty="0" smtClean="0"/>
              <a:t>Pemerintah melalui Peraturan Pemerintah No. 29 Tahun 1986 mengenai Analisis Dampak Lingkungan diantaranya, memberikan kewajiban kepada para pengelola dan pemilik pabrik untuk menyelenggarakan sebuah studi kelayakan teknis dan ekonomis serta analisis dampak lingkungan yang dapat dipertanggungjawabkan.</a:t>
            </a:r>
          </a:p>
          <a:p>
            <a:pPr lvl="0"/>
            <a:r>
              <a:rPr lang="id-ID" sz="2100" dirty="0" smtClean="0"/>
              <a:t>Melindungi negara terhadap dampak kegiatan di luar wilayah negara yang menyebabkan kerusakan dan pencemaran lingkungan.</a:t>
            </a:r>
          </a:p>
          <a:p>
            <a:pPr>
              <a:buNone/>
            </a:pPr>
            <a:endParaRPr lang="id-ID" sz="2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MASALAH LINGKUNGAN HIDUP DI INDONESIA</a:t>
            </a:r>
            <a:endParaRPr lang="id-ID" dirty="0"/>
          </a:p>
        </p:txBody>
      </p:sp>
      <p:sp>
        <p:nvSpPr>
          <p:cNvPr id="3" name="Content Placeholder 2"/>
          <p:cNvSpPr>
            <a:spLocks noGrp="1"/>
          </p:cNvSpPr>
          <p:nvPr>
            <p:ph sz="quarter" idx="1"/>
          </p:nvPr>
        </p:nvSpPr>
        <p:spPr/>
        <p:txBody>
          <a:bodyPr/>
          <a:lstStyle/>
          <a:p>
            <a:pPr marL="514350" lvl="0" indent="-514350">
              <a:buAutoNum type="alphaLcPeriod"/>
            </a:pPr>
            <a:r>
              <a:rPr lang="en-US" b="1" dirty="0" err="1" smtClean="0"/>
              <a:t>Deforestasi</a:t>
            </a:r>
            <a:endParaRPr lang="id-ID" b="1" dirty="0" smtClean="0"/>
          </a:p>
          <a:p>
            <a:pPr marL="514350" lvl="0" indent="-514350">
              <a:buAutoNum type="alphaLcPeriod"/>
            </a:pPr>
            <a:r>
              <a:rPr lang="id-ID" b="1" dirty="0" smtClean="0"/>
              <a:t>Degradasi Lahan</a:t>
            </a:r>
          </a:p>
          <a:p>
            <a:pPr marL="514350" lvl="0" indent="-514350">
              <a:buAutoNum type="alphaLcPeriod"/>
            </a:pPr>
            <a:r>
              <a:rPr lang="id-ID" b="1" dirty="0" smtClean="0"/>
              <a:t>Kekurangan Air</a:t>
            </a:r>
          </a:p>
          <a:p>
            <a:pPr marL="514350" lvl="0" indent="-514350">
              <a:buAutoNum type="alphaLcPeriod"/>
            </a:pPr>
            <a:r>
              <a:rPr lang="id-ID" b="1" dirty="0" smtClean="0"/>
              <a:t>Polusi Udara dan Air</a:t>
            </a: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PENGELOLAAN LINGKUNGAN HIDUP DI INDONESIA</a:t>
            </a:r>
            <a:endParaRPr lang="id-ID" dirty="0"/>
          </a:p>
        </p:txBody>
      </p:sp>
      <p:sp>
        <p:nvSpPr>
          <p:cNvPr id="3" name="Content Placeholder 2"/>
          <p:cNvSpPr>
            <a:spLocks noGrp="1"/>
          </p:cNvSpPr>
          <p:nvPr>
            <p:ph sz="quarter" idx="1"/>
          </p:nvPr>
        </p:nvSpPr>
        <p:spPr>
          <a:xfrm>
            <a:off x="914400" y="1714488"/>
            <a:ext cx="7772400" cy="4305312"/>
          </a:xfrm>
        </p:spPr>
        <p:txBody>
          <a:bodyPr>
            <a:normAutofit/>
          </a:bodyPr>
          <a:lstStyle/>
          <a:p>
            <a:pPr>
              <a:buNone/>
            </a:pPr>
            <a:r>
              <a:rPr lang="id-ID" dirty="0" smtClean="0"/>
              <a:t>	</a:t>
            </a:r>
            <a:r>
              <a:rPr lang="id-ID" sz="3000" dirty="0" smtClean="0"/>
              <a:t>	Berdasarkan UU No. 23 Th. 1997 </a:t>
            </a:r>
            <a:r>
              <a:rPr lang="id-ID" sz="3000" b="1" i="1" dirty="0" smtClean="0"/>
              <a:t>lingkungan hidup adalah</a:t>
            </a:r>
            <a:r>
              <a:rPr lang="id-ID" sz="3000" dirty="0" smtClean="0"/>
              <a:t> kesatuan ruang dengan kesemua benda, daya, keadaan, dan makhluk hidup, termasuk manusia dan perilakunya, yang mempengaruhi kelangsungan perikehidupan dan kesejahteraan manusia serta makhluk hidup lainnya.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571480"/>
            <a:ext cx="8043890" cy="5448320"/>
          </a:xfrm>
        </p:spPr>
        <p:txBody>
          <a:bodyPr>
            <a:normAutofit fontScale="92500" lnSpcReduction="20000"/>
          </a:bodyPr>
          <a:lstStyle/>
          <a:p>
            <a:pPr>
              <a:buNone/>
            </a:pPr>
            <a:r>
              <a:rPr lang="id-ID" sz="2800" dirty="0" smtClean="0"/>
              <a:t>Pada Bab II pasal 4 UU No. 23 Th. 1997 dikemukakan bahwa sasaran pengelolaan lingkungan hidup adalah sebagai berikut :</a:t>
            </a:r>
          </a:p>
          <a:p>
            <a:pPr lvl="0"/>
            <a:r>
              <a:rPr lang="id-ID" sz="2800" dirty="0" smtClean="0"/>
              <a:t>Tercapainya keselarasan, keserasian, dan keseimbangan antara manusia dan lingkungan hidup.</a:t>
            </a:r>
          </a:p>
          <a:p>
            <a:pPr lvl="0"/>
            <a:r>
              <a:rPr lang="id-ID" sz="2800" dirty="0" smtClean="0"/>
              <a:t>Terwujudnya manusia Indonesia sebagai insan lingkungan hidup yang mempunyai sikap dan tindak untuk melindungi serta membina lingkungan hidup.</a:t>
            </a:r>
          </a:p>
          <a:p>
            <a:pPr lvl="0"/>
            <a:r>
              <a:rPr lang="id-ID" sz="2800" dirty="0" smtClean="0"/>
              <a:t>Terjaminnya kepentingan generasi masa kini dan generasi masa mendatang.</a:t>
            </a:r>
          </a:p>
          <a:p>
            <a:pPr lvl="0"/>
            <a:r>
              <a:rPr lang="id-ID" sz="2800" dirty="0" smtClean="0"/>
              <a:t>Tercapainya kelestarian fungsi lingkungan hidup.</a:t>
            </a:r>
          </a:p>
          <a:p>
            <a:pPr lvl="0"/>
            <a:r>
              <a:rPr lang="id-ID" sz="2800" dirty="0" smtClean="0"/>
              <a:t>Terkendalinya pemanfaatan sumber daya secara bijaksana.</a:t>
            </a:r>
          </a:p>
          <a:p>
            <a:pPr lvl="0"/>
            <a:r>
              <a:rPr lang="id-ID" sz="2800" dirty="0" smtClean="0"/>
              <a:t>Terlindunginya Negara Kesatuan Republik Indonesia (NKRI) dari dampak usaha dan/atau kegiatan di luar wilayah negara yang menyebabkan pencemaran dan kerusakan lingkungan hidup.</a:t>
            </a:r>
          </a:p>
          <a:p>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00042"/>
            <a:ext cx="7772400" cy="5519758"/>
          </a:xfrm>
        </p:spPr>
        <p:txBody>
          <a:bodyPr/>
          <a:lstStyle/>
          <a:p>
            <a:pPr>
              <a:buNone/>
            </a:pPr>
            <a:r>
              <a:rPr lang="id-ID" dirty="0" smtClean="0"/>
              <a:t>	</a:t>
            </a:r>
            <a:r>
              <a:rPr lang="en-US" dirty="0" err="1" smtClean="0"/>
              <a:t>Untuk</a:t>
            </a:r>
            <a:r>
              <a:rPr lang="en-US" dirty="0" smtClean="0"/>
              <a:t> </a:t>
            </a:r>
            <a:r>
              <a:rPr lang="en-US" dirty="0" err="1" smtClean="0"/>
              <a:t>mengatasi</a:t>
            </a:r>
            <a:r>
              <a:rPr lang="en-US" dirty="0" smtClean="0"/>
              <a:t> </a:t>
            </a:r>
            <a:r>
              <a:rPr lang="en-US" dirty="0" err="1" smtClean="0"/>
              <a:t>tingkat</a:t>
            </a:r>
            <a:r>
              <a:rPr lang="en-US" dirty="0" smtClean="0"/>
              <a:t> </a:t>
            </a:r>
            <a:r>
              <a:rPr lang="en-US" dirty="0" err="1" smtClean="0"/>
              <a:t>kerusakan</a:t>
            </a:r>
            <a:r>
              <a:rPr lang="en-US" dirty="0" smtClean="0"/>
              <a:t> </a:t>
            </a:r>
            <a:r>
              <a:rPr lang="en-US" dirty="0" err="1" smtClean="0"/>
              <a:t>lingkungan</a:t>
            </a:r>
            <a:r>
              <a:rPr lang="en-US" dirty="0" smtClean="0"/>
              <a:t> </a:t>
            </a:r>
            <a:r>
              <a:rPr lang="en-US" dirty="0" err="1" smtClean="0"/>
              <a:t>berbagai</a:t>
            </a:r>
            <a:r>
              <a:rPr lang="en-US" dirty="0" smtClean="0"/>
              <a:t> </a:t>
            </a:r>
            <a:r>
              <a:rPr lang="en-US" dirty="0" err="1" smtClean="0"/>
              <a:t>upaya</a:t>
            </a:r>
            <a:r>
              <a:rPr lang="en-US" dirty="0" smtClean="0"/>
              <a:t> yang </a:t>
            </a:r>
            <a:r>
              <a:rPr lang="en-US" dirty="0" err="1" smtClean="0"/>
              <a:t>telah</a:t>
            </a:r>
            <a:r>
              <a:rPr lang="en-US" dirty="0" smtClean="0"/>
              <a:t> </a:t>
            </a:r>
            <a:r>
              <a:rPr lang="en-US" dirty="0" err="1" smtClean="0"/>
              <a:t>dilakukan</a:t>
            </a:r>
            <a:r>
              <a:rPr lang="en-US" dirty="0" smtClean="0"/>
              <a:t> </a:t>
            </a:r>
            <a:r>
              <a:rPr lang="en-US" dirty="0" err="1" smtClean="0"/>
              <a:t>guna</a:t>
            </a:r>
            <a:r>
              <a:rPr lang="en-US" dirty="0" smtClean="0"/>
              <a:t> </a:t>
            </a:r>
            <a:r>
              <a:rPr lang="en-US" dirty="0" err="1" smtClean="0"/>
              <a:t>meminimalisir</a:t>
            </a:r>
            <a:r>
              <a:rPr lang="en-US" dirty="0" smtClean="0"/>
              <a:t> </a:t>
            </a:r>
            <a:r>
              <a:rPr lang="en-US" dirty="0" err="1" smtClean="0"/>
              <a:t>dampak</a:t>
            </a:r>
            <a:r>
              <a:rPr lang="en-US" dirty="0" smtClean="0"/>
              <a:t> </a:t>
            </a:r>
            <a:r>
              <a:rPr lang="en-US" dirty="0" err="1" smtClean="0"/>
              <a:t>kerusakan</a:t>
            </a:r>
            <a:r>
              <a:rPr lang="en-US" dirty="0" smtClean="0"/>
              <a:t> </a:t>
            </a:r>
            <a:r>
              <a:rPr lang="en-US" dirty="0" err="1" smtClean="0"/>
              <a:t>tersebut</a:t>
            </a:r>
            <a:r>
              <a:rPr lang="en-US" dirty="0" smtClean="0"/>
              <a:t>, </a:t>
            </a:r>
            <a:r>
              <a:rPr lang="en-US" dirty="0" err="1" smtClean="0"/>
              <a:t>antara</a:t>
            </a:r>
            <a:r>
              <a:rPr lang="en-US" dirty="0" smtClean="0"/>
              <a:t> lain:</a:t>
            </a:r>
            <a:endParaRPr lang="id-ID" dirty="0" smtClean="0"/>
          </a:p>
          <a:p>
            <a:pPr marL="514350" indent="-514350">
              <a:buAutoNum type="arabicPeriod"/>
            </a:pPr>
            <a:r>
              <a:rPr lang="id-ID" dirty="0" smtClean="0"/>
              <a:t>Membuat AMDAL (Analisis Mengenai Dampak Lingkungan)</a:t>
            </a:r>
          </a:p>
          <a:p>
            <a:pPr marL="514350" indent="-514350">
              <a:buAutoNum type="arabicPeriod"/>
            </a:pPr>
            <a:r>
              <a:rPr lang="en-US" dirty="0" err="1" smtClean="0"/>
              <a:t>Melaksanakan</a:t>
            </a:r>
            <a:r>
              <a:rPr lang="en-US" dirty="0" smtClean="0"/>
              <a:t> Pembangunan Yang </a:t>
            </a:r>
            <a:r>
              <a:rPr lang="en-US" dirty="0" err="1" smtClean="0"/>
              <a:t>Berwawasan</a:t>
            </a:r>
            <a:r>
              <a:rPr lang="en-US" dirty="0" smtClean="0"/>
              <a:t> </a:t>
            </a:r>
            <a:r>
              <a:rPr lang="en-US" dirty="0" err="1" smtClean="0"/>
              <a:t>Lingkungan</a:t>
            </a:r>
            <a:endParaRPr lang="id-ID" dirty="0" smtClean="0"/>
          </a:p>
          <a:p>
            <a:pPr marL="514350" indent="-514350">
              <a:buAutoNum type="arabicPeriod"/>
            </a:pPr>
            <a:r>
              <a:rPr lang="en-US" dirty="0" err="1" smtClean="0"/>
              <a:t>Menerapkan</a:t>
            </a:r>
            <a:r>
              <a:rPr lang="en-US" dirty="0" smtClean="0"/>
              <a:t> </a:t>
            </a:r>
            <a:r>
              <a:rPr lang="en-US" dirty="0" err="1" smtClean="0"/>
              <a:t>Prinsip</a:t>
            </a:r>
            <a:r>
              <a:rPr lang="en-US" dirty="0" smtClean="0"/>
              <a:t> </a:t>
            </a:r>
            <a:r>
              <a:rPr lang="en-US" dirty="0" err="1" smtClean="0"/>
              <a:t>Pemeliharaan</a:t>
            </a:r>
            <a:r>
              <a:rPr lang="en-US" dirty="0" smtClean="0"/>
              <a:t>  </a:t>
            </a:r>
            <a:r>
              <a:rPr lang="en-US" dirty="0" err="1" smtClean="0"/>
              <a:t>Daya</a:t>
            </a:r>
            <a:r>
              <a:rPr lang="en-US" dirty="0" smtClean="0"/>
              <a:t> </a:t>
            </a:r>
            <a:r>
              <a:rPr lang="en-US" dirty="0" err="1" smtClean="0"/>
              <a:t>Dukung</a:t>
            </a:r>
            <a:r>
              <a:rPr lang="en-US" dirty="0" smtClean="0"/>
              <a:t> </a:t>
            </a:r>
            <a:r>
              <a:rPr lang="en-US" dirty="0" err="1" smtClean="0"/>
              <a:t>Lingkungan</a:t>
            </a:r>
            <a:r>
              <a:rPr lang="en-US" dirty="0" smtClean="0"/>
              <a:t> </a:t>
            </a:r>
            <a:r>
              <a:rPr lang="en-US" dirty="0" err="1" smtClean="0"/>
              <a:t>Dalam</a:t>
            </a:r>
            <a:endParaRPr lang="id-ID" dirty="0" smtClean="0"/>
          </a:p>
          <a:p>
            <a:pPr marL="514350" lvl="0" indent="-514350">
              <a:buFont typeface="Wingdings 2"/>
              <a:buAutoNum type="arabicPeriod"/>
            </a:pPr>
            <a:r>
              <a:rPr lang="en-US" dirty="0" err="1" smtClean="0"/>
              <a:t>Menerapkan</a:t>
            </a:r>
            <a:r>
              <a:rPr lang="en-US" dirty="0" smtClean="0"/>
              <a:t> </a:t>
            </a:r>
            <a:r>
              <a:rPr lang="en-US" dirty="0" err="1" smtClean="0"/>
              <a:t>Pengelolaan</a:t>
            </a:r>
            <a:r>
              <a:rPr lang="en-US" dirty="0" smtClean="0"/>
              <a:t> </a:t>
            </a:r>
            <a:r>
              <a:rPr lang="en-US" dirty="0" err="1" smtClean="0"/>
              <a:t>Limbah</a:t>
            </a:r>
            <a:r>
              <a:rPr lang="en-US" dirty="0" smtClean="0"/>
              <a:t> </a:t>
            </a:r>
            <a:r>
              <a:rPr lang="en-US" dirty="0" err="1" smtClean="0"/>
              <a:t>Secara</a:t>
            </a:r>
            <a:r>
              <a:rPr lang="en-US" dirty="0" smtClean="0"/>
              <a:t> </a:t>
            </a:r>
            <a:r>
              <a:rPr lang="en-US" dirty="0" err="1" smtClean="0"/>
              <a:t>Benar</a:t>
            </a:r>
            <a:r>
              <a:rPr lang="en-US" dirty="0" smtClean="0"/>
              <a:t>.</a:t>
            </a:r>
            <a:endParaRPr lang="id-ID" dirty="0" smtClean="0"/>
          </a:p>
          <a:p>
            <a:pPr marL="514350" indent="-514350">
              <a:buNone/>
            </a:pP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TotalTime>
  <Words>60</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PENGELOLAAN LINGKUNGAN HIDUP</vt:lpstr>
      <vt:lpstr>PENDAHULUAN</vt:lpstr>
      <vt:lpstr>LINGKUNGAN HIDUP</vt:lpstr>
      <vt:lpstr>LINGKUNGAN HIDUP DAN MANUSIA</vt:lpstr>
      <vt:lpstr>TUJUAN PENGELOLAAN LINGKUNGAN</vt:lpstr>
      <vt:lpstr>MASALAH LINGKUNGAN HIDUP DI INDONESIA</vt:lpstr>
      <vt:lpstr>PENGELOLAAN LINGKUNGAN HIDUP DI INDONESIA</vt:lpstr>
      <vt:lpstr>PowerPoint Presentation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PENGELOLAAN LINGKUNGAN HIDUP</dc:title>
  <dc:creator>User</dc:creator>
  <cp:lastModifiedBy>Windows User</cp:lastModifiedBy>
  <cp:revision>4</cp:revision>
  <dcterms:created xsi:type="dcterms:W3CDTF">2017-03-06T12:58:32Z</dcterms:created>
  <dcterms:modified xsi:type="dcterms:W3CDTF">2018-02-08T01:19:25Z</dcterms:modified>
</cp:coreProperties>
</file>