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5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9132-3960-4645-8DC3-061355C1CB9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EACC-057C-4160-B14A-E8E2D7D9DB2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9132-3960-4645-8DC3-061355C1CB9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EACC-057C-4160-B14A-E8E2D7D9DB2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9132-3960-4645-8DC3-061355C1CB9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EACC-057C-4160-B14A-E8E2D7D9DB2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9132-3960-4645-8DC3-061355C1CB9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EACC-057C-4160-B14A-E8E2D7D9DB2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9132-3960-4645-8DC3-061355C1CB9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EACC-057C-4160-B14A-E8E2D7D9DB2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9132-3960-4645-8DC3-061355C1CB9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EACC-057C-4160-B14A-E8E2D7D9DB2E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9132-3960-4645-8DC3-061355C1CB9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EACC-057C-4160-B14A-E8E2D7D9DB2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9132-3960-4645-8DC3-061355C1CB9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EACC-057C-4160-B14A-E8E2D7D9DB2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9132-3960-4645-8DC3-061355C1CB9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EACC-057C-4160-B14A-E8E2D7D9DB2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9132-3960-4645-8DC3-061355C1CB9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3AEACC-057C-4160-B14A-E8E2D7D9DB2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-1" fmla="*/ 0 w 7104888"/>
              <a:gd name="connsiteY0-2" fmla="*/ 0 h 6858000"/>
              <a:gd name="connsiteX1-3" fmla="*/ 5695188 w 7104888"/>
              <a:gd name="connsiteY1-4" fmla="*/ 0 h 6858000"/>
              <a:gd name="connsiteX2-5" fmla="*/ 7104888 w 7104888"/>
              <a:gd name="connsiteY2-6" fmla="*/ 0 h 6858000"/>
              <a:gd name="connsiteX3-7" fmla="*/ 7104888 w 7104888"/>
              <a:gd name="connsiteY3-8" fmla="*/ 6858000 h 6858000"/>
              <a:gd name="connsiteX4-9" fmla="*/ 0 w 7104888"/>
              <a:gd name="connsiteY4-10" fmla="*/ 6858000 h 6858000"/>
              <a:gd name="connsiteX5" fmla="*/ 0 w 7104888"/>
              <a:gd name="connsiteY5" fmla="*/ 0 h 6858000"/>
              <a:gd name="connsiteX0-11" fmla="*/ 10287 w 7115175"/>
              <a:gd name="connsiteY0-12" fmla="*/ 0 h 6858000"/>
              <a:gd name="connsiteX1-13" fmla="*/ 5705475 w 7115175"/>
              <a:gd name="connsiteY1-14" fmla="*/ 0 h 6858000"/>
              <a:gd name="connsiteX2-15" fmla="*/ 7115175 w 7115175"/>
              <a:gd name="connsiteY2-16" fmla="*/ 0 h 6858000"/>
              <a:gd name="connsiteX3-17" fmla="*/ 7115175 w 7115175"/>
              <a:gd name="connsiteY3-18" fmla="*/ 6858000 h 6858000"/>
              <a:gd name="connsiteX4-19" fmla="*/ 10287 w 7115175"/>
              <a:gd name="connsiteY4-20" fmla="*/ 6858000 h 6858000"/>
              <a:gd name="connsiteX5-21" fmla="*/ 0 w 7115175"/>
              <a:gd name="connsiteY5-22" fmla="*/ 5048250 h 6858000"/>
              <a:gd name="connsiteX6" fmla="*/ 10287 w 7115175"/>
              <a:gd name="connsiteY6" fmla="*/ 0 h 6858000"/>
              <a:gd name="connsiteX0-23" fmla="*/ 10287 w 7115175"/>
              <a:gd name="connsiteY0-24" fmla="*/ 0 h 6858000"/>
              <a:gd name="connsiteX1-25" fmla="*/ 5705475 w 7115175"/>
              <a:gd name="connsiteY1-26" fmla="*/ 0 h 6858000"/>
              <a:gd name="connsiteX2-27" fmla="*/ 7115175 w 7115175"/>
              <a:gd name="connsiteY2-28" fmla="*/ 0 h 6858000"/>
              <a:gd name="connsiteX3-29" fmla="*/ 7115175 w 7115175"/>
              <a:gd name="connsiteY3-30" fmla="*/ 6858000 h 6858000"/>
              <a:gd name="connsiteX4-31" fmla="*/ 1533526 w 7115175"/>
              <a:gd name="connsiteY4-32" fmla="*/ 6848475 h 6858000"/>
              <a:gd name="connsiteX5-33" fmla="*/ 10287 w 7115175"/>
              <a:gd name="connsiteY5-34" fmla="*/ 6858000 h 6858000"/>
              <a:gd name="connsiteX6-35" fmla="*/ 0 w 7115175"/>
              <a:gd name="connsiteY6-36" fmla="*/ 5048250 h 6858000"/>
              <a:gd name="connsiteX7" fmla="*/ 10287 w 7115175"/>
              <a:gd name="connsiteY7" fmla="*/ 0 h 6858000"/>
              <a:gd name="connsiteX0-37" fmla="*/ 10287 w 7115175"/>
              <a:gd name="connsiteY0-38" fmla="*/ 0 h 6858000"/>
              <a:gd name="connsiteX1-39" fmla="*/ 5705475 w 7115175"/>
              <a:gd name="connsiteY1-40" fmla="*/ 0 h 6858000"/>
              <a:gd name="connsiteX2-41" fmla="*/ 7115175 w 7115175"/>
              <a:gd name="connsiteY2-42" fmla="*/ 0 h 6858000"/>
              <a:gd name="connsiteX3-43" fmla="*/ 7115175 w 7115175"/>
              <a:gd name="connsiteY3-44" fmla="*/ 6858000 h 6858000"/>
              <a:gd name="connsiteX4-45" fmla="*/ 1533526 w 7115175"/>
              <a:gd name="connsiteY4-46" fmla="*/ 6848475 h 6858000"/>
              <a:gd name="connsiteX5-47" fmla="*/ 0 w 7115175"/>
              <a:gd name="connsiteY5-48" fmla="*/ 5048250 h 6858000"/>
              <a:gd name="connsiteX6-49" fmla="*/ 10287 w 7115175"/>
              <a:gd name="connsiteY6-50" fmla="*/ 0 h 6858000"/>
              <a:gd name="connsiteX0-51" fmla="*/ 0 w 7115175"/>
              <a:gd name="connsiteY0-52" fmla="*/ 5048250 h 6858000"/>
              <a:gd name="connsiteX1-53" fmla="*/ 5705475 w 7115175"/>
              <a:gd name="connsiteY1-54" fmla="*/ 0 h 6858000"/>
              <a:gd name="connsiteX2-55" fmla="*/ 7115175 w 7115175"/>
              <a:gd name="connsiteY2-56" fmla="*/ 0 h 6858000"/>
              <a:gd name="connsiteX3-57" fmla="*/ 7115175 w 7115175"/>
              <a:gd name="connsiteY3-58" fmla="*/ 6858000 h 6858000"/>
              <a:gd name="connsiteX4-59" fmla="*/ 1533526 w 7115175"/>
              <a:gd name="connsiteY4-60" fmla="*/ 6848475 h 6858000"/>
              <a:gd name="connsiteX5-61" fmla="*/ 0 w 7115175"/>
              <a:gd name="connsiteY5-62" fmla="*/ 504825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1809750 h 1809750"/>
              <a:gd name="connsiteX1-3" fmla="*/ 1895475 w 3571875"/>
              <a:gd name="connsiteY1-4" fmla="*/ 0 h 1809750"/>
              <a:gd name="connsiteX2-5" fmla="*/ 3571875 w 3571875"/>
              <a:gd name="connsiteY2-6" fmla="*/ 1809750 h 1809750"/>
              <a:gd name="connsiteX3-7" fmla="*/ 0 w 3571875"/>
              <a:gd name="connsiteY3-8" fmla="*/ 1809750 h 1809750"/>
              <a:gd name="connsiteX0-9" fmla="*/ 0 w 3571875"/>
              <a:gd name="connsiteY0-10" fmla="*/ 1809750 h 1809750"/>
              <a:gd name="connsiteX1-11" fmla="*/ 2038350 w 3571875"/>
              <a:gd name="connsiteY1-12" fmla="*/ 0 h 1809750"/>
              <a:gd name="connsiteX2-13" fmla="*/ 3571875 w 3571875"/>
              <a:gd name="connsiteY2-14" fmla="*/ 1809750 h 1809750"/>
              <a:gd name="connsiteX3-15" fmla="*/ 0 w 3571875"/>
              <a:gd name="connsiteY3-16" fmla="*/ 1809750 h 1809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9132-3960-4645-8DC3-061355C1CB9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EACC-057C-4160-B14A-E8E2D7D9DB2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4210050 h 4210050"/>
              <a:gd name="connsiteX1-3" fmla="*/ 0 w 3571875"/>
              <a:gd name="connsiteY1-4" fmla="*/ 0 h 4210050"/>
              <a:gd name="connsiteX2-5" fmla="*/ 2028825 w 3571875"/>
              <a:gd name="connsiteY2-6" fmla="*/ 2388394 h 4210050"/>
              <a:gd name="connsiteX3-7" fmla="*/ 3571875 w 3571875"/>
              <a:gd name="connsiteY3-8" fmla="*/ 4210050 h 4210050"/>
              <a:gd name="connsiteX4" fmla="*/ 0 w 3571875"/>
              <a:gd name="connsiteY4" fmla="*/ 4210050 h 4210050"/>
              <a:gd name="connsiteX0-9" fmla="*/ 0 w 3571875"/>
              <a:gd name="connsiteY0-10" fmla="*/ 4210050 h 4210050"/>
              <a:gd name="connsiteX1-11" fmla="*/ 0 w 3571875"/>
              <a:gd name="connsiteY1-12" fmla="*/ 0 h 4210050"/>
              <a:gd name="connsiteX2-13" fmla="*/ 2028825 w 3571875"/>
              <a:gd name="connsiteY2-14" fmla="*/ 2205038 h 4210050"/>
              <a:gd name="connsiteX3-15" fmla="*/ 3571875 w 3571875"/>
              <a:gd name="connsiteY3-16" fmla="*/ 4210050 h 4210050"/>
              <a:gd name="connsiteX4-17" fmla="*/ 0 w 3571875"/>
              <a:gd name="connsiteY4-18" fmla="*/ 4210050 h 4210050"/>
              <a:gd name="connsiteX0-19" fmla="*/ 0 w 3571875"/>
              <a:gd name="connsiteY0-20" fmla="*/ 4210050 h 4210050"/>
              <a:gd name="connsiteX1-21" fmla="*/ 0 w 3571875"/>
              <a:gd name="connsiteY1-22" fmla="*/ 0 h 4210050"/>
              <a:gd name="connsiteX2-23" fmla="*/ 2028825 w 3571875"/>
              <a:gd name="connsiteY2-24" fmla="*/ 2393157 h 4210050"/>
              <a:gd name="connsiteX3-25" fmla="*/ 3571875 w 3571875"/>
              <a:gd name="connsiteY3-26" fmla="*/ 4210050 h 4210050"/>
              <a:gd name="connsiteX4-27" fmla="*/ 0 w 3571875"/>
              <a:gd name="connsiteY4-28" fmla="*/ 4210050 h 4210050"/>
              <a:gd name="connsiteX0-29" fmla="*/ 0 w 3571875"/>
              <a:gd name="connsiteY0-30" fmla="*/ 4210050 h 4210050"/>
              <a:gd name="connsiteX1-31" fmla="*/ 0 w 3571875"/>
              <a:gd name="connsiteY1-32" fmla="*/ 0 h 4210050"/>
              <a:gd name="connsiteX2-33" fmla="*/ 2028825 w 3571875"/>
              <a:gd name="connsiteY2-34" fmla="*/ 2393157 h 4210050"/>
              <a:gd name="connsiteX3-35" fmla="*/ 3571875 w 3571875"/>
              <a:gd name="connsiteY3-36" fmla="*/ 4210050 h 4210050"/>
              <a:gd name="connsiteX4-37" fmla="*/ 0 w 3571875"/>
              <a:gd name="connsiteY4-38" fmla="*/ 4210050 h 4210050"/>
              <a:gd name="connsiteX0-39" fmla="*/ 0 w 3571875"/>
              <a:gd name="connsiteY0-40" fmla="*/ 4210050 h 4210050"/>
              <a:gd name="connsiteX1-41" fmla="*/ 0 w 3571875"/>
              <a:gd name="connsiteY1-42" fmla="*/ 0 h 4210050"/>
              <a:gd name="connsiteX2-43" fmla="*/ 2028825 w 3571875"/>
              <a:gd name="connsiteY2-44" fmla="*/ 2281238 h 4210050"/>
              <a:gd name="connsiteX3-45" fmla="*/ 3571875 w 3571875"/>
              <a:gd name="connsiteY3-46" fmla="*/ 4210050 h 4210050"/>
              <a:gd name="connsiteX4-47" fmla="*/ 0 w 3571875"/>
              <a:gd name="connsiteY4-48" fmla="*/ 4210050 h 4210050"/>
              <a:gd name="connsiteX0-49" fmla="*/ 0 w 3571875"/>
              <a:gd name="connsiteY0-50" fmla="*/ 4210050 h 4210050"/>
              <a:gd name="connsiteX1-51" fmla="*/ 0 w 3571875"/>
              <a:gd name="connsiteY1-52" fmla="*/ 0 h 4210050"/>
              <a:gd name="connsiteX2-53" fmla="*/ 2028825 w 3571875"/>
              <a:gd name="connsiteY2-54" fmla="*/ 2393157 h 4210050"/>
              <a:gd name="connsiteX3-55" fmla="*/ 3571875 w 3571875"/>
              <a:gd name="connsiteY3-56" fmla="*/ 4210050 h 4210050"/>
              <a:gd name="connsiteX4-57" fmla="*/ 0 w 3571875"/>
              <a:gd name="connsiteY4-58" fmla="*/ 4210050 h 4210050"/>
              <a:gd name="connsiteX0-59" fmla="*/ 0 w 3571875"/>
              <a:gd name="connsiteY0-60" fmla="*/ 4210050 h 4210050"/>
              <a:gd name="connsiteX1-61" fmla="*/ 0 w 3571875"/>
              <a:gd name="connsiteY1-62" fmla="*/ 0 h 4210050"/>
              <a:gd name="connsiteX2-63" fmla="*/ 2028825 w 3571875"/>
              <a:gd name="connsiteY2-64" fmla="*/ 2393157 h 4210050"/>
              <a:gd name="connsiteX3-65" fmla="*/ 3571875 w 3571875"/>
              <a:gd name="connsiteY3-66" fmla="*/ 4210050 h 4210050"/>
              <a:gd name="connsiteX4-67" fmla="*/ 0 w 3571875"/>
              <a:gd name="connsiteY4-68" fmla="*/ 4210050 h 4210050"/>
              <a:gd name="connsiteX0-69" fmla="*/ 0 w 3571875"/>
              <a:gd name="connsiteY0-70" fmla="*/ 4210050 h 4210050"/>
              <a:gd name="connsiteX1-71" fmla="*/ 0 w 3571875"/>
              <a:gd name="connsiteY1-72" fmla="*/ 0 h 4210050"/>
              <a:gd name="connsiteX2-73" fmla="*/ 2076450 w 3571875"/>
              <a:gd name="connsiteY2-74" fmla="*/ 2274094 h 4210050"/>
              <a:gd name="connsiteX3-75" fmla="*/ 3571875 w 3571875"/>
              <a:gd name="connsiteY3-76" fmla="*/ 4210050 h 4210050"/>
              <a:gd name="connsiteX4-77" fmla="*/ 0 w 3571875"/>
              <a:gd name="connsiteY4-78" fmla="*/ 4210050 h 4210050"/>
              <a:gd name="connsiteX0-79" fmla="*/ 0 w 3571875"/>
              <a:gd name="connsiteY0-80" fmla="*/ 4210050 h 4210050"/>
              <a:gd name="connsiteX1-81" fmla="*/ 0 w 3571875"/>
              <a:gd name="connsiteY1-82" fmla="*/ 0 h 4210050"/>
              <a:gd name="connsiteX2-83" fmla="*/ 2245519 w 3571875"/>
              <a:gd name="connsiteY2-84" fmla="*/ 2405063 h 4210050"/>
              <a:gd name="connsiteX3-85" fmla="*/ 3571875 w 3571875"/>
              <a:gd name="connsiteY3-86" fmla="*/ 4210050 h 4210050"/>
              <a:gd name="connsiteX4-87" fmla="*/ 0 w 3571875"/>
              <a:gd name="connsiteY4-88" fmla="*/ 4210050 h 4210050"/>
              <a:gd name="connsiteX0-89" fmla="*/ 0 w 3571875"/>
              <a:gd name="connsiteY0-90" fmla="*/ 4210050 h 4210050"/>
              <a:gd name="connsiteX1-91" fmla="*/ 0 w 3571875"/>
              <a:gd name="connsiteY1-92" fmla="*/ 0 h 4210050"/>
              <a:gd name="connsiteX2-93" fmla="*/ 2038350 w 3571875"/>
              <a:gd name="connsiteY2-94" fmla="*/ 2405063 h 4210050"/>
              <a:gd name="connsiteX3-95" fmla="*/ 3571875 w 3571875"/>
              <a:gd name="connsiteY3-96" fmla="*/ 4210050 h 4210050"/>
              <a:gd name="connsiteX4-97" fmla="*/ 0 w 3571875"/>
              <a:gd name="connsiteY4-98" fmla="*/ 4210050 h 4210050"/>
              <a:gd name="connsiteX0-99" fmla="*/ 0 w 3571875"/>
              <a:gd name="connsiteY0-100" fmla="*/ 2433637 h 2433637"/>
              <a:gd name="connsiteX1-101" fmla="*/ 257175 w 3571875"/>
              <a:gd name="connsiteY1-102" fmla="*/ 0 h 2433637"/>
              <a:gd name="connsiteX2-103" fmla="*/ 2038350 w 3571875"/>
              <a:gd name="connsiteY2-104" fmla="*/ 628650 h 2433637"/>
              <a:gd name="connsiteX3-105" fmla="*/ 3571875 w 3571875"/>
              <a:gd name="connsiteY3-106" fmla="*/ 2433637 h 2433637"/>
              <a:gd name="connsiteX4-107" fmla="*/ 0 w 3571875"/>
              <a:gd name="connsiteY4-108" fmla="*/ 2433637 h 2433637"/>
              <a:gd name="connsiteX0-109" fmla="*/ 2382 w 3574257"/>
              <a:gd name="connsiteY0-110" fmla="*/ 1807368 h 1807368"/>
              <a:gd name="connsiteX1-111" fmla="*/ 0 w 3574257"/>
              <a:gd name="connsiteY1-112" fmla="*/ 0 h 1807368"/>
              <a:gd name="connsiteX2-113" fmla="*/ 2040732 w 3574257"/>
              <a:gd name="connsiteY2-114" fmla="*/ 2381 h 1807368"/>
              <a:gd name="connsiteX3-115" fmla="*/ 3574257 w 3574257"/>
              <a:gd name="connsiteY3-116" fmla="*/ 1807368 h 1807368"/>
              <a:gd name="connsiteX4-117" fmla="*/ 2382 w 3574257"/>
              <a:gd name="connsiteY4-118" fmla="*/ 1807368 h 1807368"/>
              <a:gd name="connsiteX0-119" fmla="*/ 2382 w 3574257"/>
              <a:gd name="connsiteY0-120" fmla="*/ 1807368 h 1807368"/>
              <a:gd name="connsiteX1-121" fmla="*/ 0 w 3574257"/>
              <a:gd name="connsiteY1-122" fmla="*/ 0 h 1807368"/>
              <a:gd name="connsiteX2-123" fmla="*/ 1924051 w 3574257"/>
              <a:gd name="connsiteY2-124" fmla="*/ 307181 h 1807368"/>
              <a:gd name="connsiteX3-125" fmla="*/ 3574257 w 3574257"/>
              <a:gd name="connsiteY3-126" fmla="*/ 1807368 h 1807368"/>
              <a:gd name="connsiteX4-127" fmla="*/ 2382 w 3574257"/>
              <a:gd name="connsiteY4-128" fmla="*/ 1807368 h 1807368"/>
              <a:gd name="connsiteX0-129" fmla="*/ 2382 w 3574257"/>
              <a:gd name="connsiteY0-130" fmla="*/ 1809749 h 1809749"/>
              <a:gd name="connsiteX1-131" fmla="*/ 0 w 3574257"/>
              <a:gd name="connsiteY1-132" fmla="*/ 2381 h 1809749"/>
              <a:gd name="connsiteX2-133" fmla="*/ 2038351 w 3574257"/>
              <a:gd name="connsiteY2-134" fmla="*/ 0 h 1809749"/>
              <a:gd name="connsiteX3-135" fmla="*/ 3574257 w 3574257"/>
              <a:gd name="connsiteY3-136" fmla="*/ 1809749 h 1809749"/>
              <a:gd name="connsiteX4-137" fmla="*/ 2382 w 3574257"/>
              <a:gd name="connsiteY4-138" fmla="*/ 1809749 h 1809749"/>
              <a:gd name="connsiteX0-139" fmla="*/ 2382 w 3574257"/>
              <a:gd name="connsiteY0-140" fmla="*/ 1807368 h 1807368"/>
              <a:gd name="connsiteX1-141" fmla="*/ 0 w 3574257"/>
              <a:gd name="connsiteY1-142" fmla="*/ 0 h 1807368"/>
              <a:gd name="connsiteX2-143" fmla="*/ 1640682 w 3574257"/>
              <a:gd name="connsiteY2-144" fmla="*/ 450057 h 1807368"/>
              <a:gd name="connsiteX3-145" fmla="*/ 3574257 w 3574257"/>
              <a:gd name="connsiteY3-146" fmla="*/ 1807368 h 1807368"/>
              <a:gd name="connsiteX4-147" fmla="*/ 2382 w 3574257"/>
              <a:gd name="connsiteY4-148" fmla="*/ 1807368 h 1807368"/>
              <a:gd name="connsiteX0-149" fmla="*/ 2382 w 3574257"/>
              <a:gd name="connsiteY0-150" fmla="*/ 1809749 h 1809749"/>
              <a:gd name="connsiteX1-151" fmla="*/ 0 w 3574257"/>
              <a:gd name="connsiteY1-152" fmla="*/ 2381 h 1809749"/>
              <a:gd name="connsiteX2-153" fmla="*/ 2038351 w 3574257"/>
              <a:gd name="connsiteY2-154" fmla="*/ 0 h 1809749"/>
              <a:gd name="connsiteX3-155" fmla="*/ 3574257 w 3574257"/>
              <a:gd name="connsiteY3-156" fmla="*/ 1809749 h 1809749"/>
              <a:gd name="connsiteX4-157" fmla="*/ 2382 w 3574257"/>
              <a:gd name="connsiteY4-158" fmla="*/ 1809749 h 1809749"/>
              <a:gd name="connsiteX0-159" fmla="*/ 2382 w 3574257"/>
              <a:gd name="connsiteY0-160" fmla="*/ 1807368 h 1807368"/>
              <a:gd name="connsiteX1-161" fmla="*/ 0 w 3574257"/>
              <a:gd name="connsiteY1-162" fmla="*/ 0 h 1807368"/>
              <a:gd name="connsiteX2-163" fmla="*/ 1657351 w 3574257"/>
              <a:gd name="connsiteY2-164" fmla="*/ 230982 h 1807368"/>
              <a:gd name="connsiteX3-165" fmla="*/ 3574257 w 3574257"/>
              <a:gd name="connsiteY3-166" fmla="*/ 1807368 h 1807368"/>
              <a:gd name="connsiteX4-167" fmla="*/ 2382 w 3574257"/>
              <a:gd name="connsiteY4-168" fmla="*/ 1807368 h 1807368"/>
              <a:gd name="connsiteX0-169" fmla="*/ 2382 w 3574257"/>
              <a:gd name="connsiteY0-170" fmla="*/ 1807368 h 1807368"/>
              <a:gd name="connsiteX1-171" fmla="*/ 0 w 3574257"/>
              <a:gd name="connsiteY1-172" fmla="*/ 0 h 1807368"/>
              <a:gd name="connsiteX2-173" fmla="*/ 2040732 w 3574257"/>
              <a:gd name="connsiteY2-174" fmla="*/ 2382 h 1807368"/>
              <a:gd name="connsiteX3-175" fmla="*/ 3574257 w 3574257"/>
              <a:gd name="connsiteY3-176" fmla="*/ 1807368 h 1807368"/>
              <a:gd name="connsiteX4-177" fmla="*/ 2382 w 3574257"/>
              <a:gd name="connsiteY4-178" fmla="*/ 1807368 h 1807368"/>
              <a:gd name="connsiteX0-179" fmla="*/ 2382 w 3574257"/>
              <a:gd name="connsiteY0-180" fmla="*/ 1807368 h 1807368"/>
              <a:gd name="connsiteX1-181" fmla="*/ 0 w 3574257"/>
              <a:gd name="connsiteY1-182" fmla="*/ 0 h 1807368"/>
              <a:gd name="connsiteX2-183" fmla="*/ 1774032 w 3574257"/>
              <a:gd name="connsiteY2-184" fmla="*/ 161925 h 1807368"/>
              <a:gd name="connsiteX3-185" fmla="*/ 3574257 w 3574257"/>
              <a:gd name="connsiteY3-186" fmla="*/ 1807368 h 1807368"/>
              <a:gd name="connsiteX4-187" fmla="*/ 2382 w 3574257"/>
              <a:gd name="connsiteY4-188" fmla="*/ 1807368 h 1807368"/>
              <a:gd name="connsiteX0-189" fmla="*/ 2382 w 3574257"/>
              <a:gd name="connsiteY0-190" fmla="*/ 1807368 h 1807368"/>
              <a:gd name="connsiteX1-191" fmla="*/ 0 w 3574257"/>
              <a:gd name="connsiteY1-192" fmla="*/ 0 h 1807368"/>
              <a:gd name="connsiteX2-193" fmla="*/ 1969294 w 3574257"/>
              <a:gd name="connsiteY2-194" fmla="*/ 21432 h 1807368"/>
              <a:gd name="connsiteX3-195" fmla="*/ 3574257 w 3574257"/>
              <a:gd name="connsiteY3-196" fmla="*/ 1807368 h 1807368"/>
              <a:gd name="connsiteX4-197" fmla="*/ 2382 w 3574257"/>
              <a:gd name="connsiteY4-198" fmla="*/ 1807368 h 1807368"/>
              <a:gd name="connsiteX0-199" fmla="*/ 2382 w 3574257"/>
              <a:gd name="connsiteY0-200" fmla="*/ 1807368 h 1807368"/>
              <a:gd name="connsiteX1-201" fmla="*/ 0 w 3574257"/>
              <a:gd name="connsiteY1-202" fmla="*/ 0 h 1807368"/>
              <a:gd name="connsiteX2-203" fmla="*/ 1819275 w 3574257"/>
              <a:gd name="connsiteY2-204" fmla="*/ 200026 h 1807368"/>
              <a:gd name="connsiteX3-205" fmla="*/ 3574257 w 3574257"/>
              <a:gd name="connsiteY3-206" fmla="*/ 1807368 h 1807368"/>
              <a:gd name="connsiteX4-207" fmla="*/ 2382 w 3574257"/>
              <a:gd name="connsiteY4-208" fmla="*/ 1807368 h 1807368"/>
              <a:gd name="connsiteX0-209" fmla="*/ 2382 w 3574257"/>
              <a:gd name="connsiteY0-210" fmla="*/ 1807368 h 1807368"/>
              <a:gd name="connsiteX1-211" fmla="*/ 0 w 3574257"/>
              <a:gd name="connsiteY1-212" fmla="*/ 0 h 1807368"/>
              <a:gd name="connsiteX2-213" fmla="*/ 2045494 w 3574257"/>
              <a:gd name="connsiteY2-214" fmla="*/ 1 h 1807368"/>
              <a:gd name="connsiteX3-215" fmla="*/ 3574257 w 3574257"/>
              <a:gd name="connsiteY3-216" fmla="*/ 1807368 h 1807368"/>
              <a:gd name="connsiteX4-217" fmla="*/ 2382 w 3574257"/>
              <a:gd name="connsiteY4-218" fmla="*/ 1807368 h 18073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  <a:gd name="connsiteX0-111" fmla="*/ 0 w 3352800"/>
              <a:gd name="connsiteY0-112" fmla="*/ 2002631 h 2002631"/>
              <a:gd name="connsiteX1-113" fmla="*/ 754045 w 3352800"/>
              <a:gd name="connsiteY1-114" fmla="*/ 1468326 h 2002631"/>
              <a:gd name="connsiteX2-115" fmla="*/ 3352800 w 3352800"/>
              <a:gd name="connsiteY2-116" fmla="*/ 0 h 2002631"/>
              <a:gd name="connsiteX3-117" fmla="*/ 3352800 w 3352800"/>
              <a:gd name="connsiteY3-118" fmla="*/ 2002631 h 2002631"/>
              <a:gd name="connsiteX4-119" fmla="*/ 0 w 3352800"/>
              <a:gd name="connsiteY4-120" fmla="*/ 2002631 h 2002631"/>
              <a:gd name="connsiteX0-121" fmla="*/ 0 w 3352800"/>
              <a:gd name="connsiteY0-122" fmla="*/ 534305 h 534305"/>
              <a:gd name="connsiteX1-123" fmla="*/ 754045 w 3352800"/>
              <a:gd name="connsiteY1-124" fmla="*/ 0 h 534305"/>
              <a:gd name="connsiteX2-125" fmla="*/ 3352800 w 3352800"/>
              <a:gd name="connsiteY2-126" fmla="*/ 7687 h 534305"/>
              <a:gd name="connsiteX3-127" fmla="*/ 3352800 w 3352800"/>
              <a:gd name="connsiteY3-128" fmla="*/ 534305 h 534305"/>
              <a:gd name="connsiteX4-129" fmla="*/ 0 w 3352800"/>
              <a:gd name="connsiteY4-130" fmla="*/ 534305 h 534305"/>
              <a:gd name="connsiteX0-131" fmla="*/ 0 w 3352800"/>
              <a:gd name="connsiteY0-132" fmla="*/ 534305 h 534305"/>
              <a:gd name="connsiteX1-133" fmla="*/ 754045 w 3352800"/>
              <a:gd name="connsiteY1-134" fmla="*/ 0 h 534305"/>
              <a:gd name="connsiteX2-135" fmla="*/ 3352800 w 3352800"/>
              <a:gd name="connsiteY2-136" fmla="*/ 7687 h 534305"/>
              <a:gd name="connsiteX3-137" fmla="*/ 3352800 w 3352800"/>
              <a:gd name="connsiteY3-138" fmla="*/ 534305 h 534305"/>
              <a:gd name="connsiteX4-139" fmla="*/ 0 w 3352800"/>
              <a:gd name="connsiteY4-140" fmla="*/ 534305 h 534305"/>
              <a:gd name="connsiteX0-141" fmla="*/ 0 w 3352800"/>
              <a:gd name="connsiteY0-142" fmla="*/ 526618 h 526618"/>
              <a:gd name="connsiteX1-143" fmla="*/ 980611 w 3352800"/>
              <a:gd name="connsiteY1-144" fmla="*/ 93681 h 526618"/>
              <a:gd name="connsiteX2-145" fmla="*/ 3352800 w 3352800"/>
              <a:gd name="connsiteY2-146" fmla="*/ 0 h 526618"/>
              <a:gd name="connsiteX3-147" fmla="*/ 3352800 w 3352800"/>
              <a:gd name="connsiteY3-148" fmla="*/ 526618 h 526618"/>
              <a:gd name="connsiteX4-149" fmla="*/ 0 w 3352800"/>
              <a:gd name="connsiteY4-150" fmla="*/ 526618 h 526618"/>
              <a:gd name="connsiteX0-151" fmla="*/ 0 w 3352800"/>
              <a:gd name="connsiteY0-152" fmla="*/ 526888 h 526888"/>
              <a:gd name="connsiteX1-153" fmla="*/ 744735 w 3352800"/>
              <a:gd name="connsiteY1-154" fmla="*/ 0 h 526888"/>
              <a:gd name="connsiteX2-155" fmla="*/ 3352800 w 3352800"/>
              <a:gd name="connsiteY2-156" fmla="*/ 270 h 526888"/>
              <a:gd name="connsiteX3-157" fmla="*/ 3352800 w 3352800"/>
              <a:gd name="connsiteY3-158" fmla="*/ 526888 h 526888"/>
              <a:gd name="connsiteX4-159" fmla="*/ 0 w 3352800"/>
              <a:gd name="connsiteY4-160" fmla="*/ 526888 h 526888"/>
              <a:gd name="connsiteX0-161" fmla="*/ 0 w 3352800"/>
              <a:gd name="connsiteY0-162" fmla="*/ 526618 h 526618"/>
              <a:gd name="connsiteX1-163" fmla="*/ 811948 w 3352800"/>
              <a:gd name="connsiteY1-164" fmla="*/ 60921 h 526618"/>
              <a:gd name="connsiteX2-165" fmla="*/ 3352800 w 3352800"/>
              <a:gd name="connsiteY2-166" fmla="*/ 0 h 526618"/>
              <a:gd name="connsiteX3-167" fmla="*/ 3352800 w 3352800"/>
              <a:gd name="connsiteY3-168" fmla="*/ 526618 h 526618"/>
              <a:gd name="connsiteX4-169" fmla="*/ 0 w 3352800"/>
              <a:gd name="connsiteY4-170" fmla="*/ 526618 h 526618"/>
              <a:gd name="connsiteX0-171" fmla="*/ 0 w 3352800"/>
              <a:gd name="connsiteY0-172" fmla="*/ 527584 h 527584"/>
              <a:gd name="connsiteX1-173" fmla="*/ 751718 w 3352800"/>
              <a:gd name="connsiteY1-174" fmla="*/ 0 h 527584"/>
              <a:gd name="connsiteX2-175" fmla="*/ 3352800 w 3352800"/>
              <a:gd name="connsiteY2-176" fmla="*/ 966 h 527584"/>
              <a:gd name="connsiteX3-177" fmla="*/ 3352800 w 3352800"/>
              <a:gd name="connsiteY3-178" fmla="*/ 527584 h 527584"/>
              <a:gd name="connsiteX4-179" fmla="*/ 0 w 3352800"/>
              <a:gd name="connsiteY4-180" fmla="*/ 527584 h 527584"/>
              <a:gd name="connsiteX0-181" fmla="*/ 0 w 3352800"/>
              <a:gd name="connsiteY0-182" fmla="*/ 527584 h 527584"/>
              <a:gd name="connsiteX1-183" fmla="*/ 751718 w 3352800"/>
              <a:gd name="connsiteY1-184" fmla="*/ 0 h 527584"/>
              <a:gd name="connsiteX2-185" fmla="*/ 3241069 w 3352800"/>
              <a:gd name="connsiteY2-186" fmla="*/ 94144 h 527584"/>
              <a:gd name="connsiteX3-187" fmla="*/ 3352800 w 3352800"/>
              <a:gd name="connsiteY3-188" fmla="*/ 527584 h 527584"/>
              <a:gd name="connsiteX4-189" fmla="*/ 0 w 3352800"/>
              <a:gd name="connsiteY4-190" fmla="*/ 527584 h 527584"/>
              <a:gd name="connsiteX0-191" fmla="*/ 0 w 3352800"/>
              <a:gd name="connsiteY0-192" fmla="*/ 527584 h 527584"/>
              <a:gd name="connsiteX1-193" fmla="*/ 751718 w 3352800"/>
              <a:gd name="connsiteY1-194" fmla="*/ 0 h 527584"/>
              <a:gd name="connsiteX2-195" fmla="*/ 3352800 w 3352800"/>
              <a:gd name="connsiteY2-196" fmla="*/ 271 h 527584"/>
              <a:gd name="connsiteX3-197" fmla="*/ 3352800 w 3352800"/>
              <a:gd name="connsiteY3-198" fmla="*/ 527584 h 527584"/>
              <a:gd name="connsiteX4-199" fmla="*/ 0 w 3352800"/>
              <a:gd name="connsiteY4-200" fmla="*/ 527584 h 527584"/>
              <a:gd name="connsiteX0-201" fmla="*/ 0 w 3352800"/>
              <a:gd name="connsiteY0-202" fmla="*/ 527313 h 527313"/>
              <a:gd name="connsiteX1-203" fmla="*/ 900984 w 3352800"/>
              <a:gd name="connsiteY1-204" fmla="*/ 97774 h 527313"/>
              <a:gd name="connsiteX2-205" fmla="*/ 3352800 w 3352800"/>
              <a:gd name="connsiteY2-206" fmla="*/ 0 h 527313"/>
              <a:gd name="connsiteX3-207" fmla="*/ 3352800 w 3352800"/>
              <a:gd name="connsiteY3-208" fmla="*/ 527313 h 527313"/>
              <a:gd name="connsiteX4-209" fmla="*/ 0 w 3352800"/>
              <a:gd name="connsiteY4-210" fmla="*/ 527313 h 527313"/>
              <a:gd name="connsiteX0-211" fmla="*/ 0 w 3352800"/>
              <a:gd name="connsiteY0-212" fmla="*/ 527584 h 527584"/>
              <a:gd name="connsiteX1-213" fmla="*/ 748227 w 3352800"/>
              <a:gd name="connsiteY1-214" fmla="*/ 0 h 527584"/>
              <a:gd name="connsiteX2-215" fmla="*/ 3352800 w 3352800"/>
              <a:gd name="connsiteY2-216" fmla="*/ 271 h 527584"/>
              <a:gd name="connsiteX3-217" fmla="*/ 3352800 w 3352800"/>
              <a:gd name="connsiteY3-218" fmla="*/ 527584 h 527584"/>
              <a:gd name="connsiteX4-219" fmla="*/ 0 w 3352800"/>
              <a:gd name="connsiteY4-220" fmla="*/ 527584 h 527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D7C9132-3960-4645-8DC3-061355C1CB9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03AEACC-057C-4160-B14A-E8E2D7D9DB2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99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59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119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79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1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7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197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941168"/>
            <a:ext cx="7772400" cy="1470025"/>
          </a:xfrm>
        </p:spPr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</a:rPr>
              <a:t>Compression Members</a:t>
            </a:r>
            <a:br>
              <a:rPr lang="en-US" dirty="0" smtClean="0"/>
            </a:br>
            <a:r>
              <a:rPr lang="en-US" sz="2800" dirty="0" smtClean="0"/>
              <a:t>(SNI </a:t>
            </a:r>
            <a:r>
              <a:rPr lang="en-US" sz="2800" dirty="0"/>
              <a:t>7973:2013 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Image result for logo un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2592288" cy="121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FAKTOR STABILITAS KOLOM </a:t>
            </a:r>
            <a:r>
              <a:rPr lang="en-US" dirty="0" smtClean="0"/>
              <a:t>C</a:t>
            </a:r>
            <a:r>
              <a:rPr lang="en-US" sz="2000" dirty="0" smtClean="0"/>
              <a:t>P</a:t>
            </a:r>
            <a:r>
              <a:rPr lang="en-US" dirty="0" smtClean="0"/>
              <a:t> </a:t>
            </a:r>
            <a:r>
              <a:rPr lang="en-US" dirty="0"/>
              <a:t>(1)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tekan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ditahan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perpindahan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lateral di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panjangnya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1,0 </a:t>
            </a:r>
            <a:endPara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Panjang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kolom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(le): 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5636"/>
            <a:ext cx="1777808" cy="45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1" y="2419569"/>
            <a:ext cx="7069721" cy="413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FAKTOR STABILITAS KOLOM </a:t>
            </a:r>
            <a:r>
              <a:rPr lang="en-US" dirty="0" smtClean="0"/>
              <a:t>C</a:t>
            </a:r>
            <a:r>
              <a:rPr lang="en-US" sz="2000" dirty="0" smtClean="0"/>
              <a:t>P</a:t>
            </a:r>
            <a:r>
              <a:rPr lang="en-US" dirty="0" smtClean="0"/>
              <a:t> </a:t>
            </a:r>
            <a:r>
              <a:rPr lang="en-US" dirty="0"/>
              <a:t>(2)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6" y="1052736"/>
            <a:ext cx="75914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20888"/>
            <a:ext cx="2304256" cy="402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FAKTOR STABILITAS KOLOM </a:t>
            </a:r>
            <a:r>
              <a:rPr lang="en-US" dirty="0" smtClean="0"/>
              <a:t>C</a:t>
            </a:r>
            <a:r>
              <a:rPr lang="en-US" sz="2000" dirty="0" smtClean="0"/>
              <a:t>P</a:t>
            </a:r>
            <a:r>
              <a:rPr lang="en-US" dirty="0" smtClean="0"/>
              <a:t> </a:t>
            </a:r>
            <a:r>
              <a:rPr lang="en-US" dirty="0"/>
              <a:t>(3)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Dimana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60674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63636"/>
            <a:ext cx="8141953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56721"/>
            <a:ext cx="2390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869160"/>
            <a:ext cx="8141953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FAKTOR KONVERSI FORMAT </a:t>
            </a:r>
            <a:r>
              <a:rPr lang="en-US" dirty="0" smtClean="0"/>
              <a:t>K</a:t>
            </a:r>
            <a:r>
              <a:rPr lang="en-US" sz="2000" dirty="0" smtClean="0"/>
              <a:t>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33296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FAKTOR KETAHANAN </a:t>
            </a:r>
            <a:r>
              <a:rPr lang="en-US" dirty="0" err="1" smtClean="0"/>
              <a:t>Φ</a:t>
            </a:r>
            <a:r>
              <a:rPr lang="en-US" sz="1600" dirty="0" err="1" smtClean="0"/>
              <a:t>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124744"/>
            <a:ext cx="8351549" cy="353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19872" y="3284984"/>
            <a:ext cx="47525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FAKTOR EFEK WAKTU 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22001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SOAL 1 BATANG TEKAN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SNI 7973:2013)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/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kolom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kayu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kayu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kode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mutu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E20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mutu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ujung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sendi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mengalami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gaya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tekan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ultimate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kayu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80mm x 100mm,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tentukan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kayu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cukup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kuat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menahan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gaya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tekan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bekerja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Asumsi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penahan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lateral,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kering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udara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normal,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kombinasi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pembebanan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1,4D</a:t>
            </a:r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6992"/>
            <a:ext cx="5166759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5" y="260648"/>
            <a:ext cx="880449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" y="980728"/>
            <a:ext cx="915987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32656"/>
            <a:ext cx="915699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052736"/>
            <a:ext cx="7520940" cy="3579849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beban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tekan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dijumpai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truss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</a:t>
            </a:r>
            <a:r>
              <a:rPr lang="en-US" sz="28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frame, </a:t>
            </a:r>
            <a:r>
              <a:rPr lang="nn-NO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 </a:t>
            </a:r>
            <a:r>
              <a:rPr lang="nn-NO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struktur ini </a:t>
            </a:r>
            <a:r>
              <a:rPr lang="nn-NO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lebih </a:t>
            </a:r>
            <a:r>
              <a:rPr lang="nn-NO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dikenal dengan nama </a:t>
            </a:r>
            <a:r>
              <a:rPr lang="nn-NO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kolom.</a:t>
            </a:r>
            <a:endParaRPr lang="nn-NO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tekuk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menyebabkan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timbulnya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momen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sekunder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(secondary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moment)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selain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gaya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aksial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tekan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tekuk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dipengaruhi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kelangsingan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kolom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banding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panjang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kolom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jari-jari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girasi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penampang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kolom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0688"/>
            <a:ext cx="914400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26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29" y="476672"/>
            <a:ext cx="922698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8"/>
          <a:stretch>
            <a:fillRect/>
          </a:stretch>
        </p:blipFill>
        <p:spPr bwMode="auto">
          <a:xfrm>
            <a:off x="18188" y="836712"/>
            <a:ext cx="9125811" cy="529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KUAT TEKAN SEJAJAR SERAT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3" y="1124744"/>
            <a:ext cx="910018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1599" y="3400031"/>
            <a:ext cx="158417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Pu</a:t>
            </a:r>
            <a:r>
              <a:rPr lang="en-US" sz="3600" dirty="0" smtClean="0"/>
              <a:t> ≤ P’</a:t>
            </a:r>
            <a:endParaRPr lang="en-US" sz="3600" dirty="0"/>
          </a:p>
        </p:txBody>
      </p:sp>
      <p:sp>
        <p:nvSpPr>
          <p:cNvPr id="5" name="Right Arrow 4"/>
          <p:cNvSpPr/>
          <p:nvPr/>
        </p:nvSpPr>
        <p:spPr>
          <a:xfrm>
            <a:off x="2226804" y="3587526"/>
            <a:ext cx="936104" cy="271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22723" y="3307695"/>
            <a:ext cx="480263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Pu</a:t>
            </a: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  <a:r>
              <a:rPr lang="en-US" sz="2400" dirty="0" err="1" smtClean="0">
                <a:solidFill>
                  <a:schemeClr val="tx1"/>
                </a:solidFill>
              </a:rPr>
              <a:t>gaya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terfaktor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P’	: </a:t>
            </a:r>
            <a:r>
              <a:rPr lang="en-US" sz="2400" dirty="0" err="1" smtClean="0">
                <a:solidFill>
                  <a:schemeClr val="tx1"/>
                </a:solidFill>
              </a:rPr>
              <a:t>kapasitas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terkoreksi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599" y="4678976"/>
            <a:ext cx="2335324" cy="646331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dk1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P’= fc’ x Ag</a:t>
            </a:r>
            <a:endParaRPr lang="en-US" sz="3600" dirty="0"/>
          </a:p>
        </p:txBody>
      </p:sp>
      <p:sp>
        <p:nvSpPr>
          <p:cNvPr id="9" name="Right Arrow 8"/>
          <p:cNvSpPr/>
          <p:nvPr/>
        </p:nvSpPr>
        <p:spPr>
          <a:xfrm>
            <a:off x="2771800" y="4912639"/>
            <a:ext cx="936104" cy="271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79912" y="4632808"/>
            <a:ext cx="525658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2400" i="1" dirty="0">
                <a:solidFill>
                  <a:schemeClr val="tx1"/>
                </a:solidFill>
              </a:rPr>
              <a:t>Fc’ : </a:t>
            </a:r>
            <a:r>
              <a:rPr lang="sv-SE" sz="2400" dirty="0">
                <a:solidFill>
                  <a:schemeClr val="tx1"/>
                </a:solidFill>
              </a:rPr>
              <a:t>kuat tekan sejajar </a:t>
            </a:r>
            <a:r>
              <a:rPr lang="sv-SE" sz="2400" dirty="0" smtClean="0">
                <a:solidFill>
                  <a:schemeClr val="tx1"/>
                </a:solidFill>
              </a:rPr>
              <a:t>serat terkoreksi </a:t>
            </a:r>
            <a:r>
              <a:rPr lang="en-US" sz="2400" i="1" dirty="0" smtClean="0">
                <a:solidFill>
                  <a:schemeClr val="tx1"/>
                </a:solidFill>
              </a:rPr>
              <a:t>Ag 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luas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penampang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bruto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FAKTOR KOREKSI NILAI DESAIN ACUAN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7124700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87082" y="4941168"/>
            <a:ext cx="6768752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67544" y="4995174"/>
            <a:ext cx="1152128" cy="68407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tekan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NILAI DESAIN ACUAN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514" y="752106"/>
            <a:ext cx="67246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04048" y="1412776"/>
            <a:ext cx="936104" cy="54452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60232" y="1412776"/>
            <a:ext cx="936104" cy="54452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03648" y="2924944"/>
            <a:ext cx="3600400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03648" y="2924944"/>
            <a:ext cx="5256584" cy="19442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251520" y="2582906"/>
            <a:ext cx="1152128" cy="68407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tekan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FAKTOR LAYAN BASAH (</a:t>
            </a:r>
            <a:r>
              <a:rPr lang="en-US" dirty="0" smtClean="0"/>
              <a:t>C</a:t>
            </a:r>
            <a:r>
              <a:rPr lang="en-US" sz="1400" dirty="0" smtClean="0"/>
              <a:t>m</a:t>
            </a:r>
            <a:r>
              <a:rPr lang="en-US" cap="none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CM </a:t>
            </a:r>
            <a:r>
              <a:rPr lang="fi-FI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digunakan pada kondisi kadar air &gt; 19%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294675"/>
            <a:ext cx="8712967" cy="140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4409982" y="1988840"/>
            <a:ext cx="540060" cy="115212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84168" y="3429000"/>
            <a:ext cx="1296144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FAKTOR TEMPERATUR </a:t>
            </a:r>
            <a:r>
              <a:rPr lang="en-US" dirty="0" smtClean="0"/>
              <a:t>C</a:t>
            </a:r>
            <a:r>
              <a:rPr lang="en-US" sz="1800" dirty="0" smtClean="0"/>
              <a:t>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65110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2775113"/>
            <a:ext cx="8651109" cy="11579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FAKTOR UKURAN </a:t>
            </a:r>
            <a:r>
              <a:rPr lang="en-US" dirty="0" smtClean="0"/>
              <a:t>C</a:t>
            </a:r>
            <a:r>
              <a:rPr lang="en-US" sz="1800" dirty="0"/>
              <a:t>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71" y="1052736"/>
            <a:ext cx="815362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FAKTOR TUSUKAN </a:t>
            </a:r>
            <a:r>
              <a:rPr lang="en-US" dirty="0" smtClean="0"/>
              <a:t>C</a:t>
            </a:r>
            <a:r>
              <a:rPr lang="en-US" sz="2000" dirty="0" smtClean="0"/>
              <a:t>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97453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74" y="3008897"/>
            <a:ext cx="620433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1551</Words>
  <Application>WPS Presentation</Application>
  <PresentationFormat>On-screen Show (4:3)</PresentationFormat>
  <Paragraphs>67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SimSun</vt:lpstr>
      <vt:lpstr>Wingdings</vt:lpstr>
      <vt:lpstr>Tunga</vt:lpstr>
      <vt:lpstr>Times New Roman</vt:lpstr>
      <vt:lpstr>Franklin Gothic Book</vt:lpstr>
      <vt:lpstr>Franklin Gothic Medium</vt:lpstr>
      <vt:lpstr>Microsoft YaHei</vt:lpstr>
      <vt:lpstr>Arial Unicode MS</vt:lpstr>
      <vt:lpstr>Calibri</vt:lpstr>
      <vt:lpstr>AMGDT</vt:lpstr>
      <vt:lpstr>Angles</vt:lpstr>
      <vt:lpstr>Compression Members (SNI 7973:2013 )</vt:lpstr>
      <vt:lpstr>Definisi</vt:lpstr>
      <vt:lpstr>KUAT TEKAN SEJAJAR SERAT </vt:lpstr>
      <vt:lpstr>FAKTOR KOREKSI NILAI DESAIN ACUAN </vt:lpstr>
      <vt:lpstr>NILAI DESAIN ACUAN </vt:lpstr>
      <vt:lpstr>FAKTOR LAYAN BASAH (Cm) </vt:lpstr>
      <vt:lpstr>FAKTOR TEMPERATUR Ct</vt:lpstr>
      <vt:lpstr>FAKTOR UKURAN CF</vt:lpstr>
      <vt:lpstr>FAKTOR TUSUKAN CI </vt:lpstr>
      <vt:lpstr>FAKTOR STABILITAS KOLOM CP (1) </vt:lpstr>
      <vt:lpstr>FAKTOR STABILITAS KOLOM CP (2) </vt:lpstr>
      <vt:lpstr>FAKTOR STABILITAS KOLOM CP (3) </vt:lpstr>
      <vt:lpstr>FAKTOR KONVERSI FORMAT KF</vt:lpstr>
      <vt:lpstr>FAKTOR KETAHANAN Φt</vt:lpstr>
      <vt:lpstr>FAKTOR EFEK WAKTU λ</vt:lpstr>
      <vt:lpstr>LATIHAN SOAL 1 BATANG TEKAN  (SNI 7973:2013) </vt:lpstr>
      <vt:lpstr>PowerPoint 演示文稿</vt:lpstr>
      <vt:lpstr>Penyelesaian </vt:lpstr>
      <vt:lpstr>PowerPoint 演示文稿</vt:lpstr>
      <vt:lpstr>PowerPoint 演示文稿</vt:lpstr>
      <vt:lpstr>PowerPoint 演示文稿</vt:lpstr>
      <vt:lpstr>PowerPoint 演示文稿</vt:lpstr>
      <vt:lpstr>Latihan Soal 2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Compression Members (SNI 7973:2013 )</dc:title>
  <dc:creator>ismail - [2010]</dc:creator>
  <cp:lastModifiedBy>ASUS</cp:lastModifiedBy>
  <cp:revision>25</cp:revision>
  <dcterms:created xsi:type="dcterms:W3CDTF">2017-10-23T06:35:00Z</dcterms:created>
  <dcterms:modified xsi:type="dcterms:W3CDTF">2020-05-07T07:50:04Z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1033-11.2.0.8342</vt:lpwstr>
  </property>
</Properties>
</file>