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6A36F6-785F-48CC-A929-65DEFDAC83AE}" type="datetimeFigureOut">
              <a:rPr lang="en-US" smtClean="0"/>
              <a:pPr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EB4EDA-377D-49B2-9545-5652E6CAE8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plit orient="vert" dir="in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Pengampu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dg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krn</a:t>
            </a:r>
            <a:r>
              <a:rPr lang="en-US" dirty="0"/>
              <a:t> </a:t>
            </a:r>
            <a:r>
              <a:rPr lang="en-US" dirty="0" err="1"/>
              <a:t>berhub</a:t>
            </a:r>
            <a:r>
              <a:rPr lang="en-US" dirty="0"/>
              <a:t> dg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kewajiban2</a:t>
            </a:r>
          </a:p>
          <a:p>
            <a:r>
              <a:rPr lang="en-US" dirty="0"/>
              <a:t>Asas2 </a:t>
            </a:r>
            <a:r>
              <a:rPr lang="en-US" dirty="0" err="1"/>
              <a:t>pembelanjaan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(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b="1" dirty="0" err="1"/>
              <a:t>kelayakan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dirty="0"/>
              <a:t>) :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b="1" dirty="0" err="1"/>
              <a:t>Likuiditas</a:t>
            </a:r>
            <a:r>
              <a:rPr lang="en-US" dirty="0"/>
              <a:t> </a:t>
            </a:r>
            <a:r>
              <a:rPr lang="en-US" dirty="0" err="1"/>
              <a:t>adl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hutang2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mengganggu</a:t>
            </a:r>
            <a:r>
              <a:rPr lang="en-US" dirty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cashflow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="1" dirty="0" err="1"/>
              <a:t>solvabilitas</a:t>
            </a:r>
            <a:r>
              <a:rPr lang="en-US" dirty="0"/>
              <a:t>, </a:t>
            </a:r>
            <a:r>
              <a:rPr lang="en-US" dirty="0" err="1"/>
              <a:t>adl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panjang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tergambar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cash outflows</a:t>
            </a:r>
          </a:p>
          <a:p>
            <a:pPr>
              <a:buNone/>
            </a:pPr>
            <a:r>
              <a:rPr lang="en-US" dirty="0"/>
              <a:t>- </a:t>
            </a:r>
            <a:r>
              <a:rPr lang="en-US" b="1" dirty="0" err="1"/>
              <a:t>rentabilitas</a:t>
            </a:r>
            <a:r>
              <a:rPr lang="en-US" b="1" dirty="0"/>
              <a:t>, </a:t>
            </a:r>
            <a:r>
              <a:rPr lang="en-US" dirty="0" err="1"/>
              <a:t>adl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persentase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dg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dg </a:t>
            </a:r>
            <a:r>
              <a:rPr lang="en-US" dirty="0" err="1"/>
              <a:t>jml</a:t>
            </a:r>
            <a:r>
              <a:rPr lang="en-US" dirty="0"/>
              <a:t> modal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ditanamkan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 </a:t>
            </a:r>
            <a:endParaRPr lang="en-US" b="1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b="1" dirty="0" err="1"/>
              <a:t>sehat</a:t>
            </a:r>
            <a:r>
              <a:rPr lang="en-US" b="1" dirty="0"/>
              <a:t> </a:t>
            </a:r>
            <a:r>
              <a:rPr lang="en-US" dirty="0" err="1"/>
              <a:t>bila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/>
              <a:t>-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keluar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mendatangkan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pemiliknya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</a:t>
            </a:r>
            <a:r>
              <a:rPr lang="en-US" dirty="0" err="1"/>
              <a:t>finansial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dianalisis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perhitungan</a:t>
            </a:r>
            <a:r>
              <a:rPr lang="en-US" dirty="0"/>
              <a:t> BEP </a:t>
            </a:r>
          </a:p>
          <a:p>
            <a:pPr>
              <a:buNone/>
            </a:pPr>
            <a:r>
              <a:rPr lang="en-US" dirty="0"/>
              <a:t>		- PPC</a:t>
            </a:r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perhitungan</a:t>
            </a:r>
            <a:r>
              <a:rPr lang="en-US" dirty="0"/>
              <a:t> profit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Dampak</a:t>
            </a:r>
            <a:r>
              <a:rPr lang="en-US" sz="3200" dirty="0"/>
              <a:t> </a:t>
            </a:r>
            <a:r>
              <a:rPr lang="en-US" sz="3200" dirty="0" err="1"/>
              <a:t>proyek</a:t>
            </a:r>
            <a:r>
              <a:rPr lang="en-US" sz="3200" dirty="0"/>
              <a:t> </a:t>
            </a:r>
            <a:r>
              <a:rPr lang="en-US" sz="3200" dirty="0" err="1"/>
              <a:t>thd</a:t>
            </a:r>
            <a:r>
              <a:rPr lang="en-US" sz="3200" dirty="0"/>
              <a:t> </a:t>
            </a:r>
            <a:r>
              <a:rPr lang="en-US" sz="3200" dirty="0" err="1"/>
              <a:t>perekonomian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:</a:t>
            </a:r>
          </a:p>
          <a:p>
            <a:pPr marL="514350" indent="-514350">
              <a:buAutoNum type="arabicPeriod"/>
            </a:pPr>
            <a:r>
              <a:rPr lang="en-US" dirty="0" err="1"/>
              <a:t>Penambahan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jml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</a:t>
            </a:r>
            <a:r>
              <a:rPr lang="en-US" dirty="0" err="1"/>
              <a:t>efek</a:t>
            </a:r>
            <a:r>
              <a:rPr lang="en-US" dirty="0"/>
              <a:t> multiplier 	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2. </a:t>
            </a:r>
            <a:r>
              <a:rPr lang="en-US" dirty="0" err="1"/>
              <a:t>Penyerapan</a:t>
            </a:r>
            <a:r>
              <a:rPr lang="en-US" dirty="0"/>
              <a:t> TK</a:t>
            </a:r>
          </a:p>
          <a:p>
            <a:pPr marL="514350" indent="-514350">
              <a:buNone/>
            </a:pPr>
            <a:r>
              <a:rPr lang="en-US" dirty="0"/>
              <a:t>3.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pajak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4.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penghematan</a:t>
            </a:r>
            <a:r>
              <a:rPr lang="en-US" dirty="0"/>
              <a:t> </a:t>
            </a:r>
            <a:r>
              <a:rPr lang="en-US" dirty="0" err="1"/>
              <a:t>devisa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5.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thd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Dana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konstruksi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 modal </a:t>
            </a:r>
            <a:r>
              <a:rPr lang="en-US" dirty="0" err="1"/>
              <a:t>investasi</a:t>
            </a:r>
            <a:r>
              <a:rPr lang="en-US" dirty="0"/>
              <a:t> (modal </a:t>
            </a:r>
            <a:r>
              <a:rPr lang="en-US" dirty="0" err="1"/>
              <a:t>tetap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- modal </a:t>
            </a:r>
            <a:r>
              <a:rPr lang="en-US" dirty="0" err="1"/>
              <a:t>kerja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Dana </a:t>
            </a:r>
            <a:r>
              <a:rPr lang="en-US" dirty="0" err="1"/>
              <a:t>Investasi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Dana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dg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a.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lahan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b.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lain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	*</a:t>
            </a:r>
            <a:r>
              <a:rPr lang="en-US" dirty="0" err="1"/>
              <a:t>gudang</a:t>
            </a:r>
            <a:endParaRPr lang="en-US" dirty="0"/>
          </a:p>
          <a:p>
            <a:pPr>
              <a:buNone/>
            </a:pPr>
            <a:r>
              <a:rPr lang="en-US" dirty="0"/>
              <a:t>		* </a:t>
            </a:r>
            <a:r>
              <a:rPr lang="en-US" dirty="0" err="1"/>
              <a:t>kandang</a:t>
            </a:r>
            <a:endParaRPr lang="en-US" dirty="0"/>
          </a:p>
          <a:p>
            <a:pPr>
              <a:buNone/>
            </a:pPr>
            <a:r>
              <a:rPr lang="en-US" dirty="0"/>
              <a:t>		* </a:t>
            </a:r>
            <a:r>
              <a:rPr lang="en-US" dirty="0" err="1"/>
              <a:t>kantor</a:t>
            </a:r>
            <a:endParaRPr lang="en-US" dirty="0"/>
          </a:p>
          <a:p>
            <a:pPr>
              <a:buNone/>
            </a:pPr>
            <a:r>
              <a:rPr lang="en-US" dirty="0"/>
              <a:t>		* </a:t>
            </a:r>
            <a:r>
              <a:rPr lang="en-US" dirty="0" err="1"/>
              <a:t>rumah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c.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tgt</a:t>
            </a:r>
            <a:r>
              <a:rPr lang="en-US" dirty="0"/>
              <a:t> pd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digunakan</a:t>
            </a:r>
            <a:endParaRPr lang="en-US" dirty="0"/>
          </a:p>
          <a:p>
            <a:pPr>
              <a:buNone/>
            </a:pPr>
            <a:r>
              <a:rPr lang="en-US" dirty="0"/>
              <a:t>d. </a:t>
            </a:r>
            <a:r>
              <a:rPr lang="en-US" dirty="0" err="1"/>
              <a:t>Pengadaan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/</a:t>
            </a:r>
            <a:r>
              <a:rPr lang="en-US" dirty="0" err="1"/>
              <a:t>truk</a:t>
            </a:r>
            <a:r>
              <a:rPr lang="en-US" dirty="0"/>
              <a:t>, </a:t>
            </a:r>
            <a:r>
              <a:rPr lang="en-US" dirty="0" err="1"/>
              <a:t>pompa</a:t>
            </a:r>
            <a:r>
              <a:rPr lang="en-US" dirty="0"/>
              <a:t> air,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perah</a:t>
            </a:r>
            <a:r>
              <a:rPr lang="en-US" dirty="0"/>
              <a:t>, alat2 </a:t>
            </a:r>
            <a:r>
              <a:rPr lang="en-US" dirty="0" err="1"/>
              <a:t>kantor</a:t>
            </a:r>
            <a:r>
              <a:rPr lang="en-US" dirty="0"/>
              <a:t>, spare part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r>
              <a:rPr lang="en-US" dirty="0"/>
              <a:t>e. </a:t>
            </a:r>
            <a:r>
              <a:rPr lang="en-US" dirty="0" err="1"/>
              <a:t>Biaya</a:t>
            </a:r>
            <a:r>
              <a:rPr lang="en-US" dirty="0"/>
              <a:t> lain </a:t>
            </a:r>
            <a:r>
              <a:rPr lang="en-US" dirty="0" err="1"/>
              <a:t>spt</a:t>
            </a:r>
            <a:r>
              <a:rPr lang="en-US" dirty="0"/>
              <a:t> feasibility study, </a:t>
            </a:r>
            <a:r>
              <a:rPr lang="en-US" dirty="0" err="1"/>
              <a:t>survei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kendaraan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berhub</a:t>
            </a:r>
            <a:r>
              <a:rPr lang="en-US" dirty="0"/>
              <a:t> dg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Dana Modal </a:t>
            </a:r>
            <a:r>
              <a:rPr lang="en-US" dirty="0" err="1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Dana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roda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siap</a:t>
            </a:r>
            <a:endParaRPr lang="en-US" dirty="0"/>
          </a:p>
          <a:p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diperhitungkan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selesai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Fixed cost (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)</a:t>
            </a:r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biaya</a:t>
            </a:r>
            <a:r>
              <a:rPr lang="en-US" dirty="0"/>
              <a:t> TK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manajer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	</a:t>
            </a:r>
            <a:r>
              <a:rPr lang="en-US" dirty="0" err="1"/>
              <a:t>administrasi</a:t>
            </a:r>
            <a:r>
              <a:rPr lang="en-US" dirty="0"/>
              <a:t>)</a:t>
            </a:r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penyusutan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	*</a:t>
            </a:r>
            <a:r>
              <a:rPr lang="en-US" dirty="0" err="1"/>
              <a:t>kandang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	*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gudang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	*mesin2</a:t>
            </a:r>
          </a:p>
          <a:p>
            <a:pPr marL="514350" indent="-514350">
              <a:buNone/>
            </a:pPr>
            <a:r>
              <a:rPr lang="en-US" dirty="0"/>
              <a:t>		*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kandang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/>
              <a:t>Bunga</a:t>
            </a:r>
            <a:r>
              <a:rPr lang="en-US" dirty="0"/>
              <a:t> bank/</a:t>
            </a:r>
            <a:r>
              <a:rPr lang="en-US" dirty="0" err="1"/>
              <a:t>bunga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modal </a:t>
            </a:r>
            <a:r>
              <a:rPr lang="en-US" dirty="0" err="1"/>
              <a:t>pinjaman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Asuransi</a:t>
            </a:r>
            <a:r>
              <a:rPr lang="en-US" dirty="0"/>
              <a:t> (</a:t>
            </a:r>
            <a:r>
              <a:rPr lang="en-US" dirty="0" err="1"/>
              <a:t>tgt</a:t>
            </a:r>
            <a:r>
              <a:rPr lang="en-US" dirty="0"/>
              <a:t> </a:t>
            </a:r>
            <a:r>
              <a:rPr lang="en-US" dirty="0" err="1"/>
              <a:t>jml</a:t>
            </a:r>
            <a:r>
              <a:rPr lang="en-US" dirty="0"/>
              <a:t> asset)</a:t>
            </a:r>
          </a:p>
          <a:p>
            <a:pPr>
              <a:buFontTx/>
              <a:buChar char="-"/>
            </a:pPr>
            <a:r>
              <a:rPr lang="en-US" dirty="0" err="1"/>
              <a:t>Ternak</a:t>
            </a:r>
            <a:r>
              <a:rPr lang="en-US" dirty="0"/>
              <a:t> </a:t>
            </a:r>
            <a:r>
              <a:rPr lang="en-US" dirty="0" err="1"/>
              <a:t>bibit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*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perah</a:t>
            </a:r>
            <a:endParaRPr lang="en-US" dirty="0"/>
          </a:p>
          <a:p>
            <a:pPr>
              <a:buNone/>
            </a:pPr>
            <a:r>
              <a:rPr lang="en-US" dirty="0"/>
              <a:t>	* DOC </a:t>
            </a:r>
            <a:r>
              <a:rPr lang="en-US" dirty="0" err="1"/>
              <a:t>ayam</a:t>
            </a:r>
            <a:r>
              <a:rPr lang="en-US" dirty="0"/>
              <a:t> </a:t>
            </a:r>
            <a:r>
              <a:rPr lang="en-US" dirty="0" err="1"/>
              <a:t>petelur</a:t>
            </a:r>
            <a:endParaRPr lang="en-US" dirty="0"/>
          </a:p>
          <a:p>
            <a:pPr>
              <a:buNone/>
            </a:pPr>
            <a:r>
              <a:rPr lang="en-US" dirty="0"/>
              <a:t>	* </a:t>
            </a:r>
            <a:r>
              <a:rPr lang="en-US" dirty="0" err="1"/>
              <a:t>domba</a:t>
            </a:r>
            <a:r>
              <a:rPr lang="en-US" dirty="0"/>
              <a:t>/</a:t>
            </a:r>
            <a:r>
              <a:rPr lang="en-US" dirty="0" err="1"/>
              <a:t>kambing</a:t>
            </a:r>
            <a:endParaRPr lang="en-US" dirty="0"/>
          </a:p>
          <a:p>
            <a:pPr>
              <a:buNone/>
            </a:pPr>
            <a:r>
              <a:rPr lang="en-US" dirty="0"/>
              <a:t>	* </a:t>
            </a:r>
            <a:r>
              <a:rPr lang="en-US" dirty="0" err="1"/>
              <a:t>sapi</a:t>
            </a:r>
            <a:r>
              <a:rPr lang="en-US" dirty="0"/>
              <a:t> </a:t>
            </a:r>
            <a:r>
              <a:rPr lang="en-US" dirty="0" err="1"/>
              <a:t>potong</a:t>
            </a: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2) Variable cost (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*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pembelian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mentah</a:t>
            </a:r>
            <a:r>
              <a:rPr lang="en-US" dirty="0"/>
              <a:t>/</a:t>
            </a:r>
            <a:r>
              <a:rPr lang="en-US" dirty="0" err="1"/>
              <a:t>bahan</a:t>
            </a:r>
            <a:r>
              <a:rPr lang="en-US" dirty="0"/>
              <a:t> 	</a:t>
            </a:r>
            <a:r>
              <a:rPr lang="en-US" dirty="0" err="1"/>
              <a:t>setengah</a:t>
            </a:r>
            <a:r>
              <a:rPr lang="en-US" dirty="0"/>
              <a:t> </a:t>
            </a:r>
            <a:r>
              <a:rPr lang="en-US" dirty="0" err="1"/>
              <a:t>jadi</a:t>
            </a:r>
            <a:endParaRPr lang="en-US" dirty="0"/>
          </a:p>
          <a:p>
            <a:pPr>
              <a:buNone/>
            </a:pPr>
            <a:r>
              <a:rPr lang="en-US" dirty="0"/>
              <a:t>		- </a:t>
            </a:r>
            <a:r>
              <a:rPr lang="en-US" dirty="0" err="1"/>
              <a:t>pakan</a:t>
            </a:r>
            <a:endParaRPr lang="en-US" dirty="0"/>
          </a:p>
          <a:p>
            <a:pPr>
              <a:buNone/>
            </a:pPr>
            <a:r>
              <a:rPr lang="en-US" dirty="0"/>
              <a:t>		- obat2an</a:t>
            </a:r>
          </a:p>
          <a:p>
            <a:pPr>
              <a:buNone/>
            </a:pPr>
            <a:r>
              <a:rPr lang="en-US" dirty="0"/>
              <a:t>		- DOC broiler</a:t>
            </a:r>
          </a:p>
          <a:p>
            <a:pPr>
              <a:buNone/>
            </a:pPr>
            <a:r>
              <a:rPr lang="en-US" dirty="0"/>
              <a:t>	* TK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berhub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dg </a:t>
            </a:r>
            <a:r>
              <a:rPr lang="en-US" dirty="0" err="1"/>
              <a:t>kegiatan</a:t>
            </a:r>
            <a:r>
              <a:rPr lang="en-US" dirty="0"/>
              <a:t> 	</a:t>
            </a:r>
            <a:r>
              <a:rPr lang="en-US" dirty="0" err="1"/>
              <a:t>produksi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* Transport</a:t>
            </a:r>
          </a:p>
          <a:p>
            <a:pPr>
              <a:buNone/>
            </a:pPr>
            <a:r>
              <a:rPr lang="en-US" dirty="0"/>
              <a:t>	*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split orient="vert"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Pembiayaan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/>
              <a:t>Internal</a:t>
            </a:r>
          </a:p>
          <a:p>
            <a:pPr marL="514350" indent="-514350">
              <a:buNone/>
            </a:pPr>
            <a:r>
              <a:rPr lang="en-US" dirty="0"/>
              <a:t>	modal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investor </a:t>
            </a:r>
            <a:r>
              <a:rPr lang="en-US" dirty="0" err="1"/>
              <a:t>sendiri</a:t>
            </a:r>
            <a:r>
              <a:rPr lang="en-US" dirty="0"/>
              <a:t>/</a:t>
            </a:r>
            <a:r>
              <a:rPr lang="en-US" dirty="0" err="1"/>
              <a:t>dihimpun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saham</a:t>
            </a:r>
            <a:endParaRPr lang="en-US" dirty="0"/>
          </a:p>
          <a:p>
            <a:pPr marL="514350" indent="-514350">
              <a:buAutoNum type="arabicParenR" startAt="2"/>
            </a:pPr>
            <a:r>
              <a:rPr lang="en-US" dirty="0" err="1"/>
              <a:t>Eksternal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modal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:</a:t>
            </a:r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dari</a:t>
            </a:r>
            <a:r>
              <a:rPr lang="en-US" dirty="0"/>
              <a:t> bank</a:t>
            </a:r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produsen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/</a:t>
            </a:r>
            <a:r>
              <a:rPr lang="en-US" dirty="0" err="1"/>
              <a:t>peralatan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	-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lain</a:t>
            </a:r>
          </a:p>
        </p:txBody>
      </p:sp>
    </p:spTree>
  </p:cSld>
  <p:clrMapOvr>
    <a:masterClrMapping/>
  </p:clrMapOvr>
  <p:transition spd="slow">
    <p:split orient="vert"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r>
              <a:rPr lang="en-US" dirty="0"/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2578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pendanaan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diperhatikan</a:t>
            </a:r>
            <a:r>
              <a:rPr lang="en-US" dirty="0"/>
              <a:t> :</a:t>
            </a:r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apabila</a:t>
            </a:r>
            <a:r>
              <a:rPr lang="en-US" dirty="0"/>
              <a:t> modal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penyisihan</a:t>
            </a:r>
            <a:r>
              <a:rPr lang="en-US" dirty="0"/>
              <a:t> </a:t>
            </a:r>
            <a:r>
              <a:rPr lang="en-US" dirty="0" err="1"/>
              <a:t>laba</a:t>
            </a:r>
            <a:r>
              <a:rPr lang="en-US" dirty="0"/>
              <a:t>   	(</a:t>
            </a:r>
            <a:r>
              <a:rPr lang="en-US" dirty="0" err="1"/>
              <a:t>mis</a:t>
            </a:r>
            <a:r>
              <a:rPr lang="en-US" dirty="0"/>
              <a:t>. 	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         </a:t>
            </a:r>
            <a:r>
              <a:rPr lang="en-US" dirty="0" err="1"/>
              <a:t>mk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memperhitungkan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	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	</a:t>
            </a:r>
            <a:r>
              <a:rPr lang="en-US" dirty="0" err="1"/>
              <a:t>biaya</a:t>
            </a:r>
            <a:r>
              <a:rPr lang="en-US" dirty="0"/>
              <a:t> op., </a:t>
            </a: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>
              <a:buNone/>
            </a:pPr>
            <a:r>
              <a:rPr lang="en-US" dirty="0"/>
              <a:t>	-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(</a:t>
            </a:r>
            <a:r>
              <a:rPr lang="en-US" dirty="0" err="1"/>
              <a:t>perusahaan</a:t>
            </a:r>
            <a:r>
              <a:rPr lang="en-US" dirty="0"/>
              <a:t>)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	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</a:t>
            </a:r>
            <a:r>
              <a:rPr lang="en-US" dirty="0" err="1"/>
              <a:t>mk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dicari</a:t>
            </a:r>
            <a:r>
              <a:rPr lang="en-US" dirty="0"/>
              <a:t> 	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dana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dr</a:t>
            </a:r>
            <a:r>
              <a:rPr lang="en-US" dirty="0"/>
              <a:t> bank, </a:t>
            </a:r>
            <a:r>
              <a:rPr lang="en-US" dirty="0" err="1"/>
              <a:t>lembaga</a:t>
            </a:r>
            <a:r>
              <a:rPr lang="en-US" dirty="0"/>
              <a:t> 	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4290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 dir="in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380</TotalTime>
  <Words>248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Times New Roman</vt:lpstr>
      <vt:lpstr>Verdana</vt:lpstr>
      <vt:lpstr>Wingdings 2</vt:lpstr>
      <vt:lpstr>Verve</vt:lpstr>
      <vt:lpstr>Aspek Ekonomi dan Keuangan</vt:lpstr>
      <vt:lpstr>Aspek Ekonomi</vt:lpstr>
      <vt:lpstr>Dana Investasi</vt:lpstr>
      <vt:lpstr>Lanjutan…</vt:lpstr>
      <vt:lpstr>Dana Modal Kerja</vt:lpstr>
      <vt:lpstr>Lanjutan…</vt:lpstr>
      <vt:lpstr>Lanjutan…</vt:lpstr>
      <vt:lpstr>Sumber Pembiayaan</vt:lpstr>
      <vt:lpstr>Lanjutan…</vt:lpstr>
      <vt:lpstr>Proses perputaran keuangan</vt:lpstr>
      <vt:lpstr>Lanjutan…</vt:lpstr>
      <vt:lpstr>Evaluasi keuangan</vt:lpstr>
      <vt:lpstr>Lanjutan…</vt:lpstr>
      <vt:lpstr>Dampak proyek thd perekonomian masyarakat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Ekonomi dan Keuangan</dc:title>
  <dc:creator>ASPIRE</dc:creator>
  <cp:lastModifiedBy>Asus</cp:lastModifiedBy>
  <cp:revision>4</cp:revision>
  <dcterms:created xsi:type="dcterms:W3CDTF">2016-09-26T13:34:42Z</dcterms:created>
  <dcterms:modified xsi:type="dcterms:W3CDTF">2020-10-05T06:16:28Z</dcterms:modified>
</cp:coreProperties>
</file>