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0"/>
  </p:handout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271" r:id="rId9"/>
    <p:sldId id="272" r:id="rId10"/>
    <p:sldId id="274" r:id="rId11"/>
    <p:sldId id="275" r:id="rId12"/>
    <p:sldId id="287" r:id="rId13"/>
    <p:sldId id="289" r:id="rId14"/>
    <p:sldId id="290" r:id="rId15"/>
    <p:sldId id="293" r:id="rId16"/>
    <p:sldId id="292" r:id="rId17"/>
    <p:sldId id="314" r:id="rId18"/>
    <p:sldId id="295" r:id="rId19"/>
    <p:sldId id="261" r:id="rId20"/>
    <p:sldId id="301" r:id="rId21"/>
    <p:sldId id="298" r:id="rId22"/>
    <p:sldId id="299" r:id="rId23"/>
    <p:sldId id="302" r:id="rId24"/>
    <p:sldId id="267" r:id="rId25"/>
    <p:sldId id="265" r:id="rId26"/>
    <p:sldId id="303" r:id="rId27"/>
    <p:sldId id="305" r:id="rId28"/>
    <p:sldId id="304" r:id="rId29"/>
    <p:sldId id="306" r:id="rId30"/>
    <p:sldId id="307" r:id="rId31"/>
    <p:sldId id="266" r:id="rId32"/>
    <p:sldId id="264" r:id="rId33"/>
    <p:sldId id="315" r:id="rId34"/>
    <p:sldId id="268" r:id="rId35"/>
    <p:sldId id="318" r:id="rId36"/>
    <p:sldId id="279" r:id="rId37"/>
    <p:sldId id="316" r:id="rId38"/>
    <p:sldId id="317" r:id="rId39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B35B9-C179-429B-9B16-1CCC7B39D0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8B8DDDE6-CF9A-46D2-91A2-89A45727CFFF}">
      <dgm:prSet phldrT="[Text]"/>
      <dgm:spPr/>
      <dgm:t>
        <a:bodyPr/>
        <a:lstStyle/>
        <a:p>
          <a:r>
            <a:rPr lang="en-US" dirty="0"/>
            <a:t>PRINSIP AUFBAU</a:t>
          </a:r>
        </a:p>
      </dgm:t>
    </dgm:pt>
    <dgm:pt modelId="{3821A213-153D-4882-AF48-63283EFCF2D5}" type="parTrans" cxnId="{EC0DE1FB-5C57-42DD-A6EB-AA08EAFEBB47}">
      <dgm:prSet/>
      <dgm:spPr/>
      <dgm:t>
        <a:bodyPr/>
        <a:lstStyle/>
        <a:p>
          <a:endParaRPr lang="en-US"/>
        </a:p>
      </dgm:t>
    </dgm:pt>
    <dgm:pt modelId="{17583D8D-DEA1-4862-8C00-903A6FDAFB3A}" type="sibTrans" cxnId="{EC0DE1FB-5C57-42DD-A6EB-AA08EAFEBB47}">
      <dgm:prSet/>
      <dgm:spPr/>
      <dgm:t>
        <a:bodyPr/>
        <a:lstStyle/>
        <a:p>
          <a:endParaRPr lang="en-US"/>
        </a:p>
      </dgm:t>
    </dgm:pt>
    <dgm:pt modelId="{8FFC15FE-9F24-496C-9EE2-1BA7AD925429}">
      <dgm:prSet phldrT="[Text]"/>
      <dgm:spPr/>
      <dgm:t>
        <a:bodyPr/>
        <a:lstStyle/>
        <a:p>
          <a:r>
            <a:rPr lang="en-US" dirty="0"/>
            <a:t>PRINSIP EKSKLUSI PAULI</a:t>
          </a:r>
        </a:p>
      </dgm:t>
    </dgm:pt>
    <dgm:pt modelId="{B12EFF9A-E4D0-414D-B8E5-C2734990B7E6}" type="parTrans" cxnId="{0DBF6C90-0EE6-4141-92C6-54F04F6FD680}">
      <dgm:prSet/>
      <dgm:spPr/>
      <dgm:t>
        <a:bodyPr/>
        <a:lstStyle/>
        <a:p>
          <a:endParaRPr lang="en-US"/>
        </a:p>
      </dgm:t>
    </dgm:pt>
    <dgm:pt modelId="{09A15967-6C2D-43C5-9D74-D7B3372E8C4B}" type="sibTrans" cxnId="{0DBF6C90-0EE6-4141-92C6-54F04F6FD680}">
      <dgm:prSet/>
      <dgm:spPr/>
      <dgm:t>
        <a:bodyPr/>
        <a:lstStyle/>
        <a:p>
          <a:endParaRPr lang="en-US"/>
        </a:p>
      </dgm:t>
    </dgm:pt>
    <dgm:pt modelId="{F7313501-2082-413B-9EDA-6FF576345B17}">
      <dgm:prSet phldrT="[Text]"/>
      <dgm:spPr/>
      <dgm:t>
        <a:bodyPr/>
        <a:lstStyle/>
        <a:p>
          <a:r>
            <a:rPr lang="en-US" dirty="0"/>
            <a:t>ATURAN HUND</a:t>
          </a:r>
        </a:p>
      </dgm:t>
    </dgm:pt>
    <dgm:pt modelId="{FE1D14B0-390E-4776-AD5E-AFCBABB84E10}" type="parTrans" cxnId="{62E28BAC-3BA4-43DD-B8E6-343D646B5012}">
      <dgm:prSet/>
      <dgm:spPr/>
      <dgm:t>
        <a:bodyPr/>
        <a:lstStyle/>
        <a:p>
          <a:endParaRPr lang="en-US"/>
        </a:p>
      </dgm:t>
    </dgm:pt>
    <dgm:pt modelId="{8E8D5376-9E36-46C2-972A-19A6273F1A95}" type="sibTrans" cxnId="{62E28BAC-3BA4-43DD-B8E6-343D646B5012}">
      <dgm:prSet/>
      <dgm:spPr/>
      <dgm:t>
        <a:bodyPr/>
        <a:lstStyle/>
        <a:p>
          <a:endParaRPr lang="en-US"/>
        </a:p>
      </dgm:t>
    </dgm:pt>
    <dgm:pt modelId="{3AE2DF41-B975-415F-B5B0-6EE07C2242D1}" type="pres">
      <dgm:prSet presAssocID="{875B35B9-C179-429B-9B16-1CCC7B39D066}" presName="linear" presStyleCnt="0">
        <dgm:presLayoutVars>
          <dgm:dir/>
          <dgm:animLvl val="lvl"/>
          <dgm:resizeHandles val="exact"/>
        </dgm:presLayoutVars>
      </dgm:prSet>
      <dgm:spPr/>
    </dgm:pt>
    <dgm:pt modelId="{CCD05A46-8A7F-4AB6-9063-1ADA94252465}" type="pres">
      <dgm:prSet presAssocID="{8B8DDDE6-CF9A-46D2-91A2-89A45727CFFF}" presName="parentLin" presStyleCnt="0"/>
      <dgm:spPr/>
    </dgm:pt>
    <dgm:pt modelId="{B4329191-977F-4F04-AC41-AC925549F227}" type="pres">
      <dgm:prSet presAssocID="{8B8DDDE6-CF9A-46D2-91A2-89A45727CFFF}" presName="parentLeftMargin" presStyleLbl="node1" presStyleIdx="0" presStyleCnt="3"/>
      <dgm:spPr/>
    </dgm:pt>
    <dgm:pt modelId="{A8CE6FEC-29D6-4035-BD6B-671CA79515CB}" type="pres">
      <dgm:prSet presAssocID="{8B8DDDE6-CF9A-46D2-91A2-89A45727CF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A4F5C2-A089-4CA5-BE6B-9AED9C53BA43}" type="pres">
      <dgm:prSet presAssocID="{8B8DDDE6-CF9A-46D2-91A2-89A45727CFFF}" presName="negativeSpace" presStyleCnt="0"/>
      <dgm:spPr/>
    </dgm:pt>
    <dgm:pt modelId="{E74A7687-9901-4D20-8FD8-D27CE162EF4A}" type="pres">
      <dgm:prSet presAssocID="{8B8DDDE6-CF9A-46D2-91A2-89A45727CFFF}" presName="childText" presStyleLbl="conFgAcc1" presStyleIdx="0" presStyleCnt="3">
        <dgm:presLayoutVars>
          <dgm:bulletEnabled val="1"/>
        </dgm:presLayoutVars>
      </dgm:prSet>
      <dgm:spPr/>
    </dgm:pt>
    <dgm:pt modelId="{477F7129-E6BB-47CC-B5D4-B79069E6522B}" type="pres">
      <dgm:prSet presAssocID="{17583D8D-DEA1-4862-8C00-903A6FDAFB3A}" presName="spaceBetweenRectangles" presStyleCnt="0"/>
      <dgm:spPr/>
    </dgm:pt>
    <dgm:pt modelId="{75D22258-2068-4EE6-8D76-CABD60EDE33C}" type="pres">
      <dgm:prSet presAssocID="{8FFC15FE-9F24-496C-9EE2-1BA7AD925429}" presName="parentLin" presStyleCnt="0"/>
      <dgm:spPr/>
    </dgm:pt>
    <dgm:pt modelId="{DC0C26BF-F4F2-4678-BCF3-E85C5BA24EDD}" type="pres">
      <dgm:prSet presAssocID="{8FFC15FE-9F24-496C-9EE2-1BA7AD925429}" presName="parentLeftMargin" presStyleLbl="node1" presStyleIdx="0" presStyleCnt="3"/>
      <dgm:spPr/>
    </dgm:pt>
    <dgm:pt modelId="{661D465B-6D19-46D3-A29D-0E09EEBE12A9}" type="pres">
      <dgm:prSet presAssocID="{8FFC15FE-9F24-496C-9EE2-1BA7AD9254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E3A687-4159-4F69-BB78-BF4A519E6C58}" type="pres">
      <dgm:prSet presAssocID="{8FFC15FE-9F24-496C-9EE2-1BA7AD925429}" presName="negativeSpace" presStyleCnt="0"/>
      <dgm:spPr/>
    </dgm:pt>
    <dgm:pt modelId="{A1A9BC79-93B8-4ED2-82FE-CD23679AC1BD}" type="pres">
      <dgm:prSet presAssocID="{8FFC15FE-9F24-496C-9EE2-1BA7AD925429}" presName="childText" presStyleLbl="conFgAcc1" presStyleIdx="1" presStyleCnt="3">
        <dgm:presLayoutVars>
          <dgm:bulletEnabled val="1"/>
        </dgm:presLayoutVars>
      </dgm:prSet>
      <dgm:spPr/>
    </dgm:pt>
    <dgm:pt modelId="{A4365327-8AE9-4A6E-9F97-B23D0D7976D2}" type="pres">
      <dgm:prSet presAssocID="{09A15967-6C2D-43C5-9D74-D7B3372E8C4B}" presName="spaceBetweenRectangles" presStyleCnt="0"/>
      <dgm:spPr/>
    </dgm:pt>
    <dgm:pt modelId="{D1DC913D-FF7B-415A-B89D-8D47F07F3241}" type="pres">
      <dgm:prSet presAssocID="{F7313501-2082-413B-9EDA-6FF576345B17}" presName="parentLin" presStyleCnt="0"/>
      <dgm:spPr/>
    </dgm:pt>
    <dgm:pt modelId="{5CB39C12-E489-459C-BEC9-7AACE7DD05BA}" type="pres">
      <dgm:prSet presAssocID="{F7313501-2082-413B-9EDA-6FF576345B17}" presName="parentLeftMargin" presStyleLbl="node1" presStyleIdx="1" presStyleCnt="3"/>
      <dgm:spPr/>
    </dgm:pt>
    <dgm:pt modelId="{5CCB0D35-50AE-4D75-AB76-84D70C96AABF}" type="pres">
      <dgm:prSet presAssocID="{F7313501-2082-413B-9EDA-6FF576345B1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80A8C4-9DF8-4091-A1D6-6544FF7A19DF}" type="pres">
      <dgm:prSet presAssocID="{F7313501-2082-413B-9EDA-6FF576345B17}" presName="negativeSpace" presStyleCnt="0"/>
      <dgm:spPr/>
    </dgm:pt>
    <dgm:pt modelId="{E9FF6C4C-F229-44F2-96B3-30CAD0DA2ACB}" type="pres">
      <dgm:prSet presAssocID="{F7313501-2082-413B-9EDA-6FF576345B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4CEDD01-3F14-4333-A9CE-C10851BAE698}" type="presOf" srcId="{F7313501-2082-413B-9EDA-6FF576345B17}" destId="{5CCB0D35-50AE-4D75-AB76-84D70C96AABF}" srcOrd="1" destOrd="0" presId="urn:microsoft.com/office/officeart/2005/8/layout/list1"/>
    <dgm:cxn modelId="{7B11EC18-DB87-48DF-A318-AE6314943572}" type="presOf" srcId="{8B8DDDE6-CF9A-46D2-91A2-89A45727CFFF}" destId="{A8CE6FEC-29D6-4035-BD6B-671CA79515CB}" srcOrd="1" destOrd="0" presId="urn:microsoft.com/office/officeart/2005/8/layout/list1"/>
    <dgm:cxn modelId="{508A3D2F-E59E-4C43-9481-72E83EB3BB38}" type="presOf" srcId="{F7313501-2082-413B-9EDA-6FF576345B17}" destId="{5CB39C12-E489-459C-BEC9-7AACE7DD05BA}" srcOrd="0" destOrd="0" presId="urn:microsoft.com/office/officeart/2005/8/layout/list1"/>
    <dgm:cxn modelId="{BE317949-5F70-4655-96A3-0793E2D2DA7B}" type="presOf" srcId="{8B8DDDE6-CF9A-46D2-91A2-89A45727CFFF}" destId="{B4329191-977F-4F04-AC41-AC925549F227}" srcOrd="0" destOrd="0" presId="urn:microsoft.com/office/officeart/2005/8/layout/list1"/>
    <dgm:cxn modelId="{9676BD57-0C1E-45AE-955B-68552BBD5480}" type="presOf" srcId="{8FFC15FE-9F24-496C-9EE2-1BA7AD925429}" destId="{DC0C26BF-F4F2-4678-BCF3-E85C5BA24EDD}" srcOrd="0" destOrd="0" presId="urn:microsoft.com/office/officeart/2005/8/layout/list1"/>
    <dgm:cxn modelId="{B0EE5289-3F32-4B6F-945C-680226DD5E0D}" type="presOf" srcId="{875B35B9-C179-429B-9B16-1CCC7B39D066}" destId="{3AE2DF41-B975-415F-B5B0-6EE07C2242D1}" srcOrd="0" destOrd="0" presId="urn:microsoft.com/office/officeart/2005/8/layout/list1"/>
    <dgm:cxn modelId="{0DBF6C90-0EE6-4141-92C6-54F04F6FD680}" srcId="{875B35B9-C179-429B-9B16-1CCC7B39D066}" destId="{8FFC15FE-9F24-496C-9EE2-1BA7AD925429}" srcOrd="1" destOrd="0" parTransId="{B12EFF9A-E4D0-414D-B8E5-C2734990B7E6}" sibTransId="{09A15967-6C2D-43C5-9D74-D7B3372E8C4B}"/>
    <dgm:cxn modelId="{62E28BAC-3BA4-43DD-B8E6-343D646B5012}" srcId="{875B35B9-C179-429B-9B16-1CCC7B39D066}" destId="{F7313501-2082-413B-9EDA-6FF576345B17}" srcOrd="2" destOrd="0" parTransId="{FE1D14B0-390E-4776-AD5E-AFCBABB84E10}" sibTransId="{8E8D5376-9E36-46C2-972A-19A6273F1A95}"/>
    <dgm:cxn modelId="{EC0DE1FB-5C57-42DD-A6EB-AA08EAFEBB47}" srcId="{875B35B9-C179-429B-9B16-1CCC7B39D066}" destId="{8B8DDDE6-CF9A-46D2-91A2-89A45727CFFF}" srcOrd="0" destOrd="0" parTransId="{3821A213-153D-4882-AF48-63283EFCF2D5}" sibTransId="{17583D8D-DEA1-4862-8C00-903A6FDAFB3A}"/>
    <dgm:cxn modelId="{28D4EFFB-09DA-4752-A62C-254B18D7B918}" type="presOf" srcId="{8FFC15FE-9F24-496C-9EE2-1BA7AD925429}" destId="{661D465B-6D19-46D3-A29D-0E09EEBE12A9}" srcOrd="1" destOrd="0" presId="urn:microsoft.com/office/officeart/2005/8/layout/list1"/>
    <dgm:cxn modelId="{9CDA82B6-3DD6-4878-8124-B8D98FFCF600}" type="presParOf" srcId="{3AE2DF41-B975-415F-B5B0-6EE07C2242D1}" destId="{CCD05A46-8A7F-4AB6-9063-1ADA94252465}" srcOrd="0" destOrd="0" presId="urn:microsoft.com/office/officeart/2005/8/layout/list1"/>
    <dgm:cxn modelId="{A1F267A1-448E-49A5-9A99-5B315C1D736A}" type="presParOf" srcId="{CCD05A46-8A7F-4AB6-9063-1ADA94252465}" destId="{B4329191-977F-4F04-AC41-AC925549F227}" srcOrd="0" destOrd="0" presId="urn:microsoft.com/office/officeart/2005/8/layout/list1"/>
    <dgm:cxn modelId="{AC7ACFB5-65B8-4A2C-A026-9FE2B58F9008}" type="presParOf" srcId="{CCD05A46-8A7F-4AB6-9063-1ADA94252465}" destId="{A8CE6FEC-29D6-4035-BD6B-671CA79515CB}" srcOrd="1" destOrd="0" presId="urn:microsoft.com/office/officeart/2005/8/layout/list1"/>
    <dgm:cxn modelId="{A4352E88-A050-4DE1-9C59-D2D983360365}" type="presParOf" srcId="{3AE2DF41-B975-415F-B5B0-6EE07C2242D1}" destId="{52A4F5C2-A089-4CA5-BE6B-9AED9C53BA43}" srcOrd="1" destOrd="0" presId="urn:microsoft.com/office/officeart/2005/8/layout/list1"/>
    <dgm:cxn modelId="{AC7AE125-EF37-4EE6-AB4C-83B6A6C30DA9}" type="presParOf" srcId="{3AE2DF41-B975-415F-B5B0-6EE07C2242D1}" destId="{E74A7687-9901-4D20-8FD8-D27CE162EF4A}" srcOrd="2" destOrd="0" presId="urn:microsoft.com/office/officeart/2005/8/layout/list1"/>
    <dgm:cxn modelId="{AB27F427-640A-4D3A-B171-DD395420732F}" type="presParOf" srcId="{3AE2DF41-B975-415F-B5B0-6EE07C2242D1}" destId="{477F7129-E6BB-47CC-B5D4-B79069E6522B}" srcOrd="3" destOrd="0" presId="urn:microsoft.com/office/officeart/2005/8/layout/list1"/>
    <dgm:cxn modelId="{A832659A-A3D7-4B15-8489-D7F95CE6BDDA}" type="presParOf" srcId="{3AE2DF41-B975-415F-B5B0-6EE07C2242D1}" destId="{75D22258-2068-4EE6-8D76-CABD60EDE33C}" srcOrd="4" destOrd="0" presId="urn:microsoft.com/office/officeart/2005/8/layout/list1"/>
    <dgm:cxn modelId="{9796C3DB-93FA-4527-9F70-974D326B0C48}" type="presParOf" srcId="{75D22258-2068-4EE6-8D76-CABD60EDE33C}" destId="{DC0C26BF-F4F2-4678-BCF3-E85C5BA24EDD}" srcOrd="0" destOrd="0" presId="urn:microsoft.com/office/officeart/2005/8/layout/list1"/>
    <dgm:cxn modelId="{47722D61-AFA4-45B6-865D-3669DE9AD6DA}" type="presParOf" srcId="{75D22258-2068-4EE6-8D76-CABD60EDE33C}" destId="{661D465B-6D19-46D3-A29D-0E09EEBE12A9}" srcOrd="1" destOrd="0" presId="urn:microsoft.com/office/officeart/2005/8/layout/list1"/>
    <dgm:cxn modelId="{E233BBBC-11DE-4954-B59B-27F52C324BD9}" type="presParOf" srcId="{3AE2DF41-B975-415F-B5B0-6EE07C2242D1}" destId="{0DE3A687-4159-4F69-BB78-BF4A519E6C58}" srcOrd="5" destOrd="0" presId="urn:microsoft.com/office/officeart/2005/8/layout/list1"/>
    <dgm:cxn modelId="{B0606B0F-BA93-4238-BF82-9F4D42ADB479}" type="presParOf" srcId="{3AE2DF41-B975-415F-B5B0-6EE07C2242D1}" destId="{A1A9BC79-93B8-4ED2-82FE-CD23679AC1BD}" srcOrd="6" destOrd="0" presId="urn:microsoft.com/office/officeart/2005/8/layout/list1"/>
    <dgm:cxn modelId="{8AE6D829-645E-4D30-A957-59184E60109F}" type="presParOf" srcId="{3AE2DF41-B975-415F-B5B0-6EE07C2242D1}" destId="{A4365327-8AE9-4A6E-9F97-B23D0D7976D2}" srcOrd="7" destOrd="0" presId="urn:microsoft.com/office/officeart/2005/8/layout/list1"/>
    <dgm:cxn modelId="{983EF45C-757E-40D8-9E2A-4250B6E4010B}" type="presParOf" srcId="{3AE2DF41-B975-415F-B5B0-6EE07C2242D1}" destId="{D1DC913D-FF7B-415A-B89D-8D47F07F3241}" srcOrd="8" destOrd="0" presId="urn:microsoft.com/office/officeart/2005/8/layout/list1"/>
    <dgm:cxn modelId="{FBE700F4-2B4A-424A-90F9-13F2B3E5AA7F}" type="presParOf" srcId="{D1DC913D-FF7B-415A-B89D-8D47F07F3241}" destId="{5CB39C12-E489-459C-BEC9-7AACE7DD05BA}" srcOrd="0" destOrd="0" presId="urn:microsoft.com/office/officeart/2005/8/layout/list1"/>
    <dgm:cxn modelId="{49E1C621-F6D5-48B4-973D-719EE4F1CF28}" type="presParOf" srcId="{D1DC913D-FF7B-415A-B89D-8D47F07F3241}" destId="{5CCB0D35-50AE-4D75-AB76-84D70C96AABF}" srcOrd="1" destOrd="0" presId="urn:microsoft.com/office/officeart/2005/8/layout/list1"/>
    <dgm:cxn modelId="{B9FBC86E-0575-46CF-9135-CF44AC86565E}" type="presParOf" srcId="{3AE2DF41-B975-415F-B5B0-6EE07C2242D1}" destId="{8D80A8C4-9DF8-4091-A1D6-6544FF7A19DF}" srcOrd="9" destOrd="0" presId="urn:microsoft.com/office/officeart/2005/8/layout/list1"/>
    <dgm:cxn modelId="{EB23F320-AD27-402F-808B-A968C815262C}" type="presParOf" srcId="{3AE2DF41-B975-415F-B5B0-6EE07C2242D1}" destId="{E9FF6C4C-F229-44F2-96B3-30CAD0DA2A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4B69A-D371-49AC-A436-AFF283E8F90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3C5F14-9112-4A25-B123-735328490C21}">
      <dgm:prSet phldrT="[Text]"/>
      <dgm:spPr/>
      <dgm:t>
        <a:bodyPr/>
        <a:lstStyle/>
        <a:p>
          <a:r>
            <a:rPr lang="en-US" dirty="0" err="1"/>
            <a:t>Ikatan</a:t>
          </a:r>
          <a:r>
            <a:rPr lang="en-US" dirty="0"/>
            <a:t> ion</a:t>
          </a:r>
        </a:p>
      </dgm:t>
    </dgm:pt>
    <dgm:pt modelId="{039B4D9B-1DD4-47BC-8E91-855C7E13E253}" type="parTrans" cxnId="{74A48F82-A7C9-4650-BFDA-167CC7907567}">
      <dgm:prSet/>
      <dgm:spPr/>
      <dgm:t>
        <a:bodyPr/>
        <a:lstStyle/>
        <a:p>
          <a:endParaRPr lang="en-US"/>
        </a:p>
      </dgm:t>
    </dgm:pt>
    <dgm:pt modelId="{0F15F02F-3748-4292-9EE3-EB9C15877B7B}" type="sibTrans" cxnId="{74A48F82-A7C9-4650-BFDA-167CC7907567}">
      <dgm:prSet/>
      <dgm:spPr/>
      <dgm:t>
        <a:bodyPr/>
        <a:lstStyle/>
        <a:p>
          <a:endParaRPr lang="en-US"/>
        </a:p>
      </dgm:t>
    </dgm:pt>
    <dgm:pt modelId="{6F06021B-3C15-4192-8063-11C3448FCCF7}">
      <dgm:prSet phldrT="[Text]"/>
      <dgm:spPr/>
      <dgm:t>
        <a:bodyPr/>
        <a:lstStyle/>
        <a:p>
          <a:r>
            <a:rPr lang="en-US" dirty="0"/>
            <a:t>Transfer </a:t>
          </a:r>
          <a:r>
            <a:rPr lang="en-US" dirty="0" err="1"/>
            <a:t>elektron</a:t>
          </a:r>
          <a:endParaRPr lang="en-US" dirty="0"/>
        </a:p>
      </dgm:t>
    </dgm:pt>
    <dgm:pt modelId="{430C0C72-DBE4-4884-88CF-223B92D6B01C}" type="parTrans" cxnId="{21A2D56C-0DAF-489E-8943-029BA0C68FF9}">
      <dgm:prSet/>
      <dgm:spPr/>
      <dgm:t>
        <a:bodyPr/>
        <a:lstStyle/>
        <a:p>
          <a:endParaRPr lang="en-US"/>
        </a:p>
      </dgm:t>
    </dgm:pt>
    <dgm:pt modelId="{9C5F6A63-37B5-4827-A109-8AFE887A9A47}" type="sibTrans" cxnId="{21A2D56C-0DAF-489E-8943-029BA0C68FF9}">
      <dgm:prSet/>
      <dgm:spPr/>
      <dgm:t>
        <a:bodyPr/>
        <a:lstStyle/>
        <a:p>
          <a:endParaRPr lang="en-US"/>
        </a:p>
      </dgm:t>
    </dgm:pt>
    <dgm:pt modelId="{22B94606-F672-4028-A860-360571EA35D3}">
      <dgm:prSet phldrT="[Text]" phldr="1"/>
      <dgm:spPr/>
      <dgm:t>
        <a:bodyPr/>
        <a:lstStyle/>
        <a:p>
          <a:endParaRPr lang="en-US"/>
        </a:p>
      </dgm:t>
    </dgm:pt>
    <dgm:pt modelId="{BD9BA99A-CFDC-4A99-B1F1-CB980699AC08}" type="parTrans" cxnId="{72793103-74F6-4C13-8133-D3387984EC2F}">
      <dgm:prSet/>
      <dgm:spPr/>
      <dgm:t>
        <a:bodyPr/>
        <a:lstStyle/>
        <a:p>
          <a:endParaRPr lang="en-US"/>
        </a:p>
      </dgm:t>
    </dgm:pt>
    <dgm:pt modelId="{BEBBAE3D-5FB5-4680-95BA-1F5BEAA7512F}" type="sibTrans" cxnId="{72793103-74F6-4C13-8133-D3387984EC2F}">
      <dgm:prSet/>
      <dgm:spPr/>
      <dgm:t>
        <a:bodyPr/>
        <a:lstStyle/>
        <a:p>
          <a:endParaRPr lang="en-US"/>
        </a:p>
      </dgm:t>
    </dgm:pt>
    <dgm:pt modelId="{2CDCEC3A-23C5-4FCE-84B7-9D9986DFC1D0}">
      <dgm:prSet phldrT="[Text]"/>
      <dgm:spPr/>
      <dgm:t>
        <a:bodyPr/>
        <a:lstStyle/>
        <a:p>
          <a:r>
            <a:rPr lang="en-US" dirty="0" err="1"/>
            <a:t>Ikatan</a:t>
          </a:r>
          <a:r>
            <a:rPr lang="en-US" dirty="0"/>
            <a:t> </a:t>
          </a:r>
          <a:r>
            <a:rPr lang="en-US" dirty="0" err="1"/>
            <a:t>kovalen</a:t>
          </a:r>
          <a:endParaRPr lang="en-US" dirty="0"/>
        </a:p>
      </dgm:t>
    </dgm:pt>
    <dgm:pt modelId="{E6F1712B-D21C-4DCE-A859-850178EAFA0C}" type="parTrans" cxnId="{722BAF3A-F961-4823-BCBE-E296B34125C9}">
      <dgm:prSet/>
      <dgm:spPr/>
      <dgm:t>
        <a:bodyPr/>
        <a:lstStyle/>
        <a:p>
          <a:endParaRPr lang="en-US"/>
        </a:p>
      </dgm:t>
    </dgm:pt>
    <dgm:pt modelId="{C82E9E2C-B325-4206-97D9-AB2E0AE5BAC3}" type="sibTrans" cxnId="{722BAF3A-F961-4823-BCBE-E296B34125C9}">
      <dgm:prSet/>
      <dgm:spPr/>
      <dgm:t>
        <a:bodyPr/>
        <a:lstStyle/>
        <a:p>
          <a:endParaRPr lang="en-US"/>
        </a:p>
      </dgm:t>
    </dgm:pt>
    <dgm:pt modelId="{A8EA122F-52B1-43E1-A8DA-6B4683498965}">
      <dgm:prSet phldrT="[Text]"/>
      <dgm:spPr/>
      <dgm:t>
        <a:bodyPr/>
        <a:lstStyle/>
        <a:p>
          <a:r>
            <a:rPr lang="en-US" dirty="0" err="1"/>
            <a:t>Pemakaian</a:t>
          </a:r>
          <a:r>
            <a:rPr lang="en-US" dirty="0"/>
            <a:t> </a:t>
          </a:r>
          <a:r>
            <a:rPr lang="en-US" dirty="0" err="1"/>
            <a:t>elektron</a:t>
          </a:r>
          <a:r>
            <a:rPr lang="en-US" dirty="0"/>
            <a:t> </a:t>
          </a:r>
          <a:r>
            <a:rPr lang="en-US" dirty="0" err="1"/>
            <a:t>bersama</a:t>
          </a:r>
          <a:endParaRPr lang="en-US" dirty="0"/>
        </a:p>
      </dgm:t>
    </dgm:pt>
    <dgm:pt modelId="{33BB0416-DB76-4817-ABBE-49CC278A79C0}" type="parTrans" cxnId="{639C1E7C-25E2-440F-B5A4-87409C4DB7CB}">
      <dgm:prSet/>
      <dgm:spPr/>
      <dgm:t>
        <a:bodyPr/>
        <a:lstStyle/>
        <a:p>
          <a:endParaRPr lang="en-US"/>
        </a:p>
      </dgm:t>
    </dgm:pt>
    <dgm:pt modelId="{F723700E-3016-41BF-9C9C-B35E736E11C5}" type="sibTrans" cxnId="{639C1E7C-25E2-440F-B5A4-87409C4DB7CB}">
      <dgm:prSet/>
      <dgm:spPr/>
      <dgm:t>
        <a:bodyPr/>
        <a:lstStyle/>
        <a:p>
          <a:endParaRPr lang="en-US"/>
        </a:p>
      </dgm:t>
    </dgm:pt>
    <dgm:pt modelId="{E526E1C6-C7F5-4E15-87C0-22348DCBAD72}">
      <dgm:prSet phldrT="[Text]" phldr="1"/>
      <dgm:spPr/>
      <dgm:t>
        <a:bodyPr/>
        <a:lstStyle/>
        <a:p>
          <a:endParaRPr lang="en-US"/>
        </a:p>
      </dgm:t>
    </dgm:pt>
    <dgm:pt modelId="{D8D15518-0D14-4075-81DA-ED0C0D000F2C}" type="parTrans" cxnId="{4867B38B-8D3F-4926-96D6-C9B3F3D2A61B}">
      <dgm:prSet/>
      <dgm:spPr/>
      <dgm:t>
        <a:bodyPr/>
        <a:lstStyle/>
        <a:p>
          <a:endParaRPr lang="en-US"/>
        </a:p>
      </dgm:t>
    </dgm:pt>
    <dgm:pt modelId="{5CE77D66-1257-4B86-8AD5-E8E7711125DE}" type="sibTrans" cxnId="{4867B38B-8D3F-4926-96D6-C9B3F3D2A61B}">
      <dgm:prSet/>
      <dgm:spPr/>
      <dgm:t>
        <a:bodyPr/>
        <a:lstStyle/>
        <a:p>
          <a:endParaRPr lang="en-US"/>
        </a:p>
      </dgm:t>
    </dgm:pt>
    <dgm:pt modelId="{71B4C98E-FFFA-4ECD-8EB7-162A01DA199A}" type="pres">
      <dgm:prSet presAssocID="{A684B69A-D371-49AC-A436-AFF283E8F90A}" presName="list" presStyleCnt="0">
        <dgm:presLayoutVars>
          <dgm:dir/>
          <dgm:animLvl val="lvl"/>
        </dgm:presLayoutVars>
      </dgm:prSet>
      <dgm:spPr/>
    </dgm:pt>
    <dgm:pt modelId="{9DE9659B-6B8B-4629-8FA8-24E42078EF62}" type="pres">
      <dgm:prSet presAssocID="{803C5F14-9112-4A25-B123-735328490C21}" presName="posSpace" presStyleCnt="0"/>
      <dgm:spPr/>
    </dgm:pt>
    <dgm:pt modelId="{6956444D-3DDB-42C0-BA36-EDA7C5A75505}" type="pres">
      <dgm:prSet presAssocID="{803C5F14-9112-4A25-B123-735328490C21}" presName="vertFlow" presStyleCnt="0"/>
      <dgm:spPr/>
    </dgm:pt>
    <dgm:pt modelId="{36AB5B03-AE04-4761-AA67-1EE2F0349C58}" type="pres">
      <dgm:prSet presAssocID="{803C5F14-9112-4A25-B123-735328490C21}" presName="topSpace" presStyleCnt="0"/>
      <dgm:spPr/>
    </dgm:pt>
    <dgm:pt modelId="{36868947-D476-457A-9AFD-94B5D8A59DF5}" type="pres">
      <dgm:prSet presAssocID="{803C5F14-9112-4A25-B123-735328490C21}" presName="firstComp" presStyleCnt="0"/>
      <dgm:spPr/>
    </dgm:pt>
    <dgm:pt modelId="{19E14B4C-C6BB-49D3-94C8-58D8C0505014}" type="pres">
      <dgm:prSet presAssocID="{803C5F14-9112-4A25-B123-735328490C21}" presName="firstChild" presStyleLbl="bgAccFollowNode1" presStyleIdx="0" presStyleCnt="4"/>
      <dgm:spPr/>
    </dgm:pt>
    <dgm:pt modelId="{A6FF82E0-336A-4EFC-B42F-4FD4338D3F86}" type="pres">
      <dgm:prSet presAssocID="{803C5F14-9112-4A25-B123-735328490C21}" presName="firstChildTx" presStyleLbl="bgAccFollowNode1" presStyleIdx="0" presStyleCnt="4">
        <dgm:presLayoutVars>
          <dgm:bulletEnabled val="1"/>
        </dgm:presLayoutVars>
      </dgm:prSet>
      <dgm:spPr/>
    </dgm:pt>
    <dgm:pt modelId="{27985584-F8DD-41EA-BF27-397A8D2FA6AF}" type="pres">
      <dgm:prSet presAssocID="{22B94606-F672-4028-A860-360571EA35D3}" presName="comp" presStyleCnt="0"/>
      <dgm:spPr/>
    </dgm:pt>
    <dgm:pt modelId="{299A0056-B30D-4F6D-AC32-D435EECAD13F}" type="pres">
      <dgm:prSet presAssocID="{22B94606-F672-4028-A860-360571EA35D3}" presName="child" presStyleLbl="bgAccFollowNode1" presStyleIdx="1" presStyleCnt="4"/>
      <dgm:spPr/>
    </dgm:pt>
    <dgm:pt modelId="{A800F5CC-F02C-4716-BD1B-B95D5AB6A86E}" type="pres">
      <dgm:prSet presAssocID="{22B94606-F672-4028-A860-360571EA35D3}" presName="childTx" presStyleLbl="bgAccFollowNode1" presStyleIdx="1" presStyleCnt="4">
        <dgm:presLayoutVars>
          <dgm:bulletEnabled val="1"/>
        </dgm:presLayoutVars>
      </dgm:prSet>
      <dgm:spPr/>
    </dgm:pt>
    <dgm:pt modelId="{F59A46A2-91DA-4233-A308-4BF253D25E14}" type="pres">
      <dgm:prSet presAssocID="{803C5F14-9112-4A25-B123-735328490C21}" presName="negSpace" presStyleCnt="0"/>
      <dgm:spPr/>
    </dgm:pt>
    <dgm:pt modelId="{4BFCF863-1F17-4980-8839-2CFAE75BF0E1}" type="pres">
      <dgm:prSet presAssocID="{803C5F14-9112-4A25-B123-735328490C21}" presName="circle" presStyleLbl="node1" presStyleIdx="0" presStyleCnt="2"/>
      <dgm:spPr/>
    </dgm:pt>
    <dgm:pt modelId="{33099DCB-E60C-4B5B-A646-1E62DEF0759D}" type="pres">
      <dgm:prSet presAssocID="{0F15F02F-3748-4292-9EE3-EB9C15877B7B}" presName="transSpace" presStyleCnt="0"/>
      <dgm:spPr/>
    </dgm:pt>
    <dgm:pt modelId="{290B073C-0A74-42F7-8FF2-2A32276B772F}" type="pres">
      <dgm:prSet presAssocID="{2CDCEC3A-23C5-4FCE-84B7-9D9986DFC1D0}" presName="posSpace" presStyleCnt="0"/>
      <dgm:spPr/>
    </dgm:pt>
    <dgm:pt modelId="{B6F24AFB-8745-44BE-841E-FBAAC251E8CF}" type="pres">
      <dgm:prSet presAssocID="{2CDCEC3A-23C5-4FCE-84B7-9D9986DFC1D0}" presName="vertFlow" presStyleCnt="0"/>
      <dgm:spPr/>
    </dgm:pt>
    <dgm:pt modelId="{94D06BEF-704B-414D-B7DF-C4EA41EB5D55}" type="pres">
      <dgm:prSet presAssocID="{2CDCEC3A-23C5-4FCE-84B7-9D9986DFC1D0}" presName="topSpace" presStyleCnt="0"/>
      <dgm:spPr/>
    </dgm:pt>
    <dgm:pt modelId="{22618D93-374D-4BE6-8ADB-ACC4735A336E}" type="pres">
      <dgm:prSet presAssocID="{2CDCEC3A-23C5-4FCE-84B7-9D9986DFC1D0}" presName="firstComp" presStyleCnt="0"/>
      <dgm:spPr/>
    </dgm:pt>
    <dgm:pt modelId="{C15A47B2-28B5-4E0A-A3E6-CE4680D426CC}" type="pres">
      <dgm:prSet presAssocID="{2CDCEC3A-23C5-4FCE-84B7-9D9986DFC1D0}" presName="firstChild" presStyleLbl="bgAccFollowNode1" presStyleIdx="2" presStyleCnt="4"/>
      <dgm:spPr/>
    </dgm:pt>
    <dgm:pt modelId="{D35A1D77-F7F5-4A61-A3FE-2245C83F0F82}" type="pres">
      <dgm:prSet presAssocID="{2CDCEC3A-23C5-4FCE-84B7-9D9986DFC1D0}" presName="firstChildTx" presStyleLbl="bgAccFollowNode1" presStyleIdx="2" presStyleCnt="4">
        <dgm:presLayoutVars>
          <dgm:bulletEnabled val="1"/>
        </dgm:presLayoutVars>
      </dgm:prSet>
      <dgm:spPr/>
    </dgm:pt>
    <dgm:pt modelId="{01449111-102C-4FE9-9001-943CE4F74796}" type="pres">
      <dgm:prSet presAssocID="{E526E1C6-C7F5-4E15-87C0-22348DCBAD72}" presName="comp" presStyleCnt="0"/>
      <dgm:spPr/>
    </dgm:pt>
    <dgm:pt modelId="{4CFF8DE3-33E8-47F9-8B42-689D90726299}" type="pres">
      <dgm:prSet presAssocID="{E526E1C6-C7F5-4E15-87C0-22348DCBAD72}" presName="child" presStyleLbl="bgAccFollowNode1" presStyleIdx="3" presStyleCnt="4"/>
      <dgm:spPr/>
    </dgm:pt>
    <dgm:pt modelId="{49C8C94F-ED0B-43A5-AAC1-11BC973CF2E6}" type="pres">
      <dgm:prSet presAssocID="{E526E1C6-C7F5-4E15-87C0-22348DCBAD72}" presName="childTx" presStyleLbl="bgAccFollowNode1" presStyleIdx="3" presStyleCnt="4">
        <dgm:presLayoutVars>
          <dgm:bulletEnabled val="1"/>
        </dgm:presLayoutVars>
      </dgm:prSet>
      <dgm:spPr/>
    </dgm:pt>
    <dgm:pt modelId="{6E95F0FF-EB50-4C0C-A2C5-ABBF5DD1636E}" type="pres">
      <dgm:prSet presAssocID="{2CDCEC3A-23C5-4FCE-84B7-9D9986DFC1D0}" presName="negSpace" presStyleCnt="0"/>
      <dgm:spPr/>
    </dgm:pt>
    <dgm:pt modelId="{FD071825-3B63-47BC-A713-00EC756E4FFA}" type="pres">
      <dgm:prSet presAssocID="{2CDCEC3A-23C5-4FCE-84B7-9D9986DFC1D0}" presName="circle" presStyleLbl="node1" presStyleIdx="1" presStyleCnt="2"/>
      <dgm:spPr/>
    </dgm:pt>
  </dgm:ptLst>
  <dgm:cxnLst>
    <dgm:cxn modelId="{72793103-74F6-4C13-8133-D3387984EC2F}" srcId="{803C5F14-9112-4A25-B123-735328490C21}" destId="{22B94606-F672-4028-A860-360571EA35D3}" srcOrd="1" destOrd="0" parTransId="{BD9BA99A-CFDC-4A99-B1F1-CB980699AC08}" sibTransId="{BEBBAE3D-5FB5-4680-95BA-1F5BEAA7512F}"/>
    <dgm:cxn modelId="{9FDE930B-6207-49BE-AD8C-09B203501DE8}" type="presOf" srcId="{A8EA122F-52B1-43E1-A8DA-6B4683498965}" destId="{D35A1D77-F7F5-4A61-A3FE-2245C83F0F82}" srcOrd="1" destOrd="0" presId="urn:microsoft.com/office/officeart/2005/8/layout/hList9"/>
    <dgm:cxn modelId="{4ADF2E11-6F91-4455-9D60-898F2E06469F}" type="presOf" srcId="{2CDCEC3A-23C5-4FCE-84B7-9D9986DFC1D0}" destId="{FD071825-3B63-47BC-A713-00EC756E4FFA}" srcOrd="0" destOrd="0" presId="urn:microsoft.com/office/officeart/2005/8/layout/hList9"/>
    <dgm:cxn modelId="{D608141A-1AC4-4AA3-9471-356660F752EE}" type="presOf" srcId="{22B94606-F672-4028-A860-360571EA35D3}" destId="{A800F5CC-F02C-4716-BD1B-B95D5AB6A86E}" srcOrd="1" destOrd="0" presId="urn:microsoft.com/office/officeart/2005/8/layout/hList9"/>
    <dgm:cxn modelId="{9EEF4320-1FD3-42CF-90EE-121DE2F64896}" type="presOf" srcId="{E526E1C6-C7F5-4E15-87C0-22348DCBAD72}" destId="{4CFF8DE3-33E8-47F9-8B42-689D90726299}" srcOrd="0" destOrd="0" presId="urn:microsoft.com/office/officeart/2005/8/layout/hList9"/>
    <dgm:cxn modelId="{34D17128-756F-47C9-8BAE-FEE3278C1423}" type="presOf" srcId="{22B94606-F672-4028-A860-360571EA35D3}" destId="{299A0056-B30D-4F6D-AC32-D435EECAD13F}" srcOrd="0" destOrd="0" presId="urn:microsoft.com/office/officeart/2005/8/layout/hList9"/>
    <dgm:cxn modelId="{722BAF3A-F961-4823-BCBE-E296B34125C9}" srcId="{A684B69A-D371-49AC-A436-AFF283E8F90A}" destId="{2CDCEC3A-23C5-4FCE-84B7-9D9986DFC1D0}" srcOrd="1" destOrd="0" parTransId="{E6F1712B-D21C-4DCE-A859-850178EAFA0C}" sibTransId="{C82E9E2C-B325-4206-97D9-AB2E0AE5BAC3}"/>
    <dgm:cxn modelId="{21A2D56C-0DAF-489E-8943-029BA0C68FF9}" srcId="{803C5F14-9112-4A25-B123-735328490C21}" destId="{6F06021B-3C15-4192-8063-11C3448FCCF7}" srcOrd="0" destOrd="0" parTransId="{430C0C72-DBE4-4884-88CF-223B92D6B01C}" sibTransId="{9C5F6A63-37B5-4827-A109-8AFE887A9A47}"/>
    <dgm:cxn modelId="{77138F6E-B00F-43FB-8062-0E7222845629}" type="presOf" srcId="{6F06021B-3C15-4192-8063-11C3448FCCF7}" destId="{19E14B4C-C6BB-49D3-94C8-58D8C0505014}" srcOrd="0" destOrd="0" presId="urn:microsoft.com/office/officeart/2005/8/layout/hList9"/>
    <dgm:cxn modelId="{639C1E7C-25E2-440F-B5A4-87409C4DB7CB}" srcId="{2CDCEC3A-23C5-4FCE-84B7-9D9986DFC1D0}" destId="{A8EA122F-52B1-43E1-A8DA-6B4683498965}" srcOrd="0" destOrd="0" parTransId="{33BB0416-DB76-4817-ABBE-49CC278A79C0}" sibTransId="{F723700E-3016-41BF-9C9C-B35E736E11C5}"/>
    <dgm:cxn modelId="{74A48F82-A7C9-4650-BFDA-167CC7907567}" srcId="{A684B69A-D371-49AC-A436-AFF283E8F90A}" destId="{803C5F14-9112-4A25-B123-735328490C21}" srcOrd="0" destOrd="0" parTransId="{039B4D9B-1DD4-47BC-8E91-855C7E13E253}" sibTransId="{0F15F02F-3748-4292-9EE3-EB9C15877B7B}"/>
    <dgm:cxn modelId="{4867B38B-8D3F-4926-96D6-C9B3F3D2A61B}" srcId="{2CDCEC3A-23C5-4FCE-84B7-9D9986DFC1D0}" destId="{E526E1C6-C7F5-4E15-87C0-22348DCBAD72}" srcOrd="1" destOrd="0" parTransId="{D8D15518-0D14-4075-81DA-ED0C0D000F2C}" sibTransId="{5CE77D66-1257-4B86-8AD5-E8E7711125DE}"/>
    <dgm:cxn modelId="{7B1B6E8E-B3C2-4B1F-9269-70612D930395}" type="presOf" srcId="{E526E1C6-C7F5-4E15-87C0-22348DCBAD72}" destId="{49C8C94F-ED0B-43A5-AAC1-11BC973CF2E6}" srcOrd="1" destOrd="0" presId="urn:microsoft.com/office/officeart/2005/8/layout/hList9"/>
    <dgm:cxn modelId="{425543B3-4A50-4001-9F56-4D944CE01C2A}" type="presOf" srcId="{A684B69A-D371-49AC-A436-AFF283E8F90A}" destId="{71B4C98E-FFFA-4ECD-8EB7-162A01DA199A}" srcOrd="0" destOrd="0" presId="urn:microsoft.com/office/officeart/2005/8/layout/hList9"/>
    <dgm:cxn modelId="{C72433BB-05A6-4DE5-8510-44B59F81FD68}" type="presOf" srcId="{6F06021B-3C15-4192-8063-11C3448FCCF7}" destId="{A6FF82E0-336A-4EFC-B42F-4FD4338D3F86}" srcOrd="1" destOrd="0" presId="urn:microsoft.com/office/officeart/2005/8/layout/hList9"/>
    <dgm:cxn modelId="{2CD1CEEC-04D0-4E58-B6E0-7FAEF6152237}" type="presOf" srcId="{A8EA122F-52B1-43E1-A8DA-6B4683498965}" destId="{C15A47B2-28B5-4E0A-A3E6-CE4680D426CC}" srcOrd="0" destOrd="0" presId="urn:microsoft.com/office/officeart/2005/8/layout/hList9"/>
    <dgm:cxn modelId="{5BBE4BEF-03E1-4FEA-ADF6-29E2DF6FB22B}" type="presOf" srcId="{803C5F14-9112-4A25-B123-735328490C21}" destId="{4BFCF863-1F17-4980-8839-2CFAE75BF0E1}" srcOrd="0" destOrd="0" presId="urn:microsoft.com/office/officeart/2005/8/layout/hList9"/>
    <dgm:cxn modelId="{3679DD10-4794-4F88-B33D-525D05659D08}" type="presParOf" srcId="{71B4C98E-FFFA-4ECD-8EB7-162A01DA199A}" destId="{9DE9659B-6B8B-4629-8FA8-24E42078EF62}" srcOrd="0" destOrd="0" presId="urn:microsoft.com/office/officeart/2005/8/layout/hList9"/>
    <dgm:cxn modelId="{2B69DBEF-1AA5-4D55-88EB-4E98D2CF1AB7}" type="presParOf" srcId="{71B4C98E-FFFA-4ECD-8EB7-162A01DA199A}" destId="{6956444D-3DDB-42C0-BA36-EDA7C5A75505}" srcOrd="1" destOrd="0" presId="urn:microsoft.com/office/officeart/2005/8/layout/hList9"/>
    <dgm:cxn modelId="{E83361EB-E16A-4E58-A93C-BC6B9F1C2DC9}" type="presParOf" srcId="{6956444D-3DDB-42C0-BA36-EDA7C5A75505}" destId="{36AB5B03-AE04-4761-AA67-1EE2F0349C58}" srcOrd="0" destOrd="0" presId="urn:microsoft.com/office/officeart/2005/8/layout/hList9"/>
    <dgm:cxn modelId="{1F9834E7-C5D2-4F65-97A1-3FFEA8D5DBFC}" type="presParOf" srcId="{6956444D-3DDB-42C0-BA36-EDA7C5A75505}" destId="{36868947-D476-457A-9AFD-94B5D8A59DF5}" srcOrd="1" destOrd="0" presId="urn:microsoft.com/office/officeart/2005/8/layout/hList9"/>
    <dgm:cxn modelId="{A92F9867-C6EE-416C-9801-620A44C02B27}" type="presParOf" srcId="{36868947-D476-457A-9AFD-94B5D8A59DF5}" destId="{19E14B4C-C6BB-49D3-94C8-58D8C0505014}" srcOrd="0" destOrd="0" presId="urn:microsoft.com/office/officeart/2005/8/layout/hList9"/>
    <dgm:cxn modelId="{91C80250-EABC-427F-8DE0-4B591C0B44F6}" type="presParOf" srcId="{36868947-D476-457A-9AFD-94B5D8A59DF5}" destId="{A6FF82E0-336A-4EFC-B42F-4FD4338D3F86}" srcOrd="1" destOrd="0" presId="urn:microsoft.com/office/officeart/2005/8/layout/hList9"/>
    <dgm:cxn modelId="{931C45C9-2F81-4C82-9C2B-DFAC32AB57B9}" type="presParOf" srcId="{6956444D-3DDB-42C0-BA36-EDA7C5A75505}" destId="{27985584-F8DD-41EA-BF27-397A8D2FA6AF}" srcOrd="2" destOrd="0" presId="urn:microsoft.com/office/officeart/2005/8/layout/hList9"/>
    <dgm:cxn modelId="{DBD53FC0-5E5D-404B-8F9B-FB2B98D1ECE0}" type="presParOf" srcId="{27985584-F8DD-41EA-BF27-397A8D2FA6AF}" destId="{299A0056-B30D-4F6D-AC32-D435EECAD13F}" srcOrd="0" destOrd="0" presId="urn:microsoft.com/office/officeart/2005/8/layout/hList9"/>
    <dgm:cxn modelId="{F26FEF79-F3C4-4DA5-8DC7-BBA80369D041}" type="presParOf" srcId="{27985584-F8DD-41EA-BF27-397A8D2FA6AF}" destId="{A800F5CC-F02C-4716-BD1B-B95D5AB6A86E}" srcOrd="1" destOrd="0" presId="urn:microsoft.com/office/officeart/2005/8/layout/hList9"/>
    <dgm:cxn modelId="{09F68424-EEB0-4CEE-934B-8F6BD60C6679}" type="presParOf" srcId="{71B4C98E-FFFA-4ECD-8EB7-162A01DA199A}" destId="{F59A46A2-91DA-4233-A308-4BF253D25E14}" srcOrd="2" destOrd="0" presId="urn:microsoft.com/office/officeart/2005/8/layout/hList9"/>
    <dgm:cxn modelId="{CC752C78-F9EF-4DF0-A202-8B1DCFC9E999}" type="presParOf" srcId="{71B4C98E-FFFA-4ECD-8EB7-162A01DA199A}" destId="{4BFCF863-1F17-4980-8839-2CFAE75BF0E1}" srcOrd="3" destOrd="0" presId="urn:microsoft.com/office/officeart/2005/8/layout/hList9"/>
    <dgm:cxn modelId="{A6D6D9D9-351E-4A83-9A98-ADAC92EC64B6}" type="presParOf" srcId="{71B4C98E-FFFA-4ECD-8EB7-162A01DA199A}" destId="{33099DCB-E60C-4B5B-A646-1E62DEF0759D}" srcOrd="4" destOrd="0" presId="urn:microsoft.com/office/officeart/2005/8/layout/hList9"/>
    <dgm:cxn modelId="{98993C6D-17D5-494F-9FF7-0D149D76A288}" type="presParOf" srcId="{71B4C98E-FFFA-4ECD-8EB7-162A01DA199A}" destId="{290B073C-0A74-42F7-8FF2-2A32276B772F}" srcOrd="5" destOrd="0" presId="urn:microsoft.com/office/officeart/2005/8/layout/hList9"/>
    <dgm:cxn modelId="{6D8AC49F-C797-4DDC-B5B0-B3189B8F4CBF}" type="presParOf" srcId="{71B4C98E-FFFA-4ECD-8EB7-162A01DA199A}" destId="{B6F24AFB-8745-44BE-841E-FBAAC251E8CF}" srcOrd="6" destOrd="0" presId="urn:microsoft.com/office/officeart/2005/8/layout/hList9"/>
    <dgm:cxn modelId="{24325A0F-A2DE-46D2-A401-D450B679EBE2}" type="presParOf" srcId="{B6F24AFB-8745-44BE-841E-FBAAC251E8CF}" destId="{94D06BEF-704B-414D-B7DF-C4EA41EB5D55}" srcOrd="0" destOrd="0" presId="urn:microsoft.com/office/officeart/2005/8/layout/hList9"/>
    <dgm:cxn modelId="{5F9DBD97-6339-4D52-B5D9-76F8FA55B5BD}" type="presParOf" srcId="{B6F24AFB-8745-44BE-841E-FBAAC251E8CF}" destId="{22618D93-374D-4BE6-8ADB-ACC4735A336E}" srcOrd="1" destOrd="0" presId="urn:microsoft.com/office/officeart/2005/8/layout/hList9"/>
    <dgm:cxn modelId="{7B1790CC-3004-4862-A73F-0B8562E48D21}" type="presParOf" srcId="{22618D93-374D-4BE6-8ADB-ACC4735A336E}" destId="{C15A47B2-28B5-4E0A-A3E6-CE4680D426CC}" srcOrd="0" destOrd="0" presId="urn:microsoft.com/office/officeart/2005/8/layout/hList9"/>
    <dgm:cxn modelId="{5393CE72-49AA-46EE-9895-D91FF9A7ADBC}" type="presParOf" srcId="{22618D93-374D-4BE6-8ADB-ACC4735A336E}" destId="{D35A1D77-F7F5-4A61-A3FE-2245C83F0F82}" srcOrd="1" destOrd="0" presId="urn:microsoft.com/office/officeart/2005/8/layout/hList9"/>
    <dgm:cxn modelId="{B11727D8-47AC-463E-B712-87F59EFBD8DA}" type="presParOf" srcId="{B6F24AFB-8745-44BE-841E-FBAAC251E8CF}" destId="{01449111-102C-4FE9-9001-943CE4F74796}" srcOrd="2" destOrd="0" presId="urn:microsoft.com/office/officeart/2005/8/layout/hList9"/>
    <dgm:cxn modelId="{ED722B0F-9073-44E9-90B2-31D6EF69FD80}" type="presParOf" srcId="{01449111-102C-4FE9-9001-943CE4F74796}" destId="{4CFF8DE3-33E8-47F9-8B42-689D90726299}" srcOrd="0" destOrd="0" presId="urn:microsoft.com/office/officeart/2005/8/layout/hList9"/>
    <dgm:cxn modelId="{DCD83FD6-78DD-4FD8-AC12-C60C948BC097}" type="presParOf" srcId="{01449111-102C-4FE9-9001-943CE4F74796}" destId="{49C8C94F-ED0B-43A5-AAC1-11BC973CF2E6}" srcOrd="1" destOrd="0" presId="urn:microsoft.com/office/officeart/2005/8/layout/hList9"/>
    <dgm:cxn modelId="{A43F075C-76C8-468A-97C8-404784ED15B1}" type="presParOf" srcId="{71B4C98E-FFFA-4ECD-8EB7-162A01DA199A}" destId="{6E95F0FF-EB50-4C0C-A2C5-ABBF5DD1636E}" srcOrd="7" destOrd="0" presId="urn:microsoft.com/office/officeart/2005/8/layout/hList9"/>
    <dgm:cxn modelId="{1947E11C-122D-48B1-A73E-69B9AD57A342}" type="presParOf" srcId="{71B4C98E-FFFA-4ECD-8EB7-162A01DA199A}" destId="{FD071825-3B63-47BC-A713-00EC756E4FF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7687-9901-4D20-8FD8-D27CE162EF4A}">
      <dsp:nvSpPr>
        <dsp:cNvPr id="0" name=""/>
        <dsp:cNvSpPr/>
      </dsp:nvSpPr>
      <dsp:spPr>
        <a:xfrm>
          <a:off x="0" y="472884"/>
          <a:ext cx="8915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E6FEC-29D6-4035-BD6B-671CA79515CB}">
      <dsp:nvSpPr>
        <dsp:cNvPr id="0" name=""/>
        <dsp:cNvSpPr/>
      </dsp:nvSpPr>
      <dsp:spPr>
        <a:xfrm>
          <a:off x="445770" y="59604"/>
          <a:ext cx="62407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PRINSIP AUFBAU</a:t>
          </a:r>
        </a:p>
      </dsp:txBody>
      <dsp:txXfrm>
        <a:off x="486119" y="99953"/>
        <a:ext cx="6160082" cy="745862"/>
      </dsp:txXfrm>
    </dsp:sp>
    <dsp:sp modelId="{A1A9BC79-93B8-4ED2-82FE-CD23679AC1BD}">
      <dsp:nvSpPr>
        <dsp:cNvPr id="0" name=""/>
        <dsp:cNvSpPr/>
      </dsp:nvSpPr>
      <dsp:spPr>
        <a:xfrm>
          <a:off x="0" y="1742965"/>
          <a:ext cx="8915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D465B-6D19-46D3-A29D-0E09EEBE12A9}">
      <dsp:nvSpPr>
        <dsp:cNvPr id="0" name=""/>
        <dsp:cNvSpPr/>
      </dsp:nvSpPr>
      <dsp:spPr>
        <a:xfrm>
          <a:off x="445770" y="1329684"/>
          <a:ext cx="62407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PRINSIP EKSKLUSI PAULI</a:t>
          </a:r>
        </a:p>
      </dsp:txBody>
      <dsp:txXfrm>
        <a:off x="486119" y="1370033"/>
        <a:ext cx="6160082" cy="745862"/>
      </dsp:txXfrm>
    </dsp:sp>
    <dsp:sp modelId="{E9FF6C4C-F229-44F2-96B3-30CAD0DA2ACB}">
      <dsp:nvSpPr>
        <dsp:cNvPr id="0" name=""/>
        <dsp:cNvSpPr/>
      </dsp:nvSpPr>
      <dsp:spPr>
        <a:xfrm>
          <a:off x="0" y="3013045"/>
          <a:ext cx="8915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B0D35-50AE-4D75-AB76-84D70C96AABF}">
      <dsp:nvSpPr>
        <dsp:cNvPr id="0" name=""/>
        <dsp:cNvSpPr/>
      </dsp:nvSpPr>
      <dsp:spPr>
        <a:xfrm>
          <a:off x="445770" y="2599765"/>
          <a:ext cx="62407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ATURAN HUND</a:t>
          </a:r>
        </a:p>
      </dsp:txBody>
      <dsp:txXfrm>
        <a:off x="486119" y="2640114"/>
        <a:ext cx="616008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14B4C-C6BB-49D3-94C8-58D8C0505014}">
      <dsp:nvSpPr>
        <dsp:cNvPr id="0" name=""/>
        <dsp:cNvSpPr/>
      </dsp:nvSpPr>
      <dsp:spPr>
        <a:xfrm>
          <a:off x="1943278" y="631128"/>
          <a:ext cx="2357270" cy="1572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Transfer </a:t>
          </a:r>
          <a:r>
            <a:rPr lang="en-US" sz="2500" kern="1200" dirty="0" err="1"/>
            <a:t>elektron</a:t>
          </a:r>
          <a:endParaRPr lang="en-US" sz="2500" kern="1200" dirty="0"/>
        </a:p>
      </dsp:txBody>
      <dsp:txXfrm>
        <a:off x="2320441" y="631128"/>
        <a:ext cx="1980106" cy="1572299"/>
      </dsp:txXfrm>
    </dsp:sp>
    <dsp:sp modelId="{299A0056-B30D-4F6D-AC32-D435EECAD13F}">
      <dsp:nvSpPr>
        <dsp:cNvPr id="0" name=""/>
        <dsp:cNvSpPr/>
      </dsp:nvSpPr>
      <dsp:spPr>
        <a:xfrm>
          <a:off x="1943278" y="2203427"/>
          <a:ext cx="2357270" cy="1572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320441" y="2203427"/>
        <a:ext cx="1980106" cy="1572299"/>
      </dsp:txXfrm>
    </dsp:sp>
    <dsp:sp modelId="{4BFCF863-1F17-4980-8839-2CFAE75BF0E1}">
      <dsp:nvSpPr>
        <dsp:cNvPr id="0" name=""/>
        <dsp:cNvSpPr/>
      </dsp:nvSpPr>
      <dsp:spPr>
        <a:xfrm>
          <a:off x="686067" y="2523"/>
          <a:ext cx="1571513" cy="1571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Ikatan</a:t>
          </a:r>
          <a:r>
            <a:rPr lang="en-US" sz="2200" kern="1200" dirty="0"/>
            <a:t> ion</a:t>
          </a:r>
        </a:p>
      </dsp:txBody>
      <dsp:txXfrm>
        <a:off x="916210" y="232666"/>
        <a:ext cx="1111227" cy="1111227"/>
      </dsp:txXfrm>
    </dsp:sp>
    <dsp:sp modelId="{C15A47B2-28B5-4E0A-A3E6-CE4680D426CC}">
      <dsp:nvSpPr>
        <dsp:cNvPr id="0" name=""/>
        <dsp:cNvSpPr/>
      </dsp:nvSpPr>
      <dsp:spPr>
        <a:xfrm>
          <a:off x="5872062" y="631128"/>
          <a:ext cx="2357270" cy="1572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Pemakaian</a:t>
          </a:r>
          <a:r>
            <a:rPr lang="en-US" sz="2500" kern="1200" dirty="0"/>
            <a:t> </a:t>
          </a:r>
          <a:r>
            <a:rPr lang="en-US" sz="2500" kern="1200" dirty="0" err="1"/>
            <a:t>elektron</a:t>
          </a:r>
          <a:r>
            <a:rPr lang="en-US" sz="2500" kern="1200" dirty="0"/>
            <a:t> </a:t>
          </a:r>
          <a:r>
            <a:rPr lang="en-US" sz="2500" kern="1200" dirty="0" err="1"/>
            <a:t>bersama</a:t>
          </a:r>
          <a:endParaRPr lang="en-US" sz="2500" kern="1200" dirty="0"/>
        </a:p>
      </dsp:txBody>
      <dsp:txXfrm>
        <a:off x="6249225" y="631128"/>
        <a:ext cx="1980106" cy="1572299"/>
      </dsp:txXfrm>
    </dsp:sp>
    <dsp:sp modelId="{4CFF8DE3-33E8-47F9-8B42-689D90726299}">
      <dsp:nvSpPr>
        <dsp:cNvPr id="0" name=""/>
        <dsp:cNvSpPr/>
      </dsp:nvSpPr>
      <dsp:spPr>
        <a:xfrm>
          <a:off x="5872062" y="2203427"/>
          <a:ext cx="2357270" cy="1572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249225" y="2203427"/>
        <a:ext cx="1980106" cy="1572299"/>
      </dsp:txXfrm>
    </dsp:sp>
    <dsp:sp modelId="{FD071825-3B63-47BC-A713-00EC756E4FFA}">
      <dsp:nvSpPr>
        <dsp:cNvPr id="0" name=""/>
        <dsp:cNvSpPr/>
      </dsp:nvSpPr>
      <dsp:spPr>
        <a:xfrm>
          <a:off x="4614851" y="2523"/>
          <a:ext cx="1571513" cy="1571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Ikatan</a:t>
          </a:r>
          <a:r>
            <a:rPr lang="en-US" sz="2200" kern="1200" dirty="0"/>
            <a:t> </a:t>
          </a:r>
          <a:r>
            <a:rPr lang="en-US" sz="2200" kern="1200" dirty="0" err="1"/>
            <a:t>kovalen</a:t>
          </a:r>
          <a:endParaRPr lang="en-US" sz="2200" kern="1200" dirty="0"/>
        </a:p>
      </dsp:txBody>
      <dsp:txXfrm>
        <a:off x="4844994" y="232666"/>
        <a:ext cx="1111227" cy="1111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0A5EA7D-3A45-4D50-B64C-45D4527CA90C}" type="datetimeFigureOut">
              <a:rPr lang="id-ID" smtClean="0"/>
              <a:t>02/03/2023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671C54F-F628-4F82-ADE0-49201B67D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1475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98" y="457200"/>
            <a:ext cx="1097260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98" y="1981200"/>
            <a:ext cx="5391526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8823" y="1981200"/>
            <a:ext cx="5393479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98" y="4000500"/>
            <a:ext cx="5391526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823" y="4000500"/>
            <a:ext cx="5393479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85AA1-67B9-44ED-B416-29EC90836A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2639291"/>
            <a:ext cx="8915399" cy="2262781"/>
          </a:xfrm>
        </p:spPr>
        <p:txBody>
          <a:bodyPr>
            <a:normAutofit/>
          </a:bodyPr>
          <a:lstStyle/>
          <a:p>
            <a:r>
              <a:rPr lang="id-ID" sz="4800" dirty="0"/>
              <a:t>IKATAN KIMIA DALAM SENYAWA ORGANIK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Chap. 1 Hart-Craine-Hart</a:t>
            </a:r>
          </a:p>
          <a:p>
            <a:r>
              <a:rPr lang="id-ID" dirty="0"/>
              <a:t>Chap. 1-2 Solomon</a:t>
            </a:r>
          </a:p>
          <a:p>
            <a:r>
              <a:rPr lang="id-ID" dirty="0"/>
              <a:t>Chap. 2 Chang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96" y="0"/>
            <a:ext cx="5887917" cy="33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3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543" y="686003"/>
            <a:ext cx="8911687" cy="12808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Orbital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449" y="3555917"/>
            <a:ext cx="7263213" cy="28932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080543" y="1424698"/>
            <a:ext cx="9234153" cy="4262438"/>
          </a:xfrm>
        </p:spPr>
        <p:txBody>
          <a:bodyPr/>
          <a:lstStyle/>
          <a:p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s, p, d,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endParaRPr lang="en-US" dirty="0"/>
          </a:p>
          <a:p>
            <a:r>
              <a:rPr lang="en-US" dirty="0" err="1"/>
              <a:t>Tiap</a:t>
            </a:r>
            <a:r>
              <a:rPr lang="en-US" dirty="0"/>
              <a:t> orbital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2e</a:t>
            </a:r>
          </a:p>
          <a:p>
            <a:r>
              <a:rPr lang="id-ID" b="1" dirty="0">
                <a:solidFill>
                  <a:schemeClr val="tx2"/>
                </a:solidFill>
              </a:rPr>
              <a:t>Bentuk s hanya memiliki satu jenis s.</a:t>
            </a:r>
          </a:p>
          <a:p>
            <a:r>
              <a:rPr lang="id-ID" b="1" dirty="0">
                <a:solidFill>
                  <a:schemeClr val="tx2"/>
                </a:solidFill>
              </a:rPr>
              <a:t>Bentuk p memiliki 3 jenis  p.</a:t>
            </a:r>
          </a:p>
          <a:p>
            <a:r>
              <a:rPr lang="id-ID" b="1" dirty="0">
                <a:solidFill>
                  <a:schemeClr val="tx2"/>
                </a:solidFill>
              </a:rPr>
              <a:t>Bentuk d memiliki 5 jenis 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5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85" y="0"/>
            <a:ext cx="6993506" cy="66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0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329" y="124120"/>
            <a:ext cx="9949164" cy="4008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2329" y="4133005"/>
            <a:ext cx="9690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rgbClr val="C00000"/>
                </a:solidFill>
              </a:rPr>
              <a:t>Jumlah kulit elektron =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id-ID" sz="2400" b="1" dirty="0">
                <a:solidFill>
                  <a:srgbClr val="C00000"/>
                </a:solidFill>
              </a:rPr>
              <a:t>1 sampai 7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id-ID" sz="2400" b="1" dirty="0">
              <a:solidFill>
                <a:srgbClr val="C000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id-ID" sz="2400" b="1" dirty="0">
                <a:solidFill>
                  <a:srgbClr val="C00000"/>
                </a:solidFill>
              </a:rPr>
              <a:t>Di </a:t>
            </a:r>
            <a:r>
              <a:rPr lang="en-US" sz="2400" b="1" dirty="0">
                <a:solidFill>
                  <a:srgbClr val="C00000"/>
                </a:solidFill>
              </a:rPr>
              <a:t>k</a:t>
            </a:r>
            <a:r>
              <a:rPr lang="id-ID" sz="2400" b="1" dirty="0">
                <a:solidFill>
                  <a:srgbClr val="C00000"/>
                </a:solidFill>
              </a:rPr>
              <a:t>ulit pertama hanya ada satu jenis orbital.</a:t>
            </a:r>
          </a:p>
          <a:p>
            <a:endParaRPr lang="id-ID" sz="2400" b="1" dirty="0">
              <a:solidFill>
                <a:srgbClr val="C000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id-ID" sz="2400" b="1" dirty="0">
                <a:solidFill>
                  <a:srgbClr val="C00000"/>
                </a:solidFill>
              </a:rPr>
              <a:t>Di kulit kedua berisi 2 jenis orbital, yaitu s dan p.</a:t>
            </a:r>
          </a:p>
          <a:p>
            <a:endParaRPr lang="id-ID" sz="2400" b="1" dirty="0">
              <a:solidFill>
                <a:srgbClr val="C000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id-ID" sz="2400" b="1" dirty="0">
                <a:solidFill>
                  <a:srgbClr val="C00000"/>
                </a:solidFill>
              </a:rPr>
              <a:t>Di </a:t>
            </a:r>
            <a:r>
              <a:rPr lang="en-US" sz="2400" b="1" dirty="0">
                <a:solidFill>
                  <a:srgbClr val="C00000"/>
                </a:solidFill>
              </a:rPr>
              <a:t>k</a:t>
            </a:r>
            <a:r>
              <a:rPr lang="id-ID" sz="2400" b="1" dirty="0">
                <a:solidFill>
                  <a:srgbClr val="C00000"/>
                </a:solidFill>
              </a:rPr>
              <a:t>ulit ketiga berisi 3 jenis orbital, yaitu s, p, dan d.</a:t>
            </a:r>
          </a:p>
        </p:txBody>
      </p:sp>
    </p:spTree>
    <p:extLst>
      <p:ext uri="{BB962C8B-B14F-4D97-AF65-F5344CB8AC3E}">
        <p14:creationId xmlns:p14="http://schemas.microsoft.com/office/powerpoint/2010/main" val="305692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Elektron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orbital 1s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</a:t>
            </a:r>
            <a:r>
              <a:rPr lang="en-US" sz="2800" dirty="0" err="1"/>
              <a:t>terendah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berada</a:t>
            </a:r>
            <a:r>
              <a:rPr lang="en-US" sz="2800" dirty="0"/>
              <a:t> paling </a:t>
            </a:r>
            <a:r>
              <a:rPr lang="en-US" sz="2800" dirty="0" err="1"/>
              <a:t>dekat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inti</a:t>
            </a:r>
            <a:r>
              <a:rPr lang="en-US" sz="2800" dirty="0"/>
              <a:t> atom</a:t>
            </a:r>
          </a:p>
          <a:p>
            <a:endParaRPr lang="en-US" sz="2800" dirty="0"/>
          </a:p>
          <a:p>
            <a:r>
              <a:rPr lang="en-US" sz="2800" dirty="0" err="1"/>
              <a:t>Elektron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orbital 2s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</a:t>
            </a:r>
            <a:r>
              <a:rPr lang="en-US" sz="2800" dirty="0" err="1"/>
              <a:t>sedikit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1s</a:t>
            </a:r>
          </a:p>
          <a:p>
            <a:endParaRPr lang="en-US" sz="2800" dirty="0"/>
          </a:p>
          <a:p>
            <a:r>
              <a:rPr lang="en-US" sz="2800" dirty="0" err="1"/>
              <a:t>Elektron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orbital 2p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daripada</a:t>
            </a:r>
            <a:r>
              <a:rPr lang="en-US" sz="2800" dirty="0"/>
              <a:t> 2s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790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39895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17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1" y="534932"/>
            <a:ext cx="9839944" cy="61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5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496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PRINSIP AUFBAU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2490517" y="1244958"/>
            <a:ext cx="4313864" cy="3777622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48767" y="1244958"/>
            <a:ext cx="4313864" cy="3777622"/>
          </a:xfrm>
        </p:spPr>
        <p:txBody>
          <a:bodyPr>
            <a:noAutofit/>
          </a:bodyPr>
          <a:lstStyle/>
          <a:p>
            <a:r>
              <a:rPr lang="id-ID" sz="3200" dirty="0"/>
              <a:t>pengisian orbital elektron dimulai dari tingkatan energi yang lebih rendah terlebih dahulu baru kemudian dilanjutkan ke tingkat energi yang lebih tinggi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2" descr="https://dh3why.files.wordpress.com/2011/07/sejarah-mekanika-kuantum00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0" y="1289161"/>
            <a:ext cx="6280398" cy="40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72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7" y="2343955"/>
            <a:ext cx="11184379" cy="24856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Prinsip </a:t>
            </a:r>
            <a:r>
              <a:rPr lang="en-US" dirty="0" err="1"/>
              <a:t>Larangan</a:t>
            </a:r>
            <a:r>
              <a:rPr lang="en-US" dirty="0"/>
              <a:t> PAULI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885" y="5081452"/>
            <a:ext cx="112302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000" b="1" dirty="0"/>
              <a:t>No. Atom     5                       6                        7                       8                     9                      10</a:t>
            </a:r>
          </a:p>
        </p:txBody>
      </p:sp>
    </p:spTree>
    <p:extLst>
      <p:ext uri="{BB962C8B-B14F-4D97-AF65-F5344CB8AC3E}">
        <p14:creationId xmlns:p14="http://schemas.microsoft.com/office/powerpoint/2010/main" val="118109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794" y="274638"/>
            <a:ext cx="5357850" cy="654032"/>
          </a:xfrm>
        </p:spPr>
        <p:txBody>
          <a:bodyPr>
            <a:normAutofit/>
          </a:bodyPr>
          <a:lstStyle/>
          <a:p>
            <a:r>
              <a:rPr lang="en-US" b="1" dirty="0" err="1"/>
              <a:t>Aturan</a:t>
            </a:r>
            <a:r>
              <a:rPr lang="en-US" b="1" dirty="0"/>
              <a:t> </a:t>
            </a:r>
            <a:r>
              <a:rPr lang="en-US" b="1" dirty="0" err="1"/>
              <a:t>Hund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58" y="121442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d-ID" dirty="0"/>
              <a:t>Jumlah elektron maksimum di setiap orbital: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255363"/>
              </p:ext>
            </p:extLst>
          </p:nvPr>
        </p:nvGraphicFramePr>
        <p:xfrm>
          <a:off x="2072185" y="1648724"/>
          <a:ext cx="673845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188"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orbital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2p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3p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382">
                <a:tc>
                  <a:txBody>
                    <a:bodyPr/>
                    <a:lstStyle/>
                    <a:p>
                      <a:r>
                        <a:rPr lang="id-ID" sz="2400" b="1" dirty="0"/>
                        <a:t>Juml elektron</a:t>
                      </a:r>
                      <a:r>
                        <a:rPr lang="id-ID" sz="2400" b="1" baseline="0" dirty="0"/>
                        <a:t> </a:t>
                      </a:r>
                      <a:r>
                        <a:rPr lang="id-ID" sz="2400" b="1" dirty="0"/>
                        <a:t>maks.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6808"/>
              </p:ext>
            </p:extLst>
          </p:nvPr>
        </p:nvGraphicFramePr>
        <p:xfrm>
          <a:off x="2115573" y="4325403"/>
          <a:ext cx="656879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188"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orbital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2p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>
                          <a:solidFill>
                            <a:srgbClr val="002060"/>
                          </a:solidFill>
                        </a:rPr>
                        <a:t>3p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86">
                <a:tc>
                  <a:txBody>
                    <a:bodyPr/>
                    <a:lstStyle/>
                    <a:p>
                      <a:r>
                        <a:rPr lang="id-ID" sz="2800" b="1" dirty="0"/>
                        <a:t>Juml elektron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  <a:endParaRPr lang="id-ID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72185" y="32755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id-ID" b="1" dirty="0"/>
              <a:t>Contoh</a:t>
            </a:r>
            <a:r>
              <a:rPr lang="en-US" b="1" dirty="0"/>
              <a:t> </a:t>
            </a:r>
            <a:r>
              <a:rPr lang="id-ID" b="1" dirty="0"/>
              <a:t>: </a:t>
            </a:r>
            <a:r>
              <a:rPr lang="id-ID" dirty="0"/>
              <a:t>atom C, nomor atom</a:t>
            </a:r>
            <a:r>
              <a:rPr lang="en-US" dirty="0"/>
              <a:t> </a:t>
            </a:r>
            <a:r>
              <a:rPr lang="id-ID" dirty="0"/>
              <a:t>=</a:t>
            </a:r>
            <a:r>
              <a:rPr lang="en-US" dirty="0"/>
              <a:t> </a:t>
            </a:r>
            <a:r>
              <a:rPr lang="id-ID" dirty="0"/>
              <a:t>6.  </a:t>
            </a:r>
            <a:endParaRPr lang="en-US" dirty="0"/>
          </a:p>
          <a:p>
            <a:pPr>
              <a:buNone/>
            </a:pPr>
            <a:r>
              <a:rPr lang="id-ID" dirty="0"/>
              <a:t>Artinya</a:t>
            </a:r>
            <a:r>
              <a:rPr lang="en-US" dirty="0"/>
              <a:t>  </a:t>
            </a:r>
            <a:r>
              <a:rPr lang="id-ID" dirty="0"/>
              <a:t>Jumlah proton=6, jumlah elektron=6, konfigurasi elektron atom C :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52" y="5282341"/>
            <a:ext cx="3940960" cy="14025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2185" y="55219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id-ID" b="1" dirty="0"/>
              <a:t>Contoh</a:t>
            </a:r>
            <a:r>
              <a:rPr lang="en-US" b="1" dirty="0"/>
              <a:t> </a:t>
            </a:r>
            <a:r>
              <a:rPr lang="id-ID" b="1" dirty="0"/>
              <a:t>: </a:t>
            </a:r>
            <a:r>
              <a:rPr lang="id-ID" dirty="0"/>
              <a:t>atom N, nomor atom</a:t>
            </a:r>
            <a:r>
              <a:rPr lang="en-US" dirty="0"/>
              <a:t> </a:t>
            </a:r>
            <a:r>
              <a:rPr lang="id-ID" dirty="0"/>
              <a:t>=</a:t>
            </a:r>
            <a:r>
              <a:rPr lang="en-US" dirty="0"/>
              <a:t> </a:t>
            </a:r>
            <a:r>
              <a:rPr lang="id-ID" dirty="0"/>
              <a:t>7.  </a:t>
            </a:r>
            <a:endParaRPr lang="en-US" dirty="0"/>
          </a:p>
          <a:p>
            <a:pPr>
              <a:buNone/>
            </a:pPr>
            <a:r>
              <a:rPr lang="id-ID" dirty="0"/>
              <a:t>Artinya</a:t>
            </a:r>
            <a:r>
              <a:rPr lang="en-US" dirty="0"/>
              <a:t>  </a:t>
            </a:r>
            <a:r>
              <a:rPr lang="id-ID" dirty="0"/>
              <a:t>Jumlah proton=7, jumlah elektron=7, konfigurasi elektron atom N :</a:t>
            </a:r>
          </a:p>
        </p:txBody>
      </p:sp>
    </p:spTree>
    <p:extLst>
      <p:ext uri="{BB962C8B-B14F-4D97-AF65-F5344CB8AC3E}">
        <p14:creationId xmlns:p14="http://schemas.microsoft.com/office/powerpoint/2010/main" val="3142821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kimia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07382" y="356603"/>
            <a:ext cx="9425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sz="3200" dirty="0">
                <a:solidFill>
                  <a:srgbClr val="990033"/>
                </a:solidFill>
                <a:latin typeface="Times New Roman" panose="02020603050405020304" pitchFamily="18" charset="0"/>
              </a:rPr>
              <a:t>Gugus-gugus Fungsi Utama dalam senyawa Organik</a:t>
            </a:r>
          </a:p>
        </p:txBody>
      </p:sp>
      <p:graphicFrame>
        <p:nvGraphicFramePr>
          <p:cNvPr id="93231" name="Group 47"/>
          <p:cNvGraphicFramePr>
            <a:graphicFrameLocks noGrp="1"/>
          </p:cNvGraphicFramePr>
          <p:nvPr/>
        </p:nvGraphicFramePr>
        <p:xfrm>
          <a:off x="1907382" y="1219201"/>
          <a:ext cx="8418512" cy="5462835"/>
        </p:xfrm>
        <a:graphic>
          <a:graphicData uri="http://schemas.openxmlformats.org/drawingml/2006/table">
            <a:tbl>
              <a:tblPr/>
              <a:tblGrid>
                <a:gridCol w="272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Struktur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Golongan Senyawa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Contoh spesifik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Alkana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Alkena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Alkuna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(aromatik)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Alkil halida (organohalogen)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CHCl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id-ID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70" name="Text Box 38"/>
          <p:cNvSpPr txBox="1">
            <a:spLocks noChangeArrowheads="1"/>
          </p:cNvSpPr>
          <p:nvPr/>
        </p:nvSpPr>
        <p:spPr bwMode="auto">
          <a:xfrm>
            <a:off x="8073232" y="2033589"/>
            <a:ext cx="14061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b="0"/>
              <a:t>CH</a:t>
            </a:r>
            <a:r>
              <a:rPr lang="id-ID" b="0" baseline="-25000"/>
              <a:t>3</a:t>
            </a:r>
            <a:r>
              <a:rPr lang="id-ID" b="0"/>
              <a:t>-CH</a:t>
            </a:r>
            <a:r>
              <a:rPr lang="id-ID" b="0" baseline="-25000"/>
              <a:t>3</a:t>
            </a:r>
          </a:p>
        </p:txBody>
      </p:sp>
      <p:graphicFrame>
        <p:nvGraphicFramePr>
          <p:cNvPr id="31771" name="Object 3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69369" y="1743076"/>
          <a:ext cx="14620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21740" imgH="840740" progId="ChemDraw.Document.6.0">
                  <p:embed/>
                </p:oleObj>
              </mc:Choice>
              <mc:Fallback>
                <p:oleObj name="CS ChemDraw Drawing" r:id="rId2" imgW="1221740" imgH="840740" progId="ChemDraw.Document.6.0">
                  <p:embed/>
                  <p:pic>
                    <p:nvPicPr>
                      <p:cNvPr id="3177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369" y="1743076"/>
                        <a:ext cx="146208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2" name="Object 4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90019" y="2819400"/>
          <a:ext cx="12065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08380" imgH="627380" progId="ChemDraw.Document.6.0">
                  <p:embed/>
                </p:oleObj>
              </mc:Choice>
              <mc:Fallback>
                <p:oleObj name="CS ChemDraw Drawing" r:id="rId4" imgW="1008380" imgH="627380" progId="ChemDraw.Document.6.0">
                  <p:embed/>
                  <p:pic>
                    <p:nvPicPr>
                      <p:cNvPr id="3177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019" y="2819400"/>
                        <a:ext cx="12065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3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93183" y="3935414"/>
          <a:ext cx="14446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221740" imgH="215900" progId="ChemDraw.Document.6.0">
                  <p:embed/>
                </p:oleObj>
              </mc:Choice>
              <mc:Fallback>
                <p:oleObj name="CS ChemDraw Drawing" r:id="rId6" imgW="1221740" imgH="215900" progId="ChemDraw.Document.6.0">
                  <p:embed/>
                  <p:pic>
                    <p:nvPicPr>
                      <p:cNvPr id="3177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183" y="3935414"/>
                        <a:ext cx="144462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4" name="Object 4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934494" y="4351338"/>
          <a:ext cx="8953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749300" imgH="855980" progId="ChemDraw.Document.6.0">
                  <p:embed/>
                </p:oleObj>
              </mc:Choice>
              <mc:Fallback>
                <p:oleObj name="CS ChemDraw Drawing" r:id="rId8" imgW="749300" imgH="855980" progId="ChemDraw.Document.6.0">
                  <p:embed/>
                  <p:pic>
                    <p:nvPicPr>
                      <p:cNvPr id="3177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4494" y="4351338"/>
                        <a:ext cx="89535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5" name="Object 43"/>
          <p:cNvGraphicFramePr>
            <a:graphicFrameLocks noChangeAspect="1"/>
          </p:cNvGraphicFramePr>
          <p:nvPr/>
        </p:nvGraphicFramePr>
        <p:xfrm>
          <a:off x="2851944" y="5486401"/>
          <a:ext cx="10747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899160" imgH="840740" progId="ChemDraw.Document.6.0">
                  <p:embed/>
                </p:oleObj>
              </mc:Choice>
              <mc:Fallback>
                <p:oleObj name="CS ChemDraw Drawing" r:id="rId10" imgW="899160" imgH="840740" progId="ChemDraw.Document.6.0">
                  <p:embed/>
                  <p:pic>
                    <p:nvPicPr>
                      <p:cNvPr id="3177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944" y="5486401"/>
                        <a:ext cx="107473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6" name="Object 44"/>
          <p:cNvGraphicFramePr>
            <a:graphicFrameLocks noChangeAspect="1"/>
          </p:cNvGraphicFramePr>
          <p:nvPr/>
        </p:nvGraphicFramePr>
        <p:xfrm>
          <a:off x="8144670" y="3065464"/>
          <a:ext cx="13366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115060" imgH="261620" progId="ChemDraw.Document.6.0">
                  <p:embed/>
                </p:oleObj>
              </mc:Choice>
              <mc:Fallback>
                <p:oleObj name="CS ChemDraw Drawing" r:id="rId12" imgW="1115060" imgH="261620" progId="ChemDraw.Document.6.0">
                  <p:embed/>
                  <p:pic>
                    <p:nvPicPr>
                      <p:cNvPr id="3177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4670" y="3065464"/>
                        <a:ext cx="13366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7" name="Object 45"/>
          <p:cNvGraphicFramePr>
            <a:graphicFrameLocks noChangeAspect="1"/>
          </p:cNvGraphicFramePr>
          <p:nvPr/>
        </p:nvGraphicFramePr>
        <p:xfrm>
          <a:off x="8224045" y="3948114"/>
          <a:ext cx="10699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899160" imgH="215900" progId="ChemDraw.Document.6.0">
                  <p:embed/>
                </p:oleObj>
              </mc:Choice>
              <mc:Fallback>
                <p:oleObj name="CS ChemDraw Drawing" r:id="rId14" imgW="899160" imgH="215900" progId="ChemDraw.Document.6.0">
                  <p:embed/>
                  <p:pic>
                    <p:nvPicPr>
                      <p:cNvPr id="31777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4045" y="3948114"/>
                        <a:ext cx="10699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8" name="Object 46"/>
          <p:cNvGraphicFramePr>
            <a:graphicFrameLocks noChangeAspect="1"/>
          </p:cNvGraphicFramePr>
          <p:nvPr/>
        </p:nvGraphicFramePr>
        <p:xfrm>
          <a:off x="8381207" y="4383088"/>
          <a:ext cx="8953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749300" imgH="855980" progId="ChemDraw.Document.6.0">
                  <p:embed/>
                </p:oleObj>
              </mc:Choice>
              <mc:Fallback>
                <p:oleObj name="CS ChemDraw Drawing" r:id="rId16" imgW="749300" imgH="855980" progId="ChemDraw.Document.6.0">
                  <p:embed/>
                  <p:pic>
                    <p:nvPicPr>
                      <p:cNvPr id="3177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207" y="4383088"/>
                        <a:ext cx="89535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820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273" y="192515"/>
            <a:ext cx="2530429" cy="3669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Gilbert Newton Lewis (1916)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776" y="2500464"/>
            <a:ext cx="9533586" cy="377762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Gas-gas </a:t>
            </a:r>
            <a:r>
              <a:rPr lang="en-US" sz="2800" b="1" dirty="0" err="1">
                <a:solidFill>
                  <a:srgbClr val="FF0000"/>
                </a:solidFill>
              </a:rPr>
              <a:t>mulia</a:t>
            </a:r>
            <a:r>
              <a:rPr lang="en-US" sz="2800" b="1" dirty="0">
                <a:solidFill>
                  <a:srgbClr val="FF0000"/>
                </a:solidFill>
              </a:rPr>
              <a:t> (He </a:t>
            </a:r>
            <a:r>
              <a:rPr lang="en-US" sz="2800" b="1" dirty="0" err="1">
                <a:solidFill>
                  <a:srgbClr val="FF0000"/>
                </a:solidFill>
              </a:rPr>
              <a:t>dan</a:t>
            </a:r>
            <a:r>
              <a:rPr lang="en-US" sz="2800" b="1" dirty="0">
                <a:solidFill>
                  <a:srgbClr val="FF0000"/>
                </a:solidFill>
              </a:rPr>
              <a:t> Ne) </a:t>
            </a:r>
            <a:r>
              <a:rPr lang="en-US" sz="2800" b="1" dirty="0" err="1">
                <a:solidFill>
                  <a:srgbClr val="FF0000"/>
                </a:solidFill>
              </a:rPr>
              <a:t>bersifat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sangat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id-ID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sz="28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stabil</a:t>
            </a:r>
            <a:r>
              <a:rPr lang="en-US" sz="2800" b="1" dirty="0">
                <a:solidFill>
                  <a:srgbClr val="FF0000"/>
                </a:solidFill>
              </a:rPr>
              <a:t> (non reacted)</a:t>
            </a:r>
          </a:p>
          <a:p>
            <a:endParaRPr lang="en-US" sz="2800" b="1" dirty="0"/>
          </a:p>
          <a:p>
            <a:r>
              <a:rPr lang="en-US" sz="2800" b="1" dirty="0"/>
              <a:t>Gas-gas </a:t>
            </a:r>
            <a:r>
              <a:rPr lang="en-US" sz="2800" b="1" dirty="0" err="1"/>
              <a:t>tsb</a:t>
            </a:r>
            <a:r>
              <a:rPr lang="en-US" sz="2800" b="1" dirty="0"/>
              <a:t> </a:t>
            </a:r>
            <a:r>
              <a:rPr lang="en-US" sz="2800" b="1" dirty="0" err="1"/>
              <a:t>memiliki</a:t>
            </a:r>
            <a:r>
              <a:rPr lang="en-US" sz="2800" b="1" dirty="0"/>
              <a:t> 8 </a:t>
            </a:r>
            <a:r>
              <a:rPr lang="en-US" sz="2800" b="1" dirty="0" err="1"/>
              <a:t>elektron</a:t>
            </a:r>
            <a:r>
              <a:rPr lang="en-US" sz="2800" b="1" dirty="0"/>
              <a:t> di </a:t>
            </a:r>
            <a:r>
              <a:rPr lang="en-US" sz="2800" b="1" dirty="0" err="1"/>
              <a:t>kulit</a:t>
            </a:r>
            <a:r>
              <a:rPr lang="en-US" sz="2800" b="1" dirty="0"/>
              <a:t> </a:t>
            </a:r>
            <a:r>
              <a:rPr lang="en-US" sz="2800" b="1" dirty="0" err="1"/>
              <a:t>terluar</a:t>
            </a:r>
            <a:endParaRPr lang="en-US" sz="2800" b="1" dirty="0"/>
          </a:p>
          <a:p>
            <a:endParaRPr lang="en-US" sz="2800" b="1" dirty="0"/>
          </a:p>
          <a:p>
            <a:r>
              <a:rPr lang="id-ID" sz="2800" b="1" dirty="0"/>
              <a:t>Kulit yang terisi penuh </a:t>
            </a:r>
            <a:r>
              <a:rPr lang="id-ID" sz="2800" b="1" dirty="0">
                <a:sym typeface="Wingdings" pitchFamily="2" charset="2"/>
              </a:rPr>
              <a:t> tidak berperan dalam ikatan kimia  konfigurasi stabil  Gol. VIII A</a:t>
            </a:r>
            <a:endParaRPr lang="en-US" sz="2800" b="1" dirty="0">
              <a:sym typeface="Wingdings" pitchFamily="2" charset="2"/>
            </a:endParaRP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2679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507" y="512960"/>
            <a:ext cx="9070135" cy="6048672"/>
          </a:xfrm>
        </p:spPr>
        <p:txBody>
          <a:bodyPr>
            <a:noAutofit/>
          </a:bodyPr>
          <a:lstStyle/>
          <a:p>
            <a:r>
              <a:rPr lang="id-ID" sz="3200" dirty="0">
                <a:solidFill>
                  <a:srgbClr val="C00000"/>
                </a:solidFill>
                <a:sym typeface="Wingdings" pitchFamily="2" charset="2"/>
              </a:rPr>
              <a:t>Elektron yang terlibat ikatan</a:t>
            </a:r>
            <a:r>
              <a:rPr lang="en-US" sz="32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d-ID" sz="3200" dirty="0">
                <a:solidFill>
                  <a:srgbClr val="C00000"/>
                </a:solidFill>
                <a:sym typeface="Wingdings" pitchFamily="2" charset="2"/>
              </a:rPr>
              <a:t> elektron pada kulit terluar.</a:t>
            </a:r>
            <a:endParaRPr lang="en-US" sz="3200" dirty="0">
              <a:solidFill>
                <a:srgbClr val="C0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id-ID" sz="3200" dirty="0">
              <a:solidFill>
                <a:srgbClr val="C00000"/>
              </a:solidFill>
              <a:sym typeface="Wingdings" pitchFamily="2" charset="2"/>
            </a:endParaRPr>
          </a:p>
          <a:p>
            <a:r>
              <a:rPr lang="id-ID" sz="3200" b="1" dirty="0">
                <a:solidFill>
                  <a:srgbClr val="C00000"/>
                </a:solidFill>
                <a:sym typeface="Wingdings" pitchFamily="2" charset="2"/>
              </a:rPr>
              <a:t>Elektron valensi</a:t>
            </a:r>
            <a:r>
              <a:rPr lang="en-US" sz="3200" b="1" dirty="0">
                <a:solidFill>
                  <a:srgbClr val="C00000"/>
                </a:solidFill>
                <a:sym typeface="Wingdings" pitchFamily="2" charset="2"/>
              </a:rPr>
              <a:t> </a:t>
            </a:r>
            <a:r>
              <a:rPr lang="id-ID" sz="3200" b="1" dirty="0">
                <a:solidFill>
                  <a:srgbClr val="C00000"/>
                </a:solidFill>
                <a:sym typeface="Wingdings" pitchFamily="2" charset="2"/>
              </a:rPr>
              <a:t> jumlah elektron di kulit terluar, yang digunakan untuk mencapai konfigurasi stabil.</a:t>
            </a:r>
          </a:p>
          <a:p>
            <a:pPr marL="0" indent="0">
              <a:buNone/>
            </a:pPr>
            <a:r>
              <a:rPr lang="en-US" sz="3200" dirty="0">
                <a:sym typeface="Wingdings" pitchFamily="2" charset="2"/>
              </a:rPr>
              <a:t>	</a:t>
            </a:r>
            <a:endParaRPr lang="id-ID" sz="32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id-ID" sz="3200" dirty="0">
                <a:sym typeface="Wingdings" pitchFamily="2" charset="2"/>
              </a:rPr>
              <a:t>Contoh: atom C, di kulit terluar (kulit ke-2)</a:t>
            </a:r>
            <a:endParaRPr lang="en-US" sz="32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3200" dirty="0">
                <a:sym typeface="Wingdings" pitchFamily="2" charset="2"/>
              </a:rPr>
              <a:t>    </a:t>
            </a:r>
            <a:r>
              <a:rPr lang="id-ID" sz="3200" dirty="0">
                <a:sym typeface="Wingdings" pitchFamily="2" charset="2"/>
              </a:rPr>
              <a:t> terdapat 4 elektron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id-ID" sz="3200" dirty="0">
                <a:sym typeface="Wingdings" pitchFamily="2" charset="2"/>
              </a:rPr>
              <a:t> elektron valensi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id-ID" sz="3200" dirty="0">
                <a:sym typeface="Wingdings" pitchFamily="2" charset="2"/>
              </a:rPr>
              <a:t>=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id-ID" sz="3200" dirty="0">
                <a:sym typeface="Wingdings" pitchFamily="2" charset="2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94572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024" y="615991"/>
            <a:ext cx="8607900" cy="6048672"/>
          </a:xfrm>
        </p:spPr>
        <p:txBody>
          <a:bodyPr>
            <a:normAutofit/>
          </a:bodyPr>
          <a:lstStyle/>
          <a:p>
            <a:r>
              <a:rPr lang="id-ID" sz="3200" dirty="0">
                <a:solidFill>
                  <a:srgbClr val="C00000"/>
                </a:solidFill>
                <a:sym typeface="Wingdings" pitchFamily="2" charset="2"/>
              </a:rPr>
              <a:t>Elektron yang terlibat ikatan elektron pada kulit terluar.</a:t>
            </a:r>
            <a:endParaRPr lang="en-US" sz="3200" dirty="0">
              <a:solidFill>
                <a:srgbClr val="C0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sz="3200" dirty="0">
              <a:solidFill>
                <a:srgbClr val="C00000"/>
              </a:solidFill>
              <a:sym typeface="Wingdings" pitchFamily="2" charset="2"/>
            </a:endParaRPr>
          </a:p>
          <a:p>
            <a:r>
              <a:rPr lang="id-ID" sz="3200" b="1" dirty="0">
                <a:solidFill>
                  <a:srgbClr val="C00000"/>
                </a:solidFill>
              </a:rPr>
              <a:t>Prediksi Lewis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id-ID" sz="3200" b="1" dirty="0">
                <a:solidFill>
                  <a:srgbClr val="C00000"/>
                </a:solidFill>
              </a:rPr>
              <a:t>: atom-atom dapat berinteraksi untuk mencapai konfigurasi elektron yang stabil, yaitu dengan cara</a:t>
            </a:r>
            <a:r>
              <a:rPr lang="id-ID" sz="3200" dirty="0">
                <a:solidFill>
                  <a:schemeClr val="bg1"/>
                </a:solidFill>
              </a:rPr>
              <a:t>::</a:t>
            </a:r>
          </a:p>
          <a:p>
            <a:pPr marL="1081088" indent="-366713">
              <a:buAutoNum type="arabicPeriod"/>
            </a:pPr>
            <a:r>
              <a:rPr lang="id-ID" sz="3200" dirty="0"/>
              <a:t>Transfer elektron satu atom ke atom lainnya, atau</a:t>
            </a:r>
          </a:p>
          <a:p>
            <a:pPr marL="1081088" indent="-366713">
              <a:buAutoNum type="arabicPeriod"/>
            </a:pPr>
            <a:r>
              <a:rPr lang="id-ID" sz="3200" dirty="0"/>
              <a:t>Menggunakan elektron bersama-sama.</a:t>
            </a:r>
          </a:p>
          <a:p>
            <a:pPr marL="0" indent="0">
              <a:buNone/>
            </a:pPr>
            <a:endParaRPr lang="id-ID" sz="3200" dirty="0">
              <a:solidFill>
                <a:srgbClr val="C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8062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62200" y="807075"/>
            <a:ext cx="8915400" cy="4904407"/>
          </a:xfrm>
        </p:spPr>
        <p:txBody>
          <a:bodyPr>
            <a:normAutofit fontScale="92500" lnSpcReduction="10000"/>
          </a:bodyPr>
          <a:lstStyle/>
          <a:p>
            <a:r>
              <a:rPr lang="id-ID" sz="3600" b="1" dirty="0">
                <a:solidFill>
                  <a:srgbClr val="C00000"/>
                </a:solidFill>
                <a:sym typeface="Wingdings" pitchFamily="2" charset="2"/>
              </a:rPr>
              <a:t>Elektron valensi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d-ID" sz="3600" b="1" dirty="0">
                <a:solidFill>
                  <a:srgbClr val="C00000"/>
                </a:solidFill>
                <a:sym typeface="Wingdings" pitchFamily="2" charset="2"/>
              </a:rPr>
              <a:t>= jumlah elektron di kulit terluar, yang digunakan untuk mencapai konfigurasi stabil.</a:t>
            </a:r>
          </a:p>
          <a:p>
            <a:pPr>
              <a:buNone/>
            </a:pPr>
            <a:endParaRPr lang="id-ID" sz="3600" dirty="0">
              <a:sym typeface="Wingdings" pitchFamily="2" charset="2"/>
            </a:endParaRPr>
          </a:p>
          <a:p>
            <a:r>
              <a:rPr lang="id-ID" sz="3600" dirty="0">
                <a:sym typeface="Wingdings" pitchFamily="2" charset="2"/>
              </a:rPr>
              <a:t>Contoh: atom C, di kulit terluar (kulit ke-2) terdapat 4 elektron elektron valensi</a:t>
            </a:r>
            <a:r>
              <a:rPr lang="en-US" sz="3600" dirty="0">
                <a:sym typeface="Wingdings" pitchFamily="2" charset="2"/>
              </a:rPr>
              <a:t> </a:t>
            </a:r>
            <a:r>
              <a:rPr lang="id-ID" sz="3600" dirty="0">
                <a:sym typeface="Wingdings" pitchFamily="2" charset="2"/>
              </a:rPr>
              <a:t>=</a:t>
            </a:r>
            <a:r>
              <a:rPr lang="en-US" sz="3600" dirty="0">
                <a:sym typeface="Wingdings" pitchFamily="2" charset="2"/>
              </a:rPr>
              <a:t> </a:t>
            </a:r>
            <a:r>
              <a:rPr lang="id-ID" sz="3600" dirty="0">
                <a:sym typeface="Wingdings" pitchFamily="2" charset="2"/>
              </a:rPr>
              <a:t>4.</a:t>
            </a:r>
            <a:endParaRPr lang="en-US" sz="3600" dirty="0">
              <a:sym typeface="Wingdings" pitchFamily="2" charset="2"/>
            </a:endParaRPr>
          </a:p>
          <a:p>
            <a:endParaRPr lang="en-US" sz="3600" dirty="0">
              <a:sym typeface="Wingdings" pitchFamily="2" charset="2"/>
            </a:endParaRPr>
          </a:p>
          <a:p>
            <a:r>
              <a:rPr lang="en-US" sz="3600" dirty="0" err="1">
                <a:sym typeface="Wingdings" pitchFamily="2" charset="2"/>
              </a:rPr>
              <a:t>Contoh</a:t>
            </a:r>
            <a:r>
              <a:rPr lang="en-US" sz="3600" dirty="0">
                <a:sym typeface="Wingdings" pitchFamily="2" charset="2"/>
              </a:rPr>
              <a:t> lain ??</a:t>
            </a:r>
            <a:endParaRPr lang="id-ID" sz="3600" dirty="0">
              <a:sym typeface="Wingdings" pitchFamily="2" charset="2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9338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 Lewis &amp; W Kossel (1916)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677428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377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50622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Ikatan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ionik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1554357" y="1490113"/>
            <a:ext cx="4313864" cy="3777622"/>
          </a:xfrm>
        </p:spPr>
        <p:txBody>
          <a:bodyPr>
            <a:noAutofit/>
          </a:bodyPr>
          <a:lstStyle/>
          <a:p>
            <a:r>
              <a:rPr lang="en-US" sz="2400" dirty="0"/>
              <a:t>Transfer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atom </a:t>
            </a:r>
            <a:r>
              <a:rPr lang="en-US" sz="2400" dirty="0" err="1"/>
              <a:t>ke</a:t>
            </a:r>
            <a:r>
              <a:rPr lang="en-US" sz="2400" dirty="0"/>
              <a:t> atom lain</a:t>
            </a:r>
          </a:p>
          <a:p>
            <a:endParaRPr lang="en-US" sz="2400" dirty="0"/>
          </a:p>
          <a:p>
            <a:r>
              <a:rPr lang="en-US" sz="2400" b="1" dirty="0" err="1">
                <a:solidFill>
                  <a:srgbClr val="C00000"/>
                </a:solidFill>
              </a:rPr>
              <a:t>Kation</a:t>
            </a:r>
            <a:r>
              <a:rPr lang="en-US" sz="2400" dirty="0"/>
              <a:t> : atom yang </a:t>
            </a:r>
            <a:r>
              <a:rPr lang="en-US" sz="2400" dirty="0" err="1"/>
              <a:t>mentransfer</a:t>
            </a:r>
            <a:r>
              <a:rPr lang="en-US" sz="2400" dirty="0"/>
              <a:t>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elektropositif</a:t>
            </a:r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Anion</a:t>
            </a:r>
            <a:r>
              <a:rPr lang="en-US" sz="2400" dirty="0"/>
              <a:t> : atom yang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elektronegatif</a:t>
            </a:r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Perbedaan</a:t>
            </a:r>
            <a:r>
              <a:rPr lang="id-ID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elektronegativitas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besar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8221" y="2133599"/>
            <a:ext cx="6323780" cy="2608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670BDA-D0A2-E014-466E-14BCA54BDB2E}"/>
              </a:ext>
            </a:extLst>
          </p:cNvPr>
          <p:cNvSpPr txBox="1"/>
          <p:nvPr/>
        </p:nvSpPr>
        <p:spPr>
          <a:xfrm>
            <a:off x="6339637" y="4882239"/>
            <a:ext cx="61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F817F-4801-EAAE-E7B8-D656D3B50607}"/>
              </a:ext>
            </a:extLst>
          </p:cNvPr>
          <p:cNvSpPr txBox="1"/>
          <p:nvPr/>
        </p:nvSpPr>
        <p:spPr>
          <a:xfrm>
            <a:off x="7884738" y="4882239"/>
            <a:ext cx="61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FF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088605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atom magnesium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flurorin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8167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ws_61A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51" y="0"/>
            <a:ext cx="91524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1893" y="2689662"/>
            <a:ext cx="253350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1014" y="3459276"/>
            <a:ext cx="310713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Li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710" y="3459276"/>
            <a:ext cx="232637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5180" y="3459276"/>
            <a:ext cx="232637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6769" y="3459276"/>
            <a:ext cx="253351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9088" y="3459276"/>
            <a:ext cx="387197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Be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2865" y="3459276"/>
            <a:ext cx="251757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1542" y="3459276"/>
            <a:ext cx="194395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60824" y="3459276"/>
            <a:ext cx="406318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60824" y="2689662"/>
            <a:ext cx="406318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1893" y="4227295"/>
            <a:ext cx="407911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8810" y="4227295"/>
            <a:ext cx="348954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3146" y="4227295"/>
            <a:ext cx="291593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Si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9956" y="4227295"/>
            <a:ext cx="195989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5187" y="4227295"/>
            <a:ext cx="485987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Mg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1986" y="4227295"/>
            <a:ext cx="194395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97641" y="4227295"/>
            <a:ext cx="329835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Cl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40110" y="4227295"/>
            <a:ext cx="368075" cy="38560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040"/>
              </a:lnSpc>
              <a:defRPr/>
            </a:pPr>
            <a:r>
              <a:rPr lang="en-US" sz="2724">
                <a:solidFill>
                  <a:srgbClr val="000000"/>
                </a:solidFill>
                <a:latin typeface="Times New Roman"/>
              </a:rPr>
              <a:t>Ar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5382" y="4114800"/>
            <a:ext cx="1011382" cy="6927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8244335" y="3343360"/>
            <a:ext cx="1011382" cy="6927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F77E3-FCD6-BBCC-D9D8-DB4E7C91B198}"/>
              </a:ext>
            </a:extLst>
          </p:cNvPr>
          <p:cNvSpPr txBox="1"/>
          <p:nvPr/>
        </p:nvSpPr>
        <p:spPr>
          <a:xfrm>
            <a:off x="2815187" y="4920022"/>
            <a:ext cx="61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5E6F58-47F0-76FB-955B-0B4B4F21BF51}"/>
              </a:ext>
            </a:extLst>
          </p:cNvPr>
          <p:cNvSpPr txBox="1"/>
          <p:nvPr/>
        </p:nvSpPr>
        <p:spPr>
          <a:xfrm>
            <a:off x="8506448" y="2806403"/>
            <a:ext cx="61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81695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55" y="1955932"/>
            <a:ext cx="9566101" cy="2041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B5DE66-CA91-2EA7-E9C3-36BCC3BA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019" y="4076041"/>
            <a:ext cx="3467100" cy="1990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1BDCA0-1159-F5BB-0E7E-C19F9DE698F3}"/>
              </a:ext>
            </a:extLst>
          </p:cNvPr>
          <p:cNvSpPr/>
          <p:nvPr/>
        </p:nvSpPr>
        <p:spPr>
          <a:xfrm>
            <a:off x="9762978" y="5219115"/>
            <a:ext cx="1302141" cy="379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4093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Mana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elektropositif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r>
              <a:rPr lang="en-US" sz="2800" dirty="0"/>
              <a:t>Lithium / </a:t>
            </a:r>
            <a:r>
              <a:rPr lang="en-US" sz="2800" dirty="0" err="1"/>
              <a:t>berilium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r>
              <a:rPr lang="en-US" sz="2800" dirty="0"/>
              <a:t>Lithium / </a:t>
            </a:r>
            <a:r>
              <a:rPr lang="en-US" sz="2800" dirty="0" err="1"/>
              <a:t>natrium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4C81B-2F37-8A80-83ED-057B48A2288C}"/>
              </a:ext>
            </a:extLst>
          </p:cNvPr>
          <p:cNvSpPr txBox="1"/>
          <p:nvPr/>
        </p:nvSpPr>
        <p:spPr>
          <a:xfrm>
            <a:off x="3209083" y="3791578"/>
            <a:ext cx="61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3E728-54BE-5B9F-447C-859168EE4BF8}"/>
              </a:ext>
            </a:extLst>
          </p:cNvPr>
          <p:cNvSpPr txBox="1"/>
          <p:nvPr/>
        </p:nvSpPr>
        <p:spPr>
          <a:xfrm>
            <a:off x="4979268" y="3791578"/>
            <a:ext cx="61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B4275-767D-71A6-A474-E0D06DF41BF7}"/>
              </a:ext>
            </a:extLst>
          </p:cNvPr>
          <p:cNvSpPr txBox="1"/>
          <p:nvPr/>
        </p:nvSpPr>
        <p:spPr>
          <a:xfrm>
            <a:off x="3209083" y="4944123"/>
            <a:ext cx="61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0D8D8-AFD1-E2EC-278A-4BD2F7A9D4BC}"/>
              </a:ext>
            </a:extLst>
          </p:cNvPr>
          <p:cNvSpPr txBox="1"/>
          <p:nvPr/>
        </p:nvSpPr>
        <p:spPr>
          <a:xfrm>
            <a:off x="4980917" y="4944123"/>
            <a:ext cx="61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FF0000"/>
                </a:solidFill>
              </a:rPr>
              <a:t>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8D7391-A221-6C5C-1B06-39C74B52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804" y="2495228"/>
            <a:ext cx="2119860" cy="37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54" name="Group 46"/>
          <p:cNvGraphicFramePr>
            <a:graphicFrameLocks noGrp="1"/>
          </p:cNvGraphicFramePr>
          <p:nvPr/>
        </p:nvGraphicFramePr>
        <p:xfrm>
          <a:off x="1804195" y="788989"/>
          <a:ext cx="8666163" cy="5776961"/>
        </p:xfrm>
        <a:graphic>
          <a:graphicData uri="http://schemas.openxmlformats.org/drawingml/2006/table">
            <a:tbl>
              <a:tblPr/>
              <a:tblGrid>
                <a:gridCol w="28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Struktur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Golongan Senyawa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Contoh spesifik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Alkohol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Fenol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(Merkaptan)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Eter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Epoksida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(Oksirana)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794" name="Object 3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94733" y="4675188"/>
          <a:ext cx="19208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602740" imgH="840740" progId="ChemDraw.Document.6.0">
                  <p:embed/>
                </p:oleObj>
              </mc:Choice>
              <mc:Fallback>
                <p:oleObj name="CS ChemDraw Drawing" r:id="rId2" imgW="1602740" imgH="840740" progId="ChemDraw.Document.6.0">
                  <p:embed/>
                  <p:pic>
                    <p:nvPicPr>
                      <p:cNvPr id="3279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733" y="4675188"/>
                        <a:ext cx="19208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5" name="Object 4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139908" y="2363788"/>
          <a:ext cx="15652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303020" imgH="909320" progId="ChemDraw.Document.6.0">
                  <p:embed/>
                </p:oleObj>
              </mc:Choice>
              <mc:Fallback>
                <p:oleObj name="CS ChemDraw Drawing" r:id="rId4" imgW="1303020" imgH="909320" progId="ChemDraw.Document.6.0">
                  <p:embed/>
                  <p:pic>
                    <p:nvPicPr>
                      <p:cNvPr id="3279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908" y="2363788"/>
                        <a:ext cx="15652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6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09108" y="5791200"/>
          <a:ext cx="5857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85140" imgH="480060" progId="ChemDraw.Document.6.0">
                  <p:embed/>
                </p:oleObj>
              </mc:Choice>
              <mc:Fallback>
                <p:oleObj name="CS ChemDraw Drawing" r:id="rId6" imgW="485140" imgH="480060" progId="ChemDraw.Document.6.0">
                  <p:embed/>
                  <p:pic>
                    <p:nvPicPr>
                      <p:cNvPr id="32796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108" y="5791200"/>
                        <a:ext cx="58578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7" name="Object 42"/>
          <p:cNvGraphicFramePr>
            <a:graphicFrameLocks noChangeAspect="1"/>
          </p:cNvGraphicFramePr>
          <p:nvPr/>
        </p:nvGraphicFramePr>
        <p:xfrm>
          <a:off x="2764633" y="1306514"/>
          <a:ext cx="12795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069340" imgH="840740" progId="ChemDraw.Document.6.0">
                  <p:embed/>
                </p:oleObj>
              </mc:Choice>
              <mc:Fallback>
                <p:oleObj name="CS ChemDraw Drawing" r:id="rId8" imgW="1069340" imgH="840740" progId="ChemDraw.Document.6.0">
                  <p:embed/>
                  <p:pic>
                    <p:nvPicPr>
                      <p:cNvPr id="32797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633" y="1306514"/>
                        <a:ext cx="12795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8" name="Object 43"/>
          <p:cNvGraphicFramePr>
            <a:graphicFrameLocks noChangeAspect="1"/>
          </p:cNvGraphicFramePr>
          <p:nvPr/>
        </p:nvGraphicFramePr>
        <p:xfrm>
          <a:off x="2612233" y="2368550"/>
          <a:ext cx="15573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303020" imgH="909320" progId="ChemDraw.Document.6.0">
                  <p:embed/>
                </p:oleObj>
              </mc:Choice>
              <mc:Fallback>
                <p:oleObj name="CS ChemDraw Drawing" r:id="rId10" imgW="1303020" imgH="909320" progId="ChemDraw.Document.6.0">
                  <p:embed/>
                  <p:pic>
                    <p:nvPicPr>
                      <p:cNvPr id="32798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233" y="2368550"/>
                        <a:ext cx="1557337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9" name="Object 44"/>
          <p:cNvGraphicFramePr>
            <a:graphicFrameLocks noChangeAspect="1"/>
          </p:cNvGraphicFramePr>
          <p:nvPr/>
        </p:nvGraphicFramePr>
        <p:xfrm>
          <a:off x="2763045" y="3592514"/>
          <a:ext cx="12668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1056640" imgH="840740" progId="ChemDraw.Document.6.0">
                  <p:embed/>
                </p:oleObj>
              </mc:Choice>
              <mc:Fallback>
                <p:oleObj name="CS ChemDraw Drawing" r:id="rId11" imgW="1056640" imgH="840740" progId="ChemDraw.Document.6.0">
                  <p:embed/>
                  <p:pic>
                    <p:nvPicPr>
                      <p:cNvPr id="32799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045" y="3592514"/>
                        <a:ext cx="12668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0" name="Object 4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8678069" y="5791200"/>
          <a:ext cx="5857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485140" imgH="480060" progId="ChemDraw.Document.6.0">
                  <p:embed/>
                </p:oleObj>
              </mc:Choice>
              <mc:Fallback>
                <p:oleObj name="CS ChemDraw Drawing" r:id="rId13" imgW="485140" imgH="480060" progId="ChemDraw.Document.6.0">
                  <p:embed/>
                  <p:pic>
                    <p:nvPicPr>
                      <p:cNvPr id="3280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069" y="5791200"/>
                        <a:ext cx="5857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524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43" y="822960"/>
            <a:ext cx="9349241" cy="5211160"/>
          </a:xfrm>
        </p:spPr>
        <p:txBody>
          <a:bodyPr>
            <a:noAutofit/>
          </a:bodyPr>
          <a:lstStyle/>
          <a:p>
            <a:r>
              <a:rPr lang="en-US" sz="2800" b="1" dirty="0" err="1"/>
              <a:t>Inti</a:t>
            </a:r>
            <a:r>
              <a:rPr lang="en-US" sz="2800" b="1" dirty="0"/>
              <a:t> Li </a:t>
            </a:r>
            <a:r>
              <a:rPr lang="en-US" sz="2800" b="1" dirty="0" err="1"/>
              <a:t>memiliki</a:t>
            </a:r>
            <a:r>
              <a:rPr lang="en-US" sz="2800" b="1" dirty="0"/>
              <a:t> 3 </a:t>
            </a:r>
            <a:r>
              <a:rPr lang="en-US" sz="2800" b="1" dirty="0" err="1"/>
              <a:t>muatan</a:t>
            </a:r>
            <a:r>
              <a:rPr lang="en-US" sz="2800" b="1" dirty="0"/>
              <a:t> </a:t>
            </a:r>
            <a:r>
              <a:rPr lang="en-US" sz="2800" b="1" dirty="0" err="1"/>
              <a:t>positif</a:t>
            </a:r>
            <a:r>
              <a:rPr lang="en-US" sz="2800" b="1" dirty="0"/>
              <a:t> (3+)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menarik</a:t>
            </a:r>
            <a:r>
              <a:rPr lang="en-US" sz="2800" b="1" dirty="0"/>
              <a:t> </a:t>
            </a:r>
            <a:r>
              <a:rPr lang="en-US" sz="2800" b="1" dirty="0" err="1"/>
              <a:t>elektron</a:t>
            </a:r>
            <a:r>
              <a:rPr lang="en-US" sz="2800" b="1" dirty="0"/>
              <a:t>, </a:t>
            </a:r>
            <a:r>
              <a:rPr lang="en-US" sz="2800" b="1" dirty="0" err="1"/>
              <a:t>sementara</a:t>
            </a:r>
            <a:r>
              <a:rPr lang="en-US" sz="2800" b="1" dirty="0"/>
              <a:t> Be </a:t>
            </a:r>
            <a:r>
              <a:rPr lang="en-US" sz="2800" b="1" dirty="0" err="1"/>
              <a:t>memiliki</a:t>
            </a:r>
            <a:r>
              <a:rPr lang="en-US" sz="2800" b="1" dirty="0"/>
              <a:t> 4+ </a:t>
            </a: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ym typeface="Wingdings" panose="05000000000000000000" pitchFamily="2" charset="2"/>
              </a:rPr>
              <a:t>diperlukan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lebih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sedikit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energi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untuk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melepaskan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elektron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dari</a:t>
            </a:r>
            <a:r>
              <a:rPr lang="en-US" sz="2800" b="1" dirty="0">
                <a:sym typeface="Wingdings" panose="05000000000000000000" pitchFamily="2" charset="2"/>
              </a:rPr>
              <a:t> Li </a:t>
            </a:r>
            <a:r>
              <a:rPr lang="en-US" sz="2800" b="1" dirty="0" err="1">
                <a:sym typeface="Wingdings" panose="05000000000000000000" pitchFamily="2" charset="2"/>
              </a:rPr>
              <a:t>dibanding</a:t>
            </a:r>
            <a:r>
              <a:rPr lang="en-US" sz="2800" b="1" dirty="0">
                <a:sym typeface="Wingdings" panose="05000000000000000000" pitchFamily="2" charset="2"/>
              </a:rPr>
              <a:t> Be  Li </a:t>
            </a:r>
            <a:r>
              <a:rPr lang="en-US" sz="2800" b="1" dirty="0" err="1">
                <a:sym typeface="Wingdings" panose="05000000000000000000" pitchFamily="2" charset="2"/>
              </a:rPr>
              <a:t>lebih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mudah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melepaskan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elektron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 more electropositive</a:t>
            </a:r>
          </a:p>
          <a:p>
            <a:endParaRPr lang="en-US" sz="28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Elektron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valensi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Na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dilindungi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dari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muatan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positif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oleh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2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kulit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elektron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sedangkan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e.v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. Li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dilindungi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hanya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oleh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1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kulit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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lebih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sedikit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energi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dibutuhkan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untuk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melepaskan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e.v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dari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Na </a:t>
            </a:r>
            <a:r>
              <a:rPr lang="en-US" sz="2800" b="1" dirty="0">
                <a:solidFill>
                  <a:schemeClr val="tx1"/>
                </a:solidFill>
                <a:sym typeface="Wingdings" panose="05000000000000000000" pitchFamily="2" charset="2"/>
              </a:rPr>
              <a:t> more electropositive</a:t>
            </a:r>
          </a:p>
          <a:p>
            <a:endParaRPr lang="en-US" sz="28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3943" y="5812971"/>
            <a:ext cx="389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No atom Li    = 3 (2 kulit)</a:t>
            </a:r>
          </a:p>
          <a:p>
            <a:r>
              <a:rPr lang="id-ID" sz="2400" dirty="0"/>
              <a:t>                 Na = 11 (3 kulit)</a:t>
            </a:r>
          </a:p>
        </p:txBody>
      </p:sp>
    </p:spTree>
    <p:extLst>
      <p:ext uri="{BB962C8B-B14F-4D97-AF65-F5344CB8AC3E}">
        <p14:creationId xmlns:p14="http://schemas.microsoft.com/office/powerpoint/2010/main" val="868551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Ikatan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kovalen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>
          <a:xfrm>
            <a:off x="2447544" y="1451020"/>
            <a:ext cx="4313864" cy="3777622"/>
          </a:xfrm>
        </p:spPr>
        <p:txBody>
          <a:bodyPr>
            <a:noAutofit/>
          </a:bodyPr>
          <a:lstStyle/>
          <a:p>
            <a:endParaRPr lang="en-US" sz="2400" b="1" dirty="0"/>
          </a:p>
          <a:p>
            <a:r>
              <a:rPr lang="en-US" sz="2400" b="1" dirty="0" err="1"/>
              <a:t>Pemakaian</a:t>
            </a:r>
            <a:r>
              <a:rPr lang="en-US" sz="2400" b="1" dirty="0"/>
              <a:t> </a:t>
            </a:r>
            <a:r>
              <a:rPr lang="en-US" sz="2400" b="1" dirty="0" err="1"/>
              <a:t>elektron</a:t>
            </a:r>
            <a:r>
              <a:rPr lang="en-US" sz="2400" b="1" dirty="0"/>
              <a:t> </a:t>
            </a:r>
            <a:r>
              <a:rPr lang="en-US" sz="2400" b="1" dirty="0" err="1"/>
              <a:t>bersama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Atom yang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elektronegativitas</a:t>
            </a:r>
            <a:r>
              <a:rPr lang="en-US" sz="2400" b="1" dirty="0"/>
              <a:t> </a:t>
            </a:r>
            <a:r>
              <a:rPr lang="en-US" sz="2400" b="1" dirty="0" err="1"/>
              <a:t>serupa</a:t>
            </a:r>
            <a:r>
              <a:rPr lang="en-US" sz="2400" b="1" dirty="0"/>
              <a:t>, </a:t>
            </a:r>
            <a:r>
              <a:rPr lang="en-US" sz="2400" b="1" dirty="0" err="1"/>
              <a:t>bukan</a:t>
            </a:r>
            <a:r>
              <a:rPr lang="en-US" sz="2400" b="1" dirty="0"/>
              <a:t> </a:t>
            </a:r>
            <a:r>
              <a:rPr lang="en-US" sz="2400" b="1" dirty="0" err="1"/>
              <a:t>elektropositif</a:t>
            </a:r>
            <a:r>
              <a:rPr lang="en-US" sz="2400" b="1" dirty="0"/>
              <a:t>/</a:t>
            </a:r>
            <a:r>
              <a:rPr lang="en-US" sz="2400" b="1" dirty="0" err="1"/>
              <a:t>negatif</a:t>
            </a:r>
            <a:r>
              <a:rPr lang="en-US" sz="2400" b="1" dirty="0"/>
              <a:t> </a:t>
            </a:r>
            <a:r>
              <a:rPr lang="en-US" sz="2400" b="1" dirty="0" err="1"/>
              <a:t>kuat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Perbedaan</a:t>
            </a:r>
            <a:r>
              <a:rPr lang="en-US" sz="2400" b="1" dirty="0"/>
              <a:t> </a:t>
            </a:r>
            <a:r>
              <a:rPr lang="en-US" sz="2400" b="1" dirty="0" err="1"/>
              <a:t>elektronegativitas</a:t>
            </a:r>
            <a:r>
              <a:rPr lang="en-US" sz="2400" b="1" dirty="0"/>
              <a:t> </a:t>
            </a:r>
            <a:r>
              <a:rPr lang="en-US" sz="2400" b="1" dirty="0" err="1"/>
              <a:t>kecil</a:t>
            </a:r>
            <a:endParaRPr lang="en-US" sz="24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1967" y="2240926"/>
            <a:ext cx="4447641" cy="1605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151" y="4022411"/>
            <a:ext cx="4433283" cy="19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6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Elektronegativitas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456868" y="789109"/>
            <a:ext cx="2047160" cy="623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7314412" y="2925660"/>
            <a:ext cx="3361386" cy="689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07497" y="916129"/>
            <a:ext cx="153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bertambah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8086782" y="2634938"/>
            <a:ext cx="182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bertambah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911" y="1423422"/>
            <a:ext cx="5638543" cy="54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1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Skala elektronegativitas pauling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345398"/>
            <a:ext cx="82296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b="1" dirty="0">
                <a:solidFill>
                  <a:srgbClr val="FF0000"/>
                </a:solidFill>
              </a:rPr>
              <a:t>Linus Pauling (1901-1994), pada 1932:</a:t>
            </a:r>
          </a:p>
          <a:p>
            <a:pPr>
              <a:buNone/>
            </a:pPr>
            <a:endParaRPr lang="id-ID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chem-is-try.org/wp-content/uploads/2009/04/tb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2071679"/>
            <a:ext cx="6215106" cy="4559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286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crappertrapz.files.wordpress.com/2012/06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2873" y="476518"/>
            <a:ext cx="8582851" cy="6284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587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 (diskusi kelompok)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2400" b="1" dirty="0"/>
              <a:t>Upload hasil diskusinya di Spada di akhir perkuliahan!</a:t>
            </a:r>
          </a:p>
        </p:txBody>
      </p:sp>
    </p:spTree>
    <p:extLst>
      <p:ext uri="{BB962C8B-B14F-4D97-AF65-F5344CB8AC3E}">
        <p14:creationId xmlns:p14="http://schemas.microsoft.com/office/powerpoint/2010/main" val="3441725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1. Tentukan konfigurasi elektron: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413" y="1571613"/>
            <a:ext cx="7263716" cy="5166812"/>
          </a:xfrm>
        </p:spPr>
        <p:txBody>
          <a:bodyPr>
            <a:normAutofit lnSpcReduction="10000"/>
          </a:bodyPr>
          <a:lstStyle/>
          <a:p>
            <a:r>
              <a:rPr lang="id-ID" sz="2400" b="1" dirty="0"/>
              <a:t>H</a:t>
            </a:r>
          </a:p>
          <a:p>
            <a:r>
              <a:rPr lang="id-ID" sz="2400" b="1" dirty="0"/>
              <a:t>He</a:t>
            </a:r>
          </a:p>
          <a:p>
            <a:r>
              <a:rPr lang="id-ID" sz="2400" b="1" dirty="0"/>
              <a:t>Ne</a:t>
            </a:r>
          </a:p>
          <a:p>
            <a:r>
              <a:rPr lang="id-ID" sz="2400" b="1" dirty="0"/>
              <a:t>N</a:t>
            </a:r>
          </a:p>
          <a:p>
            <a:r>
              <a:rPr lang="id-ID" sz="2400" b="1" dirty="0"/>
              <a:t>O</a:t>
            </a:r>
          </a:p>
          <a:p>
            <a:r>
              <a:rPr lang="id-ID" sz="2400" b="1" dirty="0"/>
              <a:t>Ar</a:t>
            </a:r>
          </a:p>
          <a:p>
            <a:r>
              <a:rPr lang="id-ID" sz="2400" b="1" dirty="0"/>
              <a:t>Na</a:t>
            </a:r>
          </a:p>
          <a:p>
            <a:r>
              <a:rPr lang="id-ID" sz="2400" b="1" dirty="0"/>
              <a:t>S</a:t>
            </a:r>
          </a:p>
          <a:p>
            <a:r>
              <a:rPr lang="id-ID" sz="2400" b="1" dirty="0"/>
              <a:t>Cl</a:t>
            </a:r>
          </a:p>
          <a:p>
            <a:r>
              <a:rPr lang="id-ID" sz="2400" b="1" dirty="0"/>
              <a:t>P</a:t>
            </a:r>
            <a:br>
              <a:rPr lang="id-ID" sz="2400" b="1" dirty="0"/>
            </a:b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3939725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2. Gambarkan dalam struktur Lewis, ikatan-ikatan yang mungkin ada dalam senyawa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58291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id-ID" sz="2800" b="1" dirty="0"/>
              <a:t>S dengan O </a:t>
            </a:r>
          </a:p>
          <a:p>
            <a:r>
              <a:rPr lang="id-ID" sz="2800" b="1" dirty="0"/>
              <a:t>N dengan O</a:t>
            </a:r>
          </a:p>
          <a:p>
            <a:r>
              <a:rPr lang="id-ID" sz="2800" b="1" dirty="0"/>
              <a:t>N dengan H</a:t>
            </a:r>
          </a:p>
          <a:p>
            <a:r>
              <a:rPr lang="id-ID" sz="2800" b="1" dirty="0"/>
              <a:t>C dengan O</a:t>
            </a:r>
          </a:p>
          <a:p>
            <a:r>
              <a:rPr lang="id-ID" sz="2800" b="1" dirty="0"/>
              <a:t>H dengan O</a:t>
            </a:r>
          </a:p>
          <a:p>
            <a:r>
              <a:rPr lang="id-ID" sz="2800" b="1" dirty="0"/>
              <a:t>C dengn H</a:t>
            </a:r>
          </a:p>
          <a:p>
            <a:r>
              <a:rPr lang="id-ID" sz="2800" b="1" dirty="0"/>
              <a:t>P dengan Cl</a:t>
            </a:r>
          </a:p>
        </p:txBody>
      </p:sp>
    </p:spTree>
    <p:extLst>
      <p:ext uri="{BB962C8B-B14F-4D97-AF65-F5344CB8AC3E}">
        <p14:creationId xmlns:p14="http://schemas.microsoft.com/office/powerpoint/2010/main" val="2300325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/>
              <a:t>3. Pelajari ikatan yang terjadi pada senyawa-senyawa di bawah, dan tunjukkan bagaimana sifat-sifat senyawa tersebut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LiF</a:t>
            </a:r>
          </a:p>
          <a:p>
            <a:r>
              <a:rPr lang="id-ID" sz="3200" dirty="0"/>
              <a:t>NaCl</a:t>
            </a:r>
          </a:p>
          <a:p>
            <a:r>
              <a:rPr lang="id-ID" sz="3200" dirty="0"/>
              <a:t>CH4</a:t>
            </a:r>
          </a:p>
          <a:p>
            <a:r>
              <a:rPr lang="id-ID" sz="3200" dirty="0"/>
              <a:t>C2H5OH</a:t>
            </a:r>
          </a:p>
          <a:p>
            <a:endParaRPr lang="id-ID" sz="3200" dirty="0"/>
          </a:p>
          <a:p>
            <a:pPr marL="0" indent="0">
              <a:buNone/>
            </a:pPr>
            <a:r>
              <a:rPr lang="id-ID" sz="3000" dirty="0"/>
              <a:t>Tuliskan kesimpulan dari hal tersebut !</a:t>
            </a:r>
          </a:p>
        </p:txBody>
      </p:sp>
    </p:spTree>
    <p:extLst>
      <p:ext uri="{BB962C8B-B14F-4D97-AF65-F5344CB8AC3E}">
        <p14:creationId xmlns:p14="http://schemas.microsoft.com/office/powerpoint/2010/main" val="93143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84" name="Group 52"/>
          <p:cNvGraphicFramePr>
            <a:graphicFrameLocks noGrp="1"/>
          </p:cNvGraphicFramePr>
          <p:nvPr/>
        </p:nvGraphicFramePr>
        <p:xfrm>
          <a:off x="1804195" y="704851"/>
          <a:ext cx="8666163" cy="5883275"/>
        </p:xfrm>
        <a:graphic>
          <a:graphicData uri="http://schemas.openxmlformats.org/drawingml/2006/table">
            <a:tbl>
              <a:tblPr/>
              <a:tblGrid>
                <a:gridCol w="28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Struktur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Golongan Senyawa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Contoh spesifik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Sulfida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(Tioeter)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=CHCH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Aldehida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C=O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Keton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karboksilat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Asil halida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(halida asam)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818" name="Object 39"/>
          <p:cNvGraphicFramePr>
            <a:graphicFrameLocks noChangeAspect="1"/>
          </p:cNvGraphicFramePr>
          <p:nvPr/>
        </p:nvGraphicFramePr>
        <p:xfrm>
          <a:off x="2240758" y="3219450"/>
          <a:ext cx="19192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602740" imgH="901700" progId="ChemDraw.Document.6.0">
                  <p:embed/>
                </p:oleObj>
              </mc:Choice>
              <mc:Fallback>
                <p:oleObj name="CS ChemDraw Drawing" r:id="rId2" imgW="1602740" imgH="901700" progId="ChemDraw.Document.6.0">
                  <p:embed/>
                  <p:pic>
                    <p:nvPicPr>
                      <p:cNvPr id="3381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758" y="3219450"/>
                        <a:ext cx="191928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9" name="Object 40"/>
          <p:cNvGraphicFramePr>
            <a:graphicFrameLocks noChangeAspect="1"/>
          </p:cNvGraphicFramePr>
          <p:nvPr/>
        </p:nvGraphicFramePr>
        <p:xfrm>
          <a:off x="2674145" y="2357438"/>
          <a:ext cx="107791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906780" imgH="596900" progId="ChemDraw.Document.6.0">
                  <p:embed/>
                </p:oleObj>
              </mc:Choice>
              <mc:Fallback>
                <p:oleObj name="CS ChemDraw Drawing" r:id="rId4" imgW="906780" imgH="596900" progId="ChemDraw.Document.6.0">
                  <p:embed/>
                  <p:pic>
                    <p:nvPicPr>
                      <p:cNvPr id="3381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145" y="2357438"/>
                        <a:ext cx="107791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0" name="Object 41"/>
          <p:cNvGraphicFramePr>
            <a:graphicFrameLocks noChangeAspect="1"/>
          </p:cNvGraphicFramePr>
          <p:nvPr/>
        </p:nvGraphicFramePr>
        <p:xfrm>
          <a:off x="2720182" y="4581526"/>
          <a:ext cx="12811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069340" imgH="596900" progId="ChemDraw.Document.6.0">
                  <p:embed/>
                </p:oleObj>
              </mc:Choice>
              <mc:Fallback>
                <p:oleObj name="CS ChemDraw Drawing" r:id="rId6" imgW="1069340" imgH="596900" progId="ChemDraw.Document.6.0">
                  <p:embed/>
                  <p:pic>
                    <p:nvPicPr>
                      <p:cNvPr id="3382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182" y="4581526"/>
                        <a:ext cx="128111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1" name="Object 42"/>
          <p:cNvGraphicFramePr>
            <a:graphicFrameLocks noChangeAspect="1"/>
          </p:cNvGraphicFramePr>
          <p:nvPr/>
        </p:nvGraphicFramePr>
        <p:xfrm>
          <a:off x="2232820" y="1238251"/>
          <a:ext cx="19208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602740" imgH="840740" progId="ChemDraw.Document.6.0">
                  <p:embed/>
                </p:oleObj>
              </mc:Choice>
              <mc:Fallback>
                <p:oleObj name="CS ChemDraw Drawing" r:id="rId8" imgW="1602740" imgH="840740" progId="ChemDraw.Document.6.0">
                  <p:embed/>
                  <p:pic>
                    <p:nvPicPr>
                      <p:cNvPr id="33821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820" y="1238251"/>
                        <a:ext cx="19208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2" name="Object 43"/>
          <p:cNvGraphicFramePr>
            <a:graphicFrameLocks noChangeAspect="1"/>
          </p:cNvGraphicFramePr>
          <p:nvPr/>
        </p:nvGraphicFramePr>
        <p:xfrm>
          <a:off x="2729708" y="5781676"/>
          <a:ext cx="10747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899160" imgH="596900" progId="ChemDraw.Document.6.0">
                  <p:embed/>
                </p:oleObj>
              </mc:Choice>
              <mc:Fallback>
                <p:oleObj name="CS ChemDraw Drawing" r:id="rId10" imgW="899160" imgH="596900" progId="ChemDraw.Document.6.0">
                  <p:embed/>
                  <p:pic>
                    <p:nvPicPr>
                      <p:cNvPr id="3382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708" y="5781676"/>
                        <a:ext cx="10747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3" name="Object 44"/>
          <p:cNvGraphicFramePr>
            <a:graphicFrameLocks noChangeAspect="1"/>
          </p:cNvGraphicFramePr>
          <p:nvPr/>
        </p:nvGraphicFramePr>
        <p:xfrm>
          <a:off x="8111333" y="4573588"/>
          <a:ext cx="17113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414780" imgH="645160" progId="ChemDraw.Document.6.0">
                  <p:embed/>
                </p:oleObj>
              </mc:Choice>
              <mc:Fallback>
                <p:oleObj name="CS ChemDraw Drawing" r:id="rId12" imgW="1414780" imgH="645160" progId="ChemDraw.Document.6.0">
                  <p:embed/>
                  <p:pic>
                    <p:nvPicPr>
                      <p:cNvPr id="33823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1333" y="4573588"/>
                        <a:ext cx="17113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4" name="Object 45"/>
          <p:cNvGraphicFramePr>
            <a:graphicFrameLocks noChangeAspect="1"/>
          </p:cNvGraphicFramePr>
          <p:nvPr/>
        </p:nvGraphicFramePr>
        <p:xfrm>
          <a:off x="8071644" y="3448050"/>
          <a:ext cx="18351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524000" imgH="645160" progId="ChemDraw.Document.6.0">
                  <p:embed/>
                </p:oleObj>
              </mc:Choice>
              <mc:Fallback>
                <p:oleObj name="CS ChemDraw Drawing" r:id="rId14" imgW="1524000" imgH="645160" progId="ChemDraw.Document.6.0">
                  <p:embed/>
                  <p:pic>
                    <p:nvPicPr>
                      <p:cNvPr id="33824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1644" y="3448050"/>
                        <a:ext cx="18351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5" name="Object 46"/>
          <p:cNvGraphicFramePr>
            <a:graphicFrameLocks noChangeAspect="1"/>
          </p:cNvGraphicFramePr>
          <p:nvPr/>
        </p:nvGraphicFramePr>
        <p:xfrm>
          <a:off x="8141494" y="5792788"/>
          <a:ext cx="157003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1297940" imgH="645160" progId="ChemDraw.Document.6.0">
                  <p:embed/>
                </p:oleObj>
              </mc:Choice>
              <mc:Fallback>
                <p:oleObj name="CS ChemDraw Drawing" r:id="rId16" imgW="1297940" imgH="645160" progId="ChemDraw.Document.6.0">
                  <p:embed/>
                  <p:pic>
                    <p:nvPicPr>
                      <p:cNvPr id="33825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1494" y="5792788"/>
                        <a:ext cx="1570038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03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242344" y="2286000"/>
          <a:ext cx="19192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602740" imgH="901700" progId="ChemDraw.Document.6.0">
                  <p:embed/>
                </p:oleObj>
              </mc:Choice>
              <mc:Fallback>
                <p:oleObj name="CS ChemDraw Drawing" r:id="rId2" imgW="1602740" imgH="901700" progId="ChemDraw.Document.6.0">
                  <p:embed/>
                  <p:pic>
                    <p:nvPicPr>
                      <p:cNvPr id="34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344" y="2286000"/>
                        <a:ext cx="19192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7625558" y="2438401"/>
          <a:ext cx="25685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128520" imgH="645160" progId="ChemDraw.Document.6.0">
                  <p:embed/>
                </p:oleObj>
              </mc:Choice>
              <mc:Fallback>
                <p:oleObj name="CS ChemDraw Drawing" r:id="rId4" imgW="2128520" imgH="645160" progId="ChemDraw.Document.6.0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5558" y="2438401"/>
                        <a:ext cx="25685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07" name="Group 51"/>
          <p:cNvGraphicFramePr>
            <a:graphicFrameLocks noGrp="1"/>
          </p:cNvGraphicFramePr>
          <p:nvPr/>
        </p:nvGraphicFramePr>
        <p:xfrm>
          <a:off x="1802607" y="762001"/>
          <a:ext cx="8666162" cy="5795963"/>
        </p:xfrm>
        <a:graphic>
          <a:graphicData uri="http://schemas.openxmlformats.org/drawingml/2006/table">
            <a:tbl>
              <a:tblPr/>
              <a:tblGrid>
                <a:gridCol w="291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Struktur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Golongan Senyawa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Contoh spesifik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Anhidrida asam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Amida primer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(Sianida)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0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Amina primer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</a:t>
                      </a:r>
                      <a:r>
                        <a:rPr kumimoji="0" lang="id-ID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id-ID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4842" name="Object 39"/>
          <p:cNvGraphicFramePr>
            <a:graphicFrameLocks noChangeAspect="1"/>
          </p:cNvGraphicFramePr>
          <p:nvPr/>
        </p:nvGraphicFramePr>
        <p:xfrm>
          <a:off x="2610644" y="4724401"/>
          <a:ext cx="11747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906780" imgH="215900" progId="ChemDraw.Document.6.0">
                  <p:embed/>
                </p:oleObj>
              </mc:Choice>
              <mc:Fallback>
                <p:oleObj name="CS ChemDraw Drawing" r:id="rId6" imgW="906780" imgH="215900" progId="ChemDraw.Document.6.0">
                  <p:embed/>
                  <p:pic>
                    <p:nvPicPr>
                      <p:cNvPr id="34842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644" y="4724401"/>
                        <a:ext cx="11747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3" name="Object 40"/>
          <p:cNvGraphicFramePr>
            <a:graphicFrameLocks noChangeAspect="1"/>
          </p:cNvGraphicFramePr>
          <p:nvPr/>
        </p:nvGraphicFramePr>
        <p:xfrm>
          <a:off x="2509045" y="3425826"/>
          <a:ext cx="14081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183640" imgH="642620" progId="ChemDraw.Document.6.0">
                  <p:embed/>
                </p:oleObj>
              </mc:Choice>
              <mc:Fallback>
                <p:oleObj name="CS ChemDraw Drawing" r:id="rId8" imgW="1183640" imgH="642620" progId="ChemDraw.Document.6.0">
                  <p:embed/>
                  <p:pic>
                    <p:nvPicPr>
                      <p:cNvPr id="34843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045" y="3425826"/>
                        <a:ext cx="14081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4" name="Object 41"/>
          <p:cNvGraphicFramePr>
            <a:graphicFrameLocks noChangeAspect="1"/>
          </p:cNvGraphicFramePr>
          <p:nvPr/>
        </p:nvGraphicFramePr>
        <p:xfrm>
          <a:off x="2231232" y="1441451"/>
          <a:ext cx="192246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602740" imgH="596900" progId="ChemDraw.Document.6.0">
                  <p:embed/>
                </p:oleObj>
              </mc:Choice>
              <mc:Fallback>
                <p:oleObj name="CS ChemDraw Drawing" r:id="rId10" imgW="1602740" imgH="596900" progId="ChemDraw.Document.6.0">
                  <p:embed/>
                  <p:pic>
                    <p:nvPicPr>
                      <p:cNvPr id="34844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232" y="1441451"/>
                        <a:ext cx="1922462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5" name="Object 42"/>
          <p:cNvGraphicFramePr>
            <a:graphicFrameLocks noChangeAspect="1"/>
          </p:cNvGraphicFramePr>
          <p:nvPr/>
        </p:nvGraphicFramePr>
        <p:xfrm>
          <a:off x="2555082" y="5470526"/>
          <a:ext cx="141446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183640" imgH="840740" progId="ChemDraw.Document.6.0">
                  <p:embed/>
                </p:oleObj>
              </mc:Choice>
              <mc:Fallback>
                <p:oleObj name="CS ChemDraw Drawing" r:id="rId12" imgW="1183640" imgH="840740" progId="ChemDraw.Document.6.0">
                  <p:embed/>
                  <p:pic>
                    <p:nvPicPr>
                      <p:cNvPr id="34845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082" y="5470526"/>
                        <a:ext cx="1414462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6" name="Object 43"/>
          <p:cNvGraphicFramePr>
            <a:graphicFrameLocks noChangeAspect="1"/>
          </p:cNvGraphicFramePr>
          <p:nvPr/>
        </p:nvGraphicFramePr>
        <p:xfrm>
          <a:off x="8297070" y="3416300"/>
          <a:ext cx="14636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214120" imgH="642620" progId="ChemDraw.Document.6.0">
                  <p:embed/>
                </p:oleObj>
              </mc:Choice>
              <mc:Fallback>
                <p:oleObj name="CS ChemDraw Drawing" r:id="rId14" imgW="1214120" imgH="642620" progId="ChemDraw.Document.6.0">
                  <p:embed/>
                  <p:pic>
                    <p:nvPicPr>
                      <p:cNvPr id="34846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070" y="3416300"/>
                        <a:ext cx="14636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7" name="Object 44"/>
          <p:cNvGraphicFramePr>
            <a:graphicFrameLocks noChangeAspect="1"/>
          </p:cNvGraphicFramePr>
          <p:nvPr/>
        </p:nvGraphicFramePr>
        <p:xfrm>
          <a:off x="7547770" y="1436688"/>
          <a:ext cx="27416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2286000" imgH="645120" progId="ChemDraw.Document.6.0">
                  <p:embed/>
                </p:oleObj>
              </mc:Choice>
              <mc:Fallback>
                <p:oleObj name="CS ChemDraw Drawing" r:id="rId16" imgW="2286000" imgH="645120" progId="ChemDraw.Document.6.0">
                  <p:embed/>
                  <p:pic>
                    <p:nvPicPr>
                      <p:cNvPr id="34847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770" y="1436688"/>
                        <a:ext cx="2741613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8" name="Object 45"/>
          <p:cNvGraphicFramePr>
            <a:graphicFrameLocks noChangeAspect="1"/>
          </p:cNvGraphicFramePr>
          <p:nvPr/>
        </p:nvGraphicFramePr>
        <p:xfrm>
          <a:off x="7939882" y="4602164"/>
          <a:ext cx="21129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1630680" imgH="454660" progId="ChemDraw.Document.6.0">
                  <p:embed/>
                </p:oleObj>
              </mc:Choice>
              <mc:Fallback>
                <p:oleObj name="CS ChemDraw Drawing" r:id="rId18" imgW="1630680" imgH="454660" progId="ChemDraw.Document.6.0">
                  <p:embed/>
                  <p:pic>
                    <p:nvPicPr>
                      <p:cNvPr id="3484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882" y="4602164"/>
                        <a:ext cx="2112962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20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sil gambar untuk organic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148818"/>
            <a:ext cx="6501618" cy="598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37" y="6134100"/>
            <a:ext cx="65016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4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936" y="141668"/>
            <a:ext cx="6908979" cy="65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STRUKTUR ATOM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Atom </a:t>
            </a:r>
            <a:r>
              <a:rPr lang="en-US" dirty="0" err="1"/>
              <a:t>dan</a:t>
            </a:r>
            <a:r>
              <a:rPr lang="en-US" dirty="0"/>
              <a:t> orbital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3" y="3748039"/>
            <a:ext cx="2823694" cy="274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1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ATOM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864560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>
                <a:solidFill>
                  <a:srgbClr val="C00000"/>
                </a:solidFill>
              </a:rPr>
              <a:t>Terdiri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atas</a:t>
            </a:r>
            <a:r>
              <a:rPr lang="en-US" sz="2400" dirty="0">
                <a:solidFill>
                  <a:srgbClr val="C00000"/>
                </a:solidFill>
              </a:rPr>
              <a:t> 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Inti</a:t>
            </a:r>
            <a:r>
              <a:rPr lang="en-US" sz="2400" dirty="0"/>
              <a:t> atom </a:t>
            </a:r>
            <a:r>
              <a:rPr lang="en-US" sz="2400" dirty="0">
                <a:sym typeface="Wingdings" panose="05000000000000000000" pitchFamily="2" charset="2"/>
              </a:rPr>
              <a:t> proton (+) </a:t>
            </a:r>
            <a:r>
              <a:rPr lang="en-US" sz="2400" dirty="0" err="1">
                <a:sym typeface="Wingdings" panose="05000000000000000000" pitchFamily="2" charset="2"/>
              </a:rPr>
              <a:t>dan</a:t>
            </a:r>
            <a:r>
              <a:rPr lang="en-US" sz="2400" dirty="0">
                <a:sym typeface="Wingdings" panose="05000000000000000000" pitchFamily="2" charset="2"/>
              </a:rPr>
              <a:t> neutron (</a:t>
            </a:r>
            <a:r>
              <a:rPr lang="en-US" sz="2400" dirty="0" err="1">
                <a:sym typeface="Wingdings" panose="05000000000000000000" pitchFamily="2" charset="2"/>
              </a:rPr>
              <a:t>netral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</a:p>
          <a:p>
            <a:r>
              <a:rPr lang="en-US" sz="2400" dirty="0" err="1">
                <a:sym typeface="Wingdings" panose="05000000000000000000" pitchFamily="2" charset="2"/>
              </a:rPr>
              <a:t>Elektron</a:t>
            </a:r>
            <a:r>
              <a:rPr lang="en-US" sz="2400" dirty="0">
                <a:sym typeface="Wingdings" panose="05000000000000000000" pitchFamily="2" charset="2"/>
              </a:rPr>
              <a:t> (-)</a:t>
            </a:r>
          </a:p>
          <a:p>
            <a:r>
              <a:rPr lang="en-US" sz="2400" dirty="0" err="1">
                <a:sym typeface="Wingdings" panose="05000000000000000000" pitchFamily="2" charset="2"/>
              </a:rPr>
              <a:t>Kulit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elektron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Orbital  area </a:t>
            </a:r>
            <a:r>
              <a:rPr lang="en-US" sz="2400" dirty="0" err="1">
                <a:sym typeface="Wingdings" panose="05000000000000000000" pitchFamily="2" charset="2"/>
              </a:rPr>
              <a:t>tempat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elektron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mungkin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ditemukan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terkecil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16" y="2903276"/>
            <a:ext cx="4258224" cy="35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032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19799</TotalTime>
  <Words>896</Words>
  <Application>Microsoft Office PowerPoint</Application>
  <PresentationFormat>Widescreen</PresentationFormat>
  <Paragraphs>255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CS ChemDraw Drawing</vt:lpstr>
      <vt:lpstr>IKATAN KIMIA DALAM SENYAWA ORGANIK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 ATOM</vt:lpstr>
      <vt:lpstr>ATOM</vt:lpstr>
      <vt:lpstr>Orbital</vt:lpstr>
      <vt:lpstr>PowerPoint Presentation</vt:lpstr>
      <vt:lpstr>PowerPoint Presentation</vt:lpstr>
      <vt:lpstr>Konfigurasi elektron</vt:lpstr>
      <vt:lpstr>Prinsip penyusunan konfigurasi elektron</vt:lpstr>
      <vt:lpstr>PowerPoint Presentation</vt:lpstr>
      <vt:lpstr>PRINSIP AUFBAU </vt:lpstr>
      <vt:lpstr>Prinsip Larangan PAULI</vt:lpstr>
      <vt:lpstr>Aturan Hund</vt:lpstr>
      <vt:lpstr>Konsep ikatan kimia</vt:lpstr>
      <vt:lpstr>Gilbert Newton Lewis (1916)</vt:lpstr>
      <vt:lpstr>PowerPoint Presentation</vt:lpstr>
      <vt:lpstr>PowerPoint Presentation</vt:lpstr>
      <vt:lpstr>PowerPoint Presentation</vt:lpstr>
      <vt:lpstr>GN Lewis &amp; W Kossel (1916)</vt:lpstr>
      <vt:lpstr>Ikatan ionik</vt:lpstr>
      <vt:lpstr>Bagaimana ikatan antara atom magnesium dengan flurorin?</vt:lpstr>
      <vt:lpstr>PowerPoint Presentation</vt:lpstr>
      <vt:lpstr>PowerPoint Presentation</vt:lpstr>
      <vt:lpstr>PowerPoint Presentation</vt:lpstr>
      <vt:lpstr>PowerPoint Presentation</vt:lpstr>
      <vt:lpstr>Ikatan kovalen</vt:lpstr>
      <vt:lpstr>Elektronegativitas</vt:lpstr>
      <vt:lpstr>Skala elektronegativitas pauling</vt:lpstr>
      <vt:lpstr>PowerPoint Presentation</vt:lpstr>
      <vt:lpstr>Latihan (diskusi kelompok)</vt:lpstr>
      <vt:lpstr>1. Tentukan konfigurasi elektron:</vt:lpstr>
      <vt:lpstr>2. Gambarkan dalam struktur Lewis, ikatan-ikatan yang mungkin ada dalam senyawa :</vt:lpstr>
      <vt:lpstr>3. Pelajari ikatan yang terjadi pada senyawa-senyawa di bawah, dan tunjukkan bagaimana sifat-sifat senyawa tersebut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</dc:title>
  <dc:creator>Dwi Ardiana</dc:creator>
  <cp:lastModifiedBy>Dwi Ardiana</cp:lastModifiedBy>
  <cp:revision>125</cp:revision>
  <cp:lastPrinted>2020-03-02T01:34:18Z</cp:lastPrinted>
  <dcterms:created xsi:type="dcterms:W3CDTF">2018-02-20T06:57:41Z</dcterms:created>
  <dcterms:modified xsi:type="dcterms:W3CDTF">2023-03-02T04:11:56Z</dcterms:modified>
</cp:coreProperties>
</file>