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DAAFE-ED98-4A4A-A0D8-093741A011F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ABDA85-C3A9-44BE-AD9A-6B55FB45C50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DAAFE-ED98-4A4A-A0D8-093741A011F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DA85-C3A9-44BE-AD9A-6B55FB45C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DAAFE-ED98-4A4A-A0D8-093741A011F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BDA85-C3A9-44BE-AD9A-6B55FB45C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72DAAFE-ED98-4A4A-A0D8-093741A011F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4ABDA85-C3A9-44BE-AD9A-6B55FB45C50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DAAFE-ED98-4A4A-A0D8-093741A011F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ABDA85-C3A9-44BE-AD9A-6B55FB45C50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72DAAFE-ED98-4A4A-A0D8-093741A011F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4ABDA85-C3A9-44BE-AD9A-6B55FB45C508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72DAAFE-ED98-4A4A-A0D8-093741A011F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4ABDA85-C3A9-44BE-AD9A-6B55FB45C508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DAAFE-ED98-4A4A-A0D8-093741A011F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ABDA85-C3A9-44BE-AD9A-6B55FB45C508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DAAFE-ED98-4A4A-A0D8-093741A011F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ABDA85-C3A9-44BE-AD9A-6B55FB45C50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72DAAFE-ED98-4A4A-A0D8-093741A011F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4ABDA85-C3A9-44BE-AD9A-6B55FB45C50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72DAAFE-ED98-4A4A-A0D8-093741A011F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4ABDA85-C3A9-44BE-AD9A-6B55FB45C50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072DAAFE-ED98-4A4A-A0D8-093741A011F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44ABDA85-C3A9-44BE-AD9A-6B55FB45C50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id.wikipedia.org/w/index.php?title=Berkas:Aj-jogja.png&amp;filetimestamp=2009082206555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id.wikipedia.org/w/index.php?title=Berkas:Aj-solo.png&amp;filetimestamp=2009082206574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id.wikipedia.org/w/index.php?title=Berkas:Carakan_Gagrag_Pujakesuma.png&amp;filetimestamp=2012061912592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id.wikipedia.org/w/index.php?title=Berkas:Carakan_Gagrag_Linge.png&amp;filetimestamp=2012061912550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5257800"/>
            <a:ext cx="4572000" cy="1371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457200"/>
            <a:ext cx="8791574" cy="4038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MEMBACA &amp; MENULIS</a:t>
            </a:r>
            <a:br>
              <a:rPr lang="en-US" dirty="0" smtClean="0"/>
            </a:br>
            <a:r>
              <a:rPr lang="en-US" dirty="0" smtClean="0"/>
              <a:t>AKSARA JAWA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1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152400"/>
            <a:ext cx="9144000" cy="66294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GB" sz="2800" dirty="0" err="1"/>
              <a:t>Aksara</a:t>
            </a:r>
            <a:r>
              <a:rPr lang="en-GB" sz="2800" dirty="0"/>
              <a:t> </a:t>
            </a:r>
            <a:r>
              <a:rPr lang="en-GB" sz="2800" dirty="0" err="1"/>
              <a:t>Jawa</a:t>
            </a:r>
            <a:r>
              <a:rPr lang="en-GB" sz="2800" dirty="0"/>
              <a:t> </a:t>
            </a:r>
            <a:r>
              <a:rPr lang="en-GB" sz="2800" dirty="0" err="1"/>
              <a:t>menika</a:t>
            </a:r>
            <a:r>
              <a:rPr lang="en-GB" sz="2800" dirty="0"/>
              <a:t> </a:t>
            </a:r>
            <a:r>
              <a:rPr lang="en-GB" sz="2800" dirty="0" err="1"/>
              <a:t>anggenipun</a:t>
            </a:r>
            <a:r>
              <a:rPr lang="en-GB" sz="2800" dirty="0"/>
              <a:t> </a:t>
            </a:r>
            <a:r>
              <a:rPr lang="en-GB" sz="2800" dirty="0" err="1"/>
              <a:t>nyerat</a:t>
            </a:r>
            <a:r>
              <a:rPr lang="en-GB" sz="2800" dirty="0"/>
              <a:t> </a:t>
            </a:r>
            <a:r>
              <a:rPr lang="en-GB" sz="2800" dirty="0" err="1"/>
              <a:t>saking</a:t>
            </a:r>
            <a:r>
              <a:rPr lang="en-GB" sz="2800" dirty="0"/>
              <a:t> </a:t>
            </a:r>
            <a:r>
              <a:rPr lang="en-GB" sz="2800" dirty="0" err="1"/>
              <a:t>kiwa</a:t>
            </a:r>
            <a:r>
              <a:rPr lang="en-GB" sz="2800" dirty="0"/>
              <a:t> </a:t>
            </a:r>
            <a:r>
              <a:rPr lang="en-GB" sz="2800" dirty="0" err="1"/>
              <a:t>lajeng</a:t>
            </a:r>
            <a:r>
              <a:rPr lang="en-GB" sz="2800" dirty="0"/>
              <a:t> </a:t>
            </a:r>
            <a:r>
              <a:rPr lang="en-GB" sz="2800" dirty="0" err="1"/>
              <a:t>manengen</a:t>
            </a:r>
            <a:r>
              <a:rPr lang="en-GB" sz="2800" dirty="0"/>
              <a:t>, </a:t>
            </a:r>
            <a:r>
              <a:rPr lang="en-GB" sz="2800" dirty="0" err="1"/>
              <a:t>papanipun</a:t>
            </a:r>
            <a:r>
              <a:rPr lang="en-GB" sz="2800" dirty="0"/>
              <a:t> </a:t>
            </a:r>
            <a:r>
              <a:rPr lang="en-GB" sz="2800" dirty="0" err="1"/>
              <a:t>wonten</a:t>
            </a:r>
            <a:r>
              <a:rPr lang="en-GB" sz="2800" dirty="0"/>
              <a:t> </a:t>
            </a:r>
            <a:r>
              <a:rPr lang="en-GB" sz="2800" dirty="0" err="1"/>
              <a:t>ing</a:t>
            </a:r>
            <a:r>
              <a:rPr lang="en-GB" sz="2800" dirty="0"/>
              <a:t> </a:t>
            </a:r>
            <a:r>
              <a:rPr lang="en-GB" sz="2800" dirty="0" err="1"/>
              <a:t>sangandhaping</a:t>
            </a:r>
            <a:r>
              <a:rPr lang="en-GB" sz="2800" dirty="0"/>
              <a:t> </a:t>
            </a:r>
            <a:r>
              <a:rPr lang="en-GB" sz="2800" dirty="0" err="1"/>
              <a:t>garis</a:t>
            </a:r>
            <a:r>
              <a:rPr lang="en-GB" sz="2800" dirty="0"/>
              <a:t> </a:t>
            </a:r>
            <a:r>
              <a:rPr lang="en-GB" sz="2800" dirty="0" err="1"/>
              <a:t>manawi</a:t>
            </a:r>
            <a:r>
              <a:rPr lang="en-GB" sz="2800" dirty="0"/>
              <a:t> </a:t>
            </a:r>
            <a:r>
              <a:rPr lang="en-GB" sz="2800" dirty="0" err="1"/>
              <a:t>dlancangipun</a:t>
            </a:r>
            <a:r>
              <a:rPr lang="en-GB" sz="2800" dirty="0"/>
              <a:t> </a:t>
            </a:r>
            <a:r>
              <a:rPr lang="en-GB" sz="2800" dirty="0" err="1"/>
              <a:t>wonten</a:t>
            </a:r>
            <a:r>
              <a:rPr lang="en-GB" sz="2800" dirty="0"/>
              <a:t> </a:t>
            </a:r>
            <a:r>
              <a:rPr lang="en-GB" sz="2800" dirty="0" err="1"/>
              <a:t>garisipun</a:t>
            </a:r>
            <a:r>
              <a:rPr lang="en-GB" sz="2800" dirty="0"/>
              <a:t>. </a:t>
            </a:r>
            <a:r>
              <a:rPr lang="en-GB" sz="2800" dirty="0" err="1"/>
              <a:t>Aksara</a:t>
            </a:r>
            <a:r>
              <a:rPr lang="en-GB" sz="2800" dirty="0"/>
              <a:t> </a:t>
            </a:r>
            <a:r>
              <a:rPr lang="en-GB" sz="2800" dirty="0" err="1"/>
              <a:t>Jawa</a:t>
            </a:r>
            <a:r>
              <a:rPr lang="en-GB" sz="2800" dirty="0"/>
              <a:t> </a:t>
            </a:r>
            <a:r>
              <a:rPr lang="en-GB" sz="2800" dirty="0" err="1"/>
              <a:t>asipat</a:t>
            </a:r>
            <a:r>
              <a:rPr lang="en-GB" sz="2800" dirty="0"/>
              <a:t> </a:t>
            </a:r>
            <a:r>
              <a:rPr lang="en-GB" sz="2800" dirty="0" err="1"/>
              <a:t>silabik</a:t>
            </a:r>
            <a:r>
              <a:rPr lang="en-GB" sz="2800" dirty="0"/>
              <a:t>, </a:t>
            </a:r>
            <a:r>
              <a:rPr lang="en-GB" sz="2800" dirty="0" err="1"/>
              <a:t>tegesipun</a:t>
            </a:r>
            <a:r>
              <a:rPr lang="en-GB" sz="2800" dirty="0"/>
              <a:t> </a:t>
            </a:r>
            <a:r>
              <a:rPr lang="en-GB" sz="2800" dirty="0" err="1"/>
              <a:t>saben</a:t>
            </a:r>
            <a:r>
              <a:rPr lang="en-GB" sz="2800" dirty="0"/>
              <a:t> </a:t>
            </a:r>
            <a:r>
              <a:rPr lang="en-GB" sz="2800" dirty="0" err="1"/>
              <a:t>satunggal</a:t>
            </a:r>
            <a:r>
              <a:rPr lang="en-GB" sz="2800" dirty="0"/>
              <a:t> </a:t>
            </a:r>
            <a:r>
              <a:rPr lang="en-GB" sz="2800" dirty="0" err="1"/>
              <a:t>aksara</a:t>
            </a:r>
            <a:r>
              <a:rPr lang="en-GB" sz="2800" dirty="0"/>
              <a:t> </a:t>
            </a:r>
            <a:r>
              <a:rPr lang="en-GB" sz="2800" dirty="0" err="1"/>
              <a:t>nggambaraken</a:t>
            </a:r>
            <a:r>
              <a:rPr lang="en-GB" sz="2800" dirty="0"/>
              <a:t> </a:t>
            </a:r>
            <a:r>
              <a:rPr lang="en-GB" sz="2800" dirty="0" err="1"/>
              <a:t>satunggal</a:t>
            </a:r>
            <a:r>
              <a:rPr lang="en-GB" sz="2800" dirty="0"/>
              <a:t> </a:t>
            </a:r>
            <a:r>
              <a:rPr lang="en-GB" sz="2800" dirty="0" err="1"/>
              <a:t>wanda</a:t>
            </a:r>
            <a:r>
              <a:rPr lang="en-GB" sz="2800" dirty="0"/>
              <a:t> (</a:t>
            </a:r>
            <a:r>
              <a:rPr lang="en-GB" sz="2800" dirty="0" err="1"/>
              <a:t>suku</a:t>
            </a:r>
            <a:r>
              <a:rPr lang="en-GB" sz="2800" dirty="0"/>
              <a:t> kata). Beda </a:t>
            </a:r>
            <a:r>
              <a:rPr lang="en-GB" sz="2800" dirty="0" err="1"/>
              <a:t>kalihan</a:t>
            </a:r>
            <a:r>
              <a:rPr lang="en-GB" sz="2800" dirty="0"/>
              <a:t> </a:t>
            </a:r>
            <a:r>
              <a:rPr lang="en-GB" sz="2800" dirty="0" err="1"/>
              <a:t>aksara</a:t>
            </a:r>
            <a:r>
              <a:rPr lang="en-GB" sz="2800" dirty="0"/>
              <a:t> Latin </a:t>
            </a:r>
            <a:r>
              <a:rPr lang="en-GB" sz="2800" dirty="0" err="1"/>
              <a:t>ingkang</a:t>
            </a:r>
            <a:r>
              <a:rPr lang="en-GB" sz="2800" dirty="0"/>
              <a:t> </a:t>
            </a:r>
            <a:r>
              <a:rPr lang="en-GB" sz="2800" dirty="0" err="1"/>
              <a:t>asipat</a:t>
            </a:r>
            <a:r>
              <a:rPr lang="en-GB" sz="2800" dirty="0"/>
              <a:t> </a:t>
            </a:r>
            <a:r>
              <a:rPr lang="en-GB" sz="2800" dirty="0" err="1"/>
              <a:t>fonemis</a:t>
            </a:r>
            <a:r>
              <a:rPr lang="en-GB" sz="2800" dirty="0"/>
              <a:t>, </a:t>
            </a:r>
            <a:r>
              <a:rPr lang="en-GB" sz="2800" dirty="0" err="1"/>
              <a:t>tegesipun</a:t>
            </a:r>
            <a:r>
              <a:rPr lang="en-GB" sz="2800" dirty="0"/>
              <a:t> </a:t>
            </a:r>
            <a:r>
              <a:rPr lang="en-GB" sz="2800" dirty="0" err="1"/>
              <a:t>saben</a:t>
            </a:r>
            <a:r>
              <a:rPr lang="en-GB" sz="2800" dirty="0"/>
              <a:t> </a:t>
            </a:r>
            <a:r>
              <a:rPr lang="en-GB" sz="2800" dirty="0" err="1"/>
              <a:t>satunggal</a:t>
            </a:r>
            <a:r>
              <a:rPr lang="en-GB" sz="2800" dirty="0"/>
              <a:t> </a:t>
            </a:r>
            <a:r>
              <a:rPr lang="en-GB" sz="2800" dirty="0" err="1"/>
              <a:t>aksara</a:t>
            </a:r>
            <a:r>
              <a:rPr lang="en-GB" sz="2800" dirty="0"/>
              <a:t> </a:t>
            </a:r>
            <a:r>
              <a:rPr lang="en-GB" sz="2800" dirty="0" err="1"/>
              <a:t>nggambaraken</a:t>
            </a:r>
            <a:r>
              <a:rPr lang="en-GB" sz="2800" dirty="0"/>
              <a:t> </a:t>
            </a:r>
            <a:r>
              <a:rPr lang="en-GB" sz="2800" dirty="0" err="1"/>
              <a:t>satunggal</a:t>
            </a:r>
            <a:r>
              <a:rPr lang="en-GB" sz="2800" dirty="0"/>
              <a:t> </a:t>
            </a:r>
            <a:r>
              <a:rPr lang="en-GB" sz="2800" dirty="0" err="1"/>
              <a:t>inti</a:t>
            </a:r>
            <a:r>
              <a:rPr lang="en-GB" sz="2800" dirty="0"/>
              <a:t> </a:t>
            </a:r>
            <a:r>
              <a:rPr lang="en-GB" sz="2800" dirty="0" err="1"/>
              <a:t>bunyi</a:t>
            </a:r>
            <a:r>
              <a:rPr lang="en-GB" sz="2800" dirty="0"/>
              <a:t>. Dene </a:t>
            </a:r>
            <a:r>
              <a:rPr lang="en-GB" sz="2800" dirty="0" err="1"/>
              <a:t>panyeratan</a:t>
            </a:r>
            <a:r>
              <a:rPr lang="en-GB" sz="2800" dirty="0"/>
              <a:t> </a:t>
            </a:r>
            <a:r>
              <a:rPr lang="en-GB" sz="2800" dirty="0" err="1"/>
              <a:t>aksara</a:t>
            </a:r>
            <a:r>
              <a:rPr lang="en-GB" sz="2800" dirty="0"/>
              <a:t> </a:t>
            </a:r>
            <a:r>
              <a:rPr lang="en-GB" sz="2800" dirty="0" err="1"/>
              <a:t>Jawa</a:t>
            </a:r>
            <a:r>
              <a:rPr lang="en-GB" sz="2800" dirty="0"/>
              <a:t> </a:t>
            </a:r>
            <a:r>
              <a:rPr lang="en-GB" sz="2800" dirty="0" err="1"/>
              <a:t>menika</a:t>
            </a:r>
            <a:r>
              <a:rPr lang="en-GB" sz="2800" dirty="0"/>
              <a:t> </a:t>
            </a:r>
            <a:r>
              <a:rPr lang="en-GB" sz="2800" dirty="0" err="1"/>
              <a:t>boten</a:t>
            </a:r>
            <a:r>
              <a:rPr lang="en-GB" sz="2800" dirty="0"/>
              <a:t> </a:t>
            </a:r>
            <a:r>
              <a:rPr lang="en-GB" sz="2800" dirty="0" err="1"/>
              <a:t>milah-milahaken</a:t>
            </a:r>
            <a:r>
              <a:rPr lang="en-GB" sz="2800" dirty="0"/>
              <a:t> </a:t>
            </a:r>
            <a:r>
              <a:rPr lang="en-GB" sz="2800" dirty="0" err="1"/>
              <a:t>antawisipun</a:t>
            </a:r>
            <a:r>
              <a:rPr lang="en-GB" sz="2800" dirty="0"/>
              <a:t> </a:t>
            </a:r>
            <a:r>
              <a:rPr lang="en-GB" sz="2800" dirty="0" err="1"/>
              <a:t>tembung</a:t>
            </a:r>
            <a:r>
              <a:rPr lang="en-GB" sz="2800" dirty="0"/>
              <a:t> </a:t>
            </a:r>
            <a:r>
              <a:rPr lang="en-GB" sz="2800" dirty="0" err="1"/>
              <a:t>satunggal</a:t>
            </a:r>
            <a:r>
              <a:rPr lang="en-GB" sz="2800" dirty="0"/>
              <a:t> </a:t>
            </a:r>
            <a:r>
              <a:rPr lang="en-GB" sz="2800" dirty="0" err="1"/>
              <a:t>lan</a:t>
            </a:r>
            <a:r>
              <a:rPr lang="en-GB" sz="2800" dirty="0"/>
              <a:t> </a:t>
            </a:r>
            <a:r>
              <a:rPr lang="en-GB" sz="2800" dirty="0" err="1"/>
              <a:t>satunggalipun</a:t>
            </a:r>
            <a:r>
              <a:rPr lang="en-GB" sz="2800" dirty="0"/>
              <a:t>, dados </a:t>
            </a:r>
            <a:r>
              <a:rPr lang="en-GB" sz="2800" dirty="0" err="1"/>
              <a:t>kaserat</a:t>
            </a:r>
            <a:r>
              <a:rPr lang="en-GB" sz="2800" dirty="0"/>
              <a:t> </a:t>
            </a:r>
            <a:r>
              <a:rPr lang="en-GB" sz="2800" dirty="0" err="1"/>
              <a:t>lajengan</a:t>
            </a:r>
            <a:r>
              <a:rPr lang="en-GB" sz="2800" dirty="0"/>
              <a:t> </a:t>
            </a:r>
            <a:r>
              <a:rPr lang="en-GB" sz="2800" dirty="0" err="1"/>
              <a:t>kemawon</a:t>
            </a:r>
            <a:r>
              <a:rPr lang="en-GB" sz="2800" dirty="0"/>
              <a:t>. </a:t>
            </a:r>
            <a:r>
              <a:rPr lang="en-GB" sz="2800" dirty="0" err="1"/>
              <a:t>Seratan</a:t>
            </a:r>
            <a:r>
              <a:rPr lang="en-GB" sz="2800" dirty="0"/>
              <a:t> </a:t>
            </a:r>
            <a:r>
              <a:rPr lang="en-GB" sz="2800" dirty="0" err="1"/>
              <a:t>mekaten</a:t>
            </a:r>
            <a:r>
              <a:rPr lang="en-GB" sz="2800" dirty="0"/>
              <a:t> </a:t>
            </a:r>
            <a:r>
              <a:rPr lang="en-GB" sz="2800" dirty="0" err="1"/>
              <a:t>menika</a:t>
            </a:r>
            <a:r>
              <a:rPr lang="en-GB" sz="2800" dirty="0"/>
              <a:t> </a:t>
            </a:r>
            <a:r>
              <a:rPr lang="en-GB" sz="2800" dirty="0" err="1"/>
              <a:t>kasebut</a:t>
            </a:r>
            <a:r>
              <a:rPr lang="en-GB" sz="2800" dirty="0"/>
              <a:t> </a:t>
            </a:r>
            <a:r>
              <a:rPr lang="en-GB" sz="2800" i="1" dirty="0" err="1"/>
              <a:t>scriptio</a:t>
            </a:r>
            <a:r>
              <a:rPr lang="en-GB" sz="2800" i="1" dirty="0"/>
              <a:t> continuo</a:t>
            </a:r>
            <a:r>
              <a:rPr lang="en-GB" sz="2800" dirty="0"/>
              <a:t> (IIIIIIIIIIII). Beda </a:t>
            </a:r>
            <a:r>
              <a:rPr lang="en-GB" sz="2800" dirty="0" err="1"/>
              <a:t>kalihan</a:t>
            </a:r>
            <a:r>
              <a:rPr lang="en-GB" sz="2800" dirty="0"/>
              <a:t> </a:t>
            </a:r>
            <a:r>
              <a:rPr lang="en-GB" sz="2800" dirty="0" err="1"/>
              <a:t>aksara</a:t>
            </a:r>
            <a:r>
              <a:rPr lang="en-GB" sz="2800" dirty="0"/>
              <a:t> Latin </a:t>
            </a:r>
            <a:r>
              <a:rPr lang="en-GB" sz="2800" dirty="0" err="1"/>
              <a:t>ingkang</a:t>
            </a:r>
            <a:r>
              <a:rPr lang="en-GB" sz="2800" dirty="0"/>
              <a:t> </a:t>
            </a:r>
            <a:r>
              <a:rPr lang="en-GB" sz="2800" dirty="0" err="1"/>
              <a:t>milah-milahaken</a:t>
            </a:r>
            <a:r>
              <a:rPr lang="en-GB" sz="2800" dirty="0"/>
              <a:t> </a:t>
            </a:r>
            <a:r>
              <a:rPr lang="en-GB" sz="2800" dirty="0" err="1"/>
              <a:t>saben</a:t>
            </a:r>
            <a:r>
              <a:rPr lang="en-GB" sz="2800" dirty="0"/>
              <a:t> </a:t>
            </a:r>
            <a:r>
              <a:rPr lang="en-GB" sz="2800" dirty="0" err="1"/>
              <a:t>tembungipun</a:t>
            </a:r>
            <a:r>
              <a:rPr lang="en-GB" sz="2800" dirty="0"/>
              <a:t> (IIII </a:t>
            </a:r>
            <a:r>
              <a:rPr lang="en-GB" sz="2800" dirty="0" err="1"/>
              <a:t>IIII</a:t>
            </a:r>
            <a:r>
              <a:rPr lang="en-GB" sz="2800" dirty="0"/>
              <a:t> IIII)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0"/>
            <a:ext cx="768096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/>
              <a:t>AKSARA JAWA</a:t>
            </a:r>
          </a:p>
          <a:p>
            <a:pPr algn="just">
              <a:lnSpc>
                <a:spcPct val="150000"/>
              </a:lnSpc>
            </a:pPr>
            <a:r>
              <a:rPr lang="en-US" sz="3200" b="1" dirty="0" smtClean="0"/>
              <a:t>WUJUD</a:t>
            </a:r>
          </a:p>
          <a:p>
            <a:pPr marL="339725" lvl="0" indent="-339725"/>
            <a:r>
              <a:rPr lang="en-GB" sz="3200" dirty="0" smtClean="0"/>
              <a:t>1. </a:t>
            </a:r>
            <a:r>
              <a:rPr lang="en-GB" sz="3200" dirty="0" err="1" smtClean="0"/>
              <a:t>Mbata</a:t>
            </a:r>
            <a:r>
              <a:rPr lang="en-GB" sz="3200" dirty="0" smtClean="0"/>
              <a:t> </a:t>
            </a:r>
            <a:r>
              <a:rPr lang="en-GB" sz="3200" dirty="0" err="1" smtClean="0"/>
              <a:t>sarimbag</a:t>
            </a:r>
            <a:r>
              <a:rPr lang="en-US" sz="3200" dirty="0" smtClean="0"/>
              <a:t>: </a:t>
            </a:r>
            <a:r>
              <a:rPr lang="en-GB" sz="3200" dirty="0" err="1" smtClean="0"/>
              <a:t>kothak</a:t>
            </a:r>
            <a:r>
              <a:rPr lang="en-GB" sz="3200" dirty="0" smtClean="0"/>
              <a:t> </a:t>
            </a:r>
            <a:r>
              <a:rPr lang="en-GB" sz="3200" dirty="0" err="1"/>
              <a:t>kadosdene</a:t>
            </a:r>
            <a:r>
              <a:rPr lang="en-GB" sz="3200" dirty="0"/>
              <a:t> </a:t>
            </a:r>
            <a:r>
              <a:rPr lang="en-GB" sz="3200" dirty="0" err="1"/>
              <a:t>wujudipun</a:t>
            </a:r>
            <a:r>
              <a:rPr lang="en-GB" sz="3200" dirty="0"/>
              <a:t> </a:t>
            </a:r>
            <a:r>
              <a:rPr lang="en-GB" sz="3200" dirty="0" err="1"/>
              <a:t>bata</a:t>
            </a:r>
            <a:r>
              <a:rPr lang="en-GB" sz="3200" dirty="0"/>
              <a:t> </a:t>
            </a:r>
            <a:r>
              <a:rPr lang="en-GB" sz="3200" dirty="0" err="1"/>
              <a:t>ingkang</a:t>
            </a:r>
            <a:r>
              <a:rPr lang="en-GB" sz="3200" dirty="0"/>
              <a:t> </a:t>
            </a:r>
            <a:r>
              <a:rPr lang="en-GB" sz="3200" dirty="0" err="1"/>
              <a:t>dipuntata</a:t>
            </a:r>
            <a:r>
              <a:rPr lang="en-GB" sz="3200" dirty="0"/>
              <a:t>.</a:t>
            </a:r>
            <a:endParaRPr lang="en-US" sz="3200" dirty="0"/>
          </a:p>
          <a:p>
            <a:pPr lvl="0"/>
            <a:r>
              <a:rPr lang="en-GB" sz="3000" dirty="0" smtClean="0"/>
              <a:t>2. </a:t>
            </a:r>
            <a:r>
              <a:rPr lang="en-GB" sz="3200" dirty="0" err="1" smtClean="0"/>
              <a:t>Ngetumbar</a:t>
            </a:r>
            <a:r>
              <a:rPr lang="en-US" sz="3200" dirty="0" smtClean="0"/>
              <a:t>: </a:t>
            </a:r>
            <a:r>
              <a:rPr lang="en-GB" sz="3200" dirty="0" err="1" smtClean="0"/>
              <a:t>bunder</a:t>
            </a:r>
            <a:r>
              <a:rPr lang="en-GB" sz="3200" dirty="0" smtClean="0"/>
              <a:t> </a:t>
            </a:r>
            <a:r>
              <a:rPr lang="en-GB" sz="3200" dirty="0" err="1"/>
              <a:t>kados</a:t>
            </a:r>
            <a:r>
              <a:rPr lang="en-GB" sz="3200" dirty="0"/>
              <a:t> </a:t>
            </a:r>
            <a:r>
              <a:rPr lang="en-GB" sz="3200" dirty="0" err="1"/>
              <a:t>wujudipun</a:t>
            </a:r>
            <a:r>
              <a:rPr lang="en-GB" sz="3200" dirty="0"/>
              <a:t> </a:t>
            </a:r>
            <a:r>
              <a:rPr lang="en-GB" sz="3200" dirty="0" err="1"/>
              <a:t>tumbar</a:t>
            </a:r>
            <a:endParaRPr lang="en-US" sz="3200" dirty="0"/>
          </a:p>
          <a:p>
            <a:pPr lvl="0"/>
            <a:r>
              <a:rPr lang="en-GB" sz="3200" dirty="0" smtClean="0"/>
              <a:t>3. </a:t>
            </a:r>
            <a:r>
              <a:rPr lang="en-GB" sz="3200" dirty="0" err="1" smtClean="0"/>
              <a:t>Mucuk</a:t>
            </a:r>
            <a:r>
              <a:rPr lang="en-GB" sz="3200" dirty="0" smtClean="0"/>
              <a:t> </a:t>
            </a:r>
            <a:r>
              <a:rPr lang="en-GB" sz="3200" dirty="0" err="1" smtClean="0"/>
              <a:t>eri</a:t>
            </a:r>
            <a:r>
              <a:rPr lang="en-US" sz="3200" dirty="0"/>
              <a:t>:</a:t>
            </a:r>
            <a:r>
              <a:rPr lang="en-GB" sz="3200" dirty="0" smtClean="0"/>
              <a:t> </a:t>
            </a:r>
            <a:r>
              <a:rPr lang="en-GB" sz="3200" dirty="0" err="1"/>
              <a:t>lancip</a:t>
            </a:r>
            <a:r>
              <a:rPr lang="en-GB" sz="3200" dirty="0"/>
              <a:t> </a:t>
            </a:r>
            <a:r>
              <a:rPr lang="en-GB" sz="3200" dirty="0" err="1"/>
              <a:t>kados</a:t>
            </a:r>
            <a:r>
              <a:rPr lang="en-GB" sz="3200" dirty="0"/>
              <a:t> </a:t>
            </a:r>
            <a:r>
              <a:rPr lang="en-GB" sz="3200" dirty="0" err="1"/>
              <a:t>wujudipun</a:t>
            </a:r>
            <a:r>
              <a:rPr lang="en-GB" sz="3200" dirty="0"/>
              <a:t> </a:t>
            </a:r>
            <a:r>
              <a:rPr lang="en-GB" sz="3200" dirty="0" err="1"/>
              <a:t>pucuk</a:t>
            </a:r>
            <a:r>
              <a:rPr lang="en-GB" sz="3200" dirty="0"/>
              <a:t> </a:t>
            </a:r>
            <a:r>
              <a:rPr lang="en-GB" sz="3200" dirty="0" err="1" smtClean="0"/>
              <a:t>eri</a:t>
            </a:r>
            <a:r>
              <a:rPr lang="en-GB" sz="3200" dirty="0" smtClean="0"/>
              <a:t>.</a:t>
            </a:r>
            <a:endParaRPr lang="en-US" sz="3200" dirty="0"/>
          </a:p>
          <a:p>
            <a:pPr marL="398463" lvl="0" indent="-398463"/>
            <a:r>
              <a:rPr lang="en-GB" sz="3200" dirty="0" smtClean="0"/>
              <a:t>4. </a:t>
            </a:r>
            <a:r>
              <a:rPr lang="en-GB" sz="3200" dirty="0" err="1" smtClean="0"/>
              <a:t>Campuran</a:t>
            </a:r>
            <a:r>
              <a:rPr lang="en-US" sz="3200" dirty="0" smtClean="0"/>
              <a:t>: </a:t>
            </a:r>
            <a:r>
              <a:rPr lang="en-GB" sz="3200" dirty="0" err="1" smtClean="0"/>
              <a:t>minangka</a:t>
            </a:r>
            <a:r>
              <a:rPr lang="en-GB" sz="3200" dirty="0" smtClean="0"/>
              <a:t> </a:t>
            </a:r>
            <a:r>
              <a:rPr lang="en-GB" sz="3200" dirty="0" err="1"/>
              <a:t>campuran</a:t>
            </a:r>
            <a:r>
              <a:rPr lang="en-GB" sz="3200" dirty="0"/>
              <a:t> </a:t>
            </a:r>
            <a:r>
              <a:rPr lang="en-GB" sz="3200" dirty="0" err="1"/>
              <a:t>antawis</a:t>
            </a:r>
            <a:r>
              <a:rPr lang="en-GB" sz="3200" dirty="0"/>
              <a:t> </a:t>
            </a:r>
            <a:r>
              <a:rPr lang="en-GB" sz="3200" dirty="0" err="1"/>
              <a:t>mbata</a:t>
            </a:r>
            <a:r>
              <a:rPr lang="en-GB" sz="3200" dirty="0"/>
              <a:t> </a:t>
            </a:r>
            <a:r>
              <a:rPr lang="en-GB" sz="3200" dirty="0" err="1"/>
              <a:t>sarimbag</a:t>
            </a:r>
            <a:r>
              <a:rPr lang="en-GB" sz="3200" dirty="0"/>
              <a:t> </a:t>
            </a:r>
            <a:r>
              <a:rPr lang="en-GB" sz="3200" dirty="0" err="1"/>
              <a:t>kaliyan</a:t>
            </a:r>
            <a:r>
              <a:rPr lang="en-GB" sz="3200" dirty="0"/>
              <a:t> </a:t>
            </a:r>
            <a:r>
              <a:rPr lang="en-GB" sz="3200" dirty="0" err="1"/>
              <a:t>ngetumbar</a:t>
            </a:r>
            <a:r>
              <a:rPr lang="en-GB" sz="3200" dirty="0"/>
              <a:t>, </a:t>
            </a:r>
            <a:r>
              <a:rPr lang="en-GB" sz="3200" dirty="0" err="1"/>
              <a:t>ngetumbar</a:t>
            </a:r>
            <a:r>
              <a:rPr lang="en-GB" sz="3200" dirty="0"/>
              <a:t> </a:t>
            </a:r>
            <a:r>
              <a:rPr lang="en-GB" sz="3200" dirty="0" err="1"/>
              <a:t>kaliyan</a:t>
            </a:r>
            <a:r>
              <a:rPr lang="en-GB" sz="3200" dirty="0"/>
              <a:t> </a:t>
            </a:r>
            <a:r>
              <a:rPr lang="en-GB" sz="3200" dirty="0" err="1"/>
              <a:t>mucuk</a:t>
            </a:r>
            <a:r>
              <a:rPr lang="en-GB" sz="3200" dirty="0"/>
              <a:t> </a:t>
            </a:r>
            <a:r>
              <a:rPr lang="en-GB" sz="3200" dirty="0" err="1"/>
              <a:t>eri</a:t>
            </a:r>
            <a:r>
              <a:rPr lang="en-GB" sz="3200" dirty="0"/>
              <a:t>, </a:t>
            </a:r>
            <a:r>
              <a:rPr lang="en-GB" sz="3200" dirty="0" err="1"/>
              <a:t>lan</a:t>
            </a:r>
            <a:r>
              <a:rPr lang="en-GB" sz="3200" dirty="0"/>
              <a:t> </a:t>
            </a:r>
            <a:r>
              <a:rPr lang="en-GB" sz="3200" dirty="0" err="1"/>
              <a:t>mbata</a:t>
            </a:r>
            <a:r>
              <a:rPr lang="en-GB" sz="3200" dirty="0"/>
              <a:t> </a:t>
            </a:r>
            <a:r>
              <a:rPr lang="en-GB" sz="3200" dirty="0" err="1"/>
              <a:t>sarimbag</a:t>
            </a:r>
            <a:r>
              <a:rPr lang="en-GB" sz="3200" dirty="0"/>
              <a:t> </a:t>
            </a:r>
            <a:r>
              <a:rPr lang="en-GB" sz="3200" dirty="0" err="1"/>
              <a:t>kaliyan</a:t>
            </a:r>
            <a:r>
              <a:rPr lang="en-GB" sz="3200" dirty="0"/>
              <a:t> </a:t>
            </a:r>
            <a:r>
              <a:rPr lang="en-GB" sz="3200" dirty="0" err="1"/>
              <a:t>mucuk</a:t>
            </a:r>
            <a:r>
              <a:rPr lang="en-GB" sz="3200" dirty="0"/>
              <a:t> </a:t>
            </a:r>
            <a:r>
              <a:rPr lang="en-GB" sz="3200" dirty="0" err="1"/>
              <a:t>eri</a:t>
            </a:r>
            <a:r>
              <a:rPr lang="en-GB" sz="3200" dirty="0"/>
              <a:t>.</a:t>
            </a:r>
            <a:endParaRPr lang="en-US" sz="3200" dirty="0"/>
          </a:p>
          <a:p>
            <a:pPr algn="just">
              <a:lnSpc>
                <a:spcPct val="150000"/>
              </a:lnSpc>
            </a:pPr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0"/>
            <a:ext cx="7680960" cy="76200"/>
          </a:xfrm>
        </p:spPr>
        <p:txBody>
          <a:bodyPr>
            <a:normAutofit fontScale="90000"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88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en-US" sz="2800" dirty="0"/>
          </a:p>
          <a:p>
            <a:pPr algn="just">
              <a:lnSpc>
                <a:spcPct val="150000"/>
              </a:lnSpc>
            </a:pPr>
            <a:r>
              <a:rPr lang="en-US" sz="2800" dirty="0"/>
              <a:t>	</a:t>
            </a:r>
          </a:p>
          <a:p>
            <a:pPr algn="just">
              <a:lnSpc>
                <a:spcPct val="150000"/>
              </a:lnSpc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0"/>
            <a:ext cx="768096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Picture 3" descr="Aj-jogja.pn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81000"/>
            <a:ext cx="84582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319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endParaRPr lang="en-US" sz="2400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0"/>
            <a:ext cx="768096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Picture 3" descr="Aj-solo.pn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"/>
            <a:ext cx="9144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551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0"/>
            <a:ext cx="768096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Carakan Gagrag Pujakesuma.png">
            <a:hlinkClick r:id="rId2"/>
          </p:cNvPr>
          <p:cNvPicPr>
            <a:picLocks noGrp="1"/>
          </p:cNvPicPr>
          <p:nvPr>
            <p:ph sz="quarter" idx="13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5240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962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0"/>
            <a:ext cx="768096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Carakan Gagrag Linge.png">
            <a:hlinkClick r:id="rId2"/>
          </p:cNvPr>
          <p:cNvPicPr>
            <a:picLocks noGrp="1"/>
          </p:cNvPicPr>
          <p:nvPr>
            <p:ph sz="quarter" idx="13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152400" y="0"/>
            <a:ext cx="929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369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76200"/>
            <a:ext cx="9144000" cy="6781800"/>
          </a:xfrm>
        </p:spPr>
        <p:txBody>
          <a:bodyPr>
            <a:normAutofit/>
          </a:bodyPr>
          <a:lstStyle/>
          <a:p>
            <a:pPr lvl="0" algn="ctr"/>
            <a:r>
              <a:rPr lang="en-GB" sz="2800" b="1" dirty="0" smtClean="0"/>
              <a:t>DENTAWYANJANA</a:t>
            </a:r>
            <a:endParaRPr lang="en-US" sz="2800" dirty="0"/>
          </a:p>
          <a:p>
            <a:pPr lvl="0" algn="just">
              <a:lnSpc>
                <a:spcPct val="150000"/>
              </a:lnSpc>
            </a:pPr>
            <a:r>
              <a:rPr lang="en-GB" sz="2800" dirty="0" err="1" smtClean="0"/>
              <a:t>Denta</a:t>
            </a:r>
            <a:r>
              <a:rPr lang="en-GB" sz="2800" dirty="0" smtClean="0"/>
              <a:t> </a:t>
            </a:r>
            <a:r>
              <a:rPr lang="en-GB" sz="2800" dirty="0" err="1"/>
              <a:t>menika</a:t>
            </a:r>
            <a:r>
              <a:rPr lang="en-GB" sz="2800" dirty="0"/>
              <a:t> </a:t>
            </a:r>
            <a:r>
              <a:rPr lang="en-GB" sz="2800" dirty="0" err="1"/>
              <a:t>tegesipun</a:t>
            </a:r>
            <a:r>
              <a:rPr lang="en-GB" sz="2800" dirty="0"/>
              <a:t> </a:t>
            </a:r>
            <a:r>
              <a:rPr lang="en-GB" sz="2800" dirty="0" err="1"/>
              <a:t>untu</a:t>
            </a:r>
            <a:r>
              <a:rPr lang="en-GB" sz="2800" dirty="0"/>
              <a:t>. </a:t>
            </a:r>
            <a:r>
              <a:rPr lang="en-GB" sz="2800" dirty="0" err="1"/>
              <a:t>Wyanjana</a:t>
            </a:r>
            <a:r>
              <a:rPr lang="en-GB" sz="2800" dirty="0"/>
              <a:t> </a:t>
            </a:r>
            <a:r>
              <a:rPr lang="en-GB" sz="2800" dirty="0" err="1"/>
              <a:t>tegesipun</a:t>
            </a:r>
            <a:r>
              <a:rPr lang="en-GB" sz="2800" dirty="0"/>
              <a:t> </a:t>
            </a:r>
            <a:r>
              <a:rPr lang="en-GB" sz="2800" dirty="0" err="1"/>
              <a:t>aksara</a:t>
            </a:r>
            <a:r>
              <a:rPr lang="en-GB" sz="2800" dirty="0"/>
              <a:t>. </a:t>
            </a:r>
            <a:r>
              <a:rPr lang="en-GB" sz="2800" dirty="0" err="1"/>
              <a:t>Dentawyanjana</a:t>
            </a:r>
            <a:r>
              <a:rPr lang="en-GB" sz="2800" dirty="0"/>
              <a:t>  </a:t>
            </a:r>
            <a:r>
              <a:rPr lang="en-GB" sz="2800" dirty="0" err="1"/>
              <a:t>ingkang</a:t>
            </a:r>
            <a:r>
              <a:rPr lang="en-GB" sz="2800" dirty="0"/>
              <a:t> </a:t>
            </a:r>
            <a:r>
              <a:rPr lang="en-GB" sz="2800" dirty="0" err="1"/>
              <a:t>lumrah</a:t>
            </a:r>
            <a:r>
              <a:rPr lang="en-GB" sz="2800" dirty="0"/>
              <a:t> </a:t>
            </a:r>
            <a:r>
              <a:rPr lang="en-GB" sz="2800" dirty="0" err="1"/>
              <a:t>nggadhahi</a:t>
            </a:r>
            <a:r>
              <a:rPr lang="en-GB" sz="2800" dirty="0"/>
              <a:t> </a:t>
            </a:r>
            <a:r>
              <a:rPr lang="en-GB" sz="2800" dirty="0" err="1"/>
              <a:t>teges</a:t>
            </a:r>
            <a:r>
              <a:rPr lang="en-GB" sz="2800" dirty="0"/>
              <a:t> </a:t>
            </a:r>
            <a:r>
              <a:rPr lang="en-GB" sz="2800" dirty="0" err="1"/>
              <a:t>aksara</a:t>
            </a:r>
            <a:r>
              <a:rPr lang="en-GB" sz="2800" dirty="0"/>
              <a:t> </a:t>
            </a:r>
            <a:r>
              <a:rPr lang="en-GB" sz="2800" dirty="0" err="1"/>
              <a:t>untu</a:t>
            </a:r>
            <a:r>
              <a:rPr lang="en-GB" sz="2800" dirty="0"/>
              <a:t>, </a:t>
            </a:r>
            <a:r>
              <a:rPr lang="en-GB" sz="2800" dirty="0" err="1"/>
              <a:t>nanging</a:t>
            </a:r>
            <a:r>
              <a:rPr lang="en-GB" sz="2800" dirty="0"/>
              <a:t> </a:t>
            </a:r>
            <a:r>
              <a:rPr lang="en-GB" sz="2800" dirty="0" err="1"/>
              <a:t>ing</a:t>
            </a:r>
            <a:r>
              <a:rPr lang="en-GB" sz="2800" dirty="0"/>
              <a:t> </a:t>
            </a:r>
            <a:r>
              <a:rPr lang="en-GB" sz="2800" dirty="0" err="1"/>
              <a:t>mriki</a:t>
            </a:r>
            <a:r>
              <a:rPr lang="en-GB" sz="2800" dirty="0"/>
              <a:t> </a:t>
            </a:r>
            <a:r>
              <a:rPr lang="en-GB" sz="2800" dirty="0" err="1"/>
              <a:t>tegesipun</a:t>
            </a:r>
            <a:r>
              <a:rPr lang="en-GB" sz="2800" dirty="0"/>
              <a:t> </a:t>
            </a:r>
            <a:r>
              <a:rPr lang="en-GB" sz="2800" dirty="0" err="1"/>
              <a:t>carakan</a:t>
            </a:r>
            <a:r>
              <a:rPr lang="en-GB" sz="2800" dirty="0"/>
              <a:t> </a:t>
            </a:r>
            <a:r>
              <a:rPr lang="en-GB" sz="2800" dirty="0" err="1"/>
              <a:t>inggih</a:t>
            </a:r>
            <a:r>
              <a:rPr lang="en-GB" sz="2800" dirty="0"/>
              <a:t> </a:t>
            </a:r>
            <a:r>
              <a:rPr lang="en-GB" sz="2800" dirty="0" err="1"/>
              <a:t>menika</a:t>
            </a:r>
            <a:r>
              <a:rPr lang="en-GB" sz="2800" dirty="0"/>
              <a:t> </a:t>
            </a:r>
            <a:r>
              <a:rPr lang="en-GB" sz="2800" dirty="0" err="1"/>
              <a:t>urut-urutaning</a:t>
            </a:r>
            <a:r>
              <a:rPr lang="en-GB" sz="2800" dirty="0"/>
              <a:t> </a:t>
            </a:r>
            <a:r>
              <a:rPr lang="en-GB" sz="2800" dirty="0" err="1"/>
              <a:t>aksara</a:t>
            </a:r>
            <a:r>
              <a:rPr lang="en-GB" sz="2800" dirty="0"/>
              <a:t> </a:t>
            </a:r>
            <a:r>
              <a:rPr lang="en-GB" sz="2800" dirty="0" err="1"/>
              <a:t>Jawa</a:t>
            </a:r>
            <a:r>
              <a:rPr lang="en-GB" sz="2800" dirty="0"/>
              <a:t> </a:t>
            </a:r>
            <a:r>
              <a:rPr lang="en-GB" sz="2800" dirty="0" err="1"/>
              <a:t>ingkang</a:t>
            </a:r>
            <a:r>
              <a:rPr lang="en-GB" sz="2800" dirty="0"/>
              <a:t> </a:t>
            </a:r>
            <a:r>
              <a:rPr lang="en-GB" sz="2800" dirty="0" err="1"/>
              <a:t>dipunwiwiti</a:t>
            </a:r>
            <a:r>
              <a:rPr lang="en-GB" sz="2800" dirty="0"/>
              <a:t> </a:t>
            </a:r>
            <a:r>
              <a:rPr lang="en-GB" sz="2800" dirty="0" err="1"/>
              <a:t>saking</a:t>
            </a:r>
            <a:r>
              <a:rPr lang="en-GB" sz="2800" dirty="0"/>
              <a:t> </a:t>
            </a:r>
            <a:r>
              <a:rPr lang="en-GB" sz="2800" dirty="0">
                <a:latin typeface="Aksara Java" pitchFamily="2" charset="0"/>
              </a:rPr>
              <a:t>a</a:t>
            </a:r>
            <a:r>
              <a:rPr lang="en-GB" sz="2800" dirty="0"/>
              <a:t> </a:t>
            </a:r>
            <a:r>
              <a:rPr lang="en-GB" sz="2800" dirty="0" err="1"/>
              <a:t>dumugi</a:t>
            </a:r>
            <a:r>
              <a:rPr lang="en-GB" sz="2800" dirty="0"/>
              <a:t> </a:t>
            </a:r>
            <a:r>
              <a:rPr lang="en-GB" sz="2800" dirty="0">
                <a:latin typeface="Aksara Java" pitchFamily="2" charset="0"/>
              </a:rPr>
              <a:t>z</a:t>
            </a:r>
            <a:r>
              <a:rPr lang="en-GB" sz="2800" dirty="0"/>
              <a:t> </a:t>
            </a:r>
            <a:r>
              <a:rPr lang="en-GB" sz="2800" dirty="0" err="1"/>
              <a:t>ingkang</a:t>
            </a:r>
            <a:r>
              <a:rPr lang="en-GB" sz="2800" dirty="0"/>
              <a:t> </a:t>
            </a:r>
            <a:r>
              <a:rPr lang="en-GB" sz="2800" dirty="0" err="1"/>
              <a:t>cacahipun</a:t>
            </a:r>
            <a:r>
              <a:rPr lang="en-GB" sz="2800" dirty="0"/>
              <a:t> </a:t>
            </a:r>
            <a:r>
              <a:rPr lang="en-GB" sz="2800" dirty="0" err="1"/>
              <a:t>wonten</a:t>
            </a:r>
            <a:r>
              <a:rPr lang="en-GB" sz="2800" dirty="0"/>
              <a:t> </a:t>
            </a:r>
            <a:r>
              <a:rPr lang="en-GB" sz="2800" dirty="0" err="1"/>
              <a:t>kalih</a:t>
            </a:r>
            <a:r>
              <a:rPr lang="en-GB" sz="2800" dirty="0"/>
              <a:t> </a:t>
            </a:r>
            <a:r>
              <a:rPr lang="en-GB" sz="2800" dirty="0" err="1"/>
              <a:t>dasa</a:t>
            </a:r>
            <a:r>
              <a:rPr lang="en-GB" sz="2800" dirty="0"/>
              <a:t>. </a:t>
            </a:r>
            <a:r>
              <a:rPr lang="en-GB" sz="2800" dirty="0" err="1"/>
              <a:t>Dentawyanjana</a:t>
            </a:r>
            <a:r>
              <a:rPr lang="en-GB" sz="2800" dirty="0"/>
              <a:t> </a:t>
            </a:r>
            <a:r>
              <a:rPr lang="en-GB" sz="2800" dirty="0" err="1"/>
              <a:t>ugi</a:t>
            </a:r>
            <a:r>
              <a:rPr lang="en-GB" sz="2800" dirty="0"/>
              <a:t> </a:t>
            </a:r>
            <a:r>
              <a:rPr lang="en-GB" sz="2800" dirty="0" err="1"/>
              <a:t>dipunsebat</a:t>
            </a:r>
            <a:r>
              <a:rPr lang="en-GB" sz="2800" dirty="0"/>
              <a:t> </a:t>
            </a:r>
            <a:r>
              <a:rPr lang="en-GB" sz="2800" dirty="0" err="1"/>
              <a:t>aksara</a:t>
            </a:r>
            <a:r>
              <a:rPr lang="en-GB" sz="2800" dirty="0"/>
              <a:t> </a:t>
            </a:r>
            <a:r>
              <a:rPr lang="en-GB" sz="2800" dirty="0" err="1"/>
              <a:t>nglegena</a:t>
            </a:r>
            <a:r>
              <a:rPr lang="en-GB" sz="2800" dirty="0"/>
              <a:t> (</a:t>
            </a:r>
            <a:r>
              <a:rPr lang="en-GB" sz="2800" dirty="0" err="1"/>
              <a:t>wuda</a:t>
            </a:r>
            <a:r>
              <a:rPr lang="en-GB" sz="2800" dirty="0"/>
              <a:t>, </a:t>
            </a:r>
            <a:r>
              <a:rPr lang="en-GB" sz="2800" dirty="0" err="1"/>
              <a:t>telanjang</a:t>
            </a:r>
            <a:r>
              <a:rPr lang="en-GB" sz="2800" dirty="0"/>
              <a:t>), </a:t>
            </a:r>
            <a:r>
              <a:rPr lang="en-GB" sz="2800" dirty="0" err="1"/>
              <a:t>tegesipun</a:t>
            </a:r>
            <a:r>
              <a:rPr lang="en-GB" sz="2800" dirty="0"/>
              <a:t> </a:t>
            </a:r>
            <a:r>
              <a:rPr lang="en-GB" sz="2800" dirty="0" err="1"/>
              <a:t>aksara</a:t>
            </a:r>
            <a:r>
              <a:rPr lang="en-GB" sz="2800" dirty="0"/>
              <a:t> </a:t>
            </a:r>
            <a:r>
              <a:rPr lang="en-GB" sz="2800" dirty="0" err="1"/>
              <a:t>ingkang</a:t>
            </a:r>
            <a:r>
              <a:rPr lang="en-GB" sz="2800" dirty="0"/>
              <a:t> </a:t>
            </a:r>
            <a:r>
              <a:rPr lang="en-GB" sz="2800" dirty="0" err="1"/>
              <a:t>dereng</a:t>
            </a:r>
            <a:r>
              <a:rPr lang="en-GB" sz="2800" dirty="0"/>
              <a:t> </a:t>
            </a:r>
            <a:r>
              <a:rPr lang="en-GB" sz="2800" dirty="0" err="1"/>
              <a:t>ngangge</a:t>
            </a:r>
            <a:r>
              <a:rPr lang="en-GB" sz="2800" dirty="0"/>
              <a:t> </a:t>
            </a:r>
            <a:r>
              <a:rPr lang="en-GB" sz="2800" dirty="0" err="1"/>
              <a:t>sandhangan</a:t>
            </a:r>
            <a:r>
              <a:rPr lang="en-GB" sz="2800" dirty="0"/>
              <a:t>.</a:t>
            </a:r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0"/>
            <a:ext cx="768096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36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228600"/>
            <a:ext cx="8991600" cy="6477000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lphaLcPeriod"/>
            </a:pPr>
            <a:r>
              <a:rPr lang="en-GB" sz="2800" dirty="0" err="1">
                <a:latin typeface="Times New Roman"/>
                <a:ea typeface="Times New Roman"/>
              </a:rPr>
              <a:t>Aksara</a:t>
            </a:r>
            <a:r>
              <a:rPr lang="en-GB" sz="2800" dirty="0">
                <a:latin typeface="Times New Roman"/>
                <a:ea typeface="Times New Roman"/>
              </a:rPr>
              <a:t> 20 </a:t>
            </a:r>
            <a:r>
              <a:rPr lang="en-GB" sz="2800" dirty="0" err="1">
                <a:latin typeface="Times New Roman"/>
                <a:ea typeface="Times New Roman"/>
              </a:rPr>
              <a:t>ing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inggil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menika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setunggal-setunggalipun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dipunwastani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aksara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legena</a:t>
            </a:r>
            <a:r>
              <a:rPr lang="en-GB" sz="2800" dirty="0">
                <a:latin typeface="Times New Roman"/>
                <a:ea typeface="Times New Roman"/>
              </a:rPr>
              <a:t> (</a:t>
            </a:r>
            <a:r>
              <a:rPr lang="en-GB" sz="2800" dirty="0" err="1">
                <a:latin typeface="Times New Roman"/>
                <a:ea typeface="Times New Roman"/>
              </a:rPr>
              <a:t>Jawa</a:t>
            </a:r>
            <a:r>
              <a:rPr lang="en-GB" sz="2800" dirty="0">
                <a:latin typeface="Times New Roman"/>
                <a:ea typeface="Times New Roman"/>
              </a:rPr>
              <a:t> Kuna: </a:t>
            </a:r>
            <a:r>
              <a:rPr lang="en-GB" sz="2800" dirty="0" err="1">
                <a:latin typeface="Times New Roman"/>
                <a:ea typeface="Times New Roman"/>
              </a:rPr>
              <a:t>lagna</a:t>
            </a:r>
            <a:r>
              <a:rPr lang="en-GB" sz="2800" dirty="0">
                <a:latin typeface="Times New Roman"/>
                <a:ea typeface="Times New Roman"/>
              </a:rPr>
              <a:t>) </a:t>
            </a:r>
            <a:r>
              <a:rPr lang="en-GB" sz="2800" dirty="0" err="1">
                <a:latin typeface="Times New Roman"/>
                <a:ea typeface="Times New Roman"/>
              </a:rPr>
              <a:t>tegesipun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aksara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wuda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utawi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dereng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ngangge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sandhangan</a:t>
            </a:r>
            <a:r>
              <a:rPr lang="en-GB" sz="2800" dirty="0">
                <a:latin typeface="Times New Roman"/>
                <a:ea typeface="Times New Roman"/>
              </a:rPr>
              <a:t>.</a:t>
            </a:r>
            <a:endParaRPr lang="en-US" sz="24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lphaLcPeriod"/>
            </a:pPr>
            <a:r>
              <a:rPr lang="en-GB" sz="2800" dirty="0" err="1">
                <a:latin typeface="Times New Roman"/>
                <a:ea typeface="Times New Roman"/>
              </a:rPr>
              <a:t>Miturut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kedaling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pakecapan</a:t>
            </a:r>
            <a:r>
              <a:rPr lang="en-GB" sz="2800" dirty="0">
                <a:latin typeface="Times New Roman"/>
                <a:ea typeface="Times New Roman"/>
              </a:rPr>
              <a:t>, </a:t>
            </a:r>
            <a:r>
              <a:rPr lang="en-GB" sz="2800" dirty="0" err="1">
                <a:latin typeface="Times New Roman"/>
                <a:ea typeface="Times New Roman"/>
              </a:rPr>
              <a:t>aksara</a:t>
            </a:r>
            <a:r>
              <a:rPr lang="en-GB" sz="2800" dirty="0">
                <a:latin typeface="Times New Roman"/>
                <a:ea typeface="Times New Roman"/>
              </a:rPr>
              <a:t> 20 </a:t>
            </a:r>
            <a:r>
              <a:rPr lang="en-GB" sz="2800" dirty="0" err="1">
                <a:latin typeface="Times New Roman"/>
                <a:ea typeface="Times New Roman"/>
              </a:rPr>
              <a:t>menika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saged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kaperang</a:t>
            </a:r>
            <a:r>
              <a:rPr lang="en-GB" sz="2800" dirty="0">
                <a:latin typeface="Times New Roman"/>
                <a:ea typeface="Times New Roman"/>
              </a:rPr>
              <a:t> dados 5, </a:t>
            </a:r>
            <a:r>
              <a:rPr lang="en-GB" sz="2800" dirty="0" err="1">
                <a:latin typeface="Times New Roman"/>
                <a:ea typeface="Times New Roman"/>
              </a:rPr>
              <a:t>inggih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menika</a:t>
            </a:r>
            <a:endParaRPr lang="en-US" sz="2400" dirty="0">
              <a:latin typeface="Times New Roman"/>
              <a:ea typeface="Times New Roman"/>
            </a:endParaRPr>
          </a:p>
          <a:p>
            <a:pPr lvl="0" algn="just" defTabSz="339725">
              <a:lnSpc>
                <a:spcPct val="150000"/>
              </a:lnSpc>
            </a:pPr>
            <a:r>
              <a:rPr lang="en-GB" sz="2800" dirty="0" smtClean="0">
                <a:latin typeface="Times New Roman"/>
                <a:ea typeface="Times New Roman"/>
                <a:cs typeface="Times New Roman"/>
              </a:rPr>
              <a:t>	</a:t>
            </a:r>
            <a:r>
              <a:rPr lang="en-GB" sz="2800" dirty="0">
                <a:latin typeface="Times New Roman"/>
                <a:ea typeface="Times New Roman"/>
                <a:cs typeface="Times New Roman"/>
              </a:rPr>
              <a:t>	</a:t>
            </a:r>
            <a:r>
              <a:rPr lang="en-GB" sz="2800" dirty="0" smtClean="0">
                <a:latin typeface="Times New Roman"/>
                <a:ea typeface="Times New Roman"/>
                <a:cs typeface="Times New Roman"/>
              </a:rPr>
              <a:t>   </a:t>
            </a:r>
            <a:r>
              <a:rPr lang="en-GB" sz="2800" dirty="0" err="1" smtClean="0">
                <a:latin typeface="Times New Roman"/>
                <a:ea typeface="Times New Roman"/>
                <a:cs typeface="Times New Roman"/>
              </a:rPr>
              <a:t>Aksara</a:t>
            </a:r>
            <a:r>
              <a:rPr lang="en-GB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  <a:cs typeface="Times New Roman"/>
              </a:rPr>
              <a:t>gorokan</a:t>
            </a:r>
            <a:r>
              <a:rPr lang="en-GB" sz="2800" dirty="0">
                <a:latin typeface="Times New Roman"/>
                <a:ea typeface="Times New Roman"/>
                <a:cs typeface="Times New Roman"/>
              </a:rPr>
              <a:t>		= ha, </a:t>
            </a:r>
            <a:r>
              <a:rPr lang="en-GB" sz="2800" dirty="0" err="1">
                <a:latin typeface="Times New Roman"/>
                <a:ea typeface="Times New Roman"/>
                <a:cs typeface="Times New Roman"/>
              </a:rPr>
              <a:t>ka</a:t>
            </a:r>
            <a:r>
              <a:rPr lang="en-GB" sz="28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GB" sz="2800" dirty="0" err="1">
                <a:latin typeface="Times New Roman"/>
                <a:ea typeface="Times New Roman"/>
                <a:cs typeface="Times New Roman"/>
              </a:rPr>
              <a:t>ga</a:t>
            </a:r>
            <a:r>
              <a:rPr lang="en-GB" sz="28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GB" sz="2800" dirty="0" err="1">
                <a:latin typeface="Times New Roman"/>
                <a:ea typeface="Times New Roman"/>
                <a:cs typeface="Times New Roman"/>
              </a:rPr>
              <a:t>nga</a:t>
            </a:r>
            <a:r>
              <a:rPr lang="en-GB" sz="2800" dirty="0">
                <a:latin typeface="Times New Roman"/>
                <a:ea typeface="Times New Roman"/>
                <a:cs typeface="Times New Roman"/>
              </a:rPr>
              <a:t>	</a:t>
            </a:r>
            <a:endParaRPr lang="en-US" sz="2400" dirty="0"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</a:pPr>
            <a:r>
              <a:rPr lang="en-GB" sz="2600" dirty="0">
                <a:latin typeface="Times New Roman"/>
                <a:ea typeface="Times New Roman"/>
                <a:cs typeface="Times New Roman"/>
              </a:rPr>
              <a:t>	</a:t>
            </a:r>
            <a:r>
              <a:rPr lang="en-GB" sz="2800" dirty="0" err="1" smtClean="0">
                <a:latin typeface="Times New Roman"/>
                <a:ea typeface="Times New Roman"/>
                <a:cs typeface="Times New Roman"/>
              </a:rPr>
              <a:t>Aksara</a:t>
            </a:r>
            <a:r>
              <a:rPr lang="en-GB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  <a:cs typeface="Times New Roman"/>
              </a:rPr>
              <a:t>untu</a:t>
            </a:r>
            <a:r>
              <a:rPr lang="en-GB" sz="2800" dirty="0">
                <a:latin typeface="Times New Roman"/>
                <a:ea typeface="Times New Roman"/>
                <a:cs typeface="Times New Roman"/>
              </a:rPr>
              <a:t>		= </a:t>
            </a:r>
            <a:r>
              <a:rPr lang="en-GB" sz="2800" dirty="0" err="1">
                <a:latin typeface="Times New Roman"/>
                <a:ea typeface="Times New Roman"/>
                <a:cs typeface="Times New Roman"/>
              </a:rPr>
              <a:t>na</a:t>
            </a:r>
            <a:r>
              <a:rPr lang="en-GB" sz="2800" dirty="0">
                <a:latin typeface="Times New Roman"/>
                <a:ea typeface="Times New Roman"/>
                <a:cs typeface="Times New Roman"/>
              </a:rPr>
              <a:t>, ta, da, </a:t>
            </a:r>
            <a:r>
              <a:rPr lang="en-GB" sz="2800" dirty="0" err="1">
                <a:latin typeface="Times New Roman"/>
                <a:ea typeface="Times New Roman"/>
                <a:cs typeface="Times New Roman"/>
              </a:rPr>
              <a:t>sa</a:t>
            </a:r>
            <a:r>
              <a:rPr lang="en-GB" sz="2800" dirty="0">
                <a:latin typeface="Times New Roman"/>
                <a:ea typeface="Times New Roman"/>
                <a:cs typeface="Times New Roman"/>
              </a:rPr>
              <a:t>	</a:t>
            </a:r>
            <a:endParaRPr lang="en-US" sz="2400" dirty="0"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</a:pPr>
            <a:r>
              <a:rPr lang="en-GB" sz="2800" dirty="0" smtClean="0">
                <a:latin typeface="Times New Roman"/>
                <a:ea typeface="Times New Roman"/>
                <a:cs typeface="Times New Roman"/>
              </a:rPr>
              <a:t>	</a:t>
            </a:r>
            <a:r>
              <a:rPr lang="en-GB" sz="2800" dirty="0" err="1" smtClean="0">
                <a:latin typeface="Times New Roman"/>
                <a:ea typeface="Times New Roman"/>
                <a:cs typeface="Times New Roman"/>
              </a:rPr>
              <a:t>Aksara</a:t>
            </a:r>
            <a:r>
              <a:rPr lang="en-GB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  <a:cs typeface="Times New Roman"/>
              </a:rPr>
              <a:t>cethak</a:t>
            </a:r>
            <a:r>
              <a:rPr lang="en-GB" sz="2800" dirty="0">
                <a:latin typeface="Times New Roman"/>
                <a:ea typeface="Times New Roman"/>
                <a:cs typeface="Times New Roman"/>
              </a:rPr>
              <a:t>	</a:t>
            </a:r>
            <a:r>
              <a:rPr lang="en-GB" sz="2800" dirty="0" smtClean="0">
                <a:latin typeface="Times New Roman"/>
                <a:ea typeface="Times New Roman"/>
                <a:cs typeface="Times New Roman"/>
              </a:rPr>
              <a:t>= </a:t>
            </a:r>
            <a:r>
              <a:rPr lang="en-GB" sz="2800" dirty="0" err="1">
                <a:latin typeface="Times New Roman"/>
                <a:ea typeface="Times New Roman"/>
                <a:cs typeface="Times New Roman"/>
              </a:rPr>
              <a:t>ca</a:t>
            </a:r>
            <a:r>
              <a:rPr lang="en-GB" sz="28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GB" sz="2800" dirty="0" err="1">
                <a:latin typeface="Times New Roman"/>
                <a:ea typeface="Times New Roman"/>
                <a:cs typeface="Times New Roman"/>
              </a:rPr>
              <a:t>ja</a:t>
            </a:r>
            <a:r>
              <a:rPr lang="en-GB" sz="28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GB" sz="2800" dirty="0" err="1">
                <a:latin typeface="Times New Roman"/>
                <a:ea typeface="Times New Roman"/>
                <a:cs typeface="Times New Roman"/>
              </a:rPr>
              <a:t>ya</a:t>
            </a:r>
            <a:r>
              <a:rPr lang="en-GB" sz="28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GB" sz="2800" dirty="0" err="1">
                <a:latin typeface="Times New Roman"/>
                <a:ea typeface="Times New Roman"/>
                <a:cs typeface="Times New Roman"/>
              </a:rPr>
              <a:t>nya</a:t>
            </a:r>
            <a:r>
              <a:rPr lang="en-GB" sz="2800" dirty="0">
                <a:latin typeface="Times New Roman"/>
                <a:ea typeface="Times New Roman"/>
                <a:cs typeface="Times New Roman"/>
              </a:rPr>
              <a:t>	</a:t>
            </a:r>
            <a:endParaRPr lang="en-US" sz="2400" dirty="0"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</a:pPr>
            <a:r>
              <a:rPr lang="en-GB" sz="2800" dirty="0" smtClean="0">
                <a:latin typeface="Times New Roman"/>
                <a:ea typeface="Times New Roman"/>
                <a:cs typeface="Times New Roman"/>
              </a:rPr>
              <a:t>	</a:t>
            </a:r>
            <a:r>
              <a:rPr lang="en-GB" sz="2800" dirty="0" err="1" smtClean="0">
                <a:latin typeface="Times New Roman"/>
                <a:ea typeface="Times New Roman"/>
                <a:cs typeface="Times New Roman"/>
              </a:rPr>
              <a:t>Aksara</a:t>
            </a:r>
            <a:r>
              <a:rPr lang="en-GB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  <a:cs typeface="Times New Roman"/>
              </a:rPr>
              <a:t>ilat</a:t>
            </a:r>
            <a:r>
              <a:rPr lang="en-GB" sz="2800" dirty="0">
                <a:latin typeface="Times New Roman"/>
                <a:ea typeface="Times New Roman"/>
                <a:cs typeface="Times New Roman"/>
              </a:rPr>
              <a:t>		= </a:t>
            </a:r>
            <a:r>
              <a:rPr lang="en-GB" sz="2800" dirty="0" err="1">
                <a:latin typeface="Times New Roman"/>
                <a:ea typeface="Times New Roman"/>
                <a:cs typeface="Times New Roman"/>
              </a:rPr>
              <a:t>ra</a:t>
            </a:r>
            <a:r>
              <a:rPr lang="en-GB" sz="2800" dirty="0">
                <a:latin typeface="Times New Roman"/>
                <a:ea typeface="Times New Roman"/>
                <a:cs typeface="Times New Roman"/>
              </a:rPr>
              <a:t>, la, </a:t>
            </a:r>
            <a:r>
              <a:rPr lang="en-GB" sz="2800" dirty="0" err="1">
                <a:latin typeface="Times New Roman"/>
                <a:ea typeface="Times New Roman"/>
                <a:cs typeface="Times New Roman"/>
              </a:rPr>
              <a:t>dha</a:t>
            </a:r>
            <a:r>
              <a:rPr lang="en-GB" sz="28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GB" sz="2800" dirty="0" err="1">
                <a:latin typeface="Times New Roman"/>
                <a:ea typeface="Times New Roman"/>
                <a:cs typeface="Times New Roman"/>
              </a:rPr>
              <a:t>tha</a:t>
            </a:r>
            <a:r>
              <a:rPr lang="en-GB" sz="2800" dirty="0">
                <a:latin typeface="Times New Roman"/>
                <a:ea typeface="Times New Roman"/>
                <a:cs typeface="Times New Roman"/>
              </a:rPr>
              <a:t>	</a:t>
            </a:r>
            <a:endParaRPr lang="en-US" sz="2400" dirty="0"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</a:pPr>
            <a:r>
              <a:rPr lang="en-GB" sz="2800" dirty="0" smtClean="0">
                <a:latin typeface="Times New Roman"/>
                <a:ea typeface="Times New Roman"/>
                <a:cs typeface="Times New Roman"/>
              </a:rPr>
              <a:t>	</a:t>
            </a:r>
            <a:r>
              <a:rPr lang="en-GB" sz="2800" dirty="0" err="1" smtClean="0">
                <a:latin typeface="Times New Roman"/>
                <a:ea typeface="Times New Roman"/>
                <a:cs typeface="Times New Roman"/>
              </a:rPr>
              <a:t>Aksara</a:t>
            </a:r>
            <a:r>
              <a:rPr lang="en-GB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  <a:cs typeface="Times New Roman"/>
              </a:rPr>
              <a:t>lambe</a:t>
            </a:r>
            <a:r>
              <a:rPr lang="en-GB" sz="2800" dirty="0">
                <a:latin typeface="Times New Roman"/>
                <a:ea typeface="Times New Roman"/>
                <a:cs typeface="Times New Roman"/>
              </a:rPr>
              <a:t>	</a:t>
            </a:r>
            <a:r>
              <a:rPr lang="en-GB" sz="2800" dirty="0" smtClean="0">
                <a:latin typeface="Times New Roman"/>
                <a:ea typeface="Times New Roman"/>
                <a:cs typeface="Times New Roman"/>
              </a:rPr>
              <a:t>= </a:t>
            </a:r>
            <a:r>
              <a:rPr lang="en-GB" sz="2800" dirty="0" err="1">
                <a:latin typeface="Times New Roman"/>
                <a:ea typeface="Times New Roman"/>
                <a:cs typeface="Times New Roman"/>
              </a:rPr>
              <a:t>wa</a:t>
            </a:r>
            <a:r>
              <a:rPr lang="en-GB" sz="2800" dirty="0">
                <a:latin typeface="Times New Roman"/>
                <a:ea typeface="Times New Roman"/>
                <a:cs typeface="Times New Roman"/>
              </a:rPr>
              <a:t>, pa, ma, </a:t>
            </a:r>
            <a:r>
              <a:rPr lang="en-GB" sz="2800" dirty="0" err="1">
                <a:latin typeface="Times New Roman"/>
                <a:ea typeface="Times New Roman"/>
                <a:cs typeface="Times New Roman"/>
              </a:rPr>
              <a:t>ba</a:t>
            </a:r>
            <a:r>
              <a:rPr lang="en-GB" sz="2800" dirty="0">
                <a:latin typeface="Times New Roman"/>
                <a:ea typeface="Times New Roman"/>
                <a:cs typeface="Times New Roman"/>
              </a:rPr>
              <a:t>	</a:t>
            </a:r>
            <a:endParaRPr lang="en-US" sz="2400" dirty="0">
              <a:effectLst/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0"/>
            <a:ext cx="768096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74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 marL="6350" algn="just">
              <a:lnSpc>
                <a:spcPct val="150000"/>
              </a:lnSpc>
            </a:pPr>
            <a:r>
              <a:rPr lang="en-GB" sz="2800" dirty="0" err="1">
                <a:latin typeface="Times New Roman"/>
                <a:ea typeface="Times New Roman"/>
              </a:rPr>
              <a:t>Kajawi</a:t>
            </a:r>
            <a:r>
              <a:rPr lang="en-GB" sz="2800" dirty="0">
                <a:latin typeface="Times New Roman"/>
                <a:ea typeface="Times New Roman"/>
              </a:rPr>
              <a:t>  </a:t>
            </a:r>
            <a:r>
              <a:rPr lang="en-GB" sz="2800" dirty="0" err="1">
                <a:latin typeface="Times New Roman"/>
                <a:ea typeface="Times New Roman"/>
              </a:rPr>
              <a:t>menika</a:t>
            </a:r>
            <a:r>
              <a:rPr lang="en-GB" sz="2800" dirty="0">
                <a:latin typeface="Times New Roman"/>
                <a:ea typeface="Times New Roman"/>
              </a:rPr>
              <a:t>, </a:t>
            </a:r>
            <a:r>
              <a:rPr lang="en-GB" sz="2800" dirty="0" err="1">
                <a:latin typeface="Times New Roman"/>
                <a:ea typeface="Times New Roman"/>
              </a:rPr>
              <a:t>wonten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ugi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aksara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ingkang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dipunwastani</a:t>
            </a:r>
            <a:r>
              <a:rPr lang="en-GB" sz="2800" dirty="0">
                <a:latin typeface="Times New Roman"/>
                <a:ea typeface="Times New Roman"/>
              </a:rPr>
              <a:t>: </a:t>
            </a:r>
            <a:endParaRPr lang="en-US" sz="24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en-GB" sz="2800" dirty="0" err="1">
                <a:latin typeface="Times New Roman"/>
                <a:ea typeface="Times New Roman"/>
                <a:cs typeface="Times New Roman"/>
              </a:rPr>
              <a:t>Aksara</a:t>
            </a:r>
            <a:r>
              <a:rPr lang="en-GB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  <a:cs typeface="Times New Roman"/>
              </a:rPr>
              <a:t>irung</a:t>
            </a:r>
            <a:r>
              <a:rPr lang="en-GB" sz="2800" dirty="0">
                <a:latin typeface="Times New Roman"/>
                <a:ea typeface="Times New Roman"/>
                <a:cs typeface="Times New Roman"/>
              </a:rPr>
              <a:t>		= </a:t>
            </a:r>
            <a:r>
              <a:rPr lang="en-GB" sz="2800" dirty="0" err="1">
                <a:latin typeface="Times New Roman"/>
                <a:ea typeface="Times New Roman"/>
                <a:cs typeface="Times New Roman"/>
              </a:rPr>
              <a:t>na</a:t>
            </a:r>
            <a:r>
              <a:rPr lang="en-GB" sz="28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GB" sz="2800" dirty="0" err="1">
                <a:latin typeface="Times New Roman"/>
                <a:ea typeface="Times New Roman"/>
                <a:cs typeface="Times New Roman"/>
              </a:rPr>
              <a:t>nya</a:t>
            </a:r>
            <a:r>
              <a:rPr lang="en-GB" sz="2800" dirty="0">
                <a:latin typeface="Times New Roman"/>
                <a:ea typeface="Times New Roman"/>
                <a:cs typeface="Times New Roman"/>
              </a:rPr>
              <a:t>, ma, </a:t>
            </a:r>
            <a:r>
              <a:rPr lang="en-GB" sz="2800" dirty="0" err="1" smtClean="0">
                <a:latin typeface="Times New Roman"/>
                <a:ea typeface="Times New Roman"/>
                <a:cs typeface="Times New Roman"/>
              </a:rPr>
              <a:t>nga</a:t>
            </a:r>
            <a:endParaRPr lang="en-US" sz="2400" dirty="0">
              <a:latin typeface="Times New Roman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en-GB" sz="2800" dirty="0" err="1">
                <a:latin typeface="Times New Roman"/>
                <a:ea typeface="Times New Roman"/>
                <a:cs typeface="Times New Roman"/>
              </a:rPr>
              <a:t>Aksara</a:t>
            </a:r>
            <a:r>
              <a:rPr lang="en-GB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  <a:cs typeface="Times New Roman"/>
              </a:rPr>
              <a:t>luluh</a:t>
            </a:r>
            <a:r>
              <a:rPr lang="en-GB" sz="2800" dirty="0">
                <a:latin typeface="Times New Roman"/>
                <a:ea typeface="Times New Roman"/>
                <a:cs typeface="Times New Roman"/>
              </a:rPr>
              <a:t>		= </a:t>
            </a:r>
            <a:r>
              <a:rPr lang="en-GB" sz="2800" dirty="0" err="1" smtClean="0">
                <a:latin typeface="Times New Roman"/>
                <a:ea typeface="Times New Roman"/>
                <a:cs typeface="Times New Roman"/>
              </a:rPr>
              <a:t>ra,la</a:t>
            </a:r>
            <a:endParaRPr lang="en-US" sz="2400" dirty="0">
              <a:latin typeface="Times New Roman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en-GB" sz="2800" dirty="0" err="1">
                <a:latin typeface="Times New Roman"/>
                <a:ea typeface="Times New Roman"/>
                <a:cs typeface="Times New Roman"/>
              </a:rPr>
              <a:t>Aksara</a:t>
            </a:r>
            <a:r>
              <a:rPr lang="en-GB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  <a:cs typeface="Times New Roman"/>
              </a:rPr>
              <a:t>mandaswara</a:t>
            </a:r>
            <a:r>
              <a:rPr lang="en-GB" sz="2800" dirty="0">
                <a:latin typeface="Times New Roman"/>
                <a:ea typeface="Times New Roman"/>
                <a:cs typeface="Times New Roman"/>
              </a:rPr>
              <a:t>	= </a:t>
            </a:r>
            <a:r>
              <a:rPr lang="en-GB" sz="2800" dirty="0" err="1">
                <a:latin typeface="Times New Roman"/>
                <a:ea typeface="Times New Roman"/>
                <a:cs typeface="Times New Roman"/>
              </a:rPr>
              <a:t>wa</a:t>
            </a:r>
            <a:r>
              <a:rPr lang="en-GB" sz="28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GB" sz="2800" dirty="0" err="1" smtClean="0">
                <a:latin typeface="Times New Roman"/>
                <a:ea typeface="Times New Roman"/>
                <a:cs typeface="Times New Roman"/>
              </a:rPr>
              <a:t>ya</a:t>
            </a:r>
            <a:endParaRPr lang="en-US" sz="2400" dirty="0">
              <a:latin typeface="Times New Roman"/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</a:pPr>
            <a:r>
              <a:rPr lang="en-GB" sz="2800" dirty="0" err="1">
                <a:latin typeface="Times New Roman"/>
                <a:ea typeface="Times New Roman"/>
              </a:rPr>
              <a:t>Wujudipun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aksara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Jawa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menika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jejeg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utawi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dhoyong</a:t>
            </a:r>
            <a:r>
              <a:rPr lang="en-GB" sz="2800" dirty="0">
                <a:latin typeface="Times New Roman"/>
                <a:ea typeface="Times New Roman"/>
              </a:rPr>
              <a:t>. </a:t>
            </a:r>
            <a:r>
              <a:rPr lang="en-GB" sz="2800" dirty="0" err="1">
                <a:latin typeface="Times New Roman"/>
                <a:ea typeface="Times New Roman"/>
              </a:rPr>
              <a:t>Jejeg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limrahipun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ing</a:t>
            </a:r>
            <a:r>
              <a:rPr lang="en-GB" sz="2800" dirty="0">
                <a:latin typeface="Times New Roman"/>
                <a:ea typeface="Times New Roman"/>
              </a:rPr>
              <a:t> cap-</a:t>
            </a:r>
            <a:r>
              <a:rPr lang="en-GB" sz="2800" dirty="0" err="1">
                <a:latin typeface="Times New Roman"/>
                <a:ea typeface="Times New Roman"/>
              </a:rPr>
              <a:t>capan</a:t>
            </a:r>
            <a:r>
              <a:rPr lang="en-GB" sz="2800" dirty="0">
                <a:latin typeface="Times New Roman"/>
                <a:ea typeface="Times New Roman"/>
              </a:rPr>
              <a:t>, </a:t>
            </a:r>
            <a:r>
              <a:rPr lang="en-GB" sz="2800" dirty="0" err="1">
                <a:latin typeface="Times New Roman"/>
                <a:ea typeface="Times New Roman"/>
              </a:rPr>
              <a:t>dhoyong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tumrap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ing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seratan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asta</a:t>
            </a:r>
            <a:r>
              <a:rPr lang="en-GB" sz="2800" dirty="0">
                <a:latin typeface="Times New Roman"/>
                <a:ea typeface="Times New Roman"/>
              </a:rPr>
              <a:t>. </a:t>
            </a:r>
            <a:r>
              <a:rPr lang="en-GB" sz="2800" dirty="0" err="1">
                <a:latin typeface="Times New Roman"/>
                <a:ea typeface="Times New Roman"/>
              </a:rPr>
              <a:t>Dhoyongipun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seratan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Jawa</a:t>
            </a:r>
            <a:r>
              <a:rPr lang="en-GB" sz="2800" dirty="0">
                <a:latin typeface="Times New Roman"/>
                <a:ea typeface="Times New Roman"/>
              </a:rPr>
              <a:t> </a:t>
            </a:r>
            <a:r>
              <a:rPr lang="en-GB" sz="2800" dirty="0" err="1">
                <a:latin typeface="Times New Roman"/>
                <a:ea typeface="Times New Roman"/>
              </a:rPr>
              <a:t>watawis</a:t>
            </a:r>
            <a:r>
              <a:rPr lang="en-GB" sz="2800" dirty="0">
                <a:latin typeface="Times New Roman"/>
                <a:ea typeface="Times New Roman"/>
              </a:rPr>
              <a:t> 60 grad (</a:t>
            </a:r>
            <a:r>
              <a:rPr lang="en-GB" sz="2800" dirty="0" err="1">
                <a:latin typeface="Times New Roman"/>
                <a:ea typeface="Times New Roman"/>
              </a:rPr>
              <a:t>basa</a:t>
            </a:r>
            <a:r>
              <a:rPr lang="en-GB" sz="2800" dirty="0">
                <a:latin typeface="Times New Roman"/>
                <a:ea typeface="Times New Roman"/>
              </a:rPr>
              <a:t> Indonesia: </a:t>
            </a:r>
            <a:r>
              <a:rPr lang="en-GB" sz="2800" dirty="0" err="1">
                <a:latin typeface="Times New Roman"/>
                <a:ea typeface="Times New Roman"/>
              </a:rPr>
              <a:t>derajad</a:t>
            </a:r>
            <a:r>
              <a:rPr lang="en-GB" sz="2800" dirty="0">
                <a:latin typeface="Times New Roman"/>
                <a:ea typeface="Times New Roman"/>
              </a:rPr>
              <a:t>). </a:t>
            </a:r>
            <a:endParaRPr lang="en-US" sz="2400" dirty="0">
              <a:latin typeface="Times New Roman"/>
              <a:ea typeface="Times New Roman"/>
            </a:endParaRP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0"/>
            <a:ext cx="768096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60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867</TotalTime>
  <Words>259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Aksara Java</vt:lpstr>
      <vt:lpstr>Arial</vt:lpstr>
      <vt:lpstr>Corbel</vt:lpstr>
      <vt:lpstr>Tahoma</vt:lpstr>
      <vt:lpstr>Times New Roman</vt:lpstr>
      <vt:lpstr>Tunga</vt:lpstr>
      <vt:lpstr>Mylar</vt:lpstr>
      <vt:lpstr>MEMBACA &amp; MENULIS AKSARA JAWA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ASUS</cp:lastModifiedBy>
  <cp:revision>74</cp:revision>
  <dcterms:created xsi:type="dcterms:W3CDTF">2016-02-11T02:43:07Z</dcterms:created>
  <dcterms:modified xsi:type="dcterms:W3CDTF">2019-02-27T02:31:36Z</dcterms:modified>
</cp:coreProperties>
</file>