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69" r:id="rId4"/>
    <p:sldId id="267" r:id="rId5"/>
    <p:sldId id="274" r:id="rId6"/>
    <p:sldId id="275" r:id="rId7"/>
    <p:sldId id="273" r:id="rId8"/>
    <p:sldId id="271" r:id="rId9"/>
    <p:sldId id="270" r:id="rId10"/>
    <p:sldId id="262" r:id="rId11"/>
    <p:sldId id="264" r:id="rId12"/>
    <p:sldId id="26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65A479-F3E9-41FF-B53E-090080BC21D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CF0FAC-F136-405C-AA39-5C7353160E16}">
      <dgm:prSet phldrT="[Text]"/>
      <dgm:spPr>
        <a:solidFill>
          <a:schemeClr val="bg1"/>
        </a:solidFill>
        <a:ln w="53975">
          <a:solidFill>
            <a:srgbClr val="C00000"/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id-ID" dirty="0">
              <a:solidFill>
                <a:schemeClr val="tx1"/>
              </a:solidFill>
            </a:rPr>
            <a:t>Memperbaiki Kualitas</a:t>
          </a:r>
          <a:endParaRPr lang="en-US" dirty="0"/>
        </a:p>
      </dgm:t>
    </dgm:pt>
    <dgm:pt modelId="{0BE6B896-B545-49F8-9B7E-B62CB9C518AA}" type="parTrans" cxnId="{161D522D-F3B7-4E6A-9328-51D3FA2BF8CB}">
      <dgm:prSet/>
      <dgm:spPr/>
      <dgm:t>
        <a:bodyPr/>
        <a:lstStyle/>
        <a:p>
          <a:endParaRPr lang="en-US"/>
        </a:p>
      </dgm:t>
    </dgm:pt>
    <dgm:pt modelId="{17A9AB52-2926-4FED-93D1-FF1A274463C3}" type="sibTrans" cxnId="{161D522D-F3B7-4E6A-9328-51D3FA2BF8CB}">
      <dgm:prSet/>
      <dgm:spPr/>
      <dgm:t>
        <a:bodyPr/>
        <a:lstStyle/>
        <a:p>
          <a:endParaRPr lang="en-US"/>
        </a:p>
      </dgm:t>
    </dgm:pt>
    <dgm:pt modelId="{1C54D6F2-272B-4517-9801-66EC4E857BDA}">
      <dgm:prSet phldrT="[Text]"/>
      <dgm:spPr>
        <a:solidFill>
          <a:schemeClr val="bg1"/>
        </a:solidFill>
        <a:ln w="47625">
          <a:solidFill>
            <a:srgbClr val="C00000"/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id-ID" dirty="0">
              <a:solidFill>
                <a:schemeClr val="tx1"/>
              </a:solidFill>
            </a:rPr>
            <a:t>Varietas lokal unggulan</a:t>
          </a:r>
          <a:endParaRPr lang="en-US" dirty="0"/>
        </a:p>
      </dgm:t>
    </dgm:pt>
    <dgm:pt modelId="{2906BA89-8FE9-4D46-B894-567109E0431E}" type="parTrans" cxnId="{DC625861-E9BB-4E69-A9AA-6DB7DD968AD6}">
      <dgm:prSet/>
      <dgm:spPr/>
      <dgm:t>
        <a:bodyPr/>
        <a:lstStyle/>
        <a:p>
          <a:endParaRPr lang="en-US"/>
        </a:p>
      </dgm:t>
    </dgm:pt>
    <dgm:pt modelId="{9C7217B0-2B6F-4BF5-9CD4-FF671B902417}" type="sibTrans" cxnId="{DC625861-E9BB-4E69-A9AA-6DB7DD968AD6}">
      <dgm:prSet/>
      <dgm:spPr/>
      <dgm:t>
        <a:bodyPr/>
        <a:lstStyle/>
        <a:p>
          <a:endParaRPr lang="en-US"/>
        </a:p>
      </dgm:t>
    </dgm:pt>
    <dgm:pt modelId="{D847860C-FBE4-43DE-9773-5C0074E6DA10}">
      <dgm:prSet phldrT="[Text]"/>
      <dgm:spPr>
        <a:solidFill>
          <a:schemeClr val="bg1"/>
        </a:solidFill>
        <a:ln w="50800">
          <a:solidFill>
            <a:srgbClr val="C00000"/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id-ID" dirty="0">
              <a:solidFill>
                <a:schemeClr val="tx1"/>
              </a:solidFill>
            </a:rPr>
            <a:t>Kesejahteraan petani</a:t>
          </a:r>
          <a:endParaRPr lang="en-US" dirty="0"/>
        </a:p>
      </dgm:t>
    </dgm:pt>
    <dgm:pt modelId="{36D2371A-1038-43EE-B4A8-8D95A5A2D7FF}" type="parTrans" cxnId="{D4EA57D7-B3C5-444E-9F2D-68EF77829FD8}">
      <dgm:prSet/>
      <dgm:spPr/>
      <dgm:t>
        <a:bodyPr/>
        <a:lstStyle/>
        <a:p>
          <a:endParaRPr lang="en-US"/>
        </a:p>
      </dgm:t>
    </dgm:pt>
    <dgm:pt modelId="{939E63E3-1AF8-4917-A5B7-73D7BDB1A108}" type="sibTrans" cxnId="{D4EA57D7-B3C5-444E-9F2D-68EF77829FD8}">
      <dgm:prSet/>
      <dgm:spPr/>
      <dgm:t>
        <a:bodyPr/>
        <a:lstStyle/>
        <a:p>
          <a:endParaRPr lang="en-US"/>
        </a:p>
      </dgm:t>
    </dgm:pt>
    <dgm:pt modelId="{7B6C720F-2757-468E-A1DF-F98AE4D7A6FA}" type="pres">
      <dgm:prSet presAssocID="{FE65A479-F3E9-41FF-B53E-090080BC21D4}" presName="linear" presStyleCnt="0">
        <dgm:presLayoutVars>
          <dgm:dir/>
          <dgm:animLvl val="lvl"/>
          <dgm:resizeHandles val="exact"/>
        </dgm:presLayoutVars>
      </dgm:prSet>
      <dgm:spPr/>
    </dgm:pt>
    <dgm:pt modelId="{662A95DD-44D9-42F5-B6CC-E8E8995B1BFA}" type="pres">
      <dgm:prSet presAssocID="{93CF0FAC-F136-405C-AA39-5C7353160E16}" presName="parentLin" presStyleCnt="0"/>
      <dgm:spPr/>
    </dgm:pt>
    <dgm:pt modelId="{C47984C6-5E79-4012-886A-054FB89EE814}" type="pres">
      <dgm:prSet presAssocID="{93CF0FAC-F136-405C-AA39-5C7353160E16}" presName="parentLeftMargin" presStyleLbl="node1" presStyleIdx="0" presStyleCnt="3"/>
      <dgm:spPr/>
    </dgm:pt>
    <dgm:pt modelId="{6DC43306-9B8A-4291-999C-C9731FF2AFBD}" type="pres">
      <dgm:prSet presAssocID="{93CF0FAC-F136-405C-AA39-5C7353160E1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16BC22B-2C03-4EBD-B8D2-D4C14976ABD5}" type="pres">
      <dgm:prSet presAssocID="{93CF0FAC-F136-405C-AA39-5C7353160E16}" presName="negativeSpace" presStyleCnt="0"/>
      <dgm:spPr/>
    </dgm:pt>
    <dgm:pt modelId="{4BEFEA12-61AF-42AC-A186-736F790026DD}" type="pres">
      <dgm:prSet presAssocID="{93CF0FAC-F136-405C-AA39-5C7353160E16}" presName="childText" presStyleLbl="conFgAcc1" presStyleIdx="0" presStyleCnt="3">
        <dgm:presLayoutVars>
          <dgm:bulletEnabled val="1"/>
        </dgm:presLayoutVars>
      </dgm:prSet>
      <dgm:spPr/>
    </dgm:pt>
    <dgm:pt modelId="{50665C9E-F589-47C8-8FCC-7AFDC4A0FD27}" type="pres">
      <dgm:prSet presAssocID="{17A9AB52-2926-4FED-93D1-FF1A274463C3}" presName="spaceBetweenRectangles" presStyleCnt="0"/>
      <dgm:spPr/>
    </dgm:pt>
    <dgm:pt modelId="{6BF47E4C-AC8E-4B1B-BD65-BC252BB75634}" type="pres">
      <dgm:prSet presAssocID="{1C54D6F2-272B-4517-9801-66EC4E857BDA}" presName="parentLin" presStyleCnt="0"/>
      <dgm:spPr/>
    </dgm:pt>
    <dgm:pt modelId="{DFAD6D39-CBDC-4AD2-B217-3D5109890F65}" type="pres">
      <dgm:prSet presAssocID="{1C54D6F2-272B-4517-9801-66EC4E857BDA}" presName="parentLeftMargin" presStyleLbl="node1" presStyleIdx="0" presStyleCnt="3"/>
      <dgm:spPr/>
    </dgm:pt>
    <dgm:pt modelId="{BB480294-F4F2-4B0B-B61E-AFA664FE9DD1}" type="pres">
      <dgm:prSet presAssocID="{1C54D6F2-272B-4517-9801-66EC4E857BD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01214F-441E-44C4-B876-6BA2333E3FD9}" type="pres">
      <dgm:prSet presAssocID="{1C54D6F2-272B-4517-9801-66EC4E857BDA}" presName="negativeSpace" presStyleCnt="0"/>
      <dgm:spPr/>
    </dgm:pt>
    <dgm:pt modelId="{7BC143B5-12D4-4391-B6B6-4B0C657FA1AF}" type="pres">
      <dgm:prSet presAssocID="{1C54D6F2-272B-4517-9801-66EC4E857BDA}" presName="childText" presStyleLbl="conFgAcc1" presStyleIdx="1" presStyleCnt="3" custLinFactNeighborX="0">
        <dgm:presLayoutVars>
          <dgm:bulletEnabled val="1"/>
        </dgm:presLayoutVars>
      </dgm:prSet>
      <dgm:spPr/>
    </dgm:pt>
    <dgm:pt modelId="{518A9C7A-26FB-445A-8DC3-CCA437988B26}" type="pres">
      <dgm:prSet presAssocID="{9C7217B0-2B6F-4BF5-9CD4-FF671B902417}" presName="spaceBetweenRectangles" presStyleCnt="0"/>
      <dgm:spPr/>
    </dgm:pt>
    <dgm:pt modelId="{71EEB808-B1E5-4CB1-9FA0-6E7E324F764F}" type="pres">
      <dgm:prSet presAssocID="{D847860C-FBE4-43DE-9773-5C0074E6DA10}" presName="parentLin" presStyleCnt="0"/>
      <dgm:spPr/>
    </dgm:pt>
    <dgm:pt modelId="{FED589C7-FAB9-4869-87D4-BD7D8675D786}" type="pres">
      <dgm:prSet presAssocID="{D847860C-FBE4-43DE-9773-5C0074E6DA10}" presName="parentLeftMargin" presStyleLbl="node1" presStyleIdx="1" presStyleCnt="3"/>
      <dgm:spPr/>
    </dgm:pt>
    <dgm:pt modelId="{B8ACF12B-5062-4783-9C34-81EF4818BDD4}" type="pres">
      <dgm:prSet presAssocID="{D847860C-FBE4-43DE-9773-5C0074E6DA1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9C10D4D-E731-4315-9687-927B737C4224}" type="pres">
      <dgm:prSet presAssocID="{D847860C-FBE4-43DE-9773-5C0074E6DA10}" presName="negativeSpace" presStyleCnt="0"/>
      <dgm:spPr/>
    </dgm:pt>
    <dgm:pt modelId="{58FD5EB3-52B5-44F0-B636-8910AA7839B4}" type="pres">
      <dgm:prSet presAssocID="{D847860C-FBE4-43DE-9773-5C0074E6DA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61D522D-F3B7-4E6A-9328-51D3FA2BF8CB}" srcId="{FE65A479-F3E9-41FF-B53E-090080BC21D4}" destId="{93CF0FAC-F136-405C-AA39-5C7353160E16}" srcOrd="0" destOrd="0" parTransId="{0BE6B896-B545-49F8-9B7E-B62CB9C518AA}" sibTransId="{17A9AB52-2926-4FED-93D1-FF1A274463C3}"/>
    <dgm:cxn modelId="{884BE95B-27DE-4BDB-83CD-5FBBBE0AC702}" type="presOf" srcId="{93CF0FAC-F136-405C-AA39-5C7353160E16}" destId="{6DC43306-9B8A-4291-999C-C9731FF2AFBD}" srcOrd="1" destOrd="0" presId="urn:microsoft.com/office/officeart/2005/8/layout/list1"/>
    <dgm:cxn modelId="{DC625861-E9BB-4E69-A9AA-6DB7DD968AD6}" srcId="{FE65A479-F3E9-41FF-B53E-090080BC21D4}" destId="{1C54D6F2-272B-4517-9801-66EC4E857BDA}" srcOrd="1" destOrd="0" parTransId="{2906BA89-8FE9-4D46-B894-567109E0431E}" sibTransId="{9C7217B0-2B6F-4BF5-9CD4-FF671B902417}"/>
    <dgm:cxn modelId="{20429361-E3DF-4EC4-BBC0-FBB3BAE062F5}" type="presOf" srcId="{FE65A479-F3E9-41FF-B53E-090080BC21D4}" destId="{7B6C720F-2757-468E-A1DF-F98AE4D7A6FA}" srcOrd="0" destOrd="0" presId="urn:microsoft.com/office/officeart/2005/8/layout/list1"/>
    <dgm:cxn modelId="{F95B124E-C2D5-4AFD-8B4F-668559D33EDD}" type="presOf" srcId="{1C54D6F2-272B-4517-9801-66EC4E857BDA}" destId="{DFAD6D39-CBDC-4AD2-B217-3D5109890F65}" srcOrd="0" destOrd="0" presId="urn:microsoft.com/office/officeart/2005/8/layout/list1"/>
    <dgm:cxn modelId="{D50C0AA7-655A-43E4-8E29-784C10E81AC0}" type="presOf" srcId="{D847860C-FBE4-43DE-9773-5C0074E6DA10}" destId="{FED589C7-FAB9-4869-87D4-BD7D8675D786}" srcOrd="0" destOrd="0" presId="urn:microsoft.com/office/officeart/2005/8/layout/list1"/>
    <dgm:cxn modelId="{1982EDBA-4FD6-472F-A34F-919FC78C683B}" type="presOf" srcId="{1C54D6F2-272B-4517-9801-66EC4E857BDA}" destId="{BB480294-F4F2-4B0B-B61E-AFA664FE9DD1}" srcOrd="1" destOrd="0" presId="urn:microsoft.com/office/officeart/2005/8/layout/list1"/>
    <dgm:cxn modelId="{D4EA57D7-B3C5-444E-9F2D-68EF77829FD8}" srcId="{FE65A479-F3E9-41FF-B53E-090080BC21D4}" destId="{D847860C-FBE4-43DE-9773-5C0074E6DA10}" srcOrd="2" destOrd="0" parTransId="{36D2371A-1038-43EE-B4A8-8D95A5A2D7FF}" sibTransId="{939E63E3-1AF8-4917-A5B7-73D7BDB1A108}"/>
    <dgm:cxn modelId="{E01D6BDD-9724-4C30-A42A-D6116926B949}" type="presOf" srcId="{93CF0FAC-F136-405C-AA39-5C7353160E16}" destId="{C47984C6-5E79-4012-886A-054FB89EE814}" srcOrd="0" destOrd="0" presId="urn:microsoft.com/office/officeart/2005/8/layout/list1"/>
    <dgm:cxn modelId="{62FA26E2-1187-4A38-929E-0657C84DC366}" type="presOf" srcId="{D847860C-FBE4-43DE-9773-5C0074E6DA10}" destId="{B8ACF12B-5062-4783-9C34-81EF4818BDD4}" srcOrd="1" destOrd="0" presId="urn:microsoft.com/office/officeart/2005/8/layout/list1"/>
    <dgm:cxn modelId="{35ACAB02-D7A6-40CB-BB9B-4F2018E423F1}" type="presParOf" srcId="{7B6C720F-2757-468E-A1DF-F98AE4D7A6FA}" destId="{662A95DD-44D9-42F5-B6CC-E8E8995B1BFA}" srcOrd="0" destOrd="0" presId="urn:microsoft.com/office/officeart/2005/8/layout/list1"/>
    <dgm:cxn modelId="{1F515A6A-0DB0-4200-A267-B320F812F13A}" type="presParOf" srcId="{662A95DD-44D9-42F5-B6CC-E8E8995B1BFA}" destId="{C47984C6-5E79-4012-886A-054FB89EE814}" srcOrd="0" destOrd="0" presId="urn:microsoft.com/office/officeart/2005/8/layout/list1"/>
    <dgm:cxn modelId="{B0F89649-5839-4794-92FC-6ABDA9C6F149}" type="presParOf" srcId="{662A95DD-44D9-42F5-B6CC-E8E8995B1BFA}" destId="{6DC43306-9B8A-4291-999C-C9731FF2AFBD}" srcOrd="1" destOrd="0" presId="urn:microsoft.com/office/officeart/2005/8/layout/list1"/>
    <dgm:cxn modelId="{F47A2B39-5DBD-437A-A243-0F3E2C2C9CDA}" type="presParOf" srcId="{7B6C720F-2757-468E-A1DF-F98AE4D7A6FA}" destId="{216BC22B-2C03-4EBD-B8D2-D4C14976ABD5}" srcOrd="1" destOrd="0" presId="urn:microsoft.com/office/officeart/2005/8/layout/list1"/>
    <dgm:cxn modelId="{FC136DF2-37A2-42DF-AE0C-7387883C57CD}" type="presParOf" srcId="{7B6C720F-2757-468E-A1DF-F98AE4D7A6FA}" destId="{4BEFEA12-61AF-42AC-A186-736F790026DD}" srcOrd="2" destOrd="0" presId="urn:microsoft.com/office/officeart/2005/8/layout/list1"/>
    <dgm:cxn modelId="{D0AC70C4-2DD2-4FA3-A022-342EBFF7A45C}" type="presParOf" srcId="{7B6C720F-2757-468E-A1DF-F98AE4D7A6FA}" destId="{50665C9E-F589-47C8-8FCC-7AFDC4A0FD27}" srcOrd="3" destOrd="0" presId="urn:microsoft.com/office/officeart/2005/8/layout/list1"/>
    <dgm:cxn modelId="{A39519AA-7C9B-431C-86F3-B03E5084375D}" type="presParOf" srcId="{7B6C720F-2757-468E-A1DF-F98AE4D7A6FA}" destId="{6BF47E4C-AC8E-4B1B-BD65-BC252BB75634}" srcOrd="4" destOrd="0" presId="urn:microsoft.com/office/officeart/2005/8/layout/list1"/>
    <dgm:cxn modelId="{07CD7747-0818-422F-A935-0C84D0581DBD}" type="presParOf" srcId="{6BF47E4C-AC8E-4B1B-BD65-BC252BB75634}" destId="{DFAD6D39-CBDC-4AD2-B217-3D5109890F65}" srcOrd="0" destOrd="0" presId="urn:microsoft.com/office/officeart/2005/8/layout/list1"/>
    <dgm:cxn modelId="{61433A01-C144-4F50-95A5-2AB15E3FF166}" type="presParOf" srcId="{6BF47E4C-AC8E-4B1B-BD65-BC252BB75634}" destId="{BB480294-F4F2-4B0B-B61E-AFA664FE9DD1}" srcOrd="1" destOrd="0" presId="urn:microsoft.com/office/officeart/2005/8/layout/list1"/>
    <dgm:cxn modelId="{6F6F202F-6094-480F-B308-17D51761F082}" type="presParOf" srcId="{7B6C720F-2757-468E-A1DF-F98AE4D7A6FA}" destId="{4901214F-441E-44C4-B876-6BA2333E3FD9}" srcOrd="5" destOrd="0" presId="urn:microsoft.com/office/officeart/2005/8/layout/list1"/>
    <dgm:cxn modelId="{9A7B50F5-EFB1-40F7-9204-31C2507AC537}" type="presParOf" srcId="{7B6C720F-2757-468E-A1DF-F98AE4D7A6FA}" destId="{7BC143B5-12D4-4391-B6B6-4B0C657FA1AF}" srcOrd="6" destOrd="0" presId="urn:microsoft.com/office/officeart/2005/8/layout/list1"/>
    <dgm:cxn modelId="{4D56FE0D-245D-4719-8A61-AC8FFC439AA2}" type="presParOf" srcId="{7B6C720F-2757-468E-A1DF-F98AE4D7A6FA}" destId="{518A9C7A-26FB-445A-8DC3-CCA437988B26}" srcOrd="7" destOrd="0" presId="urn:microsoft.com/office/officeart/2005/8/layout/list1"/>
    <dgm:cxn modelId="{B75B79F2-7F6C-4CB3-89F3-173E1D3828F4}" type="presParOf" srcId="{7B6C720F-2757-468E-A1DF-F98AE4D7A6FA}" destId="{71EEB808-B1E5-4CB1-9FA0-6E7E324F764F}" srcOrd="8" destOrd="0" presId="urn:microsoft.com/office/officeart/2005/8/layout/list1"/>
    <dgm:cxn modelId="{0363DB75-995F-448D-93EA-C48E9467F34B}" type="presParOf" srcId="{71EEB808-B1E5-4CB1-9FA0-6E7E324F764F}" destId="{FED589C7-FAB9-4869-87D4-BD7D8675D786}" srcOrd="0" destOrd="0" presId="urn:microsoft.com/office/officeart/2005/8/layout/list1"/>
    <dgm:cxn modelId="{40F61BF2-4731-4237-85D3-BF3B503918A9}" type="presParOf" srcId="{71EEB808-B1E5-4CB1-9FA0-6E7E324F764F}" destId="{B8ACF12B-5062-4783-9C34-81EF4818BDD4}" srcOrd="1" destOrd="0" presId="urn:microsoft.com/office/officeart/2005/8/layout/list1"/>
    <dgm:cxn modelId="{06707FAE-A64F-4395-AD84-A5AE6820C92C}" type="presParOf" srcId="{7B6C720F-2757-468E-A1DF-F98AE4D7A6FA}" destId="{49C10D4D-E731-4315-9687-927B737C4224}" srcOrd="9" destOrd="0" presId="urn:microsoft.com/office/officeart/2005/8/layout/list1"/>
    <dgm:cxn modelId="{CF7268A7-8514-4E79-B534-ECF2554746FA}" type="presParOf" srcId="{7B6C720F-2757-468E-A1DF-F98AE4D7A6FA}" destId="{58FD5EB3-52B5-44F0-B636-8910AA7839B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9001B8-4069-4D94-8960-D4C3FC98678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469072-F908-4312-82F1-210786279736}">
      <dgm:prSet phldrT="[Tex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id-ID" sz="3600" dirty="0">
              <a:solidFill>
                <a:schemeClr val="tx1"/>
              </a:solidFill>
            </a:rPr>
            <a:t>Pemurnian (6 tahap)</a:t>
          </a:r>
          <a:endParaRPr lang="en-US" sz="3600" dirty="0">
            <a:solidFill>
              <a:schemeClr val="tx1"/>
            </a:solidFill>
          </a:endParaRPr>
        </a:p>
      </dgm:t>
    </dgm:pt>
    <dgm:pt modelId="{2BAE9795-C0BC-4182-BBEC-14AE74B00C04}" type="parTrans" cxnId="{65B9CC68-089F-4481-8B6A-5E943D669FFA}">
      <dgm:prSet/>
      <dgm:spPr/>
      <dgm:t>
        <a:bodyPr/>
        <a:lstStyle/>
        <a:p>
          <a:endParaRPr lang="en-US"/>
        </a:p>
      </dgm:t>
    </dgm:pt>
    <dgm:pt modelId="{E374C037-1F81-4837-B868-94CB32DEED1A}" type="sibTrans" cxnId="{65B9CC68-089F-4481-8B6A-5E943D669FFA}">
      <dgm:prSet/>
      <dgm:spPr>
        <a:solidFill>
          <a:srgbClr val="FEDEF7">
            <a:alpha val="89804"/>
          </a:srgbClr>
        </a:solidFill>
      </dgm:spPr>
      <dgm:t>
        <a:bodyPr/>
        <a:lstStyle/>
        <a:p>
          <a:endParaRPr lang="en-US"/>
        </a:p>
      </dgm:t>
    </dgm:pt>
    <dgm:pt modelId="{F660653F-855C-4109-9801-C437AB922440}">
      <dgm:prSet phldrT="[Tex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id-ID" sz="3600" dirty="0">
              <a:solidFill>
                <a:schemeClr val="tx1"/>
              </a:solidFill>
            </a:rPr>
            <a:t>Terpilih 5 galur murni</a:t>
          </a:r>
          <a:endParaRPr lang="en-US" sz="3600" dirty="0">
            <a:solidFill>
              <a:schemeClr val="tx1"/>
            </a:solidFill>
          </a:endParaRPr>
        </a:p>
      </dgm:t>
    </dgm:pt>
    <dgm:pt modelId="{444702AB-3CE9-42F6-B7DB-4E288E8D5147}" type="parTrans" cxnId="{34F3684E-AE62-442B-9AB1-6763897E969A}">
      <dgm:prSet/>
      <dgm:spPr/>
      <dgm:t>
        <a:bodyPr/>
        <a:lstStyle/>
        <a:p>
          <a:endParaRPr lang="en-US"/>
        </a:p>
      </dgm:t>
    </dgm:pt>
    <dgm:pt modelId="{ECF89F20-D807-48B0-9D2B-0E1645A9916C}" type="sibTrans" cxnId="{34F3684E-AE62-442B-9AB1-6763897E969A}">
      <dgm:prSet/>
      <dgm:spPr>
        <a:solidFill>
          <a:srgbClr val="FEDEF7">
            <a:alpha val="90000"/>
          </a:srgbClr>
        </a:solidFill>
      </dgm:spPr>
      <dgm:t>
        <a:bodyPr/>
        <a:lstStyle/>
        <a:p>
          <a:endParaRPr lang="en-US"/>
        </a:p>
      </dgm:t>
    </dgm:pt>
    <dgm:pt modelId="{7D8D351C-D7CE-4F85-8E19-E7E849975CF4}">
      <dgm:prSet phldrT="[Text]"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id-ID" sz="3200" dirty="0">
              <a:solidFill>
                <a:schemeClr val="tx1"/>
              </a:solidFill>
            </a:rPr>
            <a:t>Observasi</a:t>
          </a:r>
          <a:endParaRPr lang="en-US" sz="3200" dirty="0">
            <a:solidFill>
              <a:schemeClr val="tx1"/>
            </a:solidFill>
          </a:endParaRPr>
        </a:p>
      </dgm:t>
    </dgm:pt>
    <dgm:pt modelId="{7EF02B6C-5F13-4BDE-A92E-573874353643}" type="parTrans" cxnId="{BDC7205C-FC8C-4CD2-BC7E-2BA283ACE388}">
      <dgm:prSet/>
      <dgm:spPr/>
      <dgm:t>
        <a:bodyPr/>
        <a:lstStyle/>
        <a:p>
          <a:endParaRPr lang="en-US"/>
        </a:p>
      </dgm:t>
    </dgm:pt>
    <dgm:pt modelId="{058E17C9-3B99-40FC-B0C1-1515ACDC108E}" type="sibTrans" cxnId="{BDC7205C-FC8C-4CD2-BC7E-2BA283ACE388}">
      <dgm:prSet/>
      <dgm:spPr/>
      <dgm:t>
        <a:bodyPr/>
        <a:lstStyle/>
        <a:p>
          <a:endParaRPr lang="en-US"/>
        </a:p>
      </dgm:t>
    </dgm:pt>
    <dgm:pt modelId="{653D5083-8BEE-47D5-98DB-F1FE7D38E48C}" type="pres">
      <dgm:prSet presAssocID="{959001B8-4069-4D94-8960-D4C3FC986785}" presName="outerComposite" presStyleCnt="0">
        <dgm:presLayoutVars>
          <dgm:chMax val="5"/>
          <dgm:dir/>
          <dgm:resizeHandles val="exact"/>
        </dgm:presLayoutVars>
      </dgm:prSet>
      <dgm:spPr/>
    </dgm:pt>
    <dgm:pt modelId="{9ED9AAEC-ED8C-44FB-9E6F-9D753501C32D}" type="pres">
      <dgm:prSet presAssocID="{959001B8-4069-4D94-8960-D4C3FC986785}" presName="dummyMaxCanvas" presStyleCnt="0">
        <dgm:presLayoutVars/>
      </dgm:prSet>
      <dgm:spPr/>
    </dgm:pt>
    <dgm:pt modelId="{DA038723-29D1-4413-914B-D34D35231BE3}" type="pres">
      <dgm:prSet presAssocID="{959001B8-4069-4D94-8960-D4C3FC986785}" presName="ThreeNodes_1" presStyleLbl="node1" presStyleIdx="0" presStyleCnt="3" custLinFactNeighborX="502" custLinFactNeighborY="-47899">
        <dgm:presLayoutVars>
          <dgm:bulletEnabled val="1"/>
        </dgm:presLayoutVars>
      </dgm:prSet>
      <dgm:spPr/>
    </dgm:pt>
    <dgm:pt modelId="{341CA8A5-2E2B-44CD-BB17-675A100BEAC3}" type="pres">
      <dgm:prSet presAssocID="{959001B8-4069-4D94-8960-D4C3FC986785}" presName="ThreeNodes_2" presStyleLbl="node1" presStyleIdx="1" presStyleCnt="3" custLinFactNeighborX="-1257" custLinFactNeighborY="-2381">
        <dgm:presLayoutVars>
          <dgm:bulletEnabled val="1"/>
        </dgm:presLayoutVars>
      </dgm:prSet>
      <dgm:spPr/>
    </dgm:pt>
    <dgm:pt modelId="{1AADC53A-F844-4F79-AB2B-29B9B7A3B611}" type="pres">
      <dgm:prSet presAssocID="{959001B8-4069-4D94-8960-D4C3FC986785}" presName="ThreeNodes_3" presStyleLbl="node1" presStyleIdx="2" presStyleCnt="3" custLinFactNeighborX="-8295" custLinFactNeighborY="29692">
        <dgm:presLayoutVars>
          <dgm:bulletEnabled val="1"/>
        </dgm:presLayoutVars>
      </dgm:prSet>
      <dgm:spPr/>
    </dgm:pt>
    <dgm:pt modelId="{5BB45722-9E74-4630-861C-B19A38D5AEE3}" type="pres">
      <dgm:prSet presAssocID="{959001B8-4069-4D94-8960-D4C3FC986785}" presName="ThreeConn_1-2" presStyleLbl="fgAccFollowNode1" presStyleIdx="0" presStyleCnt="2">
        <dgm:presLayoutVars>
          <dgm:bulletEnabled val="1"/>
        </dgm:presLayoutVars>
      </dgm:prSet>
      <dgm:spPr/>
    </dgm:pt>
    <dgm:pt modelId="{4CE752B9-4F71-4A69-9119-A5093D68C6C7}" type="pres">
      <dgm:prSet presAssocID="{959001B8-4069-4D94-8960-D4C3FC986785}" presName="ThreeConn_2-3" presStyleLbl="fgAccFollowNode1" presStyleIdx="1" presStyleCnt="2" custLinFactNeighborX="-29735">
        <dgm:presLayoutVars>
          <dgm:bulletEnabled val="1"/>
        </dgm:presLayoutVars>
      </dgm:prSet>
      <dgm:spPr/>
    </dgm:pt>
    <dgm:pt modelId="{D4247E0B-84EE-48DB-985A-1357A24E6BF4}" type="pres">
      <dgm:prSet presAssocID="{959001B8-4069-4D94-8960-D4C3FC986785}" presName="ThreeNodes_1_text" presStyleLbl="node1" presStyleIdx="2" presStyleCnt="3">
        <dgm:presLayoutVars>
          <dgm:bulletEnabled val="1"/>
        </dgm:presLayoutVars>
      </dgm:prSet>
      <dgm:spPr/>
    </dgm:pt>
    <dgm:pt modelId="{5EF696F4-F6C5-4069-BFD3-60C112E6F652}" type="pres">
      <dgm:prSet presAssocID="{959001B8-4069-4D94-8960-D4C3FC986785}" presName="ThreeNodes_2_text" presStyleLbl="node1" presStyleIdx="2" presStyleCnt="3">
        <dgm:presLayoutVars>
          <dgm:bulletEnabled val="1"/>
        </dgm:presLayoutVars>
      </dgm:prSet>
      <dgm:spPr/>
    </dgm:pt>
    <dgm:pt modelId="{BFBDD867-2372-4BD1-84ED-75C73794C60A}" type="pres">
      <dgm:prSet presAssocID="{959001B8-4069-4D94-8960-D4C3FC98678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DADE40A-A7BD-4474-BF11-C73900341C84}" type="presOf" srcId="{00469072-F908-4312-82F1-210786279736}" destId="{DA038723-29D1-4413-914B-D34D35231BE3}" srcOrd="0" destOrd="0" presId="urn:microsoft.com/office/officeart/2005/8/layout/vProcess5"/>
    <dgm:cxn modelId="{35925211-1917-48DE-8C7B-A2940D1C0067}" type="presOf" srcId="{7D8D351C-D7CE-4F85-8E19-E7E849975CF4}" destId="{1AADC53A-F844-4F79-AB2B-29B9B7A3B611}" srcOrd="0" destOrd="0" presId="urn:microsoft.com/office/officeart/2005/8/layout/vProcess5"/>
    <dgm:cxn modelId="{2E2CCB2E-8C71-4732-9C49-1D0F532CA3C5}" type="presOf" srcId="{959001B8-4069-4D94-8960-D4C3FC986785}" destId="{653D5083-8BEE-47D5-98DB-F1FE7D38E48C}" srcOrd="0" destOrd="0" presId="urn:microsoft.com/office/officeart/2005/8/layout/vProcess5"/>
    <dgm:cxn modelId="{BDC7205C-FC8C-4CD2-BC7E-2BA283ACE388}" srcId="{959001B8-4069-4D94-8960-D4C3FC986785}" destId="{7D8D351C-D7CE-4F85-8E19-E7E849975CF4}" srcOrd="2" destOrd="0" parTransId="{7EF02B6C-5F13-4BDE-A92E-573874353643}" sibTransId="{058E17C9-3B99-40FC-B0C1-1515ACDC108E}"/>
    <dgm:cxn modelId="{C41C205F-94BF-4BB8-9D3F-9442F5A9C54E}" type="presOf" srcId="{00469072-F908-4312-82F1-210786279736}" destId="{D4247E0B-84EE-48DB-985A-1357A24E6BF4}" srcOrd="1" destOrd="0" presId="urn:microsoft.com/office/officeart/2005/8/layout/vProcess5"/>
    <dgm:cxn modelId="{65B9CC68-089F-4481-8B6A-5E943D669FFA}" srcId="{959001B8-4069-4D94-8960-D4C3FC986785}" destId="{00469072-F908-4312-82F1-210786279736}" srcOrd="0" destOrd="0" parTransId="{2BAE9795-C0BC-4182-BBEC-14AE74B00C04}" sibTransId="{E374C037-1F81-4837-B868-94CB32DEED1A}"/>
    <dgm:cxn modelId="{34F3684E-AE62-442B-9AB1-6763897E969A}" srcId="{959001B8-4069-4D94-8960-D4C3FC986785}" destId="{F660653F-855C-4109-9801-C437AB922440}" srcOrd="1" destOrd="0" parTransId="{444702AB-3CE9-42F6-B7DB-4E288E8D5147}" sibTransId="{ECF89F20-D807-48B0-9D2B-0E1645A9916C}"/>
    <dgm:cxn modelId="{E474C46E-BAD2-4F08-9CD0-384E7FAD8285}" type="presOf" srcId="{7D8D351C-D7CE-4F85-8E19-E7E849975CF4}" destId="{BFBDD867-2372-4BD1-84ED-75C73794C60A}" srcOrd="1" destOrd="0" presId="urn:microsoft.com/office/officeart/2005/8/layout/vProcess5"/>
    <dgm:cxn modelId="{C0AD2776-0B4A-4FF5-87DD-3764D30E7394}" type="presOf" srcId="{F660653F-855C-4109-9801-C437AB922440}" destId="{341CA8A5-2E2B-44CD-BB17-675A100BEAC3}" srcOrd="0" destOrd="0" presId="urn:microsoft.com/office/officeart/2005/8/layout/vProcess5"/>
    <dgm:cxn modelId="{BE6D4F7F-8995-4917-B092-820C8B6238B4}" type="presOf" srcId="{E374C037-1F81-4837-B868-94CB32DEED1A}" destId="{5BB45722-9E74-4630-861C-B19A38D5AEE3}" srcOrd="0" destOrd="0" presId="urn:microsoft.com/office/officeart/2005/8/layout/vProcess5"/>
    <dgm:cxn modelId="{B783D9B1-2A7A-4021-8F51-E9CB10804595}" type="presOf" srcId="{F660653F-855C-4109-9801-C437AB922440}" destId="{5EF696F4-F6C5-4069-BFD3-60C112E6F652}" srcOrd="1" destOrd="0" presId="urn:microsoft.com/office/officeart/2005/8/layout/vProcess5"/>
    <dgm:cxn modelId="{7DBD5CC8-3C6F-429E-8ECA-C29230AF54CC}" type="presOf" srcId="{ECF89F20-D807-48B0-9D2B-0E1645A9916C}" destId="{4CE752B9-4F71-4A69-9119-A5093D68C6C7}" srcOrd="0" destOrd="0" presId="urn:microsoft.com/office/officeart/2005/8/layout/vProcess5"/>
    <dgm:cxn modelId="{230C8FD0-B643-4EC7-87F0-08DAB318C710}" type="presParOf" srcId="{653D5083-8BEE-47D5-98DB-F1FE7D38E48C}" destId="{9ED9AAEC-ED8C-44FB-9E6F-9D753501C32D}" srcOrd="0" destOrd="0" presId="urn:microsoft.com/office/officeart/2005/8/layout/vProcess5"/>
    <dgm:cxn modelId="{F7A20479-2ED6-4D14-B48B-52429AC63BB0}" type="presParOf" srcId="{653D5083-8BEE-47D5-98DB-F1FE7D38E48C}" destId="{DA038723-29D1-4413-914B-D34D35231BE3}" srcOrd="1" destOrd="0" presId="urn:microsoft.com/office/officeart/2005/8/layout/vProcess5"/>
    <dgm:cxn modelId="{70F6ECA9-10BB-4D14-891F-EC13A6ACF47C}" type="presParOf" srcId="{653D5083-8BEE-47D5-98DB-F1FE7D38E48C}" destId="{341CA8A5-2E2B-44CD-BB17-675A100BEAC3}" srcOrd="2" destOrd="0" presId="urn:microsoft.com/office/officeart/2005/8/layout/vProcess5"/>
    <dgm:cxn modelId="{D9F1B2FB-E6D4-4747-A56E-EB163E95F973}" type="presParOf" srcId="{653D5083-8BEE-47D5-98DB-F1FE7D38E48C}" destId="{1AADC53A-F844-4F79-AB2B-29B9B7A3B611}" srcOrd="3" destOrd="0" presId="urn:microsoft.com/office/officeart/2005/8/layout/vProcess5"/>
    <dgm:cxn modelId="{5228B05E-732C-427C-98C7-5848E839AA89}" type="presParOf" srcId="{653D5083-8BEE-47D5-98DB-F1FE7D38E48C}" destId="{5BB45722-9E74-4630-861C-B19A38D5AEE3}" srcOrd="4" destOrd="0" presId="urn:microsoft.com/office/officeart/2005/8/layout/vProcess5"/>
    <dgm:cxn modelId="{BE7247FC-16C9-435F-B053-030AB9AE691C}" type="presParOf" srcId="{653D5083-8BEE-47D5-98DB-F1FE7D38E48C}" destId="{4CE752B9-4F71-4A69-9119-A5093D68C6C7}" srcOrd="5" destOrd="0" presId="urn:microsoft.com/office/officeart/2005/8/layout/vProcess5"/>
    <dgm:cxn modelId="{A99B04E3-1C77-4ACC-8530-49775A54A7BF}" type="presParOf" srcId="{653D5083-8BEE-47D5-98DB-F1FE7D38E48C}" destId="{D4247E0B-84EE-48DB-985A-1357A24E6BF4}" srcOrd="6" destOrd="0" presId="urn:microsoft.com/office/officeart/2005/8/layout/vProcess5"/>
    <dgm:cxn modelId="{0426A7E5-DAAD-4805-840E-AC5E9329EB00}" type="presParOf" srcId="{653D5083-8BEE-47D5-98DB-F1FE7D38E48C}" destId="{5EF696F4-F6C5-4069-BFD3-60C112E6F652}" srcOrd="7" destOrd="0" presId="urn:microsoft.com/office/officeart/2005/8/layout/vProcess5"/>
    <dgm:cxn modelId="{45D93995-8DFE-4DAF-83C8-470D49470811}" type="presParOf" srcId="{653D5083-8BEE-47D5-98DB-F1FE7D38E48C}" destId="{BFBDD867-2372-4BD1-84ED-75C73794C60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1D8980-AE33-483E-B8CC-423EB5FCE55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393132-B049-4CCB-8A14-2E4E4361D025}">
      <dgm:prSet phldrT="[Text]" custT="1"/>
      <dgm:spPr/>
      <dgm:t>
        <a:bodyPr/>
        <a:lstStyle/>
        <a:p>
          <a:r>
            <a:rPr lang="id-ID" sz="3200" dirty="0"/>
            <a:t>Waktu dan Tempat</a:t>
          </a:r>
          <a:endParaRPr lang="en-US" sz="3200" dirty="0"/>
        </a:p>
      </dgm:t>
    </dgm:pt>
    <dgm:pt modelId="{E4855144-ED68-4901-8F99-0AA47CC00849}" type="parTrans" cxnId="{7514BB31-C6B7-4A3B-BD91-0D2BABEBC0E3}">
      <dgm:prSet/>
      <dgm:spPr/>
      <dgm:t>
        <a:bodyPr/>
        <a:lstStyle/>
        <a:p>
          <a:endParaRPr lang="en-US"/>
        </a:p>
      </dgm:t>
    </dgm:pt>
    <dgm:pt modelId="{16A2D410-FCB4-45BA-8A9A-EE791DE5EC04}" type="sibTrans" cxnId="{7514BB31-C6B7-4A3B-BD91-0D2BABEBC0E3}">
      <dgm:prSet/>
      <dgm:spPr/>
      <dgm:t>
        <a:bodyPr/>
        <a:lstStyle/>
        <a:p>
          <a:endParaRPr lang="en-US"/>
        </a:p>
      </dgm:t>
    </dgm:pt>
    <dgm:pt modelId="{6A963044-F94E-4002-9A00-11C923802A9A}">
      <dgm:prSet phldrT="[Text]" custT="1"/>
      <dgm:spPr/>
      <dgm:t>
        <a:bodyPr/>
        <a:lstStyle/>
        <a:p>
          <a:r>
            <a:rPr lang="id-ID" sz="2400" dirty="0"/>
            <a:t>Kec. Salaman, Magelang (MH 2015)</a:t>
          </a:r>
          <a:endParaRPr lang="en-US" sz="2400" dirty="0"/>
        </a:p>
      </dgm:t>
    </dgm:pt>
    <dgm:pt modelId="{3ED26152-B2B3-42A8-84AB-8C842E3AB7DA}" type="parTrans" cxnId="{050E1AB4-0A43-4367-845E-7E5B7027D9DF}">
      <dgm:prSet/>
      <dgm:spPr/>
      <dgm:t>
        <a:bodyPr/>
        <a:lstStyle/>
        <a:p>
          <a:endParaRPr lang="en-US"/>
        </a:p>
      </dgm:t>
    </dgm:pt>
    <dgm:pt modelId="{A141F084-5A85-4C7E-BD9B-9F1D1E01ADB3}" type="sibTrans" cxnId="{050E1AB4-0A43-4367-845E-7E5B7027D9DF}">
      <dgm:prSet/>
      <dgm:spPr/>
      <dgm:t>
        <a:bodyPr/>
        <a:lstStyle/>
        <a:p>
          <a:endParaRPr lang="en-US"/>
        </a:p>
      </dgm:t>
    </dgm:pt>
    <dgm:pt modelId="{90B17960-7C11-4148-9E61-F7C7D919BE0F}">
      <dgm:prSet phldrT="[Text]" custT="1"/>
      <dgm:spPr/>
      <dgm:t>
        <a:bodyPr/>
        <a:lstStyle/>
        <a:p>
          <a:r>
            <a:rPr lang="id-ID" sz="2400" dirty="0"/>
            <a:t>Kec.Sawangan, Magelang (MK dan MH 2015)</a:t>
          </a:r>
          <a:endParaRPr lang="en-US" sz="2400" dirty="0"/>
        </a:p>
      </dgm:t>
    </dgm:pt>
    <dgm:pt modelId="{2DE6DEDE-4076-45E9-B4DB-62A23CA8F2C2}" type="parTrans" cxnId="{5165FAAF-82D4-4996-B3E3-3AAF5A4A40E8}">
      <dgm:prSet/>
      <dgm:spPr/>
      <dgm:t>
        <a:bodyPr/>
        <a:lstStyle/>
        <a:p>
          <a:endParaRPr lang="en-US"/>
        </a:p>
      </dgm:t>
    </dgm:pt>
    <dgm:pt modelId="{916CF0A4-2314-4901-8EC2-D9FF0E08D425}" type="sibTrans" cxnId="{5165FAAF-82D4-4996-B3E3-3AAF5A4A40E8}">
      <dgm:prSet/>
      <dgm:spPr/>
      <dgm:t>
        <a:bodyPr/>
        <a:lstStyle/>
        <a:p>
          <a:endParaRPr lang="en-US"/>
        </a:p>
      </dgm:t>
    </dgm:pt>
    <dgm:pt modelId="{BDFEE1B9-7BBB-4BF7-A8A8-3FE2EDFF048B}">
      <dgm:prSet phldrT="[Text]" custT="1"/>
      <dgm:spPr/>
      <dgm:t>
        <a:bodyPr/>
        <a:lstStyle/>
        <a:p>
          <a:endParaRPr lang="en-US" sz="2400" dirty="0"/>
        </a:p>
      </dgm:t>
    </dgm:pt>
    <dgm:pt modelId="{121B9E48-E688-4DDE-839E-DEB33506DDB7}" type="parTrans" cxnId="{D98AC3BB-4378-465C-B353-F7FF7164E4BC}">
      <dgm:prSet/>
      <dgm:spPr/>
      <dgm:t>
        <a:bodyPr/>
        <a:lstStyle/>
        <a:p>
          <a:endParaRPr lang="en-US"/>
        </a:p>
      </dgm:t>
    </dgm:pt>
    <dgm:pt modelId="{05E1A713-8522-4CCB-BB61-2FF73A5D85B1}" type="sibTrans" cxnId="{D98AC3BB-4378-465C-B353-F7FF7164E4BC}">
      <dgm:prSet/>
      <dgm:spPr/>
      <dgm:t>
        <a:bodyPr/>
        <a:lstStyle/>
        <a:p>
          <a:endParaRPr lang="en-US"/>
        </a:p>
      </dgm:t>
    </dgm:pt>
    <dgm:pt modelId="{D55300E1-ED3B-4AE2-A9E1-53F586F241B9}" type="pres">
      <dgm:prSet presAssocID="{F81D8980-AE33-483E-B8CC-423EB5FCE55A}" presName="Name0" presStyleCnt="0">
        <dgm:presLayoutVars>
          <dgm:dir/>
          <dgm:animLvl val="lvl"/>
          <dgm:resizeHandles/>
        </dgm:presLayoutVars>
      </dgm:prSet>
      <dgm:spPr/>
    </dgm:pt>
    <dgm:pt modelId="{1E31ACA5-8A16-4604-B6EA-285AD0D9724E}" type="pres">
      <dgm:prSet presAssocID="{CC393132-B049-4CCB-8A14-2E4E4361D025}" presName="linNode" presStyleCnt="0"/>
      <dgm:spPr/>
    </dgm:pt>
    <dgm:pt modelId="{C31067BF-323A-4E7E-A67C-27EA89C351FA}" type="pres">
      <dgm:prSet presAssocID="{CC393132-B049-4CCB-8A14-2E4E4361D025}" presName="parentShp" presStyleLbl="node1" presStyleIdx="0" presStyleCnt="1" custLinFactNeighborX="332" custLinFactNeighborY="-1481">
        <dgm:presLayoutVars>
          <dgm:bulletEnabled val="1"/>
        </dgm:presLayoutVars>
      </dgm:prSet>
      <dgm:spPr/>
    </dgm:pt>
    <dgm:pt modelId="{0678DC6B-262C-43CB-B9FA-2B9873EE8FC8}" type="pres">
      <dgm:prSet presAssocID="{CC393132-B049-4CCB-8A14-2E4E4361D025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7514BB31-C6B7-4A3B-BD91-0D2BABEBC0E3}" srcId="{F81D8980-AE33-483E-B8CC-423EB5FCE55A}" destId="{CC393132-B049-4CCB-8A14-2E4E4361D025}" srcOrd="0" destOrd="0" parTransId="{E4855144-ED68-4901-8F99-0AA47CC00849}" sibTransId="{16A2D410-FCB4-45BA-8A9A-EE791DE5EC04}"/>
    <dgm:cxn modelId="{EEA80460-4114-444B-BCF9-9E133A77C992}" type="presOf" srcId="{BDFEE1B9-7BBB-4BF7-A8A8-3FE2EDFF048B}" destId="{0678DC6B-262C-43CB-B9FA-2B9873EE8FC8}" srcOrd="0" destOrd="1" presId="urn:microsoft.com/office/officeart/2005/8/layout/vList6"/>
    <dgm:cxn modelId="{9D4A4E8D-1E5F-4595-B975-4AD87366B93B}" type="presOf" srcId="{F81D8980-AE33-483E-B8CC-423EB5FCE55A}" destId="{D55300E1-ED3B-4AE2-A9E1-53F586F241B9}" srcOrd="0" destOrd="0" presId="urn:microsoft.com/office/officeart/2005/8/layout/vList6"/>
    <dgm:cxn modelId="{310F7C9A-F520-4FFB-8EE0-BAAFFF1F464C}" type="presOf" srcId="{90B17960-7C11-4148-9E61-F7C7D919BE0F}" destId="{0678DC6B-262C-43CB-B9FA-2B9873EE8FC8}" srcOrd="0" destOrd="2" presId="urn:microsoft.com/office/officeart/2005/8/layout/vList6"/>
    <dgm:cxn modelId="{5165FAAF-82D4-4996-B3E3-3AAF5A4A40E8}" srcId="{CC393132-B049-4CCB-8A14-2E4E4361D025}" destId="{90B17960-7C11-4148-9E61-F7C7D919BE0F}" srcOrd="2" destOrd="0" parTransId="{2DE6DEDE-4076-45E9-B4DB-62A23CA8F2C2}" sibTransId="{916CF0A4-2314-4901-8EC2-D9FF0E08D425}"/>
    <dgm:cxn modelId="{050E1AB4-0A43-4367-845E-7E5B7027D9DF}" srcId="{CC393132-B049-4CCB-8A14-2E4E4361D025}" destId="{6A963044-F94E-4002-9A00-11C923802A9A}" srcOrd="0" destOrd="0" parTransId="{3ED26152-B2B3-42A8-84AB-8C842E3AB7DA}" sibTransId="{A141F084-5A85-4C7E-BD9B-9F1D1E01ADB3}"/>
    <dgm:cxn modelId="{D98AC3BB-4378-465C-B353-F7FF7164E4BC}" srcId="{CC393132-B049-4CCB-8A14-2E4E4361D025}" destId="{BDFEE1B9-7BBB-4BF7-A8A8-3FE2EDFF048B}" srcOrd="1" destOrd="0" parTransId="{121B9E48-E688-4DDE-839E-DEB33506DDB7}" sibTransId="{05E1A713-8522-4CCB-BB61-2FF73A5D85B1}"/>
    <dgm:cxn modelId="{DF70DABE-C8B6-4A8D-BA56-1C2DFB2B8EEC}" type="presOf" srcId="{CC393132-B049-4CCB-8A14-2E4E4361D025}" destId="{C31067BF-323A-4E7E-A67C-27EA89C351FA}" srcOrd="0" destOrd="0" presId="urn:microsoft.com/office/officeart/2005/8/layout/vList6"/>
    <dgm:cxn modelId="{9D4411F7-75A2-4025-B6F9-DCAE78124257}" type="presOf" srcId="{6A963044-F94E-4002-9A00-11C923802A9A}" destId="{0678DC6B-262C-43CB-B9FA-2B9873EE8FC8}" srcOrd="0" destOrd="0" presId="urn:microsoft.com/office/officeart/2005/8/layout/vList6"/>
    <dgm:cxn modelId="{ECFBECB3-B869-4064-8F33-B876C3AFDF0F}" type="presParOf" srcId="{D55300E1-ED3B-4AE2-A9E1-53F586F241B9}" destId="{1E31ACA5-8A16-4604-B6EA-285AD0D9724E}" srcOrd="0" destOrd="0" presId="urn:microsoft.com/office/officeart/2005/8/layout/vList6"/>
    <dgm:cxn modelId="{E82EA626-BA04-449D-8ACB-5710CB05235E}" type="presParOf" srcId="{1E31ACA5-8A16-4604-B6EA-285AD0D9724E}" destId="{C31067BF-323A-4E7E-A67C-27EA89C351FA}" srcOrd="0" destOrd="0" presId="urn:microsoft.com/office/officeart/2005/8/layout/vList6"/>
    <dgm:cxn modelId="{1EAB442D-37B2-49BD-B483-0D07AC2D996F}" type="presParOf" srcId="{1E31ACA5-8A16-4604-B6EA-285AD0D9724E}" destId="{0678DC6B-262C-43CB-B9FA-2B9873EE8FC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3844EF-2132-49BA-8E9C-393E205A478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DA91ED3-4182-464E-ACB4-7FA6E0539B2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id-ID" sz="2400" dirty="0">
              <a:solidFill>
                <a:schemeClr val="tx1"/>
              </a:solidFill>
            </a:rPr>
            <a:t>3 Unit Percobaan</a:t>
          </a:r>
          <a:endParaRPr lang="en-US" sz="2400" dirty="0">
            <a:solidFill>
              <a:schemeClr val="tx1"/>
            </a:solidFill>
          </a:endParaRPr>
        </a:p>
      </dgm:t>
    </dgm:pt>
    <dgm:pt modelId="{7D6ACCC6-DF9E-4466-9011-460927F37296}" type="parTrans" cxnId="{5E6F1FF7-1382-4ACD-9704-CAB07063B054}">
      <dgm:prSet/>
      <dgm:spPr/>
      <dgm:t>
        <a:bodyPr/>
        <a:lstStyle/>
        <a:p>
          <a:endParaRPr lang="en-US" sz="2400"/>
        </a:p>
      </dgm:t>
    </dgm:pt>
    <dgm:pt modelId="{9D2E1022-F405-4E5E-B57C-13502A504888}" type="sibTrans" cxnId="{5E6F1FF7-1382-4ACD-9704-CAB07063B054}">
      <dgm:prSet/>
      <dgm:spPr/>
      <dgm:t>
        <a:bodyPr/>
        <a:lstStyle/>
        <a:p>
          <a:endParaRPr lang="en-US" sz="2400"/>
        </a:p>
      </dgm:t>
    </dgm:pt>
    <dgm:pt modelId="{D5C44024-453A-4637-B3E7-03D7F97ABA4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id-ID" sz="2400" dirty="0">
              <a:solidFill>
                <a:schemeClr val="tx1"/>
              </a:solidFill>
            </a:rPr>
            <a:t>3 Varietas Pembanding</a:t>
          </a:r>
          <a:endParaRPr lang="en-US" sz="2400" dirty="0">
            <a:solidFill>
              <a:schemeClr val="tx1"/>
            </a:solidFill>
          </a:endParaRPr>
        </a:p>
      </dgm:t>
    </dgm:pt>
    <dgm:pt modelId="{6E0263E4-3ACF-4200-A4B8-58EC0E17797C}" type="parTrans" cxnId="{60F2B7FE-D028-4565-AE78-34DCA5C6E45B}">
      <dgm:prSet/>
      <dgm:spPr/>
      <dgm:t>
        <a:bodyPr/>
        <a:lstStyle/>
        <a:p>
          <a:endParaRPr lang="en-US" sz="2400"/>
        </a:p>
      </dgm:t>
    </dgm:pt>
    <dgm:pt modelId="{E2BA8993-5071-4A8E-886D-C850CC4C65EA}" type="sibTrans" cxnId="{60F2B7FE-D028-4565-AE78-34DCA5C6E45B}">
      <dgm:prSet/>
      <dgm:spPr/>
      <dgm:t>
        <a:bodyPr/>
        <a:lstStyle/>
        <a:p>
          <a:endParaRPr lang="en-US" sz="2400"/>
        </a:p>
      </dgm:t>
    </dgm:pt>
    <dgm:pt modelId="{742BD056-CC6E-491B-8DE4-1029F505DCBD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id-ID" sz="2400" dirty="0">
              <a:solidFill>
                <a:schemeClr val="tx1"/>
              </a:solidFill>
            </a:rPr>
            <a:t>Rancangan Acak Kelompok</a:t>
          </a:r>
          <a:endParaRPr lang="en-US" sz="2400" dirty="0">
            <a:solidFill>
              <a:schemeClr val="tx1"/>
            </a:solidFill>
          </a:endParaRPr>
        </a:p>
      </dgm:t>
    </dgm:pt>
    <dgm:pt modelId="{22860E7D-3E10-4A88-958D-167E247BB83E}" type="parTrans" cxnId="{0BB1561F-DC50-45C7-8DE2-14B348AAA13B}">
      <dgm:prSet/>
      <dgm:spPr/>
      <dgm:t>
        <a:bodyPr/>
        <a:lstStyle/>
        <a:p>
          <a:endParaRPr lang="en-US" sz="2400"/>
        </a:p>
      </dgm:t>
    </dgm:pt>
    <dgm:pt modelId="{34577866-D8B2-4C5D-9F89-951FED00A8BC}" type="sibTrans" cxnId="{0BB1561F-DC50-45C7-8DE2-14B348AAA13B}">
      <dgm:prSet/>
      <dgm:spPr/>
      <dgm:t>
        <a:bodyPr/>
        <a:lstStyle/>
        <a:p>
          <a:endParaRPr lang="en-US" sz="2400"/>
        </a:p>
      </dgm:t>
    </dgm:pt>
    <dgm:pt modelId="{248CDFA3-C2C8-466B-A12F-B0F72FBE255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d-ID" sz="2400" dirty="0">
              <a:solidFill>
                <a:schemeClr val="tx1"/>
              </a:solidFill>
            </a:rPr>
            <a:t>5 galur murni</a:t>
          </a:r>
        </a:p>
      </dgm:t>
    </dgm:pt>
    <dgm:pt modelId="{3105C64B-C225-4F3B-A3D6-C65A4589FAA3}" type="parTrans" cxnId="{4AA41D1E-4EFA-4440-B626-2C9B80F65BB7}">
      <dgm:prSet/>
      <dgm:spPr/>
      <dgm:t>
        <a:bodyPr/>
        <a:lstStyle/>
        <a:p>
          <a:endParaRPr lang="en-US" sz="2400"/>
        </a:p>
      </dgm:t>
    </dgm:pt>
    <dgm:pt modelId="{DC7B5D2D-D38B-4AF4-BCF1-AB85DE92DE2A}" type="sibTrans" cxnId="{4AA41D1E-4EFA-4440-B626-2C9B80F65BB7}">
      <dgm:prSet/>
      <dgm:spPr/>
      <dgm:t>
        <a:bodyPr/>
        <a:lstStyle/>
        <a:p>
          <a:endParaRPr lang="en-US" sz="2400"/>
        </a:p>
      </dgm:t>
    </dgm:pt>
    <dgm:pt modelId="{21840976-355E-44A2-9D92-29B901DCA90B}" type="pres">
      <dgm:prSet presAssocID="{833844EF-2132-49BA-8E9C-393E205A4782}" presName="linearFlow" presStyleCnt="0">
        <dgm:presLayoutVars>
          <dgm:dir/>
          <dgm:resizeHandles val="exact"/>
        </dgm:presLayoutVars>
      </dgm:prSet>
      <dgm:spPr/>
    </dgm:pt>
    <dgm:pt modelId="{BA6BC452-7460-429D-8CF1-AB62CD51FBCF}" type="pres">
      <dgm:prSet presAssocID="{6DA91ED3-4182-464E-ACB4-7FA6E0539B27}" presName="composite" presStyleCnt="0"/>
      <dgm:spPr/>
    </dgm:pt>
    <dgm:pt modelId="{0B0A8114-CDEC-41B6-A6BB-EFE547AE62D7}" type="pres">
      <dgm:prSet presAssocID="{6DA91ED3-4182-464E-ACB4-7FA6E0539B27}" presName="imgShp" presStyleLbl="fgImgPlace1" presStyleIdx="0" presStyleCnt="4"/>
      <dgm:spPr/>
    </dgm:pt>
    <dgm:pt modelId="{534BEC21-561B-44A9-9528-5FD614FD3992}" type="pres">
      <dgm:prSet presAssocID="{6DA91ED3-4182-464E-ACB4-7FA6E0539B27}" presName="txShp" presStyleLbl="node1" presStyleIdx="0" presStyleCnt="4" custLinFactNeighborX="1188" custLinFactNeighborY="3275">
        <dgm:presLayoutVars>
          <dgm:bulletEnabled val="1"/>
        </dgm:presLayoutVars>
      </dgm:prSet>
      <dgm:spPr/>
    </dgm:pt>
    <dgm:pt modelId="{4BFC82FE-F677-404B-8D7F-75B686327FC3}" type="pres">
      <dgm:prSet presAssocID="{9D2E1022-F405-4E5E-B57C-13502A504888}" presName="spacing" presStyleCnt="0"/>
      <dgm:spPr/>
    </dgm:pt>
    <dgm:pt modelId="{D08EEF78-8C55-41FD-AC77-B202F55A2493}" type="pres">
      <dgm:prSet presAssocID="{248CDFA3-C2C8-466B-A12F-B0F72FBE2550}" presName="composite" presStyleCnt="0"/>
      <dgm:spPr/>
    </dgm:pt>
    <dgm:pt modelId="{EA5ED11B-AC72-42C4-899C-D239183AE01F}" type="pres">
      <dgm:prSet presAssocID="{248CDFA3-C2C8-466B-A12F-B0F72FBE2550}" presName="imgShp" presStyleLbl="fgImgPlace1" presStyleIdx="1" presStyleCnt="4"/>
      <dgm:spPr/>
    </dgm:pt>
    <dgm:pt modelId="{A565E1BF-63AF-4670-A996-26EFD65EB787}" type="pres">
      <dgm:prSet presAssocID="{248CDFA3-C2C8-466B-A12F-B0F72FBE2550}" presName="txShp" presStyleLbl="node1" presStyleIdx="1" presStyleCnt="4" custLinFactNeighborX="-86" custLinFactNeighborY="-1687">
        <dgm:presLayoutVars>
          <dgm:bulletEnabled val="1"/>
        </dgm:presLayoutVars>
      </dgm:prSet>
      <dgm:spPr/>
    </dgm:pt>
    <dgm:pt modelId="{929FECC6-ABEF-4003-AC69-314F5ECFD54F}" type="pres">
      <dgm:prSet presAssocID="{DC7B5D2D-D38B-4AF4-BCF1-AB85DE92DE2A}" presName="spacing" presStyleCnt="0"/>
      <dgm:spPr/>
    </dgm:pt>
    <dgm:pt modelId="{E58217E1-5006-40C8-B72F-DFB67A4FB82E}" type="pres">
      <dgm:prSet presAssocID="{D5C44024-453A-4637-B3E7-03D7F97ABA4B}" presName="composite" presStyleCnt="0"/>
      <dgm:spPr/>
    </dgm:pt>
    <dgm:pt modelId="{021A2F0C-05DF-407B-B914-78D499A7AAFC}" type="pres">
      <dgm:prSet presAssocID="{D5C44024-453A-4637-B3E7-03D7F97ABA4B}" presName="imgShp" presStyleLbl="fgImgPlace1" presStyleIdx="2" presStyleCnt="4"/>
      <dgm:spPr/>
    </dgm:pt>
    <dgm:pt modelId="{823C09C4-E629-464F-BEBE-4C9FA1CF75AF}" type="pres">
      <dgm:prSet presAssocID="{D5C44024-453A-4637-B3E7-03D7F97ABA4B}" presName="txShp" presStyleLbl="node1" presStyleIdx="2" presStyleCnt="4" custLinFactNeighborX="403" custLinFactNeighborY="3565">
        <dgm:presLayoutVars>
          <dgm:bulletEnabled val="1"/>
        </dgm:presLayoutVars>
      </dgm:prSet>
      <dgm:spPr/>
    </dgm:pt>
    <dgm:pt modelId="{B869887A-F1E3-4622-8341-3DFC488EA340}" type="pres">
      <dgm:prSet presAssocID="{E2BA8993-5071-4A8E-886D-C850CC4C65EA}" presName="spacing" presStyleCnt="0"/>
      <dgm:spPr/>
    </dgm:pt>
    <dgm:pt modelId="{FFCA6F71-E971-43EA-A421-3C30E90BFF98}" type="pres">
      <dgm:prSet presAssocID="{742BD056-CC6E-491B-8DE4-1029F505DCBD}" presName="composite" presStyleCnt="0"/>
      <dgm:spPr/>
    </dgm:pt>
    <dgm:pt modelId="{C34C59D3-8AE0-409B-A284-4573984F75C9}" type="pres">
      <dgm:prSet presAssocID="{742BD056-CC6E-491B-8DE4-1029F505DCBD}" presName="imgShp" presStyleLbl="fgImgPlace1" presStyleIdx="3" presStyleCnt="4" custLinFactNeighborX="4530" custLinFactNeighborY="5434"/>
      <dgm:spPr/>
    </dgm:pt>
    <dgm:pt modelId="{D1FC0A02-A356-4AA6-B5B4-16F1452A21EB}" type="pres">
      <dgm:prSet presAssocID="{742BD056-CC6E-491B-8DE4-1029F505DCBD}" presName="txShp" presStyleLbl="node1" presStyleIdx="3" presStyleCnt="4" custLinFactNeighborX="-86">
        <dgm:presLayoutVars>
          <dgm:bulletEnabled val="1"/>
        </dgm:presLayoutVars>
      </dgm:prSet>
      <dgm:spPr/>
    </dgm:pt>
  </dgm:ptLst>
  <dgm:cxnLst>
    <dgm:cxn modelId="{52692009-FBBC-4DE9-8E54-3E903F15798E}" type="presOf" srcId="{833844EF-2132-49BA-8E9C-393E205A4782}" destId="{21840976-355E-44A2-9D92-29B901DCA90B}" srcOrd="0" destOrd="0" presId="urn:microsoft.com/office/officeart/2005/8/layout/vList3"/>
    <dgm:cxn modelId="{4AA41D1E-4EFA-4440-B626-2C9B80F65BB7}" srcId="{833844EF-2132-49BA-8E9C-393E205A4782}" destId="{248CDFA3-C2C8-466B-A12F-B0F72FBE2550}" srcOrd="1" destOrd="0" parTransId="{3105C64B-C225-4F3B-A3D6-C65A4589FAA3}" sibTransId="{DC7B5D2D-D38B-4AF4-BCF1-AB85DE92DE2A}"/>
    <dgm:cxn modelId="{0BB1561F-DC50-45C7-8DE2-14B348AAA13B}" srcId="{833844EF-2132-49BA-8E9C-393E205A4782}" destId="{742BD056-CC6E-491B-8DE4-1029F505DCBD}" srcOrd="3" destOrd="0" parTransId="{22860E7D-3E10-4A88-958D-167E247BB83E}" sibTransId="{34577866-D8B2-4C5D-9F89-951FED00A8BC}"/>
    <dgm:cxn modelId="{59AE4233-AAFA-4ACE-9811-86FB7D15BFB4}" type="presOf" srcId="{742BD056-CC6E-491B-8DE4-1029F505DCBD}" destId="{D1FC0A02-A356-4AA6-B5B4-16F1452A21EB}" srcOrd="0" destOrd="0" presId="urn:microsoft.com/office/officeart/2005/8/layout/vList3"/>
    <dgm:cxn modelId="{C1234C3B-9A44-4F28-8260-A79675ECEDCE}" type="presOf" srcId="{248CDFA3-C2C8-466B-A12F-B0F72FBE2550}" destId="{A565E1BF-63AF-4670-A996-26EFD65EB787}" srcOrd="0" destOrd="0" presId="urn:microsoft.com/office/officeart/2005/8/layout/vList3"/>
    <dgm:cxn modelId="{C9D4735F-258F-4049-8EAC-95C7364C43DF}" type="presOf" srcId="{D5C44024-453A-4637-B3E7-03D7F97ABA4B}" destId="{823C09C4-E629-464F-BEBE-4C9FA1CF75AF}" srcOrd="0" destOrd="0" presId="urn:microsoft.com/office/officeart/2005/8/layout/vList3"/>
    <dgm:cxn modelId="{CB38E77A-2244-4041-A131-0B76E22D4822}" type="presOf" srcId="{6DA91ED3-4182-464E-ACB4-7FA6E0539B27}" destId="{534BEC21-561B-44A9-9528-5FD614FD3992}" srcOrd="0" destOrd="0" presId="urn:microsoft.com/office/officeart/2005/8/layout/vList3"/>
    <dgm:cxn modelId="{5E6F1FF7-1382-4ACD-9704-CAB07063B054}" srcId="{833844EF-2132-49BA-8E9C-393E205A4782}" destId="{6DA91ED3-4182-464E-ACB4-7FA6E0539B27}" srcOrd="0" destOrd="0" parTransId="{7D6ACCC6-DF9E-4466-9011-460927F37296}" sibTransId="{9D2E1022-F405-4E5E-B57C-13502A504888}"/>
    <dgm:cxn modelId="{60F2B7FE-D028-4565-AE78-34DCA5C6E45B}" srcId="{833844EF-2132-49BA-8E9C-393E205A4782}" destId="{D5C44024-453A-4637-B3E7-03D7F97ABA4B}" srcOrd="2" destOrd="0" parTransId="{6E0263E4-3ACF-4200-A4B8-58EC0E17797C}" sibTransId="{E2BA8993-5071-4A8E-886D-C850CC4C65EA}"/>
    <dgm:cxn modelId="{DDA87458-A708-48A7-88C8-B88BDA27C4FE}" type="presParOf" srcId="{21840976-355E-44A2-9D92-29B901DCA90B}" destId="{BA6BC452-7460-429D-8CF1-AB62CD51FBCF}" srcOrd="0" destOrd="0" presId="urn:microsoft.com/office/officeart/2005/8/layout/vList3"/>
    <dgm:cxn modelId="{F63795B3-5065-4E76-841B-555B0EE455AE}" type="presParOf" srcId="{BA6BC452-7460-429D-8CF1-AB62CD51FBCF}" destId="{0B0A8114-CDEC-41B6-A6BB-EFE547AE62D7}" srcOrd="0" destOrd="0" presId="urn:microsoft.com/office/officeart/2005/8/layout/vList3"/>
    <dgm:cxn modelId="{947D458D-AEC7-4EB9-ACAC-4FAAB1379835}" type="presParOf" srcId="{BA6BC452-7460-429D-8CF1-AB62CD51FBCF}" destId="{534BEC21-561B-44A9-9528-5FD614FD3992}" srcOrd="1" destOrd="0" presId="urn:microsoft.com/office/officeart/2005/8/layout/vList3"/>
    <dgm:cxn modelId="{EC17B803-6C77-4119-B911-2A9339237820}" type="presParOf" srcId="{21840976-355E-44A2-9D92-29B901DCA90B}" destId="{4BFC82FE-F677-404B-8D7F-75B686327FC3}" srcOrd="1" destOrd="0" presId="urn:microsoft.com/office/officeart/2005/8/layout/vList3"/>
    <dgm:cxn modelId="{D76468A5-EF7B-474E-BE7F-182E21D6BE0D}" type="presParOf" srcId="{21840976-355E-44A2-9D92-29B901DCA90B}" destId="{D08EEF78-8C55-41FD-AC77-B202F55A2493}" srcOrd="2" destOrd="0" presId="urn:microsoft.com/office/officeart/2005/8/layout/vList3"/>
    <dgm:cxn modelId="{15152463-B2A4-4E9F-B3E6-3C1F86D701E5}" type="presParOf" srcId="{D08EEF78-8C55-41FD-AC77-B202F55A2493}" destId="{EA5ED11B-AC72-42C4-899C-D239183AE01F}" srcOrd="0" destOrd="0" presId="urn:microsoft.com/office/officeart/2005/8/layout/vList3"/>
    <dgm:cxn modelId="{27DF8352-1BA2-43C7-B409-038339480782}" type="presParOf" srcId="{D08EEF78-8C55-41FD-AC77-B202F55A2493}" destId="{A565E1BF-63AF-4670-A996-26EFD65EB787}" srcOrd="1" destOrd="0" presId="urn:microsoft.com/office/officeart/2005/8/layout/vList3"/>
    <dgm:cxn modelId="{D697A8F4-B145-4B4B-BFDA-17F73B3667C2}" type="presParOf" srcId="{21840976-355E-44A2-9D92-29B901DCA90B}" destId="{929FECC6-ABEF-4003-AC69-314F5ECFD54F}" srcOrd="3" destOrd="0" presId="urn:microsoft.com/office/officeart/2005/8/layout/vList3"/>
    <dgm:cxn modelId="{6BAF1C87-A946-4943-BEFA-5816615CA5D3}" type="presParOf" srcId="{21840976-355E-44A2-9D92-29B901DCA90B}" destId="{E58217E1-5006-40C8-B72F-DFB67A4FB82E}" srcOrd="4" destOrd="0" presId="urn:microsoft.com/office/officeart/2005/8/layout/vList3"/>
    <dgm:cxn modelId="{E9BA4D2A-EE25-4086-8CE1-39EBA066ECB9}" type="presParOf" srcId="{E58217E1-5006-40C8-B72F-DFB67A4FB82E}" destId="{021A2F0C-05DF-407B-B914-78D499A7AAFC}" srcOrd="0" destOrd="0" presId="urn:microsoft.com/office/officeart/2005/8/layout/vList3"/>
    <dgm:cxn modelId="{05496669-4905-4CCE-8DE9-B3B8C6D8AAE0}" type="presParOf" srcId="{E58217E1-5006-40C8-B72F-DFB67A4FB82E}" destId="{823C09C4-E629-464F-BEBE-4C9FA1CF75AF}" srcOrd="1" destOrd="0" presId="urn:microsoft.com/office/officeart/2005/8/layout/vList3"/>
    <dgm:cxn modelId="{DE4EB546-D5C6-4327-A849-877044E5A6DB}" type="presParOf" srcId="{21840976-355E-44A2-9D92-29B901DCA90B}" destId="{B869887A-F1E3-4622-8341-3DFC488EA340}" srcOrd="5" destOrd="0" presId="urn:microsoft.com/office/officeart/2005/8/layout/vList3"/>
    <dgm:cxn modelId="{4B8FFF36-87FF-4829-B7C6-09558A9242BC}" type="presParOf" srcId="{21840976-355E-44A2-9D92-29B901DCA90B}" destId="{FFCA6F71-E971-43EA-A421-3C30E90BFF98}" srcOrd="6" destOrd="0" presId="urn:microsoft.com/office/officeart/2005/8/layout/vList3"/>
    <dgm:cxn modelId="{41545A82-4D01-4B13-BC3D-4470FD9BAB27}" type="presParOf" srcId="{FFCA6F71-E971-43EA-A421-3C30E90BFF98}" destId="{C34C59D3-8AE0-409B-A284-4573984F75C9}" srcOrd="0" destOrd="0" presId="urn:microsoft.com/office/officeart/2005/8/layout/vList3"/>
    <dgm:cxn modelId="{179CFFAC-876C-4366-85ED-E4DC021177E9}" type="presParOf" srcId="{FFCA6F71-E971-43EA-A421-3C30E90BFF98}" destId="{D1FC0A02-A356-4AA6-B5B4-16F1452A21E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4519CB-7D52-4972-AF90-1C69003C7A6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168776-F59E-4527-AB52-4F44EC8B1711}">
      <dgm:prSet phldrT="[Text]" phldr="1"/>
      <dgm:spPr/>
      <dgm:t>
        <a:bodyPr/>
        <a:lstStyle/>
        <a:p>
          <a:endParaRPr lang="en-US"/>
        </a:p>
      </dgm:t>
    </dgm:pt>
    <dgm:pt modelId="{491E6546-8223-471F-9D96-01DCE844354D}" type="parTrans" cxnId="{BC0A2AF2-CDF5-458B-81B2-3957AAC0414F}">
      <dgm:prSet/>
      <dgm:spPr/>
      <dgm:t>
        <a:bodyPr/>
        <a:lstStyle/>
        <a:p>
          <a:endParaRPr lang="en-US"/>
        </a:p>
      </dgm:t>
    </dgm:pt>
    <dgm:pt modelId="{43F09E8A-558B-45F0-B06E-682B0833FAFB}" type="sibTrans" cxnId="{BC0A2AF2-CDF5-458B-81B2-3957AAC0414F}">
      <dgm:prSet/>
      <dgm:spPr/>
      <dgm:t>
        <a:bodyPr/>
        <a:lstStyle/>
        <a:p>
          <a:endParaRPr lang="en-US"/>
        </a:p>
      </dgm:t>
    </dgm:pt>
    <dgm:pt modelId="{8C9F2219-8CC4-4A0F-BF6E-ABAFF770BDCA}">
      <dgm:prSet phldrT="[Text]" custT="1"/>
      <dgm:spPr/>
      <dgm:t>
        <a:bodyPr/>
        <a:lstStyle/>
        <a:p>
          <a:r>
            <a:rPr lang="id-ID" sz="2400" dirty="0"/>
            <a:t>Stabilitas baik</a:t>
          </a:r>
          <a:endParaRPr lang="en-US" sz="2400" dirty="0"/>
        </a:p>
      </dgm:t>
    </dgm:pt>
    <dgm:pt modelId="{156CF09F-A8F2-4CBE-9B96-84808F38CD82}" type="parTrans" cxnId="{0CF3D991-91AE-4545-9E97-A4951ABE473C}">
      <dgm:prSet/>
      <dgm:spPr/>
      <dgm:t>
        <a:bodyPr/>
        <a:lstStyle/>
        <a:p>
          <a:endParaRPr lang="en-US"/>
        </a:p>
      </dgm:t>
    </dgm:pt>
    <dgm:pt modelId="{C49EF1A3-D0A9-4E9B-BC79-C27C88433834}" type="sibTrans" cxnId="{0CF3D991-91AE-4545-9E97-A4951ABE473C}">
      <dgm:prSet/>
      <dgm:spPr/>
      <dgm:t>
        <a:bodyPr/>
        <a:lstStyle/>
        <a:p>
          <a:endParaRPr lang="en-US"/>
        </a:p>
      </dgm:t>
    </dgm:pt>
    <dgm:pt modelId="{F044EDEA-EEB2-4ECE-B82B-9050377BFAD4}">
      <dgm:prSet phldrT="[Text]" custT="1"/>
      <dgm:spPr/>
      <dgm:t>
        <a:bodyPr/>
        <a:lstStyle/>
        <a:p>
          <a:r>
            <a:rPr lang="id-ID" sz="2400" dirty="0"/>
            <a:t>Produktivitas tinggi</a:t>
          </a:r>
          <a:endParaRPr lang="en-US" sz="2400" dirty="0"/>
        </a:p>
      </dgm:t>
    </dgm:pt>
    <dgm:pt modelId="{04FDB2AA-C0C4-48EA-811F-50467032B53C}" type="parTrans" cxnId="{A58FBAFB-58AF-4BCC-A38D-1FEE73263186}">
      <dgm:prSet/>
      <dgm:spPr/>
      <dgm:t>
        <a:bodyPr/>
        <a:lstStyle/>
        <a:p>
          <a:endParaRPr lang="en-US"/>
        </a:p>
      </dgm:t>
    </dgm:pt>
    <dgm:pt modelId="{2BA6E88F-4E32-455E-9906-126ECE42241D}" type="sibTrans" cxnId="{A58FBAFB-58AF-4BCC-A38D-1FEE73263186}">
      <dgm:prSet/>
      <dgm:spPr/>
      <dgm:t>
        <a:bodyPr/>
        <a:lstStyle/>
        <a:p>
          <a:endParaRPr lang="en-US"/>
        </a:p>
      </dgm:t>
    </dgm:pt>
    <dgm:pt modelId="{F0B1B95D-F90B-438C-AD1B-86BFDDC26EAF}">
      <dgm:prSet phldrT="[Text]" phldr="1"/>
      <dgm:spPr/>
      <dgm:t>
        <a:bodyPr/>
        <a:lstStyle/>
        <a:p>
          <a:endParaRPr lang="en-US" dirty="0"/>
        </a:p>
      </dgm:t>
    </dgm:pt>
    <dgm:pt modelId="{BFF7460D-A75D-464C-B5C8-2CE305FECAD7}" type="parTrans" cxnId="{C019D9A1-4EC3-4DED-BB07-6EEA85615FFE}">
      <dgm:prSet/>
      <dgm:spPr/>
      <dgm:t>
        <a:bodyPr/>
        <a:lstStyle/>
        <a:p>
          <a:endParaRPr lang="en-US"/>
        </a:p>
      </dgm:t>
    </dgm:pt>
    <dgm:pt modelId="{A3E6AC3F-3BCF-42CC-B408-0D9CC05AF6EF}" type="sibTrans" cxnId="{C019D9A1-4EC3-4DED-BB07-6EEA85615FFE}">
      <dgm:prSet/>
      <dgm:spPr/>
      <dgm:t>
        <a:bodyPr/>
        <a:lstStyle/>
        <a:p>
          <a:endParaRPr lang="en-US"/>
        </a:p>
      </dgm:t>
    </dgm:pt>
    <dgm:pt modelId="{969607A1-5445-4B59-8EB0-89B8E73800D3}">
      <dgm:prSet phldrT="[Text]" custT="1"/>
      <dgm:spPr/>
      <dgm:t>
        <a:bodyPr/>
        <a:lstStyle/>
        <a:p>
          <a:r>
            <a:rPr lang="id-ID" sz="2400" dirty="0"/>
            <a:t>Tahan WBC Tipe 3</a:t>
          </a:r>
          <a:endParaRPr lang="en-US" sz="2400" dirty="0"/>
        </a:p>
      </dgm:t>
    </dgm:pt>
    <dgm:pt modelId="{F181B4A6-50CE-4D34-BB3E-6958D6CE097D}" type="parTrans" cxnId="{19E183EF-9804-4163-B0D6-F6B1DCCA106C}">
      <dgm:prSet/>
      <dgm:spPr/>
      <dgm:t>
        <a:bodyPr/>
        <a:lstStyle/>
        <a:p>
          <a:endParaRPr lang="en-US"/>
        </a:p>
      </dgm:t>
    </dgm:pt>
    <dgm:pt modelId="{B76BEB46-DD28-4B9C-8798-2705C296AD9C}" type="sibTrans" cxnId="{19E183EF-9804-4163-B0D6-F6B1DCCA106C}">
      <dgm:prSet/>
      <dgm:spPr/>
      <dgm:t>
        <a:bodyPr/>
        <a:lstStyle/>
        <a:p>
          <a:endParaRPr lang="en-US"/>
        </a:p>
      </dgm:t>
    </dgm:pt>
    <dgm:pt modelId="{AD805F6E-583B-498C-A6EE-68CAFD05F225}">
      <dgm:prSet phldrT="[Text]" custT="1"/>
      <dgm:spPr/>
      <dgm:t>
        <a:bodyPr/>
        <a:lstStyle/>
        <a:p>
          <a:r>
            <a:rPr lang="id-ID" sz="2400" dirty="0"/>
            <a:t>Tahan HDB dan Tungro</a:t>
          </a:r>
          <a:endParaRPr lang="en-US" sz="2400" dirty="0"/>
        </a:p>
      </dgm:t>
    </dgm:pt>
    <dgm:pt modelId="{A63F3F61-58CD-4435-91EC-593FE953DCC6}" type="parTrans" cxnId="{46A95364-305A-4648-8211-342660B3FF29}">
      <dgm:prSet/>
      <dgm:spPr/>
      <dgm:t>
        <a:bodyPr/>
        <a:lstStyle/>
        <a:p>
          <a:endParaRPr lang="en-US"/>
        </a:p>
      </dgm:t>
    </dgm:pt>
    <dgm:pt modelId="{31F3DE19-42E2-462F-A7E9-4787532D55DB}" type="sibTrans" cxnId="{46A95364-305A-4648-8211-342660B3FF29}">
      <dgm:prSet/>
      <dgm:spPr/>
      <dgm:t>
        <a:bodyPr/>
        <a:lstStyle/>
        <a:p>
          <a:endParaRPr lang="en-US"/>
        </a:p>
      </dgm:t>
    </dgm:pt>
    <dgm:pt modelId="{2A3C2111-448C-4D2E-95D7-3F5647A14A6D}">
      <dgm:prSet phldrT="[Text]" phldr="1"/>
      <dgm:spPr/>
      <dgm:t>
        <a:bodyPr/>
        <a:lstStyle/>
        <a:p>
          <a:endParaRPr lang="en-US"/>
        </a:p>
      </dgm:t>
    </dgm:pt>
    <dgm:pt modelId="{4CB5B1D3-84C4-4749-AABA-F460F7C76CC7}" type="parTrans" cxnId="{BCBCB797-5E60-4369-AC7D-8F49CB37910C}">
      <dgm:prSet/>
      <dgm:spPr/>
      <dgm:t>
        <a:bodyPr/>
        <a:lstStyle/>
        <a:p>
          <a:endParaRPr lang="en-US"/>
        </a:p>
      </dgm:t>
    </dgm:pt>
    <dgm:pt modelId="{08EE17BE-B667-4F02-9CCB-7F36AD1C8CC4}" type="sibTrans" cxnId="{BCBCB797-5E60-4369-AC7D-8F49CB37910C}">
      <dgm:prSet/>
      <dgm:spPr/>
      <dgm:t>
        <a:bodyPr/>
        <a:lstStyle/>
        <a:p>
          <a:endParaRPr lang="en-US"/>
        </a:p>
      </dgm:t>
    </dgm:pt>
    <dgm:pt modelId="{D0FE0E1C-056F-4C88-9F89-686CDDC551A6}">
      <dgm:prSet phldrT="[Text]" custT="1"/>
      <dgm:spPr/>
      <dgm:t>
        <a:bodyPr/>
        <a:lstStyle/>
        <a:p>
          <a:r>
            <a:rPr lang="id-ID" sz="2400" dirty="0"/>
            <a:t>Amilosa rendah</a:t>
          </a:r>
          <a:endParaRPr lang="en-US" sz="2400" dirty="0"/>
        </a:p>
      </dgm:t>
    </dgm:pt>
    <dgm:pt modelId="{DF61F25E-AB0C-420F-B237-A856774DB925}" type="parTrans" cxnId="{84FACFE2-E67D-4022-B62A-59A07CEA4D0C}">
      <dgm:prSet/>
      <dgm:spPr/>
      <dgm:t>
        <a:bodyPr/>
        <a:lstStyle/>
        <a:p>
          <a:endParaRPr lang="en-US"/>
        </a:p>
      </dgm:t>
    </dgm:pt>
    <dgm:pt modelId="{9D1DFDB2-4B53-4BC5-9F4C-CCBA1973B856}" type="sibTrans" cxnId="{84FACFE2-E67D-4022-B62A-59A07CEA4D0C}">
      <dgm:prSet/>
      <dgm:spPr/>
      <dgm:t>
        <a:bodyPr/>
        <a:lstStyle/>
        <a:p>
          <a:endParaRPr lang="en-US"/>
        </a:p>
      </dgm:t>
    </dgm:pt>
    <dgm:pt modelId="{3DFF407F-790D-4958-B0B7-26D83DAEF02C}">
      <dgm:prSet phldrT="[Text]" custT="1"/>
      <dgm:spPr/>
      <dgm:t>
        <a:bodyPr/>
        <a:lstStyle/>
        <a:p>
          <a:r>
            <a:rPr lang="id-ID" sz="2400" dirty="0"/>
            <a:t>Warna putih susu/santan</a:t>
          </a:r>
          <a:endParaRPr lang="en-US" sz="2400" dirty="0"/>
        </a:p>
      </dgm:t>
    </dgm:pt>
    <dgm:pt modelId="{08A69F8E-F425-42C7-93E4-D203A0F2A253}" type="parTrans" cxnId="{231AD0BC-82DC-4E51-8BE9-E3005B944C53}">
      <dgm:prSet/>
      <dgm:spPr/>
      <dgm:t>
        <a:bodyPr/>
        <a:lstStyle/>
        <a:p>
          <a:endParaRPr lang="en-US"/>
        </a:p>
      </dgm:t>
    </dgm:pt>
    <dgm:pt modelId="{8CBED7EA-FD66-463F-AD97-436E99EDBBD9}" type="sibTrans" cxnId="{231AD0BC-82DC-4E51-8BE9-E3005B944C53}">
      <dgm:prSet/>
      <dgm:spPr/>
      <dgm:t>
        <a:bodyPr/>
        <a:lstStyle/>
        <a:p>
          <a:endParaRPr lang="en-US"/>
        </a:p>
      </dgm:t>
    </dgm:pt>
    <dgm:pt modelId="{4C5A6723-4040-4AFC-BCCB-7CF3494C31E4}">
      <dgm:prSet phldrT="[Text]" custT="1"/>
      <dgm:spPr/>
      <dgm:t>
        <a:bodyPr/>
        <a:lstStyle/>
        <a:p>
          <a:r>
            <a:rPr lang="id-ID" sz="2400" dirty="0"/>
            <a:t>% Beras Kepala tinggi</a:t>
          </a:r>
          <a:endParaRPr lang="en-US" sz="2400" dirty="0"/>
        </a:p>
      </dgm:t>
    </dgm:pt>
    <dgm:pt modelId="{D9419F1F-1C4C-4009-9A46-EEBB34F6118E}" type="parTrans" cxnId="{26A71D9D-5196-4FB9-8BD2-FF95303796D0}">
      <dgm:prSet/>
      <dgm:spPr/>
      <dgm:t>
        <a:bodyPr/>
        <a:lstStyle/>
        <a:p>
          <a:endParaRPr lang="en-US"/>
        </a:p>
      </dgm:t>
    </dgm:pt>
    <dgm:pt modelId="{5D2FEAF8-3B91-4FBB-9FE3-468DFDBBBA5B}" type="sibTrans" cxnId="{26A71D9D-5196-4FB9-8BD2-FF95303796D0}">
      <dgm:prSet/>
      <dgm:spPr/>
      <dgm:t>
        <a:bodyPr/>
        <a:lstStyle/>
        <a:p>
          <a:endParaRPr lang="en-US"/>
        </a:p>
      </dgm:t>
    </dgm:pt>
    <dgm:pt modelId="{4B4C37AE-F9AC-4866-A0B2-FBDDD8E53845}" type="pres">
      <dgm:prSet presAssocID="{144519CB-7D52-4972-AF90-1C69003C7A63}" presName="linearFlow" presStyleCnt="0">
        <dgm:presLayoutVars>
          <dgm:dir/>
          <dgm:animLvl val="lvl"/>
          <dgm:resizeHandles val="exact"/>
        </dgm:presLayoutVars>
      </dgm:prSet>
      <dgm:spPr/>
    </dgm:pt>
    <dgm:pt modelId="{B211365D-0AE3-4769-9494-DC2F076057C3}" type="pres">
      <dgm:prSet presAssocID="{29168776-F59E-4527-AB52-4F44EC8B1711}" presName="composite" presStyleCnt="0"/>
      <dgm:spPr/>
    </dgm:pt>
    <dgm:pt modelId="{B3D9D1DE-5A89-4083-A8E1-81F1637BD539}" type="pres">
      <dgm:prSet presAssocID="{29168776-F59E-4527-AB52-4F44EC8B171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148F012-BDC4-400A-A9E0-1503307EB661}" type="pres">
      <dgm:prSet presAssocID="{29168776-F59E-4527-AB52-4F44EC8B1711}" presName="descendantText" presStyleLbl="alignAcc1" presStyleIdx="0" presStyleCnt="3" custScaleY="144027" custLinFactNeighborX="-1895" custLinFactNeighborY="-4103">
        <dgm:presLayoutVars>
          <dgm:bulletEnabled val="1"/>
        </dgm:presLayoutVars>
      </dgm:prSet>
      <dgm:spPr/>
    </dgm:pt>
    <dgm:pt modelId="{562F1767-D181-4459-BC09-438E24C352AE}" type="pres">
      <dgm:prSet presAssocID="{43F09E8A-558B-45F0-B06E-682B0833FAFB}" presName="sp" presStyleCnt="0"/>
      <dgm:spPr/>
    </dgm:pt>
    <dgm:pt modelId="{762A7FA4-2CE9-42F9-82BD-4F933E2CE727}" type="pres">
      <dgm:prSet presAssocID="{F0B1B95D-F90B-438C-AD1B-86BFDDC26EAF}" presName="composite" presStyleCnt="0"/>
      <dgm:spPr/>
    </dgm:pt>
    <dgm:pt modelId="{7E5B2E0C-BA12-41D3-BEE5-F9F4B43EF56F}" type="pres">
      <dgm:prSet presAssocID="{F0B1B95D-F90B-438C-AD1B-86BFDDC26EA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E0CE610-07D5-47F1-85D8-85590E9825F8}" type="pres">
      <dgm:prSet presAssocID="{F0B1B95D-F90B-438C-AD1B-86BFDDC26EAF}" presName="descendantText" presStyleLbl="alignAcc1" presStyleIdx="1" presStyleCnt="3" custScaleY="131645" custLinFactNeighborX="476" custLinFactNeighborY="22490">
        <dgm:presLayoutVars>
          <dgm:bulletEnabled val="1"/>
        </dgm:presLayoutVars>
      </dgm:prSet>
      <dgm:spPr/>
    </dgm:pt>
    <dgm:pt modelId="{DC819635-16E2-494E-B981-637DE52FF68A}" type="pres">
      <dgm:prSet presAssocID="{A3E6AC3F-3BCF-42CC-B408-0D9CC05AF6EF}" presName="sp" presStyleCnt="0"/>
      <dgm:spPr/>
    </dgm:pt>
    <dgm:pt modelId="{09279B57-D886-4650-AF6C-1EF998A77C11}" type="pres">
      <dgm:prSet presAssocID="{2A3C2111-448C-4D2E-95D7-3F5647A14A6D}" presName="composite" presStyleCnt="0"/>
      <dgm:spPr/>
    </dgm:pt>
    <dgm:pt modelId="{06D05100-18E1-4230-8E38-46BA945FA54A}" type="pres">
      <dgm:prSet presAssocID="{2A3C2111-448C-4D2E-95D7-3F5647A14A6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862995C-B8FC-428D-AA89-C47B8939E2A5}" type="pres">
      <dgm:prSet presAssocID="{2A3C2111-448C-4D2E-95D7-3F5647A14A6D}" presName="descendantText" presStyleLbl="alignAcc1" presStyleIdx="2" presStyleCnt="3" custScaleY="165114" custLinFactNeighborY="33369">
        <dgm:presLayoutVars>
          <dgm:bulletEnabled val="1"/>
        </dgm:presLayoutVars>
      </dgm:prSet>
      <dgm:spPr/>
    </dgm:pt>
  </dgm:ptLst>
  <dgm:cxnLst>
    <dgm:cxn modelId="{7121551A-EA5C-4BD1-B2B7-20DE2E07B196}" type="presOf" srcId="{3DFF407F-790D-4958-B0B7-26D83DAEF02C}" destId="{4862995C-B8FC-428D-AA89-C47B8939E2A5}" srcOrd="0" destOrd="2" presId="urn:microsoft.com/office/officeart/2005/8/layout/chevron2"/>
    <dgm:cxn modelId="{50B74921-F976-4C2A-B14A-CD46ADF3D4E7}" type="presOf" srcId="{4C5A6723-4040-4AFC-BCCB-7CF3494C31E4}" destId="{4862995C-B8FC-428D-AA89-C47B8939E2A5}" srcOrd="0" destOrd="1" presId="urn:microsoft.com/office/officeart/2005/8/layout/chevron2"/>
    <dgm:cxn modelId="{46A95364-305A-4648-8211-342660B3FF29}" srcId="{F0B1B95D-F90B-438C-AD1B-86BFDDC26EAF}" destId="{AD805F6E-583B-498C-A6EE-68CAFD05F225}" srcOrd="1" destOrd="0" parTransId="{A63F3F61-58CD-4435-91EC-593FE953DCC6}" sibTransId="{31F3DE19-42E2-462F-A7E9-4787532D55DB}"/>
    <dgm:cxn modelId="{E2939349-F40C-47EE-8783-C12C4ABD1683}" type="presOf" srcId="{969607A1-5445-4B59-8EB0-89B8E73800D3}" destId="{7E0CE610-07D5-47F1-85D8-85590E9825F8}" srcOrd="0" destOrd="0" presId="urn:microsoft.com/office/officeart/2005/8/layout/chevron2"/>
    <dgm:cxn modelId="{28F49369-B5FD-4568-8764-DDCF6BE921DC}" type="presOf" srcId="{29168776-F59E-4527-AB52-4F44EC8B1711}" destId="{B3D9D1DE-5A89-4083-A8E1-81F1637BD539}" srcOrd="0" destOrd="0" presId="urn:microsoft.com/office/officeart/2005/8/layout/chevron2"/>
    <dgm:cxn modelId="{BD586851-6237-44F0-BFCA-0AAB4EB25D02}" type="presOf" srcId="{D0FE0E1C-056F-4C88-9F89-686CDDC551A6}" destId="{4862995C-B8FC-428D-AA89-C47B8939E2A5}" srcOrd="0" destOrd="0" presId="urn:microsoft.com/office/officeart/2005/8/layout/chevron2"/>
    <dgm:cxn modelId="{576C2F55-39E3-4B2F-ACDC-8D7342BB1995}" type="presOf" srcId="{F044EDEA-EEB2-4ECE-B82B-9050377BFAD4}" destId="{B148F012-BDC4-400A-A9E0-1503307EB661}" srcOrd="0" destOrd="1" presId="urn:microsoft.com/office/officeart/2005/8/layout/chevron2"/>
    <dgm:cxn modelId="{E30EED7E-2023-479D-96C7-1A07EF009E02}" type="presOf" srcId="{2A3C2111-448C-4D2E-95D7-3F5647A14A6D}" destId="{06D05100-18E1-4230-8E38-46BA945FA54A}" srcOrd="0" destOrd="0" presId="urn:microsoft.com/office/officeart/2005/8/layout/chevron2"/>
    <dgm:cxn modelId="{8036C08D-CA4B-4730-9D5B-A4A3471E23C5}" type="presOf" srcId="{AD805F6E-583B-498C-A6EE-68CAFD05F225}" destId="{7E0CE610-07D5-47F1-85D8-85590E9825F8}" srcOrd="0" destOrd="1" presId="urn:microsoft.com/office/officeart/2005/8/layout/chevron2"/>
    <dgm:cxn modelId="{0CF3D991-91AE-4545-9E97-A4951ABE473C}" srcId="{29168776-F59E-4527-AB52-4F44EC8B1711}" destId="{8C9F2219-8CC4-4A0F-BF6E-ABAFF770BDCA}" srcOrd="0" destOrd="0" parTransId="{156CF09F-A8F2-4CBE-9B96-84808F38CD82}" sibTransId="{C49EF1A3-D0A9-4E9B-BC79-C27C88433834}"/>
    <dgm:cxn modelId="{BCBCB797-5E60-4369-AC7D-8F49CB37910C}" srcId="{144519CB-7D52-4972-AF90-1C69003C7A63}" destId="{2A3C2111-448C-4D2E-95D7-3F5647A14A6D}" srcOrd="2" destOrd="0" parTransId="{4CB5B1D3-84C4-4749-AABA-F460F7C76CC7}" sibTransId="{08EE17BE-B667-4F02-9CCB-7F36AD1C8CC4}"/>
    <dgm:cxn modelId="{26A71D9D-5196-4FB9-8BD2-FF95303796D0}" srcId="{2A3C2111-448C-4D2E-95D7-3F5647A14A6D}" destId="{4C5A6723-4040-4AFC-BCCB-7CF3494C31E4}" srcOrd="1" destOrd="0" parTransId="{D9419F1F-1C4C-4009-9A46-EEBB34F6118E}" sibTransId="{5D2FEAF8-3B91-4FBB-9FE3-468DFDBBBA5B}"/>
    <dgm:cxn modelId="{D0D6599F-943A-4124-BD37-0A62441A649D}" type="presOf" srcId="{F0B1B95D-F90B-438C-AD1B-86BFDDC26EAF}" destId="{7E5B2E0C-BA12-41D3-BEE5-F9F4B43EF56F}" srcOrd="0" destOrd="0" presId="urn:microsoft.com/office/officeart/2005/8/layout/chevron2"/>
    <dgm:cxn modelId="{C019D9A1-4EC3-4DED-BB07-6EEA85615FFE}" srcId="{144519CB-7D52-4972-AF90-1C69003C7A63}" destId="{F0B1B95D-F90B-438C-AD1B-86BFDDC26EAF}" srcOrd="1" destOrd="0" parTransId="{BFF7460D-A75D-464C-B5C8-2CE305FECAD7}" sibTransId="{A3E6AC3F-3BCF-42CC-B408-0D9CC05AF6EF}"/>
    <dgm:cxn modelId="{4C9DABB4-7E97-40E9-A457-1D0293D8D476}" type="presOf" srcId="{144519CB-7D52-4972-AF90-1C69003C7A63}" destId="{4B4C37AE-F9AC-4866-A0B2-FBDDD8E53845}" srcOrd="0" destOrd="0" presId="urn:microsoft.com/office/officeart/2005/8/layout/chevron2"/>
    <dgm:cxn modelId="{42C093BA-027C-43B6-980F-BAEF33ACBF3E}" type="presOf" srcId="{8C9F2219-8CC4-4A0F-BF6E-ABAFF770BDCA}" destId="{B148F012-BDC4-400A-A9E0-1503307EB661}" srcOrd="0" destOrd="0" presId="urn:microsoft.com/office/officeart/2005/8/layout/chevron2"/>
    <dgm:cxn modelId="{231AD0BC-82DC-4E51-8BE9-E3005B944C53}" srcId="{2A3C2111-448C-4D2E-95D7-3F5647A14A6D}" destId="{3DFF407F-790D-4958-B0B7-26D83DAEF02C}" srcOrd="2" destOrd="0" parTransId="{08A69F8E-F425-42C7-93E4-D203A0F2A253}" sibTransId="{8CBED7EA-FD66-463F-AD97-436E99EDBBD9}"/>
    <dgm:cxn modelId="{84FACFE2-E67D-4022-B62A-59A07CEA4D0C}" srcId="{2A3C2111-448C-4D2E-95D7-3F5647A14A6D}" destId="{D0FE0E1C-056F-4C88-9F89-686CDDC551A6}" srcOrd="0" destOrd="0" parTransId="{DF61F25E-AB0C-420F-B237-A856774DB925}" sibTransId="{9D1DFDB2-4B53-4BC5-9F4C-CCBA1973B856}"/>
    <dgm:cxn modelId="{19E183EF-9804-4163-B0D6-F6B1DCCA106C}" srcId="{F0B1B95D-F90B-438C-AD1B-86BFDDC26EAF}" destId="{969607A1-5445-4B59-8EB0-89B8E73800D3}" srcOrd="0" destOrd="0" parTransId="{F181B4A6-50CE-4D34-BB3E-6958D6CE097D}" sibTransId="{B76BEB46-DD28-4B9C-8798-2705C296AD9C}"/>
    <dgm:cxn modelId="{BC0A2AF2-CDF5-458B-81B2-3957AAC0414F}" srcId="{144519CB-7D52-4972-AF90-1C69003C7A63}" destId="{29168776-F59E-4527-AB52-4F44EC8B1711}" srcOrd="0" destOrd="0" parTransId="{491E6546-8223-471F-9D96-01DCE844354D}" sibTransId="{43F09E8A-558B-45F0-B06E-682B0833FAFB}"/>
    <dgm:cxn modelId="{A58FBAFB-58AF-4BCC-A38D-1FEE73263186}" srcId="{29168776-F59E-4527-AB52-4F44EC8B1711}" destId="{F044EDEA-EEB2-4ECE-B82B-9050377BFAD4}" srcOrd="1" destOrd="0" parTransId="{04FDB2AA-C0C4-48EA-811F-50467032B53C}" sibTransId="{2BA6E88F-4E32-455E-9906-126ECE42241D}"/>
    <dgm:cxn modelId="{6E72D088-180A-4ED1-8CBD-B4A4FDDB0A43}" type="presParOf" srcId="{4B4C37AE-F9AC-4866-A0B2-FBDDD8E53845}" destId="{B211365D-0AE3-4769-9494-DC2F076057C3}" srcOrd="0" destOrd="0" presId="urn:microsoft.com/office/officeart/2005/8/layout/chevron2"/>
    <dgm:cxn modelId="{4816B8F5-0E2C-4A9B-BC2D-32F7527E3906}" type="presParOf" srcId="{B211365D-0AE3-4769-9494-DC2F076057C3}" destId="{B3D9D1DE-5A89-4083-A8E1-81F1637BD539}" srcOrd="0" destOrd="0" presId="urn:microsoft.com/office/officeart/2005/8/layout/chevron2"/>
    <dgm:cxn modelId="{6C509AA6-5003-4A57-8B02-E23F6DDB1663}" type="presParOf" srcId="{B211365D-0AE3-4769-9494-DC2F076057C3}" destId="{B148F012-BDC4-400A-A9E0-1503307EB661}" srcOrd="1" destOrd="0" presId="urn:microsoft.com/office/officeart/2005/8/layout/chevron2"/>
    <dgm:cxn modelId="{B8C0D8D8-EE7E-48CC-8BCF-18592D137FAA}" type="presParOf" srcId="{4B4C37AE-F9AC-4866-A0B2-FBDDD8E53845}" destId="{562F1767-D181-4459-BC09-438E24C352AE}" srcOrd="1" destOrd="0" presId="urn:microsoft.com/office/officeart/2005/8/layout/chevron2"/>
    <dgm:cxn modelId="{2F583450-B46C-4D9B-91C2-B75FC4CC30D5}" type="presParOf" srcId="{4B4C37AE-F9AC-4866-A0B2-FBDDD8E53845}" destId="{762A7FA4-2CE9-42F9-82BD-4F933E2CE727}" srcOrd="2" destOrd="0" presId="urn:microsoft.com/office/officeart/2005/8/layout/chevron2"/>
    <dgm:cxn modelId="{14193D6A-4300-495E-946A-328C9AE3CC83}" type="presParOf" srcId="{762A7FA4-2CE9-42F9-82BD-4F933E2CE727}" destId="{7E5B2E0C-BA12-41D3-BEE5-F9F4B43EF56F}" srcOrd="0" destOrd="0" presId="urn:microsoft.com/office/officeart/2005/8/layout/chevron2"/>
    <dgm:cxn modelId="{6CE663E6-5FEB-45E0-BD88-3BA661DF3098}" type="presParOf" srcId="{762A7FA4-2CE9-42F9-82BD-4F933E2CE727}" destId="{7E0CE610-07D5-47F1-85D8-85590E9825F8}" srcOrd="1" destOrd="0" presId="urn:microsoft.com/office/officeart/2005/8/layout/chevron2"/>
    <dgm:cxn modelId="{2A1E2992-4F61-4253-80B2-F4B29732003B}" type="presParOf" srcId="{4B4C37AE-F9AC-4866-A0B2-FBDDD8E53845}" destId="{DC819635-16E2-494E-B981-637DE52FF68A}" srcOrd="3" destOrd="0" presId="urn:microsoft.com/office/officeart/2005/8/layout/chevron2"/>
    <dgm:cxn modelId="{34B4B3F7-89E9-45B5-80A4-EDD982B085A2}" type="presParOf" srcId="{4B4C37AE-F9AC-4866-A0B2-FBDDD8E53845}" destId="{09279B57-D886-4650-AF6C-1EF998A77C11}" srcOrd="4" destOrd="0" presId="urn:microsoft.com/office/officeart/2005/8/layout/chevron2"/>
    <dgm:cxn modelId="{CD565876-8627-424B-B910-87A2D8B48E43}" type="presParOf" srcId="{09279B57-D886-4650-AF6C-1EF998A77C11}" destId="{06D05100-18E1-4230-8E38-46BA945FA54A}" srcOrd="0" destOrd="0" presId="urn:microsoft.com/office/officeart/2005/8/layout/chevron2"/>
    <dgm:cxn modelId="{D32CC4E1-506C-496C-BCDF-1E07A8829E01}" type="presParOf" srcId="{09279B57-D886-4650-AF6C-1EF998A77C11}" destId="{4862995C-B8FC-428D-AA89-C47B8939E2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D23311-4A68-4AAC-881F-3D400EFD69C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B8AD03-824E-4676-BF1B-C71925356151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28575">
          <a:solidFill>
            <a:srgbClr val="C00000"/>
          </a:solidFill>
        </a:ln>
      </dgm:spPr>
      <dgm:t>
        <a:bodyPr/>
        <a:lstStyle/>
        <a:p>
          <a:r>
            <a:rPr lang="id-ID" sz="3200" dirty="0">
              <a:solidFill>
                <a:schemeClr val="tx1"/>
              </a:solidFill>
            </a:rPr>
            <a:t>Pemulia (BB Padi)</a:t>
          </a:r>
          <a:endParaRPr lang="en-US" sz="3200" dirty="0">
            <a:solidFill>
              <a:schemeClr val="tx1"/>
            </a:solidFill>
          </a:endParaRPr>
        </a:p>
      </dgm:t>
    </dgm:pt>
    <dgm:pt modelId="{9FB2901D-6288-4AF1-A026-C5B5CE6AD581}" type="parTrans" cxnId="{3D3D76C6-BBEA-474C-8AAE-FA1427A617E7}">
      <dgm:prSet/>
      <dgm:spPr/>
      <dgm:t>
        <a:bodyPr/>
        <a:lstStyle/>
        <a:p>
          <a:endParaRPr lang="en-US"/>
        </a:p>
      </dgm:t>
    </dgm:pt>
    <dgm:pt modelId="{DC587350-D38C-4280-810E-DA9E4BADF55C}" type="sibTrans" cxnId="{3D3D76C6-BBEA-474C-8AAE-FA1427A617E7}">
      <dgm:prSet/>
      <dgm:spPr/>
      <dgm:t>
        <a:bodyPr/>
        <a:lstStyle/>
        <a:p>
          <a:endParaRPr lang="en-US"/>
        </a:p>
      </dgm:t>
    </dgm:pt>
    <dgm:pt modelId="{5BCC37D1-9492-4E43-93DD-E9C284E8E02B}">
      <dgm:prSet phldrT="[Text]"/>
      <dgm:spPr/>
      <dgm:t>
        <a:bodyPr/>
        <a:lstStyle/>
        <a:p>
          <a:r>
            <a:rPr lang="id-ID" dirty="0"/>
            <a:t>Nucleus Seed</a:t>
          </a:r>
          <a:endParaRPr lang="en-US" dirty="0"/>
        </a:p>
      </dgm:t>
    </dgm:pt>
    <dgm:pt modelId="{9072FCEE-4E21-43FA-B9F3-85407456C36E}" type="parTrans" cxnId="{5AB03C87-F9A1-457E-9143-BE391603B63A}">
      <dgm:prSet/>
      <dgm:spPr/>
      <dgm:t>
        <a:bodyPr/>
        <a:lstStyle/>
        <a:p>
          <a:endParaRPr lang="en-US"/>
        </a:p>
      </dgm:t>
    </dgm:pt>
    <dgm:pt modelId="{CFA764C2-9AA6-434C-8668-772A9051C027}" type="sibTrans" cxnId="{5AB03C87-F9A1-457E-9143-BE391603B63A}">
      <dgm:prSet/>
      <dgm:spPr/>
      <dgm:t>
        <a:bodyPr/>
        <a:lstStyle/>
        <a:p>
          <a:endParaRPr lang="en-US"/>
        </a:p>
      </dgm:t>
    </dgm:pt>
    <dgm:pt modelId="{FBC4F940-5FFB-411C-8326-A0703480C325}">
      <dgm:prSet phldrT="[Text]"/>
      <dgm:spPr/>
      <dgm:t>
        <a:bodyPr/>
        <a:lstStyle/>
        <a:p>
          <a:r>
            <a:rPr lang="id-ID" dirty="0"/>
            <a:t>Breeder Seed</a:t>
          </a:r>
          <a:endParaRPr lang="en-US" dirty="0"/>
        </a:p>
      </dgm:t>
    </dgm:pt>
    <dgm:pt modelId="{F3B86249-8AFF-48FA-BAAB-006E439161F4}" type="parTrans" cxnId="{0F4A6B6E-0FBE-42ED-A835-4618AD431B75}">
      <dgm:prSet/>
      <dgm:spPr/>
      <dgm:t>
        <a:bodyPr/>
        <a:lstStyle/>
        <a:p>
          <a:endParaRPr lang="en-US"/>
        </a:p>
      </dgm:t>
    </dgm:pt>
    <dgm:pt modelId="{560DB484-6474-4D3B-8DC0-57D4C4613A5E}" type="sibTrans" cxnId="{0F4A6B6E-0FBE-42ED-A835-4618AD431B75}">
      <dgm:prSet/>
      <dgm:spPr/>
      <dgm:t>
        <a:bodyPr/>
        <a:lstStyle/>
        <a:p>
          <a:endParaRPr lang="en-US"/>
        </a:p>
      </dgm:t>
    </dgm:pt>
    <dgm:pt modelId="{BADA483A-7CDC-4BB2-B1C5-B814B3F093C4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>
          <a:solidFill>
            <a:srgbClr val="C00000"/>
          </a:solidFill>
        </a:ln>
      </dgm:spPr>
      <dgm:t>
        <a:bodyPr/>
        <a:lstStyle/>
        <a:p>
          <a:r>
            <a:rPr lang="id-ID" sz="3200" dirty="0">
              <a:solidFill>
                <a:schemeClr val="tx1"/>
              </a:solidFill>
            </a:rPr>
            <a:t>Produsen</a:t>
          </a:r>
          <a:endParaRPr lang="en-US" sz="3200" dirty="0">
            <a:solidFill>
              <a:schemeClr val="tx1"/>
            </a:solidFill>
          </a:endParaRPr>
        </a:p>
      </dgm:t>
    </dgm:pt>
    <dgm:pt modelId="{DA5465F9-6BFB-4CE8-8B11-E649EF5B99CF}" type="parTrans" cxnId="{C366F261-D5A9-4892-9D36-7C7A2F2D86B4}">
      <dgm:prSet/>
      <dgm:spPr/>
      <dgm:t>
        <a:bodyPr/>
        <a:lstStyle/>
        <a:p>
          <a:endParaRPr lang="en-US"/>
        </a:p>
      </dgm:t>
    </dgm:pt>
    <dgm:pt modelId="{BF504F5E-57DA-475E-B6C4-5F9BCB0240FD}" type="sibTrans" cxnId="{C366F261-D5A9-4892-9D36-7C7A2F2D86B4}">
      <dgm:prSet/>
      <dgm:spPr/>
      <dgm:t>
        <a:bodyPr/>
        <a:lstStyle/>
        <a:p>
          <a:endParaRPr lang="en-US"/>
        </a:p>
      </dgm:t>
    </dgm:pt>
    <dgm:pt modelId="{B215A827-1029-4410-9382-872F08ADA52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d-ID" dirty="0"/>
            <a:t>Benih Dasar</a:t>
          </a:r>
        </a:p>
        <a:p>
          <a:pPr>
            <a:buFont typeface="Arial" panose="020B0604020202020204" pitchFamily="34" charset="0"/>
            <a:buChar char="•"/>
          </a:pPr>
          <a:r>
            <a:rPr lang="id-ID" dirty="0"/>
            <a:t>Benih Pokok</a:t>
          </a:r>
        </a:p>
        <a:p>
          <a:pPr>
            <a:buFont typeface="Arial" panose="020B0604020202020204" pitchFamily="34" charset="0"/>
            <a:buChar char="•"/>
          </a:pPr>
          <a:r>
            <a:rPr lang="id-ID" dirty="0"/>
            <a:t>Benih Sebar</a:t>
          </a:r>
          <a:endParaRPr lang="en-US" dirty="0"/>
        </a:p>
      </dgm:t>
    </dgm:pt>
    <dgm:pt modelId="{2641D709-425E-45F6-B4FF-AACDB941E26F}" type="parTrans" cxnId="{D000AA4C-DB7D-4865-BDBE-7DBBCE35F16B}">
      <dgm:prSet/>
      <dgm:spPr/>
      <dgm:t>
        <a:bodyPr/>
        <a:lstStyle/>
        <a:p>
          <a:endParaRPr lang="en-US"/>
        </a:p>
      </dgm:t>
    </dgm:pt>
    <dgm:pt modelId="{0907E62F-6466-40FC-8650-C1F6D511661D}" type="sibTrans" cxnId="{D000AA4C-DB7D-4865-BDBE-7DBBCE35F16B}">
      <dgm:prSet/>
      <dgm:spPr/>
      <dgm:t>
        <a:bodyPr/>
        <a:lstStyle/>
        <a:p>
          <a:endParaRPr lang="en-US"/>
        </a:p>
      </dgm:t>
    </dgm:pt>
    <dgm:pt modelId="{B96BF5E4-FA89-4E67-9DF9-C07DF869FBF7}">
      <dgm:prSet phldrT="[Text]"/>
      <dgm:spPr/>
      <dgm:t>
        <a:bodyPr/>
        <a:lstStyle/>
        <a:p>
          <a:r>
            <a:rPr lang="id-ID" dirty="0"/>
            <a:t>Pengawasan BPSB</a:t>
          </a:r>
          <a:endParaRPr lang="en-US" dirty="0"/>
        </a:p>
      </dgm:t>
    </dgm:pt>
    <dgm:pt modelId="{A6BE26F7-2287-4FBF-8C66-AA22B03149B2}" type="parTrans" cxnId="{1B4F70D9-0EF1-4C95-B707-39E66DF3DE86}">
      <dgm:prSet/>
      <dgm:spPr/>
      <dgm:t>
        <a:bodyPr/>
        <a:lstStyle/>
        <a:p>
          <a:endParaRPr lang="en-US"/>
        </a:p>
      </dgm:t>
    </dgm:pt>
    <dgm:pt modelId="{C1E7A12F-EC99-4B83-A586-072BEBCC197E}" type="sibTrans" cxnId="{1B4F70D9-0EF1-4C95-B707-39E66DF3DE86}">
      <dgm:prSet/>
      <dgm:spPr/>
      <dgm:t>
        <a:bodyPr/>
        <a:lstStyle/>
        <a:p>
          <a:endParaRPr lang="en-US"/>
        </a:p>
      </dgm:t>
    </dgm:pt>
    <dgm:pt modelId="{708269FD-E1DD-4CE8-8C7C-1D5073C6C95C}" type="pres">
      <dgm:prSet presAssocID="{74D23311-4A68-4AAC-881F-3D400EFD69C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AD5666-AB4D-4DD2-B77C-BC40067F290B}" type="pres">
      <dgm:prSet presAssocID="{27B8AD03-824E-4676-BF1B-C71925356151}" presName="root" presStyleCnt="0"/>
      <dgm:spPr/>
    </dgm:pt>
    <dgm:pt modelId="{40954ACF-85D3-4599-A9A5-6A5F3BBC4D25}" type="pres">
      <dgm:prSet presAssocID="{27B8AD03-824E-4676-BF1B-C71925356151}" presName="rootComposite" presStyleCnt="0"/>
      <dgm:spPr/>
    </dgm:pt>
    <dgm:pt modelId="{421CC25C-826D-45ED-921E-689EAB1DAEAB}" type="pres">
      <dgm:prSet presAssocID="{27B8AD03-824E-4676-BF1B-C71925356151}" presName="rootText" presStyleLbl="node1" presStyleIdx="0" presStyleCnt="2"/>
      <dgm:spPr/>
    </dgm:pt>
    <dgm:pt modelId="{416AA84C-F32A-44D5-82C2-E7B72D5A8745}" type="pres">
      <dgm:prSet presAssocID="{27B8AD03-824E-4676-BF1B-C71925356151}" presName="rootConnector" presStyleLbl="node1" presStyleIdx="0" presStyleCnt="2"/>
      <dgm:spPr/>
    </dgm:pt>
    <dgm:pt modelId="{43107B07-4532-4072-B9F4-9943720CAA45}" type="pres">
      <dgm:prSet presAssocID="{27B8AD03-824E-4676-BF1B-C71925356151}" presName="childShape" presStyleCnt="0"/>
      <dgm:spPr/>
    </dgm:pt>
    <dgm:pt modelId="{91BF673F-4A01-4FBB-8648-19C95E08B297}" type="pres">
      <dgm:prSet presAssocID="{9072FCEE-4E21-43FA-B9F3-85407456C36E}" presName="Name13" presStyleLbl="parChTrans1D2" presStyleIdx="0" presStyleCnt="4"/>
      <dgm:spPr/>
    </dgm:pt>
    <dgm:pt modelId="{BFA293F2-D930-4DF6-AD06-74B23151CD14}" type="pres">
      <dgm:prSet presAssocID="{5BCC37D1-9492-4E43-93DD-E9C284E8E02B}" presName="childText" presStyleLbl="bgAcc1" presStyleIdx="0" presStyleCnt="4">
        <dgm:presLayoutVars>
          <dgm:bulletEnabled val="1"/>
        </dgm:presLayoutVars>
      </dgm:prSet>
      <dgm:spPr/>
    </dgm:pt>
    <dgm:pt modelId="{E424A42C-6A4C-4A29-B1A2-AA0F8C66A2C8}" type="pres">
      <dgm:prSet presAssocID="{F3B86249-8AFF-48FA-BAAB-006E439161F4}" presName="Name13" presStyleLbl="parChTrans1D2" presStyleIdx="1" presStyleCnt="4"/>
      <dgm:spPr/>
    </dgm:pt>
    <dgm:pt modelId="{58B98DFC-7D16-44AD-9AC3-B219FEE71FD7}" type="pres">
      <dgm:prSet presAssocID="{FBC4F940-5FFB-411C-8326-A0703480C325}" presName="childText" presStyleLbl="bgAcc1" presStyleIdx="1" presStyleCnt="4">
        <dgm:presLayoutVars>
          <dgm:bulletEnabled val="1"/>
        </dgm:presLayoutVars>
      </dgm:prSet>
      <dgm:spPr/>
    </dgm:pt>
    <dgm:pt modelId="{37972B8C-93B7-4EA9-9095-285D706AFE89}" type="pres">
      <dgm:prSet presAssocID="{BADA483A-7CDC-4BB2-B1C5-B814B3F093C4}" presName="root" presStyleCnt="0"/>
      <dgm:spPr/>
    </dgm:pt>
    <dgm:pt modelId="{79BFF1BB-09A6-4114-9DA6-648116EE9818}" type="pres">
      <dgm:prSet presAssocID="{BADA483A-7CDC-4BB2-B1C5-B814B3F093C4}" presName="rootComposite" presStyleCnt="0"/>
      <dgm:spPr/>
    </dgm:pt>
    <dgm:pt modelId="{4A342853-FE28-4750-8901-15C64CB5AB62}" type="pres">
      <dgm:prSet presAssocID="{BADA483A-7CDC-4BB2-B1C5-B814B3F093C4}" presName="rootText" presStyleLbl="node1" presStyleIdx="1" presStyleCnt="2"/>
      <dgm:spPr/>
    </dgm:pt>
    <dgm:pt modelId="{2503C5BD-A4AC-4F0A-83DE-1680B7D70A3D}" type="pres">
      <dgm:prSet presAssocID="{BADA483A-7CDC-4BB2-B1C5-B814B3F093C4}" presName="rootConnector" presStyleLbl="node1" presStyleIdx="1" presStyleCnt="2"/>
      <dgm:spPr/>
    </dgm:pt>
    <dgm:pt modelId="{6FDC0491-30B0-49EC-AC04-CDAF4C5DF1E5}" type="pres">
      <dgm:prSet presAssocID="{BADA483A-7CDC-4BB2-B1C5-B814B3F093C4}" presName="childShape" presStyleCnt="0"/>
      <dgm:spPr/>
    </dgm:pt>
    <dgm:pt modelId="{3DC48264-CAA1-4157-A7FB-122FED251589}" type="pres">
      <dgm:prSet presAssocID="{2641D709-425E-45F6-B4FF-AACDB941E26F}" presName="Name13" presStyleLbl="parChTrans1D2" presStyleIdx="2" presStyleCnt="4"/>
      <dgm:spPr/>
    </dgm:pt>
    <dgm:pt modelId="{CE5D5598-8BB3-42AB-9C12-C764B5D112C2}" type="pres">
      <dgm:prSet presAssocID="{B215A827-1029-4410-9382-872F08ADA52C}" presName="childText" presStyleLbl="bgAcc1" presStyleIdx="2" presStyleCnt="4">
        <dgm:presLayoutVars>
          <dgm:bulletEnabled val="1"/>
        </dgm:presLayoutVars>
      </dgm:prSet>
      <dgm:spPr/>
    </dgm:pt>
    <dgm:pt modelId="{8E5966F3-BD5C-439D-AA05-4792102CF5A3}" type="pres">
      <dgm:prSet presAssocID="{A6BE26F7-2287-4FBF-8C66-AA22B03149B2}" presName="Name13" presStyleLbl="parChTrans1D2" presStyleIdx="3" presStyleCnt="4"/>
      <dgm:spPr/>
    </dgm:pt>
    <dgm:pt modelId="{156082D8-6CDB-460B-8CA1-63CE6C61A5BB}" type="pres">
      <dgm:prSet presAssocID="{B96BF5E4-FA89-4E67-9DF9-C07DF869FBF7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7C30EB08-92E7-4BE1-89E9-190C69C7ED04}" type="presOf" srcId="{FBC4F940-5FFB-411C-8326-A0703480C325}" destId="{58B98DFC-7D16-44AD-9AC3-B219FEE71FD7}" srcOrd="0" destOrd="0" presId="urn:microsoft.com/office/officeart/2005/8/layout/hierarchy3"/>
    <dgm:cxn modelId="{1D244D15-E5CA-4426-9ECD-202B54A075BE}" type="presOf" srcId="{B96BF5E4-FA89-4E67-9DF9-C07DF869FBF7}" destId="{156082D8-6CDB-460B-8CA1-63CE6C61A5BB}" srcOrd="0" destOrd="0" presId="urn:microsoft.com/office/officeart/2005/8/layout/hierarchy3"/>
    <dgm:cxn modelId="{27D8991D-6B64-471D-8782-1A9CB91355E9}" type="presOf" srcId="{BADA483A-7CDC-4BB2-B1C5-B814B3F093C4}" destId="{4A342853-FE28-4750-8901-15C64CB5AB62}" srcOrd="0" destOrd="0" presId="urn:microsoft.com/office/officeart/2005/8/layout/hierarchy3"/>
    <dgm:cxn modelId="{60C7F660-F8FB-4FAD-9733-5F39F9374090}" type="presOf" srcId="{2641D709-425E-45F6-B4FF-AACDB941E26F}" destId="{3DC48264-CAA1-4157-A7FB-122FED251589}" srcOrd="0" destOrd="0" presId="urn:microsoft.com/office/officeart/2005/8/layout/hierarchy3"/>
    <dgm:cxn modelId="{C366F261-D5A9-4892-9D36-7C7A2F2D86B4}" srcId="{74D23311-4A68-4AAC-881F-3D400EFD69C8}" destId="{BADA483A-7CDC-4BB2-B1C5-B814B3F093C4}" srcOrd="1" destOrd="0" parTransId="{DA5465F9-6BFB-4CE8-8B11-E649EF5B99CF}" sibTransId="{BF504F5E-57DA-475E-B6C4-5F9BCB0240FD}"/>
    <dgm:cxn modelId="{DC57B162-1B1F-482D-B837-45BFB7B1BA30}" type="presOf" srcId="{B215A827-1029-4410-9382-872F08ADA52C}" destId="{CE5D5598-8BB3-42AB-9C12-C764B5D112C2}" srcOrd="0" destOrd="0" presId="urn:microsoft.com/office/officeart/2005/8/layout/hierarchy3"/>
    <dgm:cxn modelId="{CD62506A-7A61-455C-B296-B68D2ED6D9C0}" type="presOf" srcId="{27B8AD03-824E-4676-BF1B-C71925356151}" destId="{421CC25C-826D-45ED-921E-689EAB1DAEAB}" srcOrd="0" destOrd="0" presId="urn:microsoft.com/office/officeart/2005/8/layout/hierarchy3"/>
    <dgm:cxn modelId="{D000AA4C-DB7D-4865-BDBE-7DBBCE35F16B}" srcId="{BADA483A-7CDC-4BB2-B1C5-B814B3F093C4}" destId="{B215A827-1029-4410-9382-872F08ADA52C}" srcOrd="0" destOrd="0" parTransId="{2641D709-425E-45F6-B4FF-AACDB941E26F}" sibTransId="{0907E62F-6466-40FC-8650-C1F6D511661D}"/>
    <dgm:cxn modelId="{0F4A6B6E-0FBE-42ED-A835-4618AD431B75}" srcId="{27B8AD03-824E-4676-BF1B-C71925356151}" destId="{FBC4F940-5FFB-411C-8326-A0703480C325}" srcOrd="1" destOrd="0" parTransId="{F3B86249-8AFF-48FA-BAAB-006E439161F4}" sibTransId="{560DB484-6474-4D3B-8DC0-57D4C4613A5E}"/>
    <dgm:cxn modelId="{CF6AB971-FA0F-42BF-946E-8CE36030EBCF}" type="presOf" srcId="{5BCC37D1-9492-4E43-93DD-E9C284E8E02B}" destId="{BFA293F2-D930-4DF6-AD06-74B23151CD14}" srcOrd="0" destOrd="0" presId="urn:microsoft.com/office/officeart/2005/8/layout/hierarchy3"/>
    <dgm:cxn modelId="{9AB27756-6A37-4B3B-8824-9A469853522C}" type="presOf" srcId="{F3B86249-8AFF-48FA-BAAB-006E439161F4}" destId="{E424A42C-6A4C-4A29-B1A2-AA0F8C66A2C8}" srcOrd="0" destOrd="0" presId="urn:microsoft.com/office/officeart/2005/8/layout/hierarchy3"/>
    <dgm:cxn modelId="{22DEE058-6591-4AAB-A6E8-3C6974D855E0}" type="presOf" srcId="{74D23311-4A68-4AAC-881F-3D400EFD69C8}" destId="{708269FD-E1DD-4CE8-8C7C-1D5073C6C95C}" srcOrd="0" destOrd="0" presId="urn:microsoft.com/office/officeart/2005/8/layout/hierarchy3"/>
    <dgm:cxn modelId="{3FA23C7D-D589-47DB-909B-86E27394CEAF}" type="presOf" srcId="{BADA483A-7CDC-4BB2-B1C5-B814B3F093C4}" destId="{2503C5BD-A4AC-4F0A-83DE-1680B7D70A3D}" srcOrd="1" destOrd="0" presId="urn:microsoft.com/office/officeart/2005/8/layout/hierarchy3"/>
    <dgm:cxn modelId="{1DEC0F80-185B-4559-BE0A-9B5BACF73909}" type="presOf" srcId="{27B8AD03-824E-4676-BF1B-C71925356151}" destId="{416AA84C-F32A-44D5-82C2-E7B72D5A8745}" srcOrd="1" destOrd="0" presId="urn:microsoft.com/office/officeart/2005/8/layout/hierarchy3"/>
    <dgm:cxn modelId="{5AB03C87-F9A1-457E-9143-BE391603B63A}" srcId="{27B8AD03-824E-4676-BF1B-C71925356151}" destId="{5BCC37D1-9492-4E43-93DD-E9C284E8E02B}" srcOrd="0" destOrd="0" parTransId="{9072FCEE-4E21-43FA-B9F3-85407456C36E}" sibTransId="{CFA764C2-9AA6-434C-8668-772A9051C027}"/>
    <dgm:cxn modelId="{389E23A9-5291-4D35-9549-664B33E7E0CF}" type="presOf" srcId="{9072FCEE-4E21-43FA-B9F3-85407456C36E}" destId="{91BF673F-4A01-4FBB-8648-19C95E08B297}" srcOrd="0" destOrd="0" presId="urn:microsoft.com/office/officeart/2005/8/layout/hierarchy3"/>
    <dgm:cxn modelId="{AB79AEC1-632D-49E8-85B8-DCD895B84B75}" type="presOf" srcId="{A6BE26F7-2287-4FBF-8C66-AA22B03149B2}" destId="{8E5966F3-BD5C-439D-AA05-4792102CF5A3}" srcOrd="0" destOrd="0" presId="urn:microsoft.com/office/officeart/2005/8/layout/hierarchy3"/>
    <dgm:cxn modelId="{3D3D76C6-BBEA-474C-8AAE-FA1427A617E7}" srcId="{74D23311-4A68-4AAC-881F-3D400EFD69C8}" destId="{27B8AD03-824E-4676-BF1B-C71925356151}" srcOrd="0" destOrd="0" parTransId="{9FB2901D-6288-4AF1-A026-C5B5CE6AD581}" sibTransId="{DC587350-D38C-4280-810E-DA9E4BADF55C}"/>
    <dgm:cxn modelId="{1B4F70D9-0EF1-4C95-B707-39E66DF3DE86}" srcId="{BADA483A-7CDC-4BB2-B1C5-B814B3F093C4}" destId="{B96BF5E4-FA89-4E67-9DF9-C07DF869FBF7}" srcOrd="1" destOrd="0" parTransId="{A6BE26F7-2287-4FBF-8C66-AA22B03149B2}" sibTransId="{C1E7A12F-EC99-4B83-A586-072BEBCC197E}"/>
    <dgm:cxn modelId="{9CE3068C-2F7E-4696-81CC-3AF9F0B3BCE7}" type="presParOf" srcId="{708269FD-E1DD-4CE8-8C7C-1D5073C6C95C}" destId="{ECAD5666-AB4D-4DD2-B77C-BC40067F290B}" srcOrd="0" destOrd="0" presId="urn:microsoft.com/office/officeart/2005/8/layout/hierarchy3"/>
    <dgm:cxn modelId="{837644C7-B21D-4944-B1F8-770DCDD1E534}" type="presParOf" srcId="{ECAD5666-AB4D-4DD2-B77C-BC40067F290B}" destId="{40954ACF-85D3-4599-A9A5-6A5F3BBC4D25}" srcOrd="0" destOrd="0" presId="urn:microsoft.com/office/officeart/2005/8/layout/hierarchy3"/>
    <dgm:cxn modelId="{71C4B3F8-04A1-4AAD-B277-BE51AE151260}" type="presParOf" srcId="{40954ACF-85D3-4599-A9A5-6A5F3BBC4D25}" destId="{421CC25C-826D-45ED-921E-689EAB1DAEAB}" srcOrd="0" destOrd="0" presId="urn:microsoft.com/office/officeart/2005/8/layout/hierarchy3"/>
    <dgm:cxn modelId="{493CBFC9-6801-47E1-8651-1BA542948D51}" type="presParOf" srcId="{40954ACF-85D3-4599-A9A5-6A5F3BBC4D25}" destId="{416AA84C-F32A-44D5-82C2-E7B72D5A8745}" srcOrd="1" destOrd="0" presId="urn:microsoft.com/office/officeart/2005/8/layout/hierarchy3"/>
    <dgm:cxn modelId="{1ECE6C57-4DDA-442F-B0EB-AD9CCC1F9886}" type="presParOf" srcId="{ECAD5666-AB4D-4DD2-B77C-BC40067F290B}" destId="{43107B07-4532-4072-B9F4-9943720CAA45}" srcOrd="1" destOrd="0" presId="urn:microsoft.com/office/officeart/2005/8/layout/hierarchy3"/>
    <dgm:cxn modelId="{7617B6B8-1F53-4E62-9FF5-DE92E5A00C5B}" type="presParOf" srcId="{43107B07-4532-4072-B9F4-9943720CAA45}" destId="{91BF673F-4A01-4FBB-8648-19C95E08B297}" srcOrd="0" destOrd="0" presId="urn:microsoft.com/office/officeart/2005/8/layout/hierarchy3"/>
    <dgm:cxn modelId="{89F3271C-AE02-4C96-8639-C03FD725C44D}" type="presParOf" srcId="{43107B07-4532-4072-B9F4-9943720CAA45}" destId="{BFA293F2-D930-4DF6-AD06-74B23151CD14}" srcOrd="1" destOrd="0" presId="urn:microsoft.com/office/officeart/2005/8/layout/hierarchy3"/>
    <dgm:cxn modelId="{8FD85D59-9480-491B-9AB3-3C477C401590}" type="presParOf" srcId="{43107B07-4532-4072-B9F4-9943720CAA45}" destId="{E424A42C-6A4C-4A29-B1A2-AA0F8C66A2C8}" srcOrd="2" destOrd="0" presId="urn:microsoft.com/office/officeart/2005/8/layout/hierarchy3"/>
    <dgm:cxn modelId="{A30B550C-BB3F-41EB-A721-DB41A019C5D2}" type="presParOf" srcId="{43107B07-4532-4072-B9F4-9943720CAA45}" destId="{58B98DFC-7D16-44AD-9AC3-B219FEE71FD7}" srcOrd="3" destOrd="0" presId="urn:microsoft.com/office/officeart/2005/8/layout/hierarchy3"/>
    <dgm:cxn modelId="{D7BF2943-E76C-4524-BCAD-8CB13DCAA281}" type="presParOf" srcId="{708269FD-E1DD-4CE8-8C7C-1D5073C6C95C}" destId="{37972B8C-93B7-4EA9-9095-285D706AFE89}" srcOrd="1" destOrd="0" presId="urn:microsoft.com/office/officeart/2005/8/layout/hierarchy3"/>
    <dgm:cxn modelId="{FC9CC623-80F2-438A-B019-5A006231A566}" type="presParOf" srcId="{37972B8C-93B7-4EA9-9095-285D706AFE89}" destId="{79BFF1BB-09A6-4114-9DA6-648116EE9818}" srcOrd="0" destOrd="0" presId="urn:microsoft.com/office/officeart/2005/8/layout/hierarchy3"/>
    <dgm:cxn modelId="{8F5701C5-66C3-4F90-92C1-6ECFDF90BC72}" type="presParOf" srcId="{79BFF1BB-09A6-4114-9DA6-648116EE9818}" destId="{4A342853-FE28-4750-8901-15C64CB5AB62}" srcOrd="0" destOrd="0" presId="urn:microsoft.com/office/officeart/2005/8/layout/hierarchy3"/>
    <dgm:cxn modelId="{2EBBEC1E-FB98-41A0-A1CB-CE5D0EFC8766}" type="presParOf" srcId="{79BFF1BB-09A6-4114-9DA6-648116EE9818}" destId="{2503C5BD-A4AC-4F0A-83DE-1680B7D70A3D}" srcOrd="1" destOrd="0" presId="urn:microsoft.com/office/officeart/2005/8/layout/hierarchy3"/>
    <dgm:cxn modelId="{E27A7F1B-1BE4-45F0-BF19-69D4201B68A0}" type="presParOf" srcId="{37972B8C-93B7-4EA9-9095-285D706AFE89}" destId="{6FDC0491-30B0-49EC-AC04-CDAF4C5DF1E5}" srcOrd="1" destOrd="0" presId="urn:microsoft.com/office/officeart/2005/8/layout/hierarchy3"/>
    <dgm:cxn modelId="{78AA59E6-F6ED-4D25-BCFE-75B717713480}" type="presParOf" srcId="{6FDC0491-30B0-49EC-AC04-CDAF4C5DF1E5}" destId="{3DC48264-CAA1-4157-A7FB-122FED251589}" srcOrd="0" destOrd="0" presId="urn:microsoft.com/office/officeart/2005/8/layout/hierarchy3"/>
    <dgm:cxn modelId="{ED90BA68-0AB6-40B1-9827-41F0294A8FD1}" type="presParOf" srcId="{6FDC0491-30B0-49EC-AC04-CDAF4C5DF1E5}" destId="{CE5D5598-8BB3-42AB-9C12-C764B5D112C2}" srcOrd="1" destOrd="0" presId="urn:microsoft.com/office/officeart/2005/8/layout/hierarchy3"/>
    <dgm:cxn modelId="{7C502A10-8BA2-4A24-8AB8-12FA4053DBE4}" type="presParOf" srcId="{6FDC0491-30B0-49EC-AC04-CDAF4C5DF1E5}" destId="{8E5966F3-BD5C-439D-AA05-4792102CF5A3}" srcOrd="2" destOrd="0" presId="urn:microsoft.com/office/officeart/2005/8/layout/hierarchy3"/>
    <dgm:cxn modelId="{F838983B-C02D-492A-AF73-CFF481455B81}" type="presParOf" srcId="{6FDC0491-30B0-49EC-AC04-CDAF4C5DF1E5}" destId="{156082D8-6CDB-460B-8CA1-63CE6C61A5B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FEA12-61AF-42AC-A186-736F790026DD}">
      <dsp:nvSpPr>
        <dsp:cNvPr id="0" name=""/>
        <dsp:cNvSpPr/>
      </dsp:nvSpPr>
      <dsp:spPr>
        <a:xfrm>
          <a:off x="0" y="472884"/>
          <a:ext cx="8915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43306-9B8A-4291-999C-C9731FF2AFBD}">
      <dsp:nvSpPr>
        <dsp:cNvPr id="0" name=""/>
        <dsp:cNvSpPr/>
      </dsp:nvSpPr>
      <dsp:spPr>
        <a:xfrm>
          <a:off x="445770" y="59604"/>
          <a:ext cx="6240780" cy="826560"/>
        </a:xfrm>
        <a:prstGeom prst="roundRect">
          <a:avLst/>
        </a:prstGeom>
        <a:solidFill>
          <a:schemeClr val="bg1"/>
        </a:solidFill>
        <a:ln w="539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id-ID" sz="2800" kern="1200" dirty="0">
              <a:solidFill>
                <a:schemeClr val="tx1"/>
              </a:solidFill>
            </a:rPr>
            <a:t>Memperbaiki Kualitas</a:t>
          </a:r>
          <a:endParaRPr lang="en-US" sz="2800" kern="1200" dirty="0"/>
        </a:p>
      </dsp:txBody>
      <dsp:txXfrm>
        <a:off x="486119" y="99953"/>
        <a:ext cx="6160082" cy="745862"/>
      </dsp:txXfrm>
    </dsp:sp>
    <dsp:sp modelId="{7BC143B5-12D4-4391-B6B6-4B0C657FA1AF}">
      <dsp:nvSpPr>
        <dsp:cNvPr id="0" name=""/>
        <dsp:cNvSpPr/>
      </dsp:nvSpPr>
      <dsp:spPr>
        <a:xfrm>
          <a:off x="0" y="1742965"/>
          <a:ext cx="8915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480294-F4F2-4B0B-B61E-AFA664FE9DD1}">
      <dsp:nvSpPr>
        <dsp:cNvPr id="0" name=""/>
        <dsp:cNvSpPr/>
      </dsp:nvSpPr>
      <dsp:spPr>
        <a:xfrm>
          <a:off x="445770" y="1329684"/>
          <a:ext cx="6240780" cy="826560"/>
        </a:xfrm>
        <a:prstGeom prst="roundRect">
          <a:avLst/>
        </a:prstGeom>
        <a:solidFill>
          <a:schemeClr val="bg1"/>
        </a:solidFill>
        <a:ln w="4762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id-ID" sz="2800" kern="1200" dirty="0">
              <a:solidFill>
                <a:schemeClr val="tx1"/>
              </a:solidFill>
            </a:rPr>
            <a:t>Varietas lokal unggulan</a:t>
          </a:r>
          <a:endParaRPr lang="en-US" sz="2800" kern="1200" dirty="0"/>
        </a:p>
      </dsp:txBody>
      <dsp:txXfrm>
        <a:off x="486119" y="1370033"/>
        <a:ext cx="6160082" cy="745862"/>
      </dsp:txXfrm>
    </dsp:sp>
    <dsp:sp modelId="{58FD5EB3-52B5-44F0-B636-8910AA7839B4}">
      <dsp:nvSpPr>
        <dsp:cNvPr id="0" name=""/>
        <dsp:cNvSpPr/>
      </dsp:nvSpPr>
      <dsp:spPr>
        <a:xfrm>
          <a:off x="0" y="3013045"/>
          <a:ext cx="8915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CF12B-5062-4783-9C34-81EF4818BDD4}">
      <dsp:nvSpPr>
        <dsp:cNvPr id="0" name=""/>
        <dsp:cNvSpPr/>
      </dsp:nvSpPr>
      <dsp:spPr>
        <a:xfrm>
          <a:off x="445770" y="2599765"/>
          <a:ext cx="6240780" cy="826560"/>
        </a:xfrm>
        <a:prstGeom prst="roundRect">
          <a:avLst/>
        </a:prstGeom>
        <a:solidFill>
          <a:schemeClr val="bg1"/>
        </a:solidFill>
        <a:ln w="5080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id-ID" sz="2800" kern="1200" dirty="0">
              <a:solidFill>
                <a:schemeClr val="tx1"/>
              </a:solidFill>
            </a:rPr>
            <a:t>Kesejahteraan petani</a:t>
          </a:r>
          <a:endParaRPr lang="en-US" sz="2800" kern="1200" dirty="0"/>
        </a:p>
      </dsp:txBody>
      <dsp:txXfrm>
        <a:off x="486119" y="2640114"/>
        <a:ext cx="6160082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38723-29D1-4413-914B-D34D35231BE3}">
      <dsp:nvSpPr>
        <dsp:cNvPr id="0" name=""/>
        <dsp:cNvSpPr/>
      </dsp:nvSpPr>
      <dsp:spPr>
        <a:xfrm>
          <a:off x="38042" y="0"/>
          <a:ext cx="7578090" cy="1133475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600" kern="1200" dirty="0">
              <a:solidFill>
                <a:schemeClr val="tx1"/>
              </a:solidFill>
            </a:rPr>
            <a:t>Pemurnian (6 tahap)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71240" y="33198"/>
        <a:ext cx="6354982" cy="1067079"/>
      </dsp:txXfrm>
    </dsp:sp>
    <dsp:sp modelId="{341CA8A5-2E2B-44CD-BB17-675A100BEAC3}">
      <dsp:nvSpPr>
        <dsp:cNvPr id="0" name=""/>
        <dsp:cNvSpPr/>
      </dsp:nvSpPr>
      <dsp:spPr>
        <a:xfrm>
          <a:off x="573398" y="1295399"/>
          <a:ext cx="7578090" cy="1133475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600" kern="1200" dirty="0">
              <a:solidFill>
                <a:schemeClr val="tx1"/>
              </a:solidFill>
            </a:rPr>
            <a:t>Terpilih 5 galur murni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606596" y="1328597"/>
        <a:ext cx="6106280" cy="1067079"/>
      </dsp:txXfrm>
    </dsp:sp>
    <dsp:sp modelId="{1AADC53A-F844-4F79-AB2B-29B9B7A3B611}">
      <dsp:nvSpPr>
        <dsp:cNvPr id="0" name=""/>
        <dsp:cNvSpPr/>
      </dsp:nvSpPr>
      <dsp:spPr>
        <a:xfrm>
          <a:off x="708707" y="2644775"/>
          <a:ext cx="7578090" cy="1133475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>
              <a:solidFill>
                <a:schemeClr val="tx1"/>
              </a:solidFill>
            </a:rPr>
            <a:t>Observasi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741905" y="2677973"/>
        <a:ext cx="6106280" cy="1067079"/>
      </dsp:txXfrm>
    </dsp:sp>
    <dsp:sp modelId="{5BB45722-9E74-4630-861C-B19A38D5AEE3}">
      <dsp:nvSpPr>
        <dsp:cNvPr id="0" name=""/>
        <dsp:cNvSpPr/>
      </dsp:nvSpPr>
      <dsp:spPr>
        <a:xfrm>
          <a:off x="6841331" y="859551"/>
          <a:ext cx="736758" cy="736758"/>
        </a:xfrm>
        <a:prstGeom prst="downArrow">
          <a:avLst>
            <a:gd name="adj1" fmla="val 55000"/>
            <a:gd name="adj2" fmla="val 45000"/>
          </a:avLst>
        </a:prstGeom>
        <a:solidFill>
          <a:srgbClr val="FEDEF7">
            <a:alpha val="89804"/>
          </a:srgb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007102" y="859551"/>
        <a:ext cx="405216" cy="554410"/>
      </dsp:txXfrm>
    </dsp:sp>
    <dsp:sp modelId="{4CE752B9-4F71-4A69-9119-A5093D68C6C7}">
      <dsp:nvSpPr>
        <dsp:cNvPr id="0" name=""/>
        <dsp:cNvSpPr/>
      </dsp:nvSpPr>
      <dsp:spPr>
        <a:xfrm>
          <a:off x="7290911" y="2174382"/>
          <a:ext cx="736758" cy="736758"/>
        </a:xfrm>
        <a:prstGeom prst="downArrow">
          <a:avLst>
            <a:gd name="adj1" fmla="val 55000"/>
            <a:gd name="adj2" fmla="val 45000"/>
          </a:avLst>
        </a:prstGeom>
        <a:solidFill>
          <a:srgbClr val="FEDEF7">
            <a:alpha val="90000"/>
          </a:srgb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456682" y="2174382"/>
        <a:ext cx="405216" cy="554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8DC6B-262C-43CB-B9FA-2B9873EE8FC8}">
      <dsp:nvSpPr>
        <dsp:cNvPr id="0" name=""/>
        <dsp:cNvSpPr/>
      </dsp:nvSpPr>
      <dsp:spPr>
        <a:xfrm>
          <a:off x="3040940" y="0"/>
          <a:ext cx="4561411" cy="31486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Kec. Salaman, Magelang (MH 2015)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Kec.Sawangan, Magelang (MK dan MH 2015)</a:t>
          </a:r>
          <a:endParaRPr lang="en-US" sz="2400" kern="1200" dirty="0"/>
        </a:p>
      </dsp:txBody>
      <dsp:txXfrm>
        <a:off x="3040940" y="393577"/>
        <a:ext cx="3380681" cy="2361460"/>
      </dsp:txXfrm>
    </dsp:sp>
    <dsp:sp modelId="{C31067BF-323A-4E7E-A67C-27EA89C351FA}">
      <dsp:nvSpPr>
        <dsp:cNvPr id="0" name=""/>
        <dsp:cNvSpPr/>
      </dsp:nvSpPr>
      <dsp:spPr>
        <a:xfrm>
          <a:off x="15143" y="0"/>
          <a:ext cx="3040940" cy="31486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/>
            <a:t>Waktu dan Tempat</a:t>
          </a:r>
          <a:endParaRPr lang="en-US" sz="3200" kern="1200" dirty="0"/>
        </a:p>
      </dsp:txBody>
      <dsp:txXfrm>
        <a:off x="163589" y="148446"/>
        <a:ext cx="2744048" cy="28517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BEC21-561B-44A9-9528-5FD614FD3992}">
      <dsp:nvSpPr>
        <dsp:cNvPr id="0" name=""/>
        <dsp:cNvSpPr/>
      </dsp:nvSpPr>
      <dsp:spPr>
        <a:xfrm rot="10800000">
          <a:off x="1154030" y="25348"/>
          <a:ext cx="3690430" cy="722575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636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id-ID" sz="2400" kern="1200" dirty="0">
              <a:solidFill>
                <a:schemeClr val="tx1"/>
              </a:solidFill>
            </a:rPr>
            <a:t>3 Unit Percobaan</a:t>
          </a:r>
          <a:endParaRPr lang="en-US" sz="2400" kern="1200" dirty="0">
            <a:solidFill>
              <a:schemeClr val="tx1"/>
            </a:solidFill>
          </a:endParaRPr>
        </a:p>
      </dsp:txBody>
      <dsp:txXfrm rot="10800000">
        <a:off x="1334674" y="25348"/>
        <a:ext cx="3509786" cy="722575"/>
      </dsp:txXfrm>
    </dsp:sp>
    <dsp:sp modelId="{0B0A8114-CDEC-41B6-A6BB-EFE547AE62D7}">
      <dsp:nvSpPr>
        <dsp:cNvPr id="0" name=""/>
        <dsp:cNvSpPr/>
      </dsp:nvSpPr>
      <dsp:spPr>
        <a:xfrm>
          <a:off x="748900" y="1684"/>
          <a:ext cx="722575" cy="7225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65E1BF-63AF-4670-A996-26EFD65EB787}">
      <dsp:nvSpPr>
        <dsp:cNvPr id="0" name=""/>
        <dsp:cNvSpPr/>
      </dsp:nvSpPr>
      <dsp:spPr>
        <a:xfrm rot="10800000">
          <a:off x="1107014" y="927764"/>
          <a:ext cx="3690430" cy="722575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636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tx1"/>
              </a:solidFill>
            </a:rPr>
            <a:t>5 galur murni</a:t>
          </a:r>
        </a:p>
      </dsp:txBody>
      <dsp:txXfrm rot="10800000">
        <a:off x="1287658" y="927764"/>
        <a:ext cx="3509786" cy="722575"/>
      </dsp:txXfrm>
    </dsp:sp>
    <dsp:sp modelId="{EA5ED11B-AC72-42C4-899C-D239183AE01F}">
      <dsp:nvSpPr>
        <dsp:cNvPr id="0" name=""/>
        <dsp:cNvSpPr/>
      </dsp:nvSpPr>
      <dsp:spPr>
        <a:xfrm>
          <a:off x="748900" y="939954"/>
          <a:ext cx="722575" cy="7225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C09C4-E629-464F-BEBE-4C9FA1CF75AF}">
      <dsp:nvSpPr>
        <dsp:cNvPr id="0" name=""/>
        <dsp:cNvSpPr/>
      </dsp:nvSpPr>
      <dsp:spPr>
        <a:xfrm rot="10800000">
          <a:off x="1125060" y="1903983"/>
          <a:ext cx="3690430" cy="722575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636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id-ID" sz="2400" kern="1200" dirty="0">
              <a:solidFill>
                <a:schemeClr val="tx1"/>
              </a:solidFill>
            </a:rPr>
            <a:t>3 Varietas Pembanding</a:t>
          </a:r>
          <a:endParaRPr lang="en-US" sz="2400" kern="1200" dirty="0">
            <a:solidFill>
              <a:schemeClr val="tx1"/>
            </a:solidFill>
          </a:endParaRPr>
        </a:p>
      </dsp:txBody>
      <dsp:txXfrm rot="10800000">
        <a:off x="1305704" y="1903983"/>
        <a:ext cx="3509786" cy="722575"/>
      </dsp:txXfrm>
    </dsp:sp>
    <dsp:sp modelId="{021A2F0C-05DF-407B-B914-78D499A7AAFC}">
      <dsp:nvSpPr>
        <dsp:cNvPr id="0" name=""/>
        <dsp:cNvSpPr/>
      </dsp:nvSpPr>
      <dsp:spPr>
        <a:xfrm>
          <a:off x="748900" y="1878224"/>
          <a:ext cx="722575" cy="7225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C0A02-A356-4AA6-B5B4-16F1452A21EB}">
      <dsp:nvSpPr>
        <dsp:cNvPr id="0" name=""/>
        <dsp:cNvSpPr/>
      </dsp:nvSpPr>
      <dsp:spPr>
        <a:xfrm rot="10800000">
          <a:off x="1107014" y="2816493"/>
          <a:ext cx="3690430" cy="722575"/>
        </a:xfrm>
        <a:prstGeom prst="homePlate">
          <a:avLst/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636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id-ID" sz="2400" kern="1200" dirty="0">
              <a:solidFill>
                <a:schemeClr val="tx1"/>
              </a:solidFill>
            </a:rPr>
            <a:t>Rancangan Acak Kelompok</a:t>
          </a:r>
          <a:endParaRPr lang="en-US" sz="2400" kern="1200" dirty="0">
            <a:solidFill>
              <a:schemeClr val="tx1"/>
            </a:solidFill>
          </a:endParaRPr>
        </a:p>
      </dsp:txBody>
      <dsp:txXfrm rot="10800000">
        <a:off x="1287658" y="2816493"/>
        <a:ext cx="3509786" cy="722575"/>
      </dsp:txXfrm>
    </dsp:sp>
    <dsp:sp modelId="{C34C59D3-8AE0-409B-A284-4573984F75C9}">
      <dsp:nvSpPr>
        <dsp:cNvPr id="0" name=""/>
        <dsp:cNvSpPr/>
      </dsp:nvSpPr>
      <dsp:spPr>
        <a:xfrm>
          <a:off x="781633" y="2818178"/>
          <a:ext cx="722575" cy="7225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9D1DE-5A89-4083-A8E1-81F1637BD539}">
      <dsp:nvSpPr>
        <dsp:cNvPr id="0" name=""/>
        <dsp:cNvSpPr/>
      </dsp:nvSpPr>
      <dsp:spPr>
        <a:xfrm rot="5400000">
          <a:off x="-181795" y="359998"/>
          <a:ext cx="1211967" cy="8483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-5400000">
        <a:off x="1" y="602392"/>
        <a:ext cx="848377" cy="363590"/>
      </dsp:txXfrm>
    </dsp:sp>
    <dsp:sp modelId="{B148F012-BDC4-400A-A9E0-1503307EB661}">
      <dsp:nvSpPr>
        <dsp:cNvPr id="0" name=""/>
        <dsp:cNvSpPr/>
      </dsp:nvSpPr>
      <dsp:spPr>
        <a:xfrm rot="5400000">
          <a:off x="3513663" y="-2792628"/>
          <a:ext cx="1134614" cy="6719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Stabilitas baik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Produktivitas tinggi</a:t>
          </a:r>
          <a:endParaRPr lang="en-US" sz="2400" kern="1200" dirty="0"/>
        </a:p>
      </dsp:txBody>
      <dsp:txXfrm rot="-5400000">
        <a:off x="721036" y="55386"/>
        <a:ext cx="6664483" cy="1023840"/>
      </dsp:txXfrm>
    </dsp:sp>
    <dsp:sp modelId="{7E5B2E0C-BA12-41D3-BEE5-F9F4B43EF56F}">
      <dsp:nvSpPr>
        <dsp:cNvPr id="0" name=""/>
        <dsp:cNvSpPr/>
      </dsp:nvSpPr>
      <dsp:spPr>
        <a:xfrm rot="5400000">
          <a:off x="-181795" y="1528592"/>
          <a:ext cx="1211967" cy="8483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 rot="-5400000">
        <a:off x="1" y="1770986"/>
        <a:ext cx="848377" cy="363590"/>
      </dsp:txXfrm>
    </dsp:sp>
    <dsp:sp modelId="{7E0CE610-07D5-47F1-85D8-85590E9825F8}">
      <dsp:nvSpPr>
        <dsp:cNvPr id="0" name=""/>
        <dsp:cNvSpPr/>
      </dsp:nvSpPr>
      <dsp:spPr>
        <a:xfrm rot="5400000">
          <a:off x="3689776" y="-1442077"/>
          <a:ext cx="1037071" cy="6719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Tahan WBC Tipe 3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Tahan HDB dan Tungro</a:t>
          </a:r>
          <a:endParaRPr lang="en-US" sz="2400" kern="1200" dirty="0"/>
        </a:p>
      </dsp:txBody>
      <dsp:txXfrm rot="-5400000">
        <a:off x="848377" y="1449948"/>
        <a:ext cx="6669244" cy="935819"/>
      </dsp:txXfrm>
    </dsp:sp>
    <dsp:sp modelId="{06D05100-18E1-4230-8E38-46BA945FA54A}">
      <dsp:nvSpPr>
        <dsp:cNvPr id="0" name=""/>
        <dsp:cNvSpPr/>
      </dsp:nvSpPr>
      <dsp:spPr>
        <a:xfrm rot="5400000">
          <a:off x="-181795" y="2829016"/>
          <a:ext cx="1211967" cy="8483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-5400000">
        <a:off x="1" y="3071410"/>
        <a:ext cx="848377" cy="363590"/>
      </dsp:txXfrm>
    </dsp:sp>
    <dsp:sp modelId="{4862995C-B8FC-428D-AA89-C47B8939E2A5}">
      <dsp:nvSpPr>
        <dsp:cNvPr id="0" name=""/>
        <dsp:cNvSpPr/>
      </dsp:nvSpPr>
      <dsp:spPr>
        <a:xfrm rot="5400000">
          <a:off x="3557946" y="-146326"/>
          <a:ext cx="1300733" cy="6719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Amilosa rendah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% Beras Kepala tinggi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400" kern="1200" dirty="0"/>
            <a:t>Warna putih susu/santan</a:t>
          </a:r>
          <a:endParaRPr lang="en-US" sz="2400" kern="1200" dirty="0"/>
        </a:p>
      </dsp:txBody>
      <dsp:txXfrm rot="-5400000">
        <a:off x="848378" y="2626739"/>
        <a:ext cx="6656373" cy="11737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CC25C-826D-45ED-921E-689EAB1DAEAB}">
      <dsp:nvSpPr>
        <dsp:cNvPr id="0" name=""/>
        <dsp:cNvSpPr/>
      </dsp:nvSpPr>
      <dsp:spPr>
        <a:xfrm>
          <a:off x="2095803" y="1535"/>
          <a:ext cx="2373924" cy="1186962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285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>
              <a:solidFill>
                <a:schemeClr val="tx1"/>
              </a:solidFill>
            </a:rPr>
            <a:t>Pemulia (BB Padi)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2130568" y="36300"/>
        <a:ext cx="2304394" cy="1117432"/>
      </dsp:txXfrm>
    </dsp:sp>
    <dsp:sp modelId="{91BF673F-4A01-4FBB-8648-19C95E08B297}">
      <dsp:nvSpPr>
        <dsp:cNvPr id="0" name=""/>
        <dsp:cNvSpPr/>
      </dsp:nvSpPr>
      <dsp:spPr>
        <a:xfrm>
          <a:off x="2333195" y="1188498"/>
          <a:ext cx="237392" cy="890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221"/>
              </a:lnTo>
              <a:lnTo>
                <a:pt x="237392" y="89022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293F2-D930-4DF6-AD06-74B23151CD14}">
      <dsp:nvSpPr>
        <dsp:cNvPr id="0" name=""/>
        <dsp:cNvSpPr/>
      </dsp:nvSpPr>
      <dsp:spPr>
        <a:xfrm>
          <a:off x="2570588" y="1485238"/>
          <a:ext cx="1899139" cy="1186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Nucleus Seed</a:t>
          </a:r>
          <a:endParaRPr lang="en-US" sz="2000" kern="1200" dirty="0"/>
        </a:p>
      </dsp:txBody>
      <dsp:txXfrm>
        <a:off x="2605353" y="1520003"/>
        <a:ext cx="1829609" cy="1117432"/>
      </dsp:txXfrm>
    </dsp:sp>
    <dsp:sp modelId="{E424A42C-6A4C-4A29-B1A2-AA0F8C66A2C8}">
      <dsp:nvSpPr>
        <dsp:cNvPr id="0" name=""/>
        <dsp:cNvSpPr/>
      </dsp:nvSpPr>
      <dsp:spPr>
        <a:xfrm>
          <a:off x="2333195" y="1188498"/>
          <a:ext cx="237392" cy="2373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3924"/>
              </a:lnTo>
              <a:lnTo>
                <a:pt x="237392" y="237392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98DFC-7D16-44AD-9AC3-B219FEE71FD7}">
      <dsp:nvSpPr>
        <dsp:cNvPr id="0" name=""/>
        <dsp:cNvSpPr/>
      </dsp:nvSpPr>
      <dsp:spPr>
        <a:xfrm>
          <a:off x="2570588" y="2968941"/>
          <a:ext cx="1899139" cy="1186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Breeder Seed</a:t>
          </a:r>
          <a:endParaRPr lang="en-US" sz="2000" kern="1200" dirty="0"/>
        </a:p>
      </dsp:txBody>
      <dsp:txXfrm>
        <a:off x="2605353" y="3003706"/>
        <a:ext cx="1829609" cy="1117432"/>
      </dsp:txXfrm>
    </dsp:sp>
    <dsp:sp modelId="{4A342853-FE28-4750-8901-15C64CB5AB62}">
      <dsp:nvSpPr>
        <dsp:cNvPr id="0" name=""/>
        <dsp:cNvSpPr/>
      </dsp:nvSpPr>
      <dsp:spPr>
        <a:xfrm>
          <a:off x="5063209" y="1535"/>
          <a:ext cx="2373924" cy="11869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>
              <a:solidFill>
                <a:schemeClr val="tx1"/>
              </a:solidFill>
            </a:rPr>
            <a:t>Produsen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097974" y="36300"/>
        <a:ext cx="2304394" cy="1117432"/>
      </dsp:txXfrm>
    </dsp:sp>
    <dsp:sp modelId="{3DC48264-CAA1-4157-A7FB-122FED251589}">
      <dsp:nvSpPr>
        <dsp:cNvPr id="0" name=""/>
        <dsp:cNvSpPr/>
      </dsp:nvSpPr>
      <dsp:spPr>
        <a:xfrm>
          <a:off x="5300602" y="1188498"/>
          <a:ext cx="237392" cy="890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221"/>
              </a:lnTo>
              <a:lnTo>
                <a:pt x="237392" y="89022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D5598-8BB3-42AB-9C12-C764B5D112C2}">
      <dsp:nvSpPr>
        <dsp:cNvPr id="0" name=""/>
        <dsp:cNvSpPr/>
      </dsp:nvSpPr>
      <dsp:spPr>
        <a:xfrm>
          <a:off x="5537994" y="1485238"/>
          <a:ext cx="1899139" cy="1186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id-ID" sz="2000" kern="1200" dirty="0"/>
            <a:t>Benih Dasar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id-ID" sz="2000" kern="1200" dirty="0"/>
            <a:t>Benih Pokok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id-ID" sz="2000" kern="1200" dirty="0"/>
            <a:t>Benih Sebar</a:t>
          </a:r>
          <a:endParaRPr lang="en-US" sz="2000" kern="1200" dirty="0"/>
        </a:p>
      </dsp:txBody>
      <dsp:txXfrm>
        <a:off x="5572759" y="1520003"/>
        <a:ext cx="1829609" cy="1117432"/>
      </dsp:txXfrm>
    </dsp:sp>
    <dsp:sp modelId="{8E5966F3-BD5C-439D-AA05-4792102CF5A3}">
      <dsp:nvSpPr>
        <dsp:cNvPr id="0" name=""/>
        <dsp:cNvSpPr/>
      </dsp:nvSpPr>
      <dsp:spPr>
        <a:xfrm>
          <a:off x="5300602" y="1188498"/>
          <a:ext cx="237392" cy="2373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3924"/>
              </a:lnTo>
              <a:lnTo>
                <a:pt x="237392" y="237392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082D8-6CDB-460B-8CA1-63CE6C61A5BB}">
      <dsp:nvSpPr>
        <dsp:cNvPr id="0" name=""/>
        <dsp:cNvSpPr/>
      </dsp:nvSpPr>
      <dsp:spPr>
        <a:xfrm>
          <a:off x="5537994" y="2968941"/>
          <a:ext cx="1899139" cy="1186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Pengawasan BPSB</a:t>
          </a:r>
          <a:endParaRPr lang="en-US" sz="2000" kern="1200" dirty="0"/>
        </a:p>
      </dsp:txBody>
      <dsp:txXfrm>
        <a:off x="5572759" y="3003706"/>
        <a:ext cx="1829609" cy="1117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8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4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398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52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400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54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45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4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0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4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2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6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9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8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9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3E3D-82BC-44CA-B0E3-D0C5EDEEF99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90FF01-FE46-4326-B38D-9CBE7F88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3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8C456-2B4F-4537-8D02-8C6A93FDA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49" y="465137"/>
            <a:ext cx="10944225" cy="1963421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Pengembangan Padi Lokal</a:t>
            </a:r>
            <a:br>
              <a:rPr lang="id-ID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id-ID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Mentik Wangi Susu</a:t>
            </a:r>
            <a:br>
              <a:rPr lang="id-ID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id-ID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 Kabupaten Magelang</a:t>
            </a:r>
            <a:endParaRPr lang="en-US" sz="36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26ED3-4C0C-4D6D-888E-49572696F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274" y="4029712"/>
            <a:ext cx="3695701" cy="1972945"/>
          </a:xfrm>
        </p:spPr>
        <p:txBody>
          <a:bodyPr>
            <a:normAutofit/>
          </a:bodyPr>
          <a:lstStyle/>
          <a:p>
            <a:pPr algn="ctr"/>
            <a:r>
              <a:rPr lang="id-ID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Disampaikan oleh :</a:t>
            </a:r>
          </a:p>
          <a:p>
            <a:pPr algn="ctr"/>
            <a:r>
              <a:rPr lang="id-ID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IMAWATI MAGHFIROH</a:t>
            </a:r>
          </a:p>
          <a:p>
            <a:pPr algn="ctr"/>
            <a:r>
              <a:rPr lang="id-ID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S612108006</a:t>
            </a:r>
            <a:endParaRPr lang="en-US" sz="20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7A51FB-34B1-4472-BEF2-4F0AA6C8D87F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50"/>
          <a:stretch/>
        </p:blipFill>
        <p:spPr bwMode="auto">
          <a:xfrm>
            <a:off x="6767195" y="3171825"/>
            <a:ext cx="4196079" cy="25526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68867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49F11-E5E9-4312-A4F3-A9D61666A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625" y="152400"/>
            <a:ext cx="9420823" cy="638175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id-ID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Produksi per Kecamatan di Kabupaten Magelang</a:t>
            </a:r>
            <a:b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3754D7-6F1B-42A0-81BA-416D83529A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38745"/>
              </p:ext>
            </p:extLst>
          </p:nvPr>
        </p:nvGraphicFramePr>
        <p:xfrm>
          <a:off x="2801123" y="790575"/>
          <a:ext cx="7847825" cy="5717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646">
                  <a:extLst>
                    <a:ext uri="{9D8B030D-6E8A-4147-A177-3AD203B41FA5}">
                      <a16:colId xmlns:a16="http://schemas.microsoft.com/office/drawing/2014/main" val="1623616843"/>
                    </a:ext>
                  </a:extLst>
                </a:gridCol>
                <a:gridCol w="2794720">
                  <a:extLst>
                    <a:ext uri="{9D8B030D-6E8A-4147-A177-3AD203B41FA5}">
                      <a16:colId xmlns:a16="http://schemas.microsoft.com/office/drawing/2014/main" val="215681636"/>
                    </a:ext>
                  </a:extLst>
                </a:gridCol>
                <a:gridCol w="1273409">
                  <a:extLst>
                    <a:ext uri="{9D8B030D-6E8A-4147-A177-3AD203B41FA5}">
                      <a16:colId xmlns:a16="http://schemas.microsoft.com/office/drawing/2014/main" val="1992981037"/>
                    </a:ext>
                  </a:extLst>
                </a:gridCol>
                <a:gridCol w="1134129">
                  <a:extLst>
                    <a:ext uri="{9D8B030D-6E8A-4147-A177-3AD203B41FA5}">
                      <a16:colId xmlns:a16="http://schemas.microsoft.com/office/drawing/2014/main" val="721726958"/>
                    </a:ext>
                  </a:extLst>
                </a:gridCol>
                <a:gridCol w="1932921">
                  <a:extLst>
                    <a:ext uri="{9D8B030D-6E8A-4147-A177-3AD203B41FA5}">
                      <a16:colId xmlns:a16="http://schemas.microsoft.com/office/drawing/2014/main" val="4068019938"/>
                    </a:ext>
                  </a:extLst>
                </a:gridCol>
              </a:tblGrid>
              <a:tr h="3521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effectLst/>
                        </a:rPr>
                        <a:t>Kecamatan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effectLst/>
                        </a:rPr>
                        <a:t>Rencana Produksi (ton)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46128"/>
                  </a:ext>
                </a:extLst>
              </a:tr>
              <a:tr h="251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92095590"/>
                  </a:ext>
                </a:extLst>
              </a:tr>
              <a:tr h="365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Sawangan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11.700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13.000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13.000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344184134"/>
                  </a:ext>
                </a:extLst>
              </a:tr>
              <a:tr h="365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Grabag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9.750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11.050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11.700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1596233111"/>
                  </a:ext>
                </a:extLst>
              </a:tr>
              <a:tr h="365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Bandongan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8.450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13.000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13.000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2496505045"/>
                  </a:ext>
                </a:extLst>
              </a:tr>
              <a:tr h="365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Kajoran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7.150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9.750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13.000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3948031513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Salam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4.225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5.070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5.720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2766632604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Kaliangkrik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3.575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3.900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4.875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2029843033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Tempuran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3.575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3.900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5.525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1285415096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Dukun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4.550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6.500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6.500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4087758311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Secang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5.525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6.500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6.500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1865193499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Windusari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5.525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5.525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6.500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354211985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Muntilan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5.525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6.305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7.150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1582113503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Mungkid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5.850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7.800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9.750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2356867130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Mertoyudan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4.225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4.225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5.200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3665589026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Candimulyo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2.600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3.575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3.900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3940983494"/>
                  </a:ext>
                </a:extLst>
              </a:tr>
              <a:tr h="20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Kecamatan Lain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2.275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3.900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4.680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3167734564"/>
                  </a:ext>
                </a:extLst>
              </a:tr>
              <a:tr h="365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Jumlah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84.500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>
                          <a:effectLst/>
                        </a:rPr>
                        <a:t>104.000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800" dirty="0">
                          <a:effectLst/>
                        </a:rPr>
                        <a:t>117.000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88" marR="59788" marT="0" marB="0" anchor="ctr"/>
                </a:tc>
                <a:extLst>
                  <a:ext uri="{0D108BD9-81ED-4DB2-BD59-A6C34878D82A}">
                    <a16:rowId xmlns:a16="http://schemas.microsoft.com/office/drawing/2014/main" val="3388221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27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3132E-DF93-472E-8602-3FAAAA22D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5466" y="420522"/>
            <a:ext cx="3642046" cy="792230"/>
          </a:xfrm>
        </p:spPr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Kesimpulan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77FC9-624B-4EFB-A25C-5EF0DBEF8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4" y="1510749"/>
            <a:ext cx="10177670" cy="4530614"/>
          </a:xfrm>
        </p:spPr>
        <p:txBody>
          <a:bodyPr>
            <a:normAutofit fontScale="92500" lnSpcReduction="10000"/>
          </a:bodyPr>
          <a:lstStyle/>
          <a:p>
            <a:pPr lvl="3">
              <a:buFont typeface="Wingdings" panose="05000000000000000000" pitchFamily="2" charset="2"/>
              <a:buChar char="§"/>
            </a:pPr>
            <a:r>
              <a:rPr lang="id-ID" sz="2800" dirty="0">
                <a:solidFill>
                  <a:schemeClr val="tx1"/>
                </a:solidFill>
              </a:rPr>
              <a:t>Keunggulan :</a:t>
            </a:r>
          </a:p>
          <a:p>
            <a:pPr marL="1714500" lvl="4" indent="0">
              <a:buNone/>
            </a:pPr>
            <a:r>
              <a:rPr lang="id-ID" sz="2800" dirty="0">
                <a:solidFill>
                  <a:schemeClr val="tx1"/>
                </a:solidFill>
              </a:rPr>
              <a:t>	-  Potensi hasil</a:t>
            </a:r>
          </a:p>
          <a:p>
            <a:pPr marL="1714500" lvl="4" indent="0">
              <a:buNone/>
            </a:pPr>
            <a:r>
              <a:rPr lang="id-ID" sz="2800" dirty="0">
                <a:solidFill>
                  <a:schemeClr val="tx1"/>
                </a:solidFill>
              </a:rPr>
              <a:t>	- Penampakan beras</a:t>
            </a:r>
          </a:p>
          <a:p>
            <a:pPr marL="1714500" lvl="4" indent="0">
              <a:buNone/>
            </a:pPr>
            <a:r>
              <a:rPr lang="id-ID" sz="2800" dirty="0">
                <a:solidFill>
                  <a:schemeClr val="tx1"/>
                </a:solidFill>
              </a:rPr>
              <a:t>	- Tekstur nasi pulen</a:t>
            </a:r>
          </a:p>
          <a:p>
            <a:pPr marL="1714500" lvl="4" indent="0">
              <a:buNone/>
            </a:pPr>
            <a:r>
              <a:rPr lang="id-ID" sz="2800" dirty="0">
                <a:solidFill>
                  <a:schemeClr val="tx1"/>
                </a:solidFill>
              </a:rPr>
              <a:t>	- Tahan hama penyakit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id-ID" sz="2800" dirty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id-ID" sz="2800" dirty="0">
                <a:solidFill>
                  <a:schemeClr val="tx1"/>
                </a:solidFill>
              </a:rPr>
              <a:t>Layak menjadi varietas lokal </a:t>
            </a:r>
          </a:p>
          <a:p>
            <a:pPr marL="1371600" lvl="3" indent="0">
              <a:buNone/>
            </a:pPr>
            <a:r>
              <a:rPr lang="id-ID" sz="2800" dirty="0">
                <a:solidFill>
                  <a:schemeClr val="tx1"/>
                </a:solidFill>
              </a:rPr>
              <a:t>   unggulan</a:t>
            </a:r>
          </a:p>
          <a:p>
            <a:pPr marL="1714500" lvl="4" indent="0">
              <a:buNone/>
            </a:pPr>
            <a:r>
              <a:rPr lang="id-ID" sz="2800" dirty="0">
                <a:solidFill>
                  <a:schemeClr val="tx1"/>
                </a:solidFill>
              </a:rPr>
              <a:t>	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98D2EA-90B4-432E-BDA3-8A73D30B6A1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8" r="20176" b="4546"/>
          <a:stretch/>
        </p:blipFill>
        <p:spPr bwMode="auto">
          <a:xfrm>
            <a:off x="8003162" y="2459317"/>
            <a:ext cx="3083857" cy="26334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1778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93812-3016-49D7-A62D-2F59C5FF2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336" y="672429"/>
            <a:ext cx="9680713" cy="55131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3600" dirty="0"/>
          </a:p>
          <a:p>
            <a:pPr marL="0" indent="0" algn="ctr">
              <a:buNone/>
            </a:pPr>
            <a:r>
              <a:rPr lang="id-ID" sz="4000" b="1" dirty="0">
                <a:cs typeface="Arial" panose="020B0604020202020204" pitchFamily="34" charset="0"/>
              </a:rPr>
              <a:t>TERIMA KASIH</a:t>
            </a:r>
            <a:endParaRPr lang="en-US" sz="4000" b="1" dirty="0"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4B81E0-70C6-44AE-8D70-2272AE14BD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398" y="2718786"/>
            <a:ext cx="4897052" cy="316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87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9918A-9B45-4F6D-8344-73016461E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775" y="712886"/>
            <a:ext cx="8628449" cy="5299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400" dirty="0"/>
              <a:t>Saran dari teman-teman terhadap PPT sebelumnya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77CA0-FFFE-4F0E-B5A7-B11226439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302" y="1540189"/>
            <a:ext cx="7527619" cy="3777622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Berikut saran dari teman-teman :</a:t>
            </a:r>
          </a:p>
          <a:p>
            <a:pPr marL="0" indent="0">
              <a:buNone/>
            </a:pPr>
            <a:r>
              <a:rPr lang="id-ID" dirty="0"/>
              <a:t>Mbak Dian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/>
              <a:t>	Antara slide metode dan hasil pengamatan lebih diperjelas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/>
              <a:t>	Tabel matrik keunggulan gunakan 1 warna untuk menunjukkan 		keunggulan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/>
              <a:t>BD, BP, BR jangan disingkat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d-ID" dirty="0"/>
              <a:t>Kesimpulan sesuaikan dengan hasil pengamatan</a:t>
            </a:r>
          </a:p>
          <a:p>
            <a:pPr marL="0" indent="0">
              <a:buNone/>
            </a:pPr>
            <a:r>
              <a:rPr lang="id-ID" dirty="0"/>
              <a:t>Pak Eko dan Ellyn : Tidak ada koreksi, sudah OK</a:t>
            </a:r>
          </a:p>
          <a:p>
            <a:pPr marL="0" indent="0">
              <a:buNone/>
            </a:pPr>
            <a:r>
              <a:rPr lang="id-ID" dirty="0"/>
              <a:t>Dik Muntiah 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d-ID" dirty="0"/>
              <a:t>	Tambahkan waktu dan tempat pelaksanaan penelitian</a:t>
            </a:r>
          </a:p>
          <a:p>
            <a:pPr>
              <a:buFont typeface="Wingdings" panose="05000000000000000000" pitchFamily="2" charset="2"/>
              <a:buChar char="q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038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A973F-47AA-42F9-82D6-1698E70D8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6998" y="542925"/>
            <a:ext cx="5019675" cy="762000"/>
          </a:xfrm>
        </p:spPr>
        <p:txBody>
          <a:bodyPr>
            <a:normAutofit/>
          </a:bodyPr>
          <a:lstStyle/>
          <a:p>
            <a:pPr algn="l"/>
            <a:r>
              <a:rPr lang="id-ID" sz="4000" b="1" dirty="0">
                <a:solidFill>
                  <a:schemeClr val="tx1"/>
                </a:solidFill>
              </a:rPr>
              <a:t>Latar Belakang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4DDBF-A4B9-4D06-8BFB-2B60B69DC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5114" y="2423541"/>
            <a:ext cx="5655469" cy="2781301"/>
          </a:xfrm>
          <a:ln w="38100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d-ID" sz="3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Masih dibudidayakan</a:t>
            </a:r>
          </a:p>
          <a:p>
            <a:pPr algn="l"/>
            <a:endParaRPr lang="id-ID" sz="3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d-ID" sz="3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Nilai jual lebih tinggi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d-ID" sz="3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d-ID" sz="3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Penurunan kualitas</a:t>
            </a:r>
            <a:endParaRPr lang="en-US" sz="3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E14AA9-467B-4BB1-9348-357E1018E54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0" t="15011" r="8085" b="8153"/>
          <a:stretch/>
        </p:blipFill>
        <p:spPr bwMode="auto">
          <a:xfrm rot="5400000">
            <a:off x="1279303" y="3088481"/>
            <a:ext cx="4210050" cy="22431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5083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38904-2CB0-4E55-A835-49F1F3C10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3690"/>
          </a:xfrm>
        </p:spPr>
        <p:txBody>
          <a:bodyPr>
            <a:normAutofit/>
          </a:bodyPr>
          <a:lstStyle/>
          <a:p>
            <a:r>
              <a:rPr lang="id-ID" sz="4000" b="1" dirty="0">
                <a:solidFill>
                  <a:schemeClr val="tx1"/>
                </a:solidFill>
              </a:rPr>
              <a:t>Tujuan :</a:t>
            </a:r>
            <a:endParaRPr lang="en-US" sz="40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6799CD-AE4E-4912-B174-F2E29CA40C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54356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72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FDCB-823E-4408-A77C-410208732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09600"/>
            <a:ext cx="7102302" cy="781050"/>
          </a:xfrm>
        </p:spPr>
        <p:txBody>
          <a:bodyPr>
            <a:noAutofit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Langkah Awal </a:t>
            </a:r>
            <a:r>
              <a:rPr lang="id-ID" dirty="0">
                <a:solidFill>
                  <a:schemeClr val="tx1"/>
                </a:solidFill>
              </a:rPr>
              <a:t>: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B067A8-CAE0-4486-94B6-8A19317F6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47050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332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FF42-1731-4E98-8B93-F51652C0B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589" y="553089"/>
            <a:ext cx="5649275" cy="909951"/>
          </a:xfrm>
        </p:spPr>
        <p:txBody>
          <a:bodyPr>
            <a:normAutofit/>
          </a:bodyPr>
          <a:lstStyle/>
          <a:p>
            <a:r>
              <a:rPr lang="id-ID" b="1" dirty="0"/>
              <a:t>Pelaksanaan Observasi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0D5E9B-26F5-451C-939A-696951D02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38327"/>
              </p:ext>
            </p:extLst>
          </p:nvPr>
        </p:nvGraphicFramePr>
        <p:xfrm>
          <a:off x="2589213" y="2133600"/>
          <a:ext cx="7602352" cy="3148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3398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29A7-ECE7-408F-837E-B9D8833E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847" y="419071"/>
            <a:ext cx="4388900" cy="556990"/>
          </a:xfrm>
        </p:spPr>
        <p:txBody>
          <a:bodyPr>
            <a:normAutofit fontScale="90000"/>
          </a:bodyPr>
          <a:lstStyle/>
          <a:p>
            <a:r>
              <a:rPr lang="id-ID" sz="4000" b="1" dirty="0">
                <a:solidFill>
                  <a:schemeClr val="tx1"/>
                </a:solidFill>
              </a:rPr>
              <a:t>Uji </a:t>
            </a:r>
            <a:r>
              <a:rPr lang="id-ID" b="1" dirty="0">
                <a:solidFill>
                  <a:schemeClr val="tx1"/>
                </a:solidFill>
              </a:rPr>
              <a:t>Observasi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326FDEC-A976-4A03-9536-2CCBEC20B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2014706"/>
              </p:ext>
            </p:extLst>
          </p:nvPr>
        </p:nvGraphicFramePr>
        <p:xfrm>
          <a:off x="2003806" y="1275086"/>
          <a:ext cx="5549519" cy="3540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EF2D645B-2CED-42DD-84AA-E475644CE448}"/>
              </a:ext>
            </a:extLst>
          </p:cNvPr>
          <p:cNvGrpSpPr/>
          <p:nvPr/>
        </p:nvGrpSpPr>
        <p:grpSpPr>
          <a:xfrm>
            <a:off x="3086527" y="5182089"/>
            <a:ext cx="3723086" cy="801649"/>
            <a:chOff x="977875" y="0"/>
            <a:chExt cx="3057271" cy="801649"/>
          </a:xfrm>
        </p:grpSpPr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237906D9-9B24-4D7B-AF31-9B897D8A2802}"/>
                </a:ext>
              </a:extLst>
            </p:cNvPr>
            <p:cNvSpPr/>
            <p:nvPr/>
          </p:nvSpPr>
          <p:spPr>
            <a:xfrm rot="10800000">
              <a:off x="977875" y="0"/>
              <a:ext cx="3057271" cy="801649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Arrow: Pentagon 4">
              <a:extLst>
                <a:ext uri="{FF2B5EF4-FFF2-40B4-BE49-F238E27FC236}">
                  <a16:creationId xmlns:a16="http://schemas.microsoft.com/office/drawing/2014/main" id="{20B59403-B029-4E61-BD36-08FE87E5072C}"/>
                </a:ext>
              </a:extLst>
            </p:cNvPr>
            <p:cNvSpPr txBox="1"/>
            <p:nvPr/>
          </p:nvSpPr>
          <p:spPr>
            <a:xfrm rot="21600000">
              <a:off x="1178287" y="0"/>
              <a:ext cx="2856859" cy="801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3505" tIns="140970" rIns="263144" bIns="140970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700" kern="1200"/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DF7506C7-D95D-47B6-AA46-FE3DEDA37357}"/>
              </a:ext>
            </a:extLst>
          </p:cNvPr>
          <p:cNvSpPr/>
          <p:nvPr/>
        </p:nvSpPr>
        <p:spPr>
          <a:xfrm>
            <a:off x="2736529" y="5182088"/>
            <a:ext cx="801649" cy="80164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126528-7B1B-446C-ADDF-0D303E5DFFCC}"/>
              </a:ext>
            </a:extLst>
          </p:cNvPr>
          <p:cNvSpPr txBox="1"/>
          <p:nvPr/>
        </p:nvSpPr>
        <p:spPr>
          <a:xfrm>
            <a:off x="3330585" y="5182089"/>
            <a:ext cx="347902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1"/>
            <a:r>
              <a:rPr lang="id-ID" sz="2400" dirty="0">
                <a:effectLst/>
                <a:ea typeface="Times New Roman" panose="02020603050405020304" pitchFamily="18" charset="0"/>
              </a:rPr>
              <a:t>uji BNT pada taraf 5% </a:t>
            </a:r>
            <a:endParaRPr lang="en-US" sz="24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8507C35-393F-49E7-B7F2-C3035E47C78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676" y="2975643"/>
            <a:ext cx="3572256" cy="3037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156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8D5C-3EFE-4823-9ABA-52CE6299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4350" y="605060"/>
            <a:ext cx="8911687" cy="1280890"/>
          </a:xfrm>
        </p:spPr>
        <p:txBody>
          <a:bodyPr/>
          <a:lstStyle/>
          <a:p>
            <a:r>
              <a:rPr lang="id-ID" dirty="0"/>
              <a:t>Hasil Pengamatan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CEAB1F-F06D-4808-940F-EB0AAF6DC4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112441"/>
              </p:ext>
            </p:extLst>
          </p:nvPr>
        </p:nvGraphicFramePr>
        <p:xfrm>
          <a:off x="2564350" y="1735455"/>
          <a:ext cx="7568248" cy="386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734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749EE-4C1F-4A3E-A866-AC630FB1D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6975" y="305705"/>
            <a:ext cx="9132887" cy="751570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altLang="en-US" sz="3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Matrik</a:t>
            </a:r>
            <a:r>
              <a:rPr kumimoji="0" lang="en-US" alt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3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Keunggulan</a:t>
            </a:r>
            <a:r>
              <a:rPr kumimoji="0" lang="en-US" alt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d-ID" altLang="en-US" sz="31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kumimoji="0" lang="en-US" altLang="en-US" sz="3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arietas</a:t>
            </a:r>
            <a:r>
              <a:rPr kumimoji="0" lang="en-US" alt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3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Mentik</a:t>
            </a:r>
            <a:r>
              <a:rPr kumimoji="0" lang="en-US" alt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Wangi Susu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767EF14-6E46-4679-AA6F-79F6A5CF3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1350" y="1390650"/>
            <a:ext cx="6591300" cy="4762500"/>
          </a:xfrm>
          <a:ln w="4762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66283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414E6-3B95-4CB8-B8BE-7B13764E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838" y="643160"/>
            <a:ext cx="6259512" cy="814165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engembangan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2302A69-3CB1-4FC3-9FAD-DBA2E4861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261245"/>
              </p:ext>
            </p:extLst>
          </p:nvPr>
        </p:nvGraphicFramePr>
        <p:xfrm>
          <a:off x="1971675" y="2133600"/>
          <a:ext cx="9532938" cy="4157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89255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860</TotalTime>
  <Words>347</Words>
  <Application>Microsoft Office PowerPoint</Application>
  <PresentationFormat>Widescreen</PresentationFormat>
  <Paragraphs>155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Wisp</vt:lpstr>
      <vt:lpstr>Pengembangan Padi Lokal Mentik Wangi Susu di Kabupaten Magelang</vt:lpstr>
      <vt:lpstr>Latar Belakang</vt:lpstr>
      <vt:lpstr>Tujuan :</vt:lpstr>
      <vt:lpstr>Langkah Awal : </vt:lpstr>
      <vt:lpstr>Pelaksanaan Observasi</vt:lpstr>
      <vt:lpstr>Uji Observasi</vt:lpstr>
      <vt:lpstr>Hasil Pengamatan</vt:lpstr>
      <vt:lpstr>Matrik Keunggulan Varietas Mentik Wangi Susu</vt:lpstr>
      <vt:lpstr>Rencana Pengembangan </vt:lpstr>
      <vt:lpstr>Rencana Produksi per Kecamatan di Kabupaten Magelang  </vt:lpstr>
      <vt:lpstr>Kesimpulan</vt:lpstr>
      <vt:lpstr>PowerPoint Presentation</vt:lpstr>
      <vt:lpstr>Saran dari teman-teman terhadap PPT sebelumnya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PADI LOKAL MENTIK WANGI SUSU di KABUPATEN MAGELANG</dc:title>
  <dc:creator>LENOVO</dc:creator>
  <cp:lastModifiedBy>Susilo H Poromarto</cp:lastModifiedBy>
  <cp:revision>18</cp:revision>
  <cp:lastPrinted>2021-09-03T03:51:12Z</cp:lastPrinted>
  <dcterms:created xsi:type="dcterms:W3CDTF">2021-09-02T07:32:01Z</dcterms:created>
  <dcterms:modified xsi:type="dcterms:W3CDTF">2021-09-12T23:54:57Z</dcterms:modified>
</cp:coreProperties>
</file>