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82"/>
    <p:restoredTop sz="96012"/>
  </p:normalViewPr>
  <p:slideViewPr>
    <p:cSldViewPr snapToGrid="0" snapToObjects="1">
      <p:cViewPr varScale="1">
        <p:scale>
          <a:sx n="63" d="100"/>
          <a:sy n="63" d="100"/>
        </p:scale>
        <p:origin x="216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793D-2304-0F8D-DF8E-5D9485933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115" y="388620"/>
            <a:ext cx="9106645" cy="502666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SOSIOLOGI KRIMINAL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PENGERTIAN KEBIJAKAN HUKUM PIDANA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Dosen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Pengampu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Renhalemken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Ginting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S. H., M. H.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Heksa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Raharjo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(S332202005)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 Dewa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Gede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Satya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Yudhayana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Utama (S332202006)</a:t>
            </a:r>
            <a:br>
              <a:rPr lang="en-US" sz="3200" dirty="0"/>
            </a:b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137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1AA5B-DE4F-01DE-68CA-5AFFDC2B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405" y="188558"/>
            <a:ext cx="5702354" cy="140053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LATAR BELAKANG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B5BF-086C-1C29-DA03-71EDF67B1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0" y="1036320"/>
            <a:ext cx="9298013" cy="5212079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Munculnya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kejahatan-kejahatan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dimensi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(new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diemntion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od crime)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negative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iptek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dewasa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ditanggulangi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Singkatnya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kompleks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dihadapi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aparat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penegak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menanggulangi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modern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diimbangi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pembenahan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menyeluruh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kultur,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susbtansi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Jelaslah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(penal policy)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menduduki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sangat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strategis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modern.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garis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dibagi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jalur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penal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jalur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nonpenal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sarana-sarana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diluar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6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4E6E-6078-7546-5C9C-BE8430029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7" y="249518"/>
            <a:ext cx="9404723" cy="140053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RUMUSAN MASALAH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D2347-919B-1272-E7A0-DA98402E1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35" y="2805711"/>
            <a:ext cx="10875329" cy="1889162"/>
          </a:xfrm>
        </p:spPr>
        <p:txBody>
          <a:bodyPr/>
          <a:lstStyle/>
          <a:p>
            <a:pPr lvl="0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B776-5E40-9729-4E25-20E39921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295" y="290159"/>
            <a:ext cx="7705409" cy="888402"/>
          </a:xfrm>
        </p:spPr>
        <p:txBody>
          <a:bodyPr/>
          <a:lstStyle/>
          <a:p>
            <a:r>
              <a:rPr lang="en-US" dirty="0"/>
              <a:t>PEMBAHASAN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1E07-A90D-38FB-E380-B53D22B86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152" y="1483957"/>
            <a:ext cx="11027728" cy="5083883"/>
          </a:xfrm>
        </p:spPr>
        <p:txBody>
          <a:bodyPr>
            <a:no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menanggulangi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kejahatan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tampaknya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persoalan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Hal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terlihat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menunjukkan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dianut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oleh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bangsa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Indonesia.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dianggap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wajar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normal,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seolah-olah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eksistensinya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dipersoalkan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Hal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garis-garis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sebaiknya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ditempuh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pengantar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kiranya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disimak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Nawawi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Arief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kebijkaan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“Kajian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menyangkut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sangat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melengkapi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memperbaharui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9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E2465-51C4-B426-56D8-44A5729B0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729" y="1331259"/>
            <a:ext cx="8946541" cy="4195481"/>
          </a:xfrm>
        </p:spPr>
        <p:txBody>
          <a:bodyPr/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diawali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perundang0undangan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psikotropika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khususnya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normative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legislatif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Kajian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mengamati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psikotropika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peradilan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terpadu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aplikatif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selanjutnya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diteruskan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eksekutif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penelitian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aspek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psikotropika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masukan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perbaikan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penanggulangan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penyalahgunaan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dikemudian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9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857F4-0157-36B9-06E9-4AD99C7E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KASUS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53283-B0B8-E55D-DD10-DB2777EF9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83360"/>
            <a:ext cx="9849168" cy="473456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Zivilia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berawal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penangkapannya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Maret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2019 di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Apartemen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Gading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River View City Home,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Kelapa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Gading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Barat, Jakarta Utara.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ditangkap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menimbang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membungkus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sabu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9,54 kilogram dan 24.000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butir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ekstasi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plastik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klip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polisi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mengaku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pengedar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utang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budi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temannya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jaringan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pengedar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narkoba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Zivilia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dituntut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penjara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seumur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pertimbangannya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jaksa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menilai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memberatkan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menyimpang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merusak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muda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Jaksa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menuntut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114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ayat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juncto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132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ayat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2009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dialami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Zivilia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terbukti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meyakinkan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bersalah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tindak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tau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melawan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perantara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beli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narkotika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golongan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tanaman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beratnya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melebihi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5 (lima) gram.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Terdakwa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Zul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Zivilia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penjara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20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puluh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dan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denda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Rp 1.000.000.000,-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milyar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rupiah).</a:t>
            </a:r>
            <a:endParaRPr lang="en-ID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1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DDC1-1204-4D53-2C9C-4C019D02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197" y="375920"/>
            <a:ext cx="8171926" cy="1112520"/>
          </a:xfrm>
        </p:spPr>
        <p:txBody>
          <a:bodyPr/>
          <a:lstStyle/>
          <a:p>
            <a:r>
              <a:rPr lang="en-US" dirty="0"/>
              <a:t>KESIMPULAN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C3A8F-74E7-DEF7-2F70-9A1E8608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9280" y="1686560"/>
            <a:ext cx="10749280" cy="479552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sekaligus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pada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akhirnya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praktis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dirumuskan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pedoman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undang-undang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putusan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dilihat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mengandung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arti,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mengusahakan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merumuskan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terlihat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Ancel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menyatakan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sekaligus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bertujuan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ndirumuskan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Oleh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karenanya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dimkasud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the positive rules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Ancel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penal policy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Marc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Ancel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pidana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73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B5C60-F4C8-47D1-9545-F25DFA7D4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202" y="2687320"/>
            <a:ext cx="8825659" cy="1981200"/>
          </a:xfrm>
        </p:spPr>
        <p:txBody>
          <a:bodyPr/>
          <a:lstStyle/>
          <a:p>
            <a:r>
              <a:rPr lang="en-US" sz="54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389065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814</Words>
  <Application>Microsoft Macintosh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SOSIOLOGI KRIMINAL PENGERTIAN KEBIJAKAN HUKUM PIDANA  Dosen Pengampu : Dr. Renhalemken Ginting, S. H., M. H.  Anggota Kelompok : Heksa Koes Raharjo (S332202005) I Dewa Gede Satya Yudhayana Wira Utama (S332202006)  </vt:lpstr>
      <vt:lpstr>LATAR BELAKANG </vt:lpstr>
      <vt:lpstr>RUMUSAN MASALAH</vt:lpstr>
      <vt:lpstr>PEMBAHASAN</vt:lpstr>
      <vt:lpstr>PowerPoint Presentation</vt:lpstr>
      <vt:lpstr>CONTOH KASUS</vt:lpstr>
      <vt:lpstr>KESIMPULAN 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SOSIOLOGI KRIMINAL PENGERTIAN KEBIJAKAN HUKUM PIDANA  Dosen Pengampu : Dr. Renhalemken Ginting, S. H., M. H.  Anggota Kelompok : Heksa Koes Raharjo (S332202005) I Dewa Gede Satya Yudhayana Wira Utama (S332202006)  </dc:title>
  <dc:creator>Dewa Satya Dewa Satya</dc:creator>
  <cp:lastModifiedBy>Dewa Satya Dewa Satya</cp:lastModifiedBy>
  <cp:revision>1</cp:revision>
  <dcterms:created xsi:type="dcterms:W3CDTF">2022-06-08T04:51:32Z</dcterms:created>
  <dcterms:modified xsi:type="dcterms:W3CDTF">2022-06-08T06:10:55Z</dcterms:modified>
</cp:coreProperties>
</file>