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2" r:id="rId6"/>
    <p:sldId id="259" r:id="rId7"/>
    <p:sldId id="263" r:id="rId8"/>
    <p:sldId id="260" r:id="rId9"/>
    <p:sldId id="264" r:id="rId10"/>
    <p:sldId id="261" r:id="rId11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id-ID" altLang="en-US"/>
              <a:t>Pembahasan hasil diskusi kelas B</a:t>
            </a:r>
            <a:endParaRPr lang="id-ID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17875" t="37217" r="41665" b="18864"/>
          <a:stretch>
            <a:fillRect/>
          </a:stretch>
        </p:blipFill>
        <p:spPr>
          <a:xfrm>
            <a:off x="156845" y="3602355"/>
            <a:ext cx="5263515" cy="32124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Catatan 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id-ID" altLang="en-US"/>
              <a:t>Karena tidak ada pertanyaan di chat spada maka saya tidak bisa memberi tanggpan terkait isi diskusi</a:t>
            </a:r>
            <a:endParaRPr lang="id-ID" altLang="en-US"/>
          </a:p>
          <a:p>
            <a:r>
              <a:rPr lang="id-ID" altLang="en-US"/>
              <a:t>Presentasi berjalan cukup lancar meski diawal ada sedikit iklan dari chat2 liar</a:t>
            </a:r>
            <a:endParaRPr lang="id-ID" altLang="en-US"/>
          </a:p>
          <a:p>
            <a:r>
              <a:rPr lang="id-ID" altLang="en-US"/>
              <a:t>tanggapan akan sy berikan pada isi presentasi</a:t>
            </a:r>
            <a:endParaRPr lang="id-ID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rcRect l="17316" t="35208" r="42047" b="17877"/>
          <a:stretch>
            <a:fillRect/>
          </a:stretch>
        </p:blipFill>
        <p:spPr>
          <a:xfrm>
            <a:off x="7069455" y="1825625"/>
            <a:ext cx="4792980" cy="3110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id-ID" altLang="en-US"/>
              <a:t>Tanggapan untuk Stya tentang kekuatan asam-basa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id-ID" altLang="en-US"/>
              <a:t>Tulisan review terlalu singkat perlu ditambah ilustrasi yang mengambarkan kekuatan asam</a:t>
            </a:r>
            <a:endParaRPr lang="id-ID" altLang="en-US"/>
          </a:p>
          <a:p>
            <a:r>
              <a:rPr lang="id-ID" altLang="en-US"/>
              <a:t>Makalah stya perlu di tambah kesimpulan dan daftar pustaka</a:t>
            </a:r>
            <a:endParaRPr lang="id-ID" altLang="en-US"/>
          </a:p>
          <a:p>
            <a:r>
              <a:rPr lang="id-ID" altLang="en-US"/>
              <a:t>Inti makalah stya adalah kuat lemahnya asam sangat tergantung arah terbentuknya produk (kesetimbangan antara peruraian dan pembentukan ion-ion)</a:t>
            </a:r>
            <a:endParaRPr lang="id-ID" altLang="en-US"/>
          </a:p>
          <a:p>
            <a:r>
              <a:rPr lang="id-ID" altLang="en-US"/>
              <a:t>Jika kesetimbangan bergeser ke kanan maka asam cenderung bersifat kuat dan dapat dilihat dari nilai Ka yang selama ini kita sebut tetapan ionisasi atau pe;uang suatu senyawa untuk terion atau terurai menjadi ion2 (istilah lain dari disosiasi )</a:t>
            </a:r>
            <a:endParaRPr lang="id-ID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id-ID" altLang="en-US"/>
              <a:t>Gambaran kekuatan asam ketika Ka tidak diketahui</a:t>
            </a:r>
            <a:endParaRPr lang="id-ID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17320" t="36101" r="41065" b="18401"/>
          <a:stretch>
            <a:fillRect/>
          </a:stretch>
        </p:blipFill>
        <p:spPr>
          <a:xfrm>
            <a:off x="2277745" y="1990090"/>
            <a:ext cx="6990715" cy="4297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TANGGAPAN UNTUK RETNO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id-ID" altLang="en-US"/>
              <a:t>Makalah word belum ada jadi blm bisa sy beri komentar</a:t>
            </a:r>
            <a:endParaRPr lang="id-ID" altLang="en-US"/>
          </a:p>
          <a:p>
            <a:r>
              <a:rPr lang="id-ID" altLang="en-US"/>
              <a:t>ppt sudah oke</a:t>
            </a:r>
            <a:endParaRPr lang="id-ID" altLang="en-US"/>
          </a:p>
          <a:p>
            <a:r>
              <a:rPr lang="id-ID" altLang="en-US"/>
              <a:t>Perlu ditegaskan efek pendorong dan penarik elektron (sifat induksi pada gugus) </a:t>
            </a:r>
            <a:endParaRPr lang="id-ID" altLang="en-US"/>
          </a:p>
          <a:p>
            <a:r>
              <a:rPr lang="id-ID" altLang="en-US"/>
              <a:t>contoh mengapa asam asetat lebih asam dari as propionat? asam asetat memiliki sifat pendorong elektron yang lebih lemah  dari as propionat yang memiliki jumlah C lebih banyak. karena sifat pedorong elektron kecil maka asam asetat lebih asam dibanding propionat</a:t>
            </a:r>
            <a:endParaRPr lang="id-ID" altLang="en-US"/>
          </a:p>
          <a:p>
            <a:r>
              <a:rPr lang="id-ID" altLang="en-US"/>
              <a:t>penjelasan lain sudah oke</a:t>
            </a:r>
            <a:endParaRPr lang="id-ID" altLang="en-US"/>
          </a:p>
          <a:p>
            <a:endParaRPr lang="id-ID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Gambaran efek induksi</a:t>
            </a:r>
            <a:endParaRPr lang="id-ID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17525" t="41164" r="40860" b="23814"/>
          <a:stretch>
            <a:fillRect/>
          </a:stretch>
        </p:blipFill>
        <p:spPr>
          <a:xfrm>
            <a:off x="838200" y="1728470"/>
            <a:ext cx="9954895" cy="4711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Tanggapan  untukPundung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id-ID" altLang="en-US"/>
              <a:t>Performa PPT oke</a:t>
            </a:r>
            <a:endParaRPr lang="id-ID" altLang="en-US"/>
          </a:p>
          <a:p>
            <a:r>
              <a:rPr lang="id-ID" altLang="en-US"/>
              <a:t>Perlu ditegaskan lagi konsep peran kation dalam menentukan keasaman.</a:t>
            </a:r>
            <a:endParaRPr lang="id-ID" altLang="en-US"/>
          </a:p>
          <a:p>
            <a:r>
              <a:rPr lang="id-ID" altLang="en-US"/>
              <a:t> Asam kuat yang ditandai dengan muatan ion logam yang besar dan jari-jari kecil, contoh sederhana padatan yang memiliki kandungan Fe</a:t>
            </a:r>
            <a:r>
              <a:rPr lang="id-ID" altLang="en-US" baseline="30000"/>
              <a:t>3+</a:t>
            </a:r>
            <a:r>
              <a:rPr lang="id-ID" altLang="en-US"/>
              <a:t> bersifat lebih asam dibanding padatan dengan kandungan </a:t>
            </a:r>
            <a:r>
              <a:rPr lang="id-ID" altLang="en-US">
                <a:sym typeface="+mn-ea"/>
              </a:rPr>
              <a:t>Fe</a:t>
            </a:r>
            <a:r>
              <a:rPr lang="id-ID" altLang="en-US" baseline="30000">
                <a:sym typeface="+mn-ea"/>
              </a:rPr>
              <a:t>2+</a:t>
            </a:r>
            <a:endParaRPr lang="id-ID" altLang="en-US" baseline="30000">
              <a:sym typeface="+mn-ea"/>
            </a:endParaRPr>
          </a:p>
          <a:p>
            <a:r>
              <a:rPr lang="id-ID" altLang="en-US"/>
              <a:t>perlu diperjelas urutan kekuatan asam dari senyawa Me</a:t>
            </a:r>
            <a:r>
              <a:rPr lang="id-ID" altLang="en-US" baseline="-25000"/>
              <a:t>3</a:t>
            </a:r>
            <a:r>
              <a:rPr lang="id-ID" altLang="en-US"/>
              <a:t>N &gt; Me</a:t>
            </a:r>
            <a:r>
              <a:rPr lang="id-ID" altLang="en-US" baseline="-25000"/>
              <a:t>2</a:t>
            </a:r>
            <a:r>
              <a:rPr lang="id-ID" altLang="en-US"/>
              <a:t>NH &gt;MeNH</a:t>
            </a:r>
            <a:r>
              <a:rPr lang="id-ID" altLang="en-US" baseline="-25000">
                <a:sym typeface="+mn-ea"/>
              </a:rPr>
              <a:t>2</a:t>
            </a:r>
            <a:r>
              <a:rPr lang="id-ID" altLang="en-US"/>
              <a:t> &gt; NH</a:t>
            </a:r>
            <a:r>
              <a:rPr lang="id-ID" altLang="en-US" baseline="-25000">
                <a:sym typeface="+mn-ea"/>
              </a:rPr>
              <a:t>3</a:t>
            </a:r>
            <a:r>
              <a:rPr lang="id-ID" altLang="en-US"/>
              <a:t> jika dilihat dari faktor sterik? mana yang lebih asam dengan mengapa?</a:t>
            </a:r>
            <a:endParaRPr lang="id-ID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Contoh </a:t>
            </a:r>
            <a:endParaRPr lang="id-ID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rcRect l="18945" t="33577" r="42895" b="15511"/>
          <a:stretch>
            <a:fillRect/>
          </a:stretch>
        </p:blipFill>
        <p:spPr>
          <a:xfrm>
            <a:off x="838200" y="2544445"/>
            <a:ext cx="5181600" cy="291274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rcRect l="17623" t="47068" r="41446" b="30281"/>
          <a:stretch>
            <a:fillRect/>
          </a:stretch>
        </p:blipFill>
        <p:spPr>
          <a:xfrm>
            <a:off x="6019800" y="2674620"/>
            <a:ext cx="6009005" cy="18694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6115" y="1019175"/>
            <a:ext cx="4820285" cy="48202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1816</Words>
  <Application>WPS Presentation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Pembahasan hasil diskusi kelas B</dc:title>
  <dc:creator>A515</dc:creator>
  <cp:lastModifiedBy>A515</cp:lastModifiedBy>
  <cp:revision>5</cp:revision>
  <dcterms:created xsi:type="dcterms:W3CDTF">2018-10-14T10:05:23Z</dcterms:created>
  <dcterms:modified xsi:type="dcterms:W3CDTF">2018-10-14T10:42:53Z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