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9DF7B-7AA2-412E-AA3A-A594CF5B37B2}"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145502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9DF7B-7AA2-412E-AA3A-A594CF5B37B2}"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236102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9DF7B-7AA2-412E-AA3A-A594CF5B37B2}"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340110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9DF7B-7AA2-412E-AA3A-A594CF5B37B2}"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316209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9DF7B-7AA2-412E-AA3A-A594CF5B37B2}"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405316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9DF7B-7AA2-412E-AA3A-A594CF5B37B2}"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211892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9DF7B-7AA2-412E-AA3A-A594CF5B37B2}"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275194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9DF7B-7AA2-412E-AA3A-A594CF5B37B2}"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39154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9DF7B-7AA2-412E-AA3A-A594CF5B37B2}"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29703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9DF7B-7AA2-412E-AA3A-A594CF5B37B2}"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306487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9DF7B-7AA2-412E-AA3A-A594CF5B37B2}"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6B3E-0E36-439D-8E6C-D9504BBD0E30}" type="slidenum">
              <a:rPr lang="en-US" smtClean="0"/>
              <a:t>‹#›</a:t>
            </a:fld>
            <a:endParaRPr lang="en-US"/>
          </a:p>
        </p:txBody>
      </p:sp>
    </p:spTree>
    <p:extLst>
      <p:ext uri="{BB962C8B-B14F-4D97-AF65-F5344CB8AC3E}">
        <p14:creationId xmlns:p14="http://schemas.microsoft.com/office/powerpoint/2010/main" val="335031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9DF7B-7AA2-412E-AA3A-A594CF5B37B2}" type="datetimeFigureOut">
              <a:rPr lang="en-US" smtClean="0"/>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16B3E-0E36-439D-8E6C-D9504BBD0E30}" type="slidenum">
              <a:rPr lang="en-US" smtClean="0"/>
              <a:t>‹#›</a:t>
            </a:fld>
            <a:endParaRPr lang="en-US"/>
          </a:p>
        </p:txBody>
      </p:sp>
    </p:spTree>
    <p:extLst>
      <p:ext uri="{BB962C8B-B14F-4D97-AF65-F5344CB8AC3E}">
        <p14:creationId xmlns:p14="http://schemas.microsoft.com/office/powerpoint/2010/main" val="152689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ukumonline.com/pusatdata/detail/13146/node/10/uu-no-13-tahun-2003-ketenagakerja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OUTSOURCING</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Karyawan outsourcing” adalah karyawan (pekerja/buruh) yang bekerja -dan </a:t>
            </a:r>
            <a:r>
              <a:rPr lang="id-ID" i="1" dirty="0" smtClean="0"/>
              <a:t>hubungan kerja</a:t>
            </a:r>
            <a:r>
              <a:rPr lang="id-ID" dirty="0" smtClean="0"/>
              <a:t>nya- pada </a:t>
            </a:r>
            <a:r>
              <a:rPr lang="id-ID" b="1" i="1" dirty="0" smtClean="0"/>
              <a:t>perusahaan alih daya</a:t>
            </a:r>
            <a:r>
              <a:rPr lang="id-ID" dirty="0" smtClean="0"/>
              <a:t> (dalam hal ini, </a:t>
            </a:r>
            <a:r>
              <a:rPr lang="id-ID" i="1" dirty="0" smtClean="0"/>
              <a:t>perusahaan penerima pemborongan</a:t>
            </a:r>
            <a:r>
              <a:rPr lang="id-ID" dirty="0" smtClean="0"/>
              <a:t> atau </a:t>
            </a:r>
            <a:r>
              <a:rPr lang="id-ID" i="1" dirty="0" smtClean="0"/>
              <a:t>perusahaan penyedia jasa pekerja/buruh</a:t>
            </a:r>
            <a:r>
              <a:rPr lang="id-ID" dirty="0" smtClean="0"/>
              <a:t>). Kalau itu maksudnya, terlebih dahulu perlu saya jelaskan, bahwa dalam konteks “outsourcing” </a:t>
            </a:r>
            <a:r>
              <a:rPr lang="id-ID" i="1" dirty="0" smtClean="0"/>
              <a:t>versi</a:t>
            </a:r>
            <a:r>
              <a:rPr lang="id-ID" dirty="0" smtClean="0"/>
              <a:t> </a:t>
            </a:r>
            <a:r>
              <a:rPr lang="id-ID" b="1" u="sng" dirty="0" smtClean="0">
                <a:hlinkClick r:id="rId2"/>
              </a:rPr>
              <a:t>Undang-Undang No. 13 Tahun 2003 tentang Ketenagakerjaan</a:t>
            </a:r>
            <a:r>
              <a:rPr lang="id-ID" dirty="0" smtClean="0"/>
              <a:t> (“UU Ketenagakerjaan”), ada 2 (dua) macam</a:t>
            </a:r>
            <a:r>
              <a:rPr lang="id-ID" i="1" dirty="0" smtClean="0"/>
              <a:t>sistem alih daya</a:t>
            </a:r>
            <a:r>
              <a:rPr lang="id-ID" dirty="0" smtClean="0"/>
              <a:t>, yakni “outsourcing” </a:t>
            </a:r>
            <a:r>
              <a:rPr lang="id-ID" i="1" dirty="0" smtClean="0"/>
              <a:t>perjanjian pemborongan pekerjaan</a:t>
            </a:r>
            <a:r>
              <a:rPr lang="id-ID" dirty="0" smtClean="0"/>
              <a:t> antara </a:t>
            </a:r>
            <a:r>
              <a:rPr lang="id-ID" b="1" i="1" dirty="0" smtClean="0"/>
              <a:t>perusahaan pemberi pekerjaan</a:t>
            </a:r>
            <a:r>
              <a:rPr lang="id-ID" dirty="0" smtClean="0"/>
              <a:t> dengan </a:t>
            </a:r>
            <a:r>
              <a:rPr lang="id-ID" b="1" i="1" dirty="0" smtClean="0"/>
              <a:t>perusahaan penerima pemborongan</a:t>
            </a:r>
            <a:r>
              <a:rPr lang="id-ID" dirty="0" smtClean="0"/>
              <a:t> (</a:t>
            </a:r>
            <a:r>
              <a:rPr lang="id-ID" b="1" dirty="0" smtClean="0"/>
              <a:t>Pasal 65</a:t>
            </a:r>
            <a:r>
              <a:rPr lang="id-ID" dirty="0" smtClean="0"/>
              <a:t>), dan “outsourcing” </a:t>
            </a:r>
            <a:r>
              <a:rPr lang="id-ID" i="1" dirty="0" smtClean="0"/>
              <a:t>perjanjian penyediaan jasa pekerja/buruh</a:t>
            </a:r>
            <a:r>
              <a:rPr lang="id-ID" dirty="0" smtClean="0"/>
              <a:t> (</a:t>
            </a:r>
            <a:r>
              <a:rPr lang="id-ID" b="1" dirty="0" smtClean="0"/>
              <a:t>Pasal 66</a:t>
            </a:r>
            <a:r>
              <a:rPr lang="id-ID" dirty="0" smtClean="0"/>
              <a:t>) antara </a:t>
            </a:r>
            <a:r>
              <a:rPr lang="id-ID" b="1" i="1" dirty="0" smtClean="0"/>
              <a:t>perusahaan pemberi pekerjaan</a:t>
            </a:r>
            <a:r>
              <a:rPr lang="id-ID" dirty="0" smtClean="0"/>
              <a:t> (cq. </a:t>
            </a:r>
            <a:r>
              <a:rPr lang="id-ID" b="1" i="1" dirty="0" smtClean="0"/>
              <a:t>perusahaan pengguna jasa pekerja/buruh</a:t>
            </a:r>
            <a:r>
              <a:rPr lang="id-ID" dirty="0" smtClean="0"/>
              <a:t>) dengan </a:t>
            </a:r>
            <a:r>
              <a:rPr lang="id-ID" b="1" i="1" dirty="0" smtClean="0"/>
              <a:t>perusahaan penyedia jasa pekerja/buruh</a:t>
            </a:r>
            <a:r>
              <a:rPr lang="id-ID" dirty="0" smtClean="0"/>
              <a:t>.</a:t>
            </a:r>
            <a:endParaRPr lang="id-ID" dirty="0"/>
          </a:p>
        </p:txBody>
      </p:sp>
    </p:spTree>
    <p:extLst>
      <p:ext uri="{BB962C8B-B14F-4D97-AF65-F5344CB8AC3E}">
        <p14:creationId xmlns:p14="http://schemas.microsoft.com/office/powerpoint/2010/main" val="190986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PEKERJA  OUTSOURCING</a:t>
            </a:r>
            <a:endParaRPr lang="id-ID" dirty="0"/>
          </a:p>
        </p:txBody>
      </p:sp>
      <p:sp>
        <p:nvSpPr>
          <p:cNvPr id="3" name="Content Placeholder 2"/>
          <p:cNvSpPr>
            <a:spLocks noGrp="1"/>
          </p:cNvSpPr>
          <p:nvPr>
            <p:ph idx="1"/>
          </p:nvPr>
        </p:nvSpPr>
        <p:spPr/>
        <p:txBody>
          <a:bodyPr>
            <a:normAutofit fontScale="47500" lnSpcReduction="20000"/>
          </a:bodyPr>
          <a:lstStyle/>
          <a:p>
            <a:pPr fontAlgn="base"/>
            <a:r>
              <a:rPr lang="id-ID" b="1" dirty="0" smtClean="0"/>
              <a:t>DEFINISI UMUM KARYAWAN KONTRAK (OUTSOURCING)</a:t>
            </a:r>
            <a:endParaRPr lang="id-ID" dirty="0" smtClean="0"/>
          </a:p>
          <a:p>
            <a:pPr fontAlgn="base"/>
            <a:r>
              <a:rPr lang="id-ID" dirty="0" smtClean="0"/>
              <a:t>Definisi dan ketentuan yang berlaku untuk karyawan kontrak adalah sbb:</a:t>
            </a:r>
          </a:p>
          <a:p>
            <a:pPr fontAlgn="base"/>
            <a:r>
              <a:rPr lang="id-ID" dirty="0" smtClean="0"/>
              <a:t>1. Karyawan kontrak dipekerjakan oleh perusahaan untuk jangka waktu tertentu saja, waktunya terbatas maksimal hanya 3 tahun.</a:t>
            </a:r>
            <a:br>
              <a:rPr lang="id-ID" dirty="0" smtClean="0"/>
            </a:br>
            <a:r>
              <a:rPr lang="id-ID" dirty="0" smtClean="0"/>
              <a:t>2. Hubungan kerja antara perusahaan dan karyawan kontrak dituangkan dalam “Perjanjian Kerja Untuk Waktu Tertentu”</a:t>
            </a:r>
            <a:br>
              <a:rPr lang="id-ID" dirty="0" smtClean="0"/>
            </a:br>
            <a:r>
              <a:rPr lang="id-ID" dirty="0" smtClean="0"/>
              <a:t>3. Perusahaan tidak dapat mensyaratkan adanya masa percobaan</a:t>
            </a:r>
            <a:br>
              <a:rPr lang="id-ID" dirty="0" smtClean="0"/>
            </a:br>
            <a:r>
              <a:rPr lang="id-ID" dirty="0" smtClean="0"/>
              <a:t>4. Status karyawan kontrak hanya dapat diterapkan untuk pekerjaan tertentu yang menurut jenis dan sifat atau kegiatan pekerjaannya akan selesai dalam waktu tertentu, yaitu :</a:t>
            </a:r>
            <a:br>
              <a:rPr lang="id-ID" dirty="0" smtClean="0"/>
            </a:br>
            <a:r>
              <a:rPr lang="id-ID" dirty="0" smtClean="0"/>
              <a:t>• Pekerjaan yang sekali selesai atau yang sementara sifatnya ;</a:t>
            </a:r>
            <a:br>
              <a:rPr lang="id-ID" dirty="0" smtClean="0"/>
            </a:br>
            <a:r>
              <a:rPr lang="id-ID" dirty="0" smtClean="0"/>
              <a:t>• Pekerjaan yang diperkirakan penyelesaiannya dalam waktu yang tidak terlalu lama dan paling lama 3 (tiga) tahun ;</a:t>
            </a:r>
            <a:br>
              <a:rPr lang="id-ID" dirty="0" smtClean="0"/>
            </a:br>
            <a:r>
              <a:rPr lang="id-ID" dirty="0" smtClean="0"/>
              <a:t>• Pekerjaan yang bersifat musiman; atau</a:t>
            </a:r>
            <a:br>
              <a:rPr lang="id-ID" dirty="0" smtClean="0"/>
            </a:br>
            <a:r>
              <a:rPr lang="id-ID" dirty="0" smtClean="0"/>
              <a:t>• Pekerjaan yang berhubungan dengan produk baru, kegiatan baru, atau produk tambahan yang masih dalam percobaan atau penjajakan.</a:t>
            </a:r>
            <a:br>
              <a:rPr lang="id-ID" dirty="0" smtClean="0"/>
            </a:br>
            <a:r>
              <a:rPr lang="id-ID" dirty="0" smtClean="0"/>
              <a:t>• Untuk pekerjaan yang bersifat tetap, tidak dapat diberlakukan status karyawan kontrak.</a:t>
            </a:r>
            <a:br>
              <a:rPr lang="id-ID" dirty="0" smtClean="0"/>
            </a:br>
            <a:r>
              <a:rPr lang="id-ID" dirty="0" smtClean="0"/>
              <a:t>5. Apabila salah satu pihak mengakhiri hubungan kerja sebelum berakhirnya jangka waktu yang ditetapkan dalam perjanjian kerja waktu tertentu, atau berakhirnya hubungan kerja bukan karena terjadinya pelanggaran terhadap ketentuan yang telah disepakati bersama, maka pihak yang mengakhiri hubungan kerja diwajibkan membayar ganti rugi kepada pihak lainnya sebesar gaji karyawan sampai batas waktu berakhirnya jangka waktu perjanjian kerja</a:t>
            </a:r>
            <a:br>
              <a:rPr lang="id-ID" dirty="0" smtClean="0"/>
            </a:br>
            <a:r>
              <a:rPr lang="id-ID" dirty="0" smtClean="0"/>
              <a:t>6. Jika setelah kontrak kemudian perusahaan menetapkan ybs menjadi karyawan tetap, maka masa kontrak tidak dihitung sebagai masa kerja.</a:t>
            </a:r>
          </a:p>
          <a:p>
            <a:endParaRPr lang="id-ID" dirty="0"/>
          </a:p>
        </p:txBody>
      </p:sp>
    </p:spTree>
    <p:extLst>
      <p:ext uri="{BB962C8B-B14F-4D97-AF65-F5344CB8AC3E}">
        <p14:creationId xmlns:p14="http://schemas.microsoft.com/office/powerpoint/2010/main" val="3849438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OUTSOURCING</vt:lpstr>
      <vt:lpstr>PENGERTIAN  PEKERJA  OUTSOURCING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OUTSOURCING</dc:title>
  <dc:creator>Windows User</dc:creator>
  <cp:lastModifiedBy>Windows User</cp:lastModifiedBy>
  <cp:revision>1</cp:revision>
  <dcterms:created xsi:type="dcterms:W3CDTF">2020-02-20T07:33:54Z</dcterms:created>
  <dcterms:modified xsi:type="dcterms:W3CDTF">2020-02-20T07:34:15Z</dcterms:modified>
</cp:coreProperties>
</file>