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diagrams/drawing7.xml" ContentType="application/vnd.ms-office.drawingml.diagramDrawing+xml"/>
  <Override PartName="/ppt/diagrams/quickStyle8.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1" r:id="rId4"/>
    <p:sldId id="272" r:id="rId5"/>
    <p:sldId id="258" r:id="rId6"/>
    <p:sldId id="259" r:id="rId7"/>
    <p:sldId id="260" r:id="rId8"/>
    <p:sldId id="261" r:id="rId9"/>
    <p:sldId id="262" r:id="rId10"/>
    <p:sldId id="264" r:id="rId11"/>
    <p:sldId id="265" r:id="rId12"/>
    <p:sldId id="266" r:id="rId13"/>
    <p:sldId id="268" r:id="rId14"/>
    <p:sldId id="267" r:id="rId15"/>
    <p:sldId id="269" r:id="rId16"/>
    <p:sldId id="270" r:id="rId17"/>
    <p:sldId id="273" r:id="rId18"/>
    <p:sldId id="274" r:id="rId19"/>
    <p:sldId id="275"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29" autoAdjust="0"/>
    <p:restoredTop sz="94660"/>
  </p:normalViewPr>
  <p:slideViewPr>
    <p:cSldViewPr>
      <p:cViewPr varScale="1">
        <p:scale>
          <a:sx n="64" d="100"/>
          <a:sy n="64" d="100"/>
        </p:scale>
        <p:origin x="-14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0F04B5-7BC2-474B-AF87-0DAB20B6A0F3}"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id-ID"/>
        </a:p>
      </dgm:t>
    </dgm:pt>
    <dgm:pt modelId="{73051522-C4DF-445E-B282-8C5015B23F2C}">
      <dgm:prSet phldrT="[Text]" custT="1"/>
      <dgm:spPr/>
      <dgm:t>
        <a:bodyPr/>
        <a:lstStyle/>
        <a:p>
          <a:pPr marL="179388" indent="0" algn="just">
            <a:tabLst/>
          </a:pPr>
          <a:r>
            <a:rPr lang="id-ID" sz="2000" dirty="0" smtClean="0"/>
            <a:t>Rogers (1983), SCL adalah hasil dari transisi perpidahan kekuatan dalam proses pembelajaran, dari kekuatan guru sebagai pakar menjadi kekuatan siswa sebagai pembelajar. Perubahan ini terjadi setelah banyak harapan untuk memodifikasi atmosfer pembelajaran yang menyebabkan siswa menjadi pasif, bosan dan resisten.</a:t>
          </a:r>
        </a:p>
      </dgm:t>
    </dgm:pt>
    <dgm:pt modelId="{23D66DA1-2AC4-4A0B-A7B6-F91F5048B656}" type="parTrans" cxnId="{C5E00752-7CE5-4231-A4A3-C5305FE72B68}">
      <dgm:prSet/>
      <dgm:spPr/>
      <dgm:t>
        <a:bodyPr/>
        <a:lstStyle/>
        <a:p>
          <a:endParaRPr lang="id-ID"/>
        </a:p>
      </dgm:t>
    </dgm:pt>
    <dgm:pt modelId="{79489038-AC65-4F6D-B885-E4FEA3092F21}" type="sibTrans" cxnId="{C5E00752-7CE5-4231-A4A3-C5305FE72B68}">
      <dgm:prSet/>
      <dgm:spPr/>
      <dgm:t>
        <a:bodyPr/>
        <a:lstStyle/>
        <a:p>
          <a:endParaRPr lang="id-ID"/>
        </a:p>
      </dgm:t>
    </dgm:pt>
    <dgm:pt modelId="{7B2B631B-E888-4CA8-A6B1-F3709985C22E}">
      <dgm:prSet phldrT="[Text]"/>
      <dgm:spPr/>
      <dgm:t>
        <a:bodyPr/>
        <a:lstStyle/>
        <a:p>
          <a:r>
            <a:rPr lang="id-ID" dirty="0" smtClean="0"/>
            <a:t>Harden dan Crosby (2000), SCL menekankan pada siswa sebagai pembelajar dan apa yang dilakukan siswa untuk sukses dalam belajar dibanding dengan apa yan dilakukan oleh guru.</a:t>
          </a:r>
          <a:endParaRPr lang="id-ID" dirty="0"/>
        </a:p>
      </dgm:t>
    </dgm:pt>
    <dgm:pt modelId="{687781DE-2E40-4904-9D8C-CF31E2515E88}" type="parTrans" cxnId="{398C7B19-22BF-42FC-85FA-B6154A49CEB1}">
      <dgm:prSet/>
      <dgm:spPr/>
      <dgm:t>
        <a:bodyPr/>
        <a:lstStyle/>
        <a:p>
          <a:endParaRPr lang="id-ID"/>
        </a:p>
      </dgm:t>
    </dgm:pt>
    <dgm:pt modelId="{FD07E5AA-10D3-41A7-B1CC-01170D040790}" type="sibTrans" cxnId="{398C7B19-22BF-42FC-85FA-B6154A49CEB1}">
      <dgm:prSet/>
      <dgm:spPr/>
      <dgm:t>
        <a:bodyPr/>
        <a:lstStyle/>
        <a:p>
          <a:endParaRPr lang="id-ID"/>
        </a:p>
      </dgm:t>
    </dgm:pt>
    <dgm:pt modelId="{759D9A45-9D68-4208-B544-3F579BFB94A9}">
      <dgm:prSet phldrT="[Text]" custT="1"/>
      <dgm:spPr/>
      <dgm:t>
        <a:bodyPr/>
        <a:lstStyle/>
        <a:p>
          <a:r>
            <a:rPr lang="id-ID" sz="2000" dirty="0" smtClean="0"/>
            <a:t>Kember (1997), SCL merupakan sebuah kutub proses pembelajaran yang menekankan siswa sebagai pembangun pengetahuan sedangkan kutub yang lain adalah guru sebagai agen yang memberikan pengetahuan.</a:t>
          </a:r>
          <a:endParaRPr lang="id-ID" sz="2000" dirty="0"/>
        </a:p>
      </dgm:t>
    </dgm:pt>
    <dgm:pt modelId="{7E59FE67-0229-45AF-90EF-864D9F881F37}" type="sibTrans" cxnId="{AFF23432-84D0-423D-AE05-DE2FBDE2AA5B}">
      <dgm:prSet/>
      <dgm:spPr/>
      <dgm:t>
        <a:bodyPr/>
        <a:lstStyle/>
        <a:p>
          <a:endParaRPr lang="id-ID"/>
        </a:p>
      </dgm:t>
    </dgm:pt>
    <dgm:pt modelId="{FEE6B8A6-16F4-4DF5-997A-8D691476C7E9}" type="parTrans" cxnId="{AFF23432-84D0-423D-AE05-DE2FBDE2AA5B}">
      <dgm:prSet/>
      <dgm:spPr/>
      <dgm:t>
        <a:bodyPr/>
        <a:lstStyle/>
        <a:p>
          <a:endParaRPr lang="id-ID"/>
        </a:p>
      </dgm:t>
    </dgm:pt>
    <dgm:pt modelId="{4B19F359-A7C1-4FAB-A09A-FFC094951C3F}" type="pres">
      <dgm:prSet presAssocID="{630F04B5-7BC2-474B-AF87-0DAB20B6A0F3}" presName="linear" presStyleCnt="0">
        <dgm:presLayoutVars>
          <dgm:animLvl val="lvl"/>
          <dgm:resizeHandles val="exact"/>
        </dgm:presLayoutVars>
      </dgm:prSet>
      <dgm:spPr/>
      <dgm:t>
        <a:bodyPr/>
        <a:lstStyle/>
        <a:p>
          <a:endParaRPr lang="id-ID"/>
        </a:p>
      </dgm:t>
    </dgm:pt>
    <dgm:pt modelId="{678A0516-E1E5-4636-A13D-B811AB64F6A1}" type="pres">
      <dgm:prSet presAssocID="{73051522-C4DF-445E-B282-8C5015B23F2C}" presName="parentText" presStyleLbl="node1" presStyleIdx="0" presStyleCnt="3">
        <dgm:presLayoutVars>
          <dgm:chMax val="0"/>
          <dgm:bulletEnabled val="1"/>
        </dgm:presLayoutVars>
      </dgm:prSet>
      <dgm:spPr/>
      <dgm:t>
        <a:bodyPr/>
        <a:lstStyle/>
        <a:p>
          <a:endParaRPr lang="id-ID"/>
        </a:p>
      </dgm:t>
    </dgm:pt>
    <dgm:pt modelId="{38F7FE34-F79A-462A-9D84-BAD19F3AA669}" type="pres">
      <dgm:prSet presAssocID="{79489038-AC65-4F6D-B885-E4FEA3092F21}" presName="spacer" presStyleCnt="0"/>
      <dgm:spPr/>
    </dgm:pt>
    <dgm:pt modelId="{F68CF6D5-7DBC-402E-BA74-92EE3BBDBE6F}" type="pres">
      <dgm:prSet presAssocID="{759D9A45-9D68-4208-B544-3F579BFB94A9}" presName="parentText" presStyleLbl="node1" presStyleIdx="1" presStyleCnt="3">
        <dgm:presLayoutVars>
          <dgm:chMax val="0"/>
          <dgm:bulletEnabled val="1"/>
        </dgm:presLayoutVars>
      </dgm:prSet>
      <dgm:spPr/>
      <dgm:t>
        <a:bodyPr/>
        <a:lstStyle/>
        <a:p>
          <a:endParaRPr lang="id-ID"/>
        </a:p>
      </dgm:t>
    </dgm:pt>
    <dgm:pt modelId="{F43FE914-CB48-41AA-9ED1-007E505B8D3F}" type="pres">
      <dgm:prSet presAssocID="{7E59FE67-0229-45AF-90EF-864D9F881F37}" presName="spacer" presStyleCnt="0"/>
      <dgm:spPr/>
    </dgm:pt>
    <dgm:pt modelId="{EC7E688D-8EB6-4D03-8378-059AF3A8053F}" type="pres">
      <dgm:prSet presAssocID="{7B2B631B-E888-4CA8-A6B1-F3709985C22E}" presName="parentText" presStyleLbl="node1" presStyleIdx="2" presStyleCnt="3">
        <dgm:presLayoutVars>
          <dgm:chMax val="0"/>
          <dgm:bulletEnabled val="1"/>
        </dgm:presLayoutVars>
      </dgm:prSet>
      <dgm:spPr/>
      <dgm:t>
        <a:bodyPr/>
        <a:lstStyle/>
        <a:p>
          <a:endParaRPr lang="id-ID"/>
        </a:p>
      </dgm:t>
    </dgm:pt>
  </dgm:ptLst>
  <dgm:cxnLst>
    <dgm:cxn modelId="{AFF23432-84D0-423D-AE05-DE2FBDE2AA5B}" srcId="{630F04B5-7BC2-474B-AF87-0DAB20B6A0F3}" destId="{759D9A45-9D68-4208-B544-3F579BFB94A9}" srcOrd="1" destOrd="0" parTransId="{FEE6B8A6-16F4-4DF5-997A-8D691476C7E9}" sibTransId="{7E59FE67-0229-45AF-90EF-864D9F881F37}"/>
    <dgm:cxn modelId="{BBC63539-612B-45B1-98B3-5BC6EA9A6342}" type="presOf" srcId="{73051522-C4DF-445E-B282-8C5015B23F2C}" destId="{678A0516-E1E5-4636-A13D-B811AB64F6A1}" srcOrd="0" destOrd="0" presId="urn:microsoft.com/office/officeart/2005/8/layout/vList2"/>
    <dgm:cxn modelId="{C5E00752-7CE5-4231-A4A3-C5305FE72B68}" srcId="{630F04B5-7BC2-474B-AF87-0DAB20B6A0F3}" destId="{73051522-C4DF-445E-B282-8C5015B23F2C}" srcOrd="0" destOrd="0" parTransId="{23D66DA1-2AC4-4A0B-A7B6-F91F5048B656}" sibTransId="{79489038-AC65-4F6D-B885-E4FEA3092F21}"/>
    <dgm:cxn modelId="{051D1733-DB21-4C00-8FA7-7816B01E653F}" type="presOf" srcId="{7B2B631B-E888-4CA8-A6B1-F3709985C22E}" destId="{EC7E688D-8EB6-4D03-8378-059AF3A8053F}" srcOrd="0" destOrd="0" presId="urn:microsoft.com/office/officeart/2005/8/layout/vList2"/>
    <dgm:cxn modelId="{6C0483E7-B66D-4096-812D-27EE1468E6F0}" type="presOf" srcId="{759D9A45-9D68-4208-B544-3F579BFB94A9}" destId="{F68CF6D5-7DBC-402E-BA74-92EE3BBDBE6F}" srcOrd="0" destOrd="0" presId="urn:microsoft.com/office/officeart/2005/8/layout/vList2"/>
    <dgm:cxn modelId="{398C7B19-22BF-42FC-85FA-B6154A49CEB1}" srcId="{630F04B5-7BC2-474B-AF87-0DAB20B6A0F3}" destId="{7B2B631B-E888-4CA8-A6B1-F3709985C22E}" srcOrd="2" destOrd="0" parTransId="{687781DE-2E40-4904-9D8C-CF31E2515E88}" sibTransId="{FD07E5AA-10D3-41A7-B1CC-01170D040790}"/>
    <dgm:cxn modelId="{806F3D35-EB30-49ED-8884-8AE97DECFEFA}" type="presOf" srcId="{630F04B5-7BC2-474B-AF87-0DAB20B6A0F3}" destId="{4B19F359-A7C1-4FAB-A09A-FFC094951C3F}" srcOrd="0" destOrd="0" presId="urn:microsoft.com/office/officeart/2005/8/layout/vList2"/>
    <dgm:cxn modelId="{929A1C1F-002A-43B1-B401-9F094BD677AC}" type="presParOf" srcId="{4B19F359-A7C1-4FAB-A09A-FFC094951C3F}" destId="{678A0516-E1E5-4636-A13D-B811AB64F6A1}" srcOrd="0" destOrd="0" presId="urn:microsoft.com/office/officeart/2005/8/layout/vList2"/>
    <dgm:cxn modelId="{2F6E4246-7A56-4328-98E7-52CF50CE7FAB}" type="presParOf" srcId="{4B19F359-A7C1-4FAB-A09A-FFC094951C3F}" destId="{38F7FE34-F79A-462A-9D84-BAD19F3AA669}" srcOrd="1" destOrd="0" presId="urn:microsoft.com/office/officeart/2005/8/layout/vList2"/>
    <dgm:cxn modelId="{5FD4FD0C-CD26-454A-9641-306F7C826657}" type="presParOf" srcId="{4B19F359-A7C1-4FAB-A09A-FFC094951C3F}" destId="{F68CF6D5-7DBC-402E-BA74-92EE3BBDBE6F}" srcOrd="2" destOrd="0" presId="urn:microsoft.com/office/officeart/2005/8/layout/vList2"/>
    <dgm:cxn modelId="{31CD92F9-55A2-4A81-97FE-FCFC72EC29DD}" type="presParOf" srcId="{4B19F359-A7C1-4FAB-A09A-FFC094951C3F}" destId="{F43FE914-CB48-41AA-9ED1-007E505B8D3F}" srcOrd="3" destOrd="0" presId="urn:microsoft.com/office/officeart/2005/8/layout/vList2"/>
    <dgm:cxn modelId="{B0F71BD8-8A73-4D15-B4DB-E4CDB9512A3F}" type="presParOf" srcId="{4B19F359-A7C1-4FAB-A09A-FFC094951C3F}" destId="{EC7E688D-8EB6-4D03-8378-059AF3A8053F}"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EA89B5-EDBE-4BC3-955C-4ADF1642187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d-ID"/>
        </a:p>
      </dgm:t>
    </dgm:pt>
    <dgm:pt modelId="{31BF2641-D3BF-4F2A-9F28-6D0C3FD1FB2F}">
      <dgm:prSet phldrT="[Text]" custT="1"/>
      <dgm:spPr/>
      <dgm:t>
        <a:bodyPr/>
        <a:lstStyle/>
        <a:p>
          <a:r>
            <a:rPr lang="id-ID" sz="1800" dirty="0" smtClean="0"/>
            <a:t>Pergerakan konsep tersebut didukung pula oleh penelitian mengenai bagaimana kerja otak manusia yang menyebutkan bahwa siswa belajar secara lebih baik dengan cara mengalami langsung dan mengontrol proses belajar tersebut.</a:t>
          </a:r>
          <a:endParaRPr lang="id-ID" sz="1800" dirty="0"/>
        </a:p>
      </dgm:t>
    </dgm:pt>
    <dgm:pt modelId="{083EB195-AABD-4C77-8FAF-EB732F78F413}" type="parTrans" cxnId="{6C1C4BBA-AB50-4A90-8946-DC3AABF13746}">
      <dgm:prSet/>
      <dgm:spPr/>
      <dgm:t>
        <a:bodyPr/>
        <a:lstStyle/>
        <a:p>
          <a:endParaRPr lang="id-ID"/>
        </a:p>
      </dgm:t>
    </dgm:pt>
    <dgm:pt modelId="{936D9877-493A-4381-9B8B-5FB747831990}" type="sibTrans" cxnId="{6C1C4BBA-AB50-4A90-8946-DC3AABF13746}">
      <dgm:prSet/>
      <dgm:spPr/>
      <dgm:t>
        <a:bodyPr/>
        <a:lstStyle/>
        <a:p>
          <a:endParaRPr lang="id-ID"/>
        </a:p>
      </dgm:t>
    </dgm:pt>
    <dgm:pt modelId="{889BD09F-C828-47F9-A232-8F6237F48F46}">
      <dgm:prSet phldrT="[Text]" custT="1"/>
      <dgm:spPr/>
      <dgm:t>
        <a:bodyPr/>
        <a:lstStyle/>
        <a:p>
          <a:r>
            <a:rPr lang="id-ID" sz="1800" dirty="0" smtClean="0"/>
            <a:t>Melaksanakan model SCL berarti guru perlu membantu siswa untuk menentukan tujuan yang dicapai, mendorong siswa untuk dapat menilai hasil belajarnya sendiri, membantu mereka untuk bekerja sama dalam kelompok, memastikan agar mereka mengetahui mengetahui bagaimana memanfaatkan semua sumber belajar yang tersedia.</a:t>
          </a:r>
          <a:endParaRPr lang="id-ID" sz="1800" dirty="0"/>
        </a:p>
      </dgm:t>
    </dgm:pt>
    <dgm:pt modelId="{6D59F5A3-8284-4097-8370-27B15EE13CC8}" type="parTrans" cxnId="{A78423E3-0815-434B-A894-A0260F3224B5}">
      <dgm:prSet/>
      <dgm:spPr/>
      <dgm:t>
        <a:bodyPr/>
        <a:lstStyle/>
        <a:p>
          <a:endParaRPr lang="id-ID"/>
        </a:p>
      </dgm:t>
    </dgm:pt>
    <dgm:pt modelId="{71DF532E-9D65-4624-9626-E51462778A7A}" type="sibTrans" cxnId="{A78423E3-0815-434B-A894-A0260F3224B5}">
      <dgm:prSet/>
      <dgm:spPr/>
      <dgm:t>
        <a:bodyPr/>
        <a:lstStyle/>
        <a:p>
          <a:endParaRPr lang="id-ID"/>
        </a:p>
      </dgm:t>
    </dgm:pt>
    <dgm:pt modelId="{F8CBD4A4-CFAA-45C2-9347-ECEDA9F1D1F9}" type="pres">
      <dgm:prSet presAssocID="{63EA89B5-EDBE-4BC3-955C-4ADF1642187E}" presName="linear" presStyleCnt="0">
        <dgm:presLayoutVars>
          <dgm:dir/>
          <dgm:animLvl val="lvl"/>
          <dgm:resizeHandles val="exact"/>
        </dgm:presLayoutVars>
      </dgm:prSet>
      <dgm:spPr/>
      <dgm:t>
        <a:bodyPr/>
        <a:lstStyle/>
        <a:p>
          <a:endParaRPr lang="id-ID"/>
        </a:p>
      </dgm:t>
    </dgm:pt>
    <dgm:pt modelId="{06529EA8-11CA-4123-9F0F-C145E458C0FC}" type="pres">
      <dgm:prSet presAssocID="{31BF2641-D3BF-4F2A-9F28-6D0C3FD1FB2F}" presName="parentLin" presStyleCnt="0"/>
      <dgm:spPr/>
    </dgm:pt>
    <dgm:pt modelId="{4D961E1A-8A66-4449-B484-C18BBB009DBE}" type="pres">
      <dgm:prSet presAssocID="{31BF2641-D3BF-4F2A-9F28-6D0C3FD1FB2F}" presName="parentLeftMargin" presStyleLbl="node1" presStyleIdx="0" presStyleCnt="2"/>
      <dgm:spPr/>
      <dgm:t>
        <a:bodyPr/>
        <a:lstStyle/>
        <a:p>
          <a:endParaRPr lang="id-ID"/>
        </a:p>
      </dgm:t>
    </dgm:pt>
    <dgm:pt modelId="{DBB7E0BD-17B0-4D95-9A28-AE02CBD37135}" type="pres">
      <dgm:prSet presAssocID="{31BF2641-D3BF-4F2A-9F28-6D0C3FD1FB2F}" presName="parentText" presStyleLbl="node1" presStyleIdx="0" presStyleCnt="2" custScaleX="119207">
        <dgm:presLayoutVars>
          <dgm:chMax val="0"/>
          <dgm:bulletEnabled val="1"/>
        </dgm:presLayoutVars>
      </dgm:prSet>
      <dgm:spPr/>
      <dgm:t>
        <a:bodyPr/>
        <a:lstStyle/>
        <a:p>
          <a:endParaRPr lang="id-ID"/>
        </a:p>
      </dgm:t>
    </dgm:pt>
    <dgm:pt modelId="{24EE6584-9BC7-4B58-9CE8-BB2863C36E8E}" type="pres">
      <dgm:prSet presAssocID="{31BF2641-D3BF-4F2A-9F28-6D0C3FD1FB2F}" presName="negativeSpace" presStyleCnt="0"/>
      <dgm:spPr/>
    </dgm:pt>
    <dgm:pt modelId="{E095D5C8-9002-41B6-A1F7-BA62B2995534}" type="pres">
      <dgm:prSet presAssocID="{31BF2641-D3BF-4F2A-9F28-6D0C3FD1FB2F}" presName="childText" presStyleLbl="conFgAcc1" presStyleIdx="0" presStyleCnt="2">
        <dgm:presLayoutVars>
          <dgm:bulletEnabled val="1"/>
        </dgm:presLayoutVars>
      </dgm:prSet>
      <dgm:spPr/>
    </dgm:pt>
    <dgm:pt modelId="{260DCE6B-4AC6-4EAF-A3C5-C5B917E4AB6A}" type="pres">
      <dgm:prSet presAssocID="{936D9877-493A-4381-9B8B-5FB747831990}" presName="spaceBetweenRectangles" presStyleCnt="0"/>
      <dgm:spPr/>
    </dgm:pt>
    <dgm:pt modelId="{52EBF983-4549-40C6-861D-478A89156D1F}" type="pres">
      <dgm:prSet presAssocID="{889BD09F-C828-47F9-A232-8F6237F48F46}" presName="parentLin" presStyleCnt="0"/>
      <dgm:spPr/>
    </dgm:pt>
    <dgm:pt modelId="{BC2F824E-E8C7-4A1F-B7CE-77E0BFF2AE63}" type="pres">
      <dgm:prSet presAssocID="{889BD09F-C828-47F9-A232-8F6237F48F46}" presName="parentLeftMargin" presStyleLbl="node1" presStyleIdx="0" presStyleCnt="2"/>
      <dgm:spPr/>
      <dgm:t>
        <a:bodyPr/>
        <a:lstStyle/>
        <a:p>
          <a:endParaRPr lang="id-ID"/>
        </a:p>
      </dgm:t>
    </dgm:pt>
    <dgm:pt modelId="{E24839C3-43D3-4A9E-B839-BC5DA71ECB6A}" type="pres">
      <dgm:prSet presAssocID="{889BD09F-C828-47F9-A232-8F6237F48F46}" presName="parentText" presStyleLbl="node1" presStyleIdx="1" presStyleCnt="2" custScaleX="128212" custScaleY="133906">
        <dgm:presLayoutVars>
          <dgm:chMax val="0"/>
          <dgm:bulletEnabled val="1"/>
        </dgm:presLayoutVars>
      </dgm:prSet>
      <dgm:spPr/>
      <dgm:t>
        <a:bodyPr/>
        <a:lstStyle/>
        <a:p>
          <a:endParaRPr lang="id-ID"/>
        </a:p>
      </dgm:t>
    </dgm:pt>
    <dgm:pt modelId="{C1A81F0D-EF30-434C-AF38-51A9EF66BC8B}" type="pres">
      <dgm:prSet presAssocID="{889BD09F-C828-47F9-A232-8F6237F48F46}" presName="negativeSpace" presStyleCnt="0"/>
      <dgm:spPr/>
    </dgm:pt>
    <dgm:pt modelId="{F6655CC0-172D-4511-8872-88F0B015B335}" type="pres">
      <dgm:prSet presAssocID="{889BD09F-C828-47F9-A232-8F6237F48F46}" presName="childText" presStyleLbl="conFgAcc1" presStyleIdx="1" presStyleCnt="2" custLinFactNeighborY="55815">
        <dgm:presLayoutVars>
          <dgm:bulletEnabled val="1"/>
        </dgm:presLayoutVars>
      </dgm:prSet>
      <dgm:spPr/>
    </dgm:pt>
  </dgm:ptLst>
  <dgm:cxnLst>
    <dgm:cxn modelId="{A78423E3-0815-434B-A894-A0260F3224B5}" srcId="{63EA89B5-EDBE-4BC3-955C-4ADF1642187E}" destId="{889BD09F-C828-47F9-A232-8F6237F48F46}" srcOrd="1" destOrd="0" parTransId="{6D59F5A3-8284-4097-8370-27B15EE13CC8}" sibTransId="{71DF532E-9D65-4624-9626-E51462778A7A}"/>
    <dgm:cxn modelId="{315004B5-E6E6-450D-895D-1B20D5E96D9E}" type="presOf" srcId="{31BF2641-D3BF-4F2A-9F28-6D0C3FD1FB2F}" destId="{DBB7E0BD-17B0-4D95-9A28-AE02CBD37135}" srcOrd="1" destOrd="0" presId="urn:microsoft.com/office/officeart/2005/8/layout/list1"/>
    <dgm:cxn modelId="{2B53EA12-05D7-4971-A6BE-DC76BC593BFF}" type="presOf" srcId="{31BF2641-D3BF-4F2A-9F28-6D0C3FD1FB2F}" destId="{4D961E1A-8A66-4449-B484-C18BBB009DBE}" srcOrd="0" destOrd="0" presId="urn:microsoft.com/office/officeart/2005/8/layout/list1"/>
    <dgm:cxn modelId="{8A746CFA-154B-46A3-8C70-114159A234A8}" type="presOf" srcId="{889BD09F-C828-47F9-A232-8F6237F48F46}" destId="{BC2F824E-E8C7-4A1F-B7CE-77E0BFF2AE63}" srcOrd="0" destOrd="0" presId="urn:microsoft.com/office/officeart/2005/8/layout/list1"/>
    <dgm:cxn modelId="{340EBC93-20B2-43B2-BB3C-0BF14179C663}" type="presOf" srcId="{889BD09F-C828-47F9-A232-8F6237F48F46}" destId="{E24839C3-43D3-4A9E-B839-BC5DA71ECB6A}" srcOrd="1" destOrd="0" presId="urn:microsoft.com/office/officeart/2005/8/layout/list1"/>
    <dgm:cxn modelId="{413AB656-971C-4739-BE02-B51F5B6412D3}" type="presOf" srcId="{63EA89B5-EDBE-4BC3-955C-4ADF1642187E}" destId="{F8CBD4A4-CFAA-45C2-9347-ECEDA9F1D1F9}" srcOrd="0" destOrd="0" presId="urn:microsoft.com/office/officeart/2005/8/layout/list1"/>
    <dgm:cxn modelId="{6C1C4BBA-AB50-4A90-8946-DC3AABF13746}" srcId="{63EA89B5-EDBE-4BC3-955C-4ADF1642187E}" destId="{31BF2641-D3BF-4F2A-9F28-6D0C3FD1FB2F}" srcOrd="0" destOrd="0" parTransId="{083EB195-AABD-4C77-8FAF-EB732F78F413}" sibTransId="{936D9877-493A-4381-9B8B-5FB747831990}"/>
    <dgm:cxn modelId="{0FB3BCA9-EFD5-4AC2-A1C7-7BDEE6B0C6C8}" type="presParOf" srcId="{F8CBD4A4-CFAA-45C2-9347-ECEDA9F1D1F9}" destId="{06529EA8-11CA-4123-9F0F-C145E458C0FC}" srcOrd="0" destOrd="0" presId="urn:microsoft.com/office/officeart/2005/8/layout/list1"/>
    <dgm:cxn modelId="{A907D096-1195-4ACE-8047-7E56CEC7E93B}" type="presParOf" srcId="{06529EA8-11CA-4123-9F0F-C145E458C0FC}" destId="{4D961E1A-8A66-4449-B484-C18BBB009DBE}" srcOrd="0" destOrd="0" presId="urn:microsoft.com/office/officeart/2005/8/layout/list1"/>
    <dgm:cxn modelId="{F1AA7CDF-6DE2-4C54-8885-B724CE7D43EE}" type="presParOf" srcId="{06529EA8-11CA-4123-9F0F-C145E458C0FC}" destId="{DBB7E0BD-17B0-4D95-9A28-AE02CBD37135}" srcOrd="1" destOrd="0" presId="urn:microsoft.com/office/officeart/2005/8/layout/list1"/>
    <dgm:cxn modelId="{A03F3D44-D736-4C1D-BA3E-5D2DAEA3F40A}" type="presParOf" srcId="{F8CBD4A4-CFAA-45C2-9347-ECEDA9F1D1F9}" destId="{24EE6584-9BC7-4B58-9CE8-BB2863C36E8E}" srcOrd="1" destOrd="0" presId="urn:microsoft.com/office/officeart/2005/8/layout/list1"/>
    <dgm:cxn modelId="{0CB4BAA9-F2FD-457D-938A-FB8CD6759670}" type="presParOf" srcId="{F8CBD4A4-CFAA-45C2-9347-ECEDA9F1D1F9}" destId="{E095D5C8-9002-41B6-A1F7-BA62B2995534}" srcOrd="2" destOrd="0" presId="urn:microsoft.com/office/officeart/2005/8/layout/list1"/>
    <dgm:cxn modelId="{18F10053-B512-4AA9-BA74-6012445218F1}" type="presParOf" srcId="{F8CBD4A4-CFAA-45C2-9347-ECEDA9F1D1F9}" destId="{260DCE6B-4AC6-4EAF-A3C5-C5B917E4AB6A}" srcOrd="3" destOrd="0" presId="urn:microsoft.com/office/officeart/2005/8/layout/list1"/>
    <dgm:cxn modelId="{F2534148-7209-421E-A1A8-EC2C9BFDAA6A}" type="presParOf" srcId="{F8CBD4A4-CFAA-45C2-9347-ECEDA9F1D1F9}" destId="{52EBF983-4549-40C6-861D-478A89156D1F}" srcOrd="4" destOrd="0" presId="urn:microsoft.com/office/officeart/2005/8/layout/list1"/>
    <dgm:cxn modelId="{52E25C46-C853-46FB-8E51-78A67B702AFC}" type="presParOf" srcId="{52EBF983-4549-40C6-861D-478A89156D1F}" destId="{BC2F824E-E8C7-4A1F-B7CE-77E0BFF2AE63}" srcOrd="0" destOrd="0" presId="urn:microsoft.com/office/officeart/2005/8/layout/list1"/>
    <dgm:cxn modelId="{E5050952-4F64-4885-8409-1B84DEF00CEB}" type="presParOf" srcId="{52EBF983-4549-40C6-861D-478A89156D1F}" destId="{E24839C3-43D3-4A9E-B839-BC5DA71ECB6A}" srcOrd="1" destOrd="0" presId="urn:microsoft.com/office/officeart/2005/8/layout/list1"/>
    <dgm:cxn modelId="{3E52C660-33DC-4AEA-B675-C92402E99067}" type="presParOf" srcId="{F8CBD4A4-CFAA-45C2-9347-ECEDA9F1D1F9}" destId="{C1A81F0D-EF30-434C-AF38-51A9EF66BC8B}" srcOrd="5" destOrd="0" presId="urn:microsoft.com/office/officeart/2005/8/layout/list1"/>
    <dgm:cxn modelId="{50174FAA-EAFE-422E-BC11-65782B419218}" type="presParOf" srcId="{F8CBD4A4-CFAA-45C2-9347-ECEDA9F1D1F9}" destId="{F6655CC0-172D-4511-8872-88F0B015B335}"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1C9211-88E4-4327-A05E-F0DD1F44C52A}"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id-ID"/>
        </a:p>
      </dgm:t>
    </dgm:pt>
    <dgm:pt modelId="{0109C7D0-47E1-4B95-84AD-2A1426F57647}">
      <dgm:prSet phldrT="[Text]" custT="1"/>
      <dgm:spPr/>
      <dgm:t>
        <a:bodyPr anchor="ctr"/>
        <a:lstStyle/>
        <a:p>
          <a:pPr marL="0" indent="0" algn="l"/>
          <a:r>
            <a:rPr lang="id-ID" sz="2100" dirty="0" smtClean="0"/>
            <a:t>kreativitas</a:t>
          </a:r>
          <a:endParaRPr lang="id-ID" sz="2100" dirty="0"/>
        </a:p>
      </dgm:t>
    </dgm:pt>
    <dgm:pt modelId="{B724DAA7-6659-4BF5-83FE-A0C5A259787E}" type="parTrans" cxnId="{975F1823-E03A-4235-B74A-8B7B51610D11}">
      <dgm:prSet/>
      <dgm:spPr/>
      <dgm:t>
        <a:bodyPr/>
        <a:lstStyle/>
        <a:p>
          <a:endParaRPr lang="id-ID"/>
        </a:p>
      </dgm:t>
    </dgm:pt>
    <dgm:pt modelId="{B1E47B32-FA2B-435F-BABA-F8D8879D5B5A}" type="sibTrans" cxnId="{975F1823-E03A-4235-B74A-8B7B51610D11}">
      <dgm:prSet/>
      <dgm:spPr/>
      <dgm:t>
        <a:bodyPr/>
        <a:lstStyle/>
        <a:p>
          <a:endParaRPr lang="id-ID"/>
        </a:p>
      </dgm:t>
    </dgm:pt>
    <dgm:pt modelId="{CD7B01F1-073B-4263-BE34-46B5FC1FB83E}">
      <dgm:prSet phldrT="[Text]" custT="1"/>
      <dgm:spPr/>
      <dgm:t>
        <a:bodyPr/>
        <a:lstStyle/>
        <a:p>
          <a:r>
            <a:rPr lang="id-ID" sz="2600" dirty="0" smtClean="0"/>
            <a:t>wawasan global</a:t>
          </a:r>
          <a:endParaRPr lang="id-ID" sz="2600" dirty="0"/>
        </a:p>
      </dgm:t>
    </dgm:pt>
    <dgm:pt modelId="{79AC0787-F88A-4511-953E-4525A0EDA142}" type="parTrans" cxnId="{8D89CE8D-C0D2-45E3-8704-E91BB76E967D}">
      <dgm:prSet/>
      <dgm:spPr/>
      <dgm:t>
        <a:bodyPr/>
        <a:lstStyle/>
        <a:p>
          <a:endParaRPr lang="id-ID"/>
        </a:p>
      </dgm:t>
    </dgm:pt>
    <dgm:pt modelId="{B0551517-A979-43FA-A117-33B433C5D4FB}" type="sibTrans" cxnId="{8D89CE8D-C0D2-45E3-8704-E91BB76E967D}">
      <dgm:prSet/>
      <dgm:spPr/>
      <dgm:t>
        <a:bodyPr/>
        <a:lstStyle/>
        <a:p>
          <a:endParaRPr lang="id-ID"/>
        </a:p>
      </dgm:t>
    </dgm:pt>
    <dgm:pt modelId="{8161877E-C3AE-4036-A736-52CB7E47D3D0}">
      <dgm:prSet phldrT="[Text]" custT="1"/>
      <dgm:spPr/>
      <dgm:t>
        <a:bodyPr/>
        <a:lstStyle/>
        <a:p>
          <a:r>
            <a:rPr lang="id-ID" sz="2800" dirty="0" smtClean="0"/>
            <a:t>rasa percaya diri</a:t>
          </a:r>
          <a:endParaRPr lang="id-ID" sz="2800" dirty="0"/>
        </a:p>
      </dgm:t>
    </dgm:pt>
    <dgm:pt modelId="{4C3AE3FD-CBBD-4419-A1EC-1E949320A61E}" type="parTrans" cxnId="{596AE7D7-8F3D-43BD-9BD8-B26A22F8DB07}">
      <dgm:prSet/>
      <dgm:spPr/>
      <dgm:t>
        <a:bodyPr/>
        <a:lstStyle/>
        <a:p>
          <a:endParaRPr lang="id-ID"/>
        </a:p>
      </dgm:t>
    </dgm:pt>
    <dgm:pt modelId="{3EAF014B-B748-4C46-B5AF-40FDB1DA6858}" type="sibTrans" cxnId="{596AE7D7-8F3D-43BD-9BD8-B26A22F8DB07}">
      <dgm:prSet/>
      <dgm:spPr/>
      <dgm:t>
        <a:bodyPr/>
        <a:lstStyle/>
        <a:p>
          <a:endParaRPr lang="id-ID"/>
        </a:p>
      </dgm:t>
    </dgm:pt>
    <dgm:pt modelId="{851D7AA8-5FEF-4ACE-8B86-8BC24445DB72}">
      <dgm:prSet phldrT="[Text]" custT="1"/>
      <dgm:spPr/>
      <dgm:t>
        <a:bodyPr/>
        <a:lstStyle/>
        <a:p>
          <a:pPr algn="ctr"/>
          <a:r>
            <a:rPr lang="id-ID" sz="1600" dirty="0" smtClean="0"/>
            <a:t>kepemimpinan</a:t>
          </a:r>
          <a:endParaRPr lang="id-ID" sz="1600" dirty="0"/>
        </a:p>
      </dgm:t>
    </dgm:pt>
    <dgm:pt modelId="{65E2CBED-6C62-4034-909B-A9E43B65D32E}" type="parTrans" cxnId="{7C0652F1-2A06-40A3-B379-C69E2F8D16D6}">
      <dgm:prSet/>
      <dgm:spPr/>
      <dgm:t>
        <a:bodyPr/>
        <a:lstStyle/>
        <a:p>
          <a:endParaRPr lang="id-ID"/>
        </a:p>
      </dgm:t>
    </dgm:pt>
    <dgm:pt modelId="{8516A1CA-8766-4E3E-85D8-A68D1C932C42}" type="sibTrans" cxnId="{7C0652F1-2A06-40A3-B379-C69E2F8D16D6}">
      <dgm:prSet/>
      <dgm:spPr/>
      <dgm:t>
        <a:bodyPr/>
        <a:lstStyle/>
        <a:p>
          <a:endParaRPr lang="id-ID"/>
        </a:p>
      </dgm:t>
    </dgm:pt>
    <dgm:pt modelId="{63C32B0F-B40C-45B0-8CEA-828B530CF43D}" type="pres">
      <dgm:prSet presAssocID="{881C9211-88E4-4327-A05E-F0DD1F44C52A}" presName="Name0" presStyleCnt="0">
        <dgm:presLayoutVars>
          <dgm:dir/>
          <dgm:resizeHandles val="exact"/>
        </dgm:presLayoutVars>
      </dgm:prSet>
      <dgm:spPr/>
      <dgm:t>
        <a:bodyPr/>
        <a:lstStyle/>
        <a:p>
          <a:endParaRPr lang="id-ID"/>
        </a:p>
      </dgm:t>
    </dgm:pt>
    <dgm:pt modelId="{3F733171-C065-4B0E-A988-6F63E9EB36BD}" type="pres">
      <dgm:prSet presAssocID="{0109C7D0-47E1-4B95-84AD-2A1426F57647}" presName="Name5" presStyleLbl="vennNode1" presStyleIdx="0" presStyleCnt="4">
        <dgm:presLayoutVars>
          <dgm:bulletEnabled val="1"/>
        </dgm:presLayoutVars>
      </dgm:prSet>
      <dgm:spPr/>
      <dgm:t>
        <a:bodyPr/>
        <a:lstStyle/>
        <a:p>
          <a:endParaRPr lang="id-ID"/>
        </a:p>
      </dgm:t>
    </dgm:pt>
    <dgm:pt modelId="{0A610721-5E39-4E71-8C24-EBC9E5210624}" type="pres">
      <dgm:prSet presAssocID="{B1E47B32-FA2B-435F-BABA-F8D8879D5B5A}" presName="space" presStyleCnt="0"/>
      <dgm:spPr/>
    </dgm:pt>
    <dgm:pt modelId="{43076E7E-7E9C-47FD-B538-83F0BFF7B0D2}" type="pres">
      <dgm:prSet presAssocID="{CD7B01F1-073B-4263-BE34-46B5FC1FB83E}" presName="Name5" presStyleLbl="vennNode1" presStyleIdx="1" presStyleCnt="4">
        <dgm:presLayoutVars>
          <dgm:bulletEnabled val="1"/>
        </dgm:presLayoutVars>
      </dgm:prSet>
      <dgm:spPr/>
      <dgm:t>
        <a:bodyPr/>
        <a:lstStyle/>
        <a:p>
          <a:endParaRPr lang="id-ID"/>
        </a:p>
      </dgm:t>
    </dgm:pt>
    <dgm:pt modelId="{FD2A6BBC-BBA3-46EA-A8DE-5C9BCC40F29E}" type="pres">
      <dgm:prSet presAssocID="{B0551517-A979-43FA-A117-33B433C5D4FB}" presName="space" presStyleCnt="0"/>
      <dgm:spPr/>
    </dgm:pt>
    <dgm:pt modelId="{6DA5FF1D-237F-44B2-A847-0D8EDF76B7F1}" type="pres">
      <dgm:prSet presAssocID="{8161877E-C3AE-4036-A736-52CB7E47D3D0}" presName="Name5" presStyleLbl="vennNode1" presStyleIdx="2" presStyleCnt="4">
        <dgm:presLayoutVars>
          <dgm:bulletEnabled val="1"/>
        </dgm:presLayoutVars>
      </dgm:prSet>
      <dgm:spPr/>
      <dgm:t>
        <a:bodyPr/>
        <a:lstStyle/>
        <a:p>
          <a:endParaRPr lang="id-ID"/>
        </a:p>
      </dgm:t>
    </dgm:pt>
    <dgm:pt modelId="{D052CE4D-D6F8-4677-B8CD-5BE6479921A3}" type="pres">
      <dgm:prSet presAssocID="{3EAF014B-B748-4C46-B5AF-40FDB1DA6858}" presName="space" presStyleCnt="0"/>
      <dgm:spPr/>
    </dgm:pt>
    <dgm:pt modelId="{CC2880F9-8E8E-4D5E-9EDA-04725A649477}" type="pres">
      <dgm:prSet presAssocID="{851D7AA8-5FEF-4ACE-8B86-8BC24445DB72}" presName="Name5" presStyleLbl="vennNode1" presStyleIdx="3" presStyleCnt="4">
        <dgm:presLayoutVars>
          <dgm:bulletEnabled val="1"/>
        </dgm:presLayoutVars>
      </dgm:prSet>
      <dgm:spPr/>
      <dgm:t>
        <a:bodyPr/>
        <a:lstStyle/>
        <a:p>
          <a:endParaRPr lang="id-ID"/>
        </a:p>
      </dgm:t>
    </dgm:pt>
  </dgm:ptLst>
  <dgm:cxnLst>
    <dgm:cxn modelId="{2B6BD0F2-156C-41E5-AABD-F1D5B29A1DCC}" type="presOf" srcId="{CD7B01F1-073B-4263-BE34-46B5FC1FB83E}" destId="{43076E7E-7E9C-47FD-B538-83F0BFF7B0D2}" srcOrd="0" destOrd="0" presId="urn:microsoft.com/office/officeart/2005/8/layout/venn3"/>
    <dgm:cxn modelId="{975F1823-E03A-4235-B74A-8B7B51610D11}" srcId="{881C9211-88E4-4327-A05E-F0DD1F44C52A}" destId="{0109C7D0-47E1-4B95-84AD-2A1426F57647}" srcOrd="0" destOrd="0" parTransId="{B724DAA7-6659-4BF5-83FE-A0C5A259787E}" sibTransId="{B1E47B32-FA2B-435F-BABA-F8D8879D5B5A}"/>
    <dgm:cxn modelId="{7C0652F1-2A06-40A3-B379-C69E2F8D16D6}" srcId="{881C9211-88E4-4327-A05E-F0DD1F44C52A}" destId="{851D7AA8-5FEF-4ACE-8B86-8BC24445DB72}" srcOrd="3" destOrd="0" parTransId="{65E2CBED-6C62-4034-909B-A9E43B65D32E}" sibTransId="{8516A1CA-8766-4E3E-85D8-A68D1C932C42}"/>
    <dgm:cxn modelId="{8D89CE8D-C0D2-45E3-8704-E91BB76E967D}" srcId="{881C9211-88E4-4327-A05E-F0DD1F44C52A}" destId="{CD7B01F1-073B-4263-BE34-46B5FC1FB83E}" srcOrd="1" destOrd="0" parTransId="{79AC0787-F88A-4511-953E-4525A0EDA142}" sibTransId="{B0551517-A979-43FA-A117-33B433C5D4FB}"/>
    <dgm:cxn modelId="{068088BE-9176-4737-BF34-DF3628B82164}" type="presOf" srcId="{0109C7D0-47E1-4B95-84AD-2A1426F57647}" destId="{3F733171-C065-4B0E-A988-6F63E9EB36BD}" srcOrd="0" destOrd="0" presId="urn:microsoft.com/office/officeart/2005/8/layout/venn3"/>
    <dgm:cxn modelId="{2DC5B274-72F2-4592-8D40-669936F7BC57}" type="presOf" srcId="{8161877E-C3AE-4036-A736-52CB7E47D3D0}" destId="{6DA5FF1D-237F-44B2-A847-0D8EDF76B7F1}" srcOrd="0" destOrd="0" presId="urn:microsoft.com/office/officeart/2005/8/layout/venn3"/>
    <dgm:cxn modelId="{596AE7D7-8F3D-43BD-9BD8-B26A22F8DB07}" srcId="{881C9211-88E4-4327-A05E-F0DD1F44C52A}" destId="{8161877E-C3AE-4036-A736-52CB7E47D3D0}" srcOrd="2" destOrd="0" parTransId="{4C3AE3FD-CBBD-4419-A1EC-1E949320A61E}" sibTransId="{3EAF014B-B748-4C46-B5AF-40FDB1DA6858}"/>
    <dgm:cxn modelId="{1AC818F5-81F0-4231-B7BF-13C836D4EF84}" type="presOf" srcId="{881C9211-88E4-4327-A05E-F0DD1F44C52A}" destId="{63C32B0F-B40C-45B0-8CEA-828B530CF43D}" srcOrd="0" destOrd="0" presId="urn:microsoft.com/office/officeart/2005/8/layout/venn3"/>
    <dgm:cxn modelId="{4F028163-5893-449A-90DC-E6572A3BB747}" type="presOf" srcId="{851D7AA8-5FEF-4ACE-8B86-8BC24445DB72}" destId="{CC2880F9-8E8E-4D5E-9EDA-04725A649477}" srcOrd="0" destOrd="0" presId="urn:microsoft.com/office/officeart/2005/8/layout/venn3"/>
    <dgm:cxn modelId="{59B1B813-82BA-4936-A62E-A1538A87FC11}" type="presParOf" srcId="{63C32B0F-B40C-45B0-8CEA-828B530CF43D}" destId="{3F733171-C065-4B0E-A988-6F63E9EB36BD}" srcOrd="0" destOrd="0" presId="urn:microsoft.com/office/officeart/2005/8/layout/venn3"/>
    <dgm:cxn modelId="{943923AD-8882-4E04-9283-A71ABBE04BF3}" type="presParOf" srcId="{63C32B0F-B40C-45B0-8CEA-828B530CF43D}" destId="{0A610721-5E39-4E71-8C24-EBC9E5210624}" srcOrd="1" destOrd="0" presId="urn:microsoft.com/office/officeart/2005/8/layout/venn3"/>
    <dgm:cxn modelId="{A24DA902-75EB-4665-9940-415EC894E874}" type="presParOf" srcId="{63C32B0F-B40C-45B0-8CEA-828B530CF43D}" destId="{43076E7E-7E9C-47FD-B538-83F0BFF7B0D2}" srcOrd="2" destOrd="0" presId="urn:microsoft.com/office/officeart/2005/8/layout/venn3"/>
    <dgm:cxn modelId="{83DA07A8-02F1-467A-81AD-16BB89794AC3}" type="presParOf" srcId="{63C32B0F-B40C-45B0-8CEA-828B530CF43D}" destId="{FD2A6BBC-BBA3-46EA-A8DE-5C9BCC40F29E}" srcOrd="3" destOrd="0" presId="urn:microsoft.com/office/officeart/2005/8/layout/venn3"/>
    <dgm:cxn modelId="{DBD5194F-E8CB-43A9-A8C0-959A454AA1C7}" type="presParOf" srcId="{63C32B0F-B40C-45B0-8CEA-828B530CF43D}" destId="{6DA5FF1D-237F-44B2-A847-0D8EDF76B7F1}" srcOrd="4" destOrd="0" presId="urn:microsoft.com/office/officeart/2005/8/layout/venn3"/>
    <dgm:cxn modelId="{B72C8FCC-45EE-412E-8538-C2F4867F06DC}" type="presParOf" srcId="{63C32B0F-B40C-45B0-8CEA-828B530CF43D}" destId="{D052CE4D-D6F8-4677-B8CD-5BE6479921A3}" srcOrd="5" destOrd="0" presId="urn:microsoft.com/office/officeart/2005/8/layout/venn3"/>
    <dgm:cxn modelId="{79CEDAD8-77F8-45F0-A06E-B8B0451BE918}" type="presParOf" srcId="{63C32B0F-B40C-45B0-8CEA-828B530CF43D}" destId="{CC2880F9-8E8E-4D5E-9EDA-04725A649477}" srcOrd="6" destOrd="0" presId="urn:microsoft.com/office/officeart/2005/8/layout/ven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81C9211-88E4-4327-A05E-F0DD1F44C52A}"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id-ID"/>
        </a:p>
      </dgm:t>
    </dgm:pt>
    <dgm:pt modelId="{0109C7D0-47E1-4B95-84AD-2A1426F57647}">
      <dgm:prSet phldrT="[Text]" custT="1"/>
      <dgm:spPr/>
      <dgm:t>
        <a:bodyPr/>
        <a:lstStyle/>
        <a:p>
          <a:r>
            <a:rPr lang="id-ID" sz="1600" dirty="0" smtClean="0"/>
            <a:t>Kemandirian </a:t>
          </a:r>
          <a:endParaRPr lang="id-ID" sz="1600" dirty="0"/>
        </a:p>
      </dgm:t>
    </dgm:pt>
    <dgm:pt modelId="{B724DAA7-6659-4BF5-83FE-A0C5A259787E}" type="parTrans" cxnId="{975F1823-E03A-4235-B74A-8B7B51610D11}">
      <dgm:prSet/>
      <dgm:spPr/>
      <dgm:t>
        <a:bodyPr/>
        <a:lstStyle/>
        <a:p>
          <a:endParaRPr lang="id-ID"/>
        </a:p>
      </dgm:t>
    </dgm:pt>
    <dgm:pt modelId="{B1E47B32-FA2B-435F-BABA-F8D8879D5B5A}" type="sibTrans" cxnId="{975F1823-E03A-4235-B74A-8B7B51610D11}">
      <dgm:prSet/>
      <dgm:spPr/>
      <dgm:t>
        <a:bodyPr/>
        <a:lstStyle/>
        <a:p>
          <a:endParaRPr lang="id-ID"/>
        </a:p>
      </dgm:t>
    </dgm:pt>
    <dgm:pt modelId="{CD7B01F1-073B-4263-BE34-46B5FC1FB83E}">
      <dgm:prSet phldrT="[Text]" custT="1"/>
      <dgm:spPr/>
      <dgm:t>
        <a:bodyPr/>
        <a:lstStyle/>
        <a:p>
          <a:r>
            <a:rPr lang="id-ID" sz="2100" dirty="0" smtClean="0"/>
            <a:t>kekritisan dalam berpikir</a:t>
          </a:r>
          <a:endParaRPr lang="id-ID" sz="2100" dirty="0"/>
        </a:p>
      </dgm:t>
    </dgm:pt>
    <dgm:pt modelId="{79AC0787-F88A-4511-953E-4525A0EDA142}" type="parTrans" cxnId="{8D89CE8D-C0D2-45E3-8704-E91BB76E967D}">
      <dgm:prSet/>
      <dgm:spPr/>
      <dgm:t>
        <a:bodyPr/>
        <a:lstStyle/>
        <a:p>
          <a:endParaRPr lang="id-ID"/>
        </a:p>
      </dgm:t>
    </dgm:pt>
    <dgm:pt modelId="{B0551517-A979-43FA-A117-33B433C5D4FB}" type="sibTrans" cxnId="{8D89CE8D-C0D2-45E3-8704-E91BB76E967D}">
      <dgm:prSet/>
      <dgm:spPr/>
      <dgm:t>
        <a:bodyPr/>
        <a:lstStyle/>
        <a:p>
          <a:endParaRPr lang="id-ID"/>
        </a:p>
      </dgm:t>
    </dgm:pt>
    <dgm:pt modelId="{8161877E-C3AE-4036-A736-52CB7E47D3D0}">
      <dgm:prSet phldrT="[Text]" custT="1"/>
      <dgm:spPr/>
      <dgm:t>
        <a:bodyPr/>
        <a:lstStyle/>
        <a:p>
          <a:r>
            <a:rPr lang="id-ID" sz="1400" dirty="0" smtClean="0"/>
            <a:t>kemampuan berkomunikasi dan bekerja dalam tim</a:t>
          </a:r>
          <a:endParaRPr lang="id-ID" sz="1400" dirty="0"/>
        </a:p>
      </dgm:t>
    </dgm:pt>
    <dgm:pt modelId="{4C3AE3FD-CBBD-4419-A1EC-1E949320A61E}" type="parTrans" cxnId="{596AE7D7-8F3D-43BD-9BD8-B26A22F8DB07}">
      <dgm:prSet/>
      <dgm:spPr/>
      <dgm:t>
        <a:bodyPr/>
        <a:lstStyle/>
        <a:p>
          <a:endParaRPr lang="id-ID"/>
        </a:p>
      </dgm:t>
    </dgm:pt>
    <dgm:pt modelId="{3EAF014B-B748-4C46-B5AF-40FDB1DA6858}" type="sibTrans" cxnId="{596AE7D7-8F3D-43BD-9BD8-B26A22F8DB07}">
      <dgm:prSet/>
      <dgm:spPr/>
      <dgm:t>
        <a:bodyPr/>
        <a:lstStyle/>
        <a:p>
          <a:endParaRPr lang="id-ID"/>
        </a:p>
      </dgm:t>
    </dgm:pt>
    <dgm:pt modelId="{851D7AA8-5FEF-4ACE-8B86-8BC24445DB72}">
      <dgm:prSet phldrT="[Text]" custT="1"/>
      <dgm:spPr/>
      <dgm:t>
        <a:bodyPr/>
        <a:lstStyle/>
        <a:p>
          <a:r>
            <a:rPr lang="id-ID" sz="2500" dirty="0" smtClean="0"/>
            <a:t>keahlian teknis</a:t>
          </a:r>
          <a:endParaRPr lang="id-ID" sz="2500" dirty="0"/>
        </a:p>
      </dgm:t>
    </dgm:pt>
    <dgm:pt modelId="{65E2CBED-6C62-4034-909B-A9E43B65D32E}" type="parTrans" cxnId="{7C0652F1-2A06-40A3-B379-C69E2F8D16D6}">
      <dgm:prSet/>
      <dgm:spPr/>
      <dgm:t>
        <a:bodyPr/>
        <a:lstStyle/>
        <a:p>
          <a:endParaRPr lang="id-ID"/>
        </a:p>
      </dgm:t>
    </dgm:pt>
    <dgm:pt modelId="{8516A1CA-8766-4E3E-85D8-A68D1C932C42}" type="sibTrans" cxnId="{7C0652F1-2A06-40A3-B379-C69E2F8D16D6}">
      <dgm:prSet/>
      <dgm:spPr/>
      <dgm:t>
        <a:bodyPr/>
        <a:lstStyle/>
        <a:p>
          <a:endParaRPr lang="id-ID"/>
        </a:p>
      </dgm:t>
    </dgm:pt>
    <dgm:pt modelId="{D48D60E4-936E-40F6-8015-F74F58DFE28C}">
      <dgm:prSet phldrT="[Text]"/>
      <dgm:spPr/>
      <dgm:t>
        <a:bodyPr/>
        <a:lstStyle/>
        <a:p>
          <a:r>
            <a:rPr lang="id-ID" dirty="0" smtClean="0"/>
            <a:t>kedisiplinan</a:t>
          </a:r>
          <a:endParaRPr lang="id-ID" dirty="0"/>
        </a:p>
      </dgm:t>
    </dgm:pt>
    <dgm:pt modelId="{8647FCB8-B773-4AA6-8B72-56A21015869A}" type="parTrans" cxnId="{0E63D620-556F-4033-8FE9-A4D20DAC0580}">
      <dgm:prSet/>
      <dgm:spPr/>
      <dgm:t>
        <a:bodyPr/>
        <a:lstStyle/>
        <a:p>
          <a:endParaRPr lang="id-ID"/>
        </a:p>
      </dgm:t>
    </dgm:pt>
    <dgm:pt modelId="{8BB3B06E-FFAB-4FCE-9428-6C47FE2A6B84}" type="sibTrans" cxnId="{0E63D620-556F-4033-8FE9-A4D20DAC0580}">
      <dgm:prSet/>
      <dgm:spPr/>
      <dgm:t>
        <a:bodyPr/>
        <a:lstStyle/>
        <a:p>
          <a:endParaRPr lang="id-ID"/>
        </a:p>
      </dgm:t>
    </dgm:pt>
    <dgm:pt modelId="{63C32B0F-B40C-45B0-8CEA-828B530CF43D}" type="pres">
      <dgm:prSet presAssocID="{881C9211-88E4-4327-A05E-F0DD1F44C52A}" presName="Name0" presStyleCnt="0">
        <dgm:presLayoutVars>
          <dgm:dir/>
          <dgm:resizeHandles val="exact"/>
        </dgm:presLayoutVars>
      </dgm:prSet>
      <dgm:spPr/>
      <dgm:t>
        <a:bodyPr/>
        <a:lstStyle/>
        <a:p>
          <a:endParaRPr lang="id-ID"/>
        </a:p>
      </dgm:t>
    </dgm:pt>
    <dgm:pt modelId="{3F733171-C065-4B0E-A988-6F63E9EB36BD}" type="pres">
      <dgm:prSet presAssocID="{0109C7D0-47E1-4B95-84AD-2A1426F57647}" presName="Name5" presStyleLbl="vennNode1" presStyleIdx="0" presStyleCnt="5">
        <dgm:presLayoutVars>
          <dgm:bulletEnabled val="1"/>
        </dgm:presLayoutVars>
      </dgm:prSet>
      <dgm:spPr/>
      <dgm:t>
        <a:bodyPr/>
        <a:lstStyle/>
        <a:p>
          <a:endParaRPr lang="id-ID"/>
        </a:p>
      </dgm:t>
    </dgm:pt>
    <dgm:pt modelId="{0A610721-5E39-4E71-8C24-EBC9E5210624}" type="pres">
      <dgm:prSet presAssocID="{B1E47B32-FA2B-435F-BABA-F8D8879D5B5A}" presName="space" presStyleCnt="0"/>
      <dgm:spPr/>
    </dgm:pt>
    <dgm:pt modelId="{2C43137E-4571-4DCA-A5C2-45954119AFDC}" type="pres">
      <dgm:prSet presAssocID="{D48D60E4-936E-40F6-8015-F74F58DFE28C}" presName="Name5" presStyleLbl="vennNode1" presStyleIdx="1" presStyleCnt="5">
        <dgm:presLayoutVars>
          <dgm:bulletEnabled val="1"/>
        </dgm:presLayoutVars>
      </dgm:prSet>
      <dgm:spPr/>
      <dgm:t>
        <a:bodyPr/>
        <a:lstStyle/>
        <a:p>
          <a:endParaRPr lang="id-ID"/>
        </a:p>
      </dgm:t>
    </dgm:pt>
    <dgm:pt modelId="{16B6E044-FFFB-4962-A6A4-2DA14918A44A}" type="pres">
      <dgm:prSet presAssocID="{8BB3B06E-FFAB-4FCE-9428-6C47FE2A6B84}" presName="space" presStyleCnt="0"/>
      <dgm:spPr/>
    </dgm:pt>
    <dgm:pt modelId="{43076E7E-7E9C-47FD-B538-83F0BFF7B0D2}" type="pres">
      <dgm:prSet presAssocID="{CD7B01F1-073B-4263-BE34-46B5FC1FB83E}" presName="Name5" presStyleLbl="vennNode1" presStyleIdx="2" presStyleCnt="5">
        <dgm:presLayoutVars>
          <dgm:bulletEnabled val="1"/>
        </dgm:presLayoutVars>
      </dgm:prSet>
      <dgm:spPr/>
      <dgm:t>
        <a:bodyPr/>
        <a:lstStyle/>
        <a:p>
          <a:endParaRPr lang="id-ID"/>
        </a:p>
      </dgm:t>
    </dgm:pt>
    <dgm:pt modelId="{FD2A6BBC-BBA3-46EA-A8DE-5C9BCC40F29E}" type="pres">
      <dgm:prSet presAssocID="{B0551517-A979-43FA-A117-33B433C5D4FB}" presName="space" presStyleCnt="0"/>
      <dgm:spPr/>
    </dgm:pt>
    <dgm:pt modelId="{6DA5FF1D-237F-44B2-A847-0D8EDF76B7F1}" type="pres">
      <dgm:prSet presAssocID="{8161877E-C3AE-4036-A736-52CB7E47D3D0}" presName="Name5" presStyleLbl="vennNode1" presStyleIdx="3" presStyleCnt="5">
        <dgm:presLayoutVars>
          <dgm:bulletEnabled val="1"/>
        </dgm:presLayoutVars>
      </dgm:prSet>
      <dgm:spPr/>
      <dgm:t>
        <a:bodyPr/>
        <a:lstStyle/>
        <a:p>
          <a:endParaRPr lang="id-ID"/>
        </a:p>
      </dgm:t>
    </dgm:pt>
    <dgm:pt modelId="{D052CE4D-D6F8-4677-B8CD-5BE6479921A3}" type="pres">
      <dgm:prSet presAssocID="{3EAF014B-B748-4C46-B5AF-40FDB1DA6858}" presName="space" presStyleCnt="0"/>
      <dgm:spPr/>
    </dgm:pt>
    <dgm:pt modelId="{CC2880F9-8E8E-4D5E-9EDA-04725A649477}" type="pres">
      <dgm:prSet presAssocID="{851D7AA8-5FEF-4ACE-8B86-8BC24445DB72}" presName="Name5" presStyleLbl="vennNode1" presStyleIdx="4" presStyleCnt="5">
        <dgm:presLayoutVars>
          <dgm:bulletEnabled val="1"/>
        </dgm:presLayoutVars>
      </dgm:prSet>
      <dgm:spPr/>
      <dgm:t>
        <a:bodyPr/>
        <a:lstStyle/>
        <a:p>
          <a:endParaRPr lang="id-ID"/>
        </a:p>
      </dgm:t>
    </dgm:pt>
  </dgm:ptLst>
  <dgm:cxnLst>
    <dgm:cxn modelId="{975F1823-E03A-4235-B74A-8B7B51610D11}" srcId="{881C9211-88E4-4327-A05E-F0DD1F44C52A}" destId="{0109C7D0-47E1-4B95-84AD-2A1426F57647}" srcOrd="0" destOrd="0" parTransId="{B724DAA7-6659-4BF5-83FE-A0C5A259787E}" sibTransId="{B1E47B32-FA2B-435F-BABA-F8D8879D5B5A}"/>
    <dgm:cxn modelId="{7C0652F1-2A06-40A3-B379-C69E2F8D16D6}" srcId="{881C9211-88E4-4327-A05E-F0DD1F44C52A}" destId="{851D7AA8-5FEF-4ACE-8B86-8BC24445DB72}" srcOrd="4" destOrd="0" parTransId="{65E2CBED-6C62-4034-909B-A9E43B65D32E}" sibTransId="{8516A1CA-8766-4E3E-85D8-A68D1C932C42}"/>
    <dgm:cxn modelId="{E5A979C0-AE13-4490-8998-3AEC48F4D4CE}" type="presOf" srcId="{0109C7D0-47E1-4B95-84AD-2A1426F57647}" destId="{3F733171-C065-4B0E-A988-6F63E9EB36BD}" srcOrd="0" destOrd="0" presId="urn:microsoft.com/office/officeart/2005/8/layout/venn3"/>
    <dgm:cxn modelId="{8D89CE8D-C0D2-45E3-8704-E91BB76E967D}" srcId="{881C9211-88E4-4327-A05E-F0DD1F44C52A}" destId="{CD7B01F1-073B-4263-BE34-46B5FC1FB83E}" srcOrd="2" destOrd="0" parTransId="{79AC0787-F88A-4511-953E-4525A0EDA142}" sibTransId="{B0551517-A979-43FA-A117-33B433C5D4FB}"/>
    <dgm:cxn modelId="{849606F6-6FF1-4A55-97EA-4744BB037E45}" type="presOf" srcId="{CD7B01F1-073B-4263-BE34-46B5FC1FB83E}" destId="{43076E7E-7E9C-47FD-B538-83F0BFF7B0D2}" srcOrd="0" destOrd="0" presId="urn:microsoft.com/office/officeart/2005/8/layout/venn3"/>
    <dgm:cxn modelId="{596AE7D7-8F3D-43BD-9BD8-B26A22F8DB07}" srcId="{881C9211-88E4-4327-A05E-F0DD1F44C52A}" destId="{8161877E-C3AE-4036-A736-52CB7E47D3D0}" srcOrd="3" destOrd="0" parTransId="{4C3AE3FD-CBBD-4419-A1EC-1E949320A61E}" sibTransId="{3EAF014B-B748-4C46-B5AF-40FDB1DA6858}"/>
    <dgm:cxn modelId="{0E63D620-556F-4033-8FE9-A4D20DAC0580}" srcId="{881C9211-88E4-4327-A05E-F0DD1F44C52A}" destId="{D48D60E4-936E-40F6-8015-F74F58DFE28C}" srcOrd="1" destOrd="0" parTransId="{8647FCB8-B773-4AA6-8B72-56A21015869A}" sibTransId="{8BB3B06E-FFAB-4FCE-9428-6C47FE2A6B84}"/>
    <dgm:cxn modelId="{2ED558C8-775F-469F-9CD0-FFBCF64A845E}" type="presOf" srcId="{8161877E-C3AE-4036-A736-52CB7E47D3D0}" destId="{6DA5FF1D-237F-44B2-A847-0D8EDF76B7F1}" srcOrd="0" destOrd="0" presId="urn:microsoft.com/office/officeart/2005/8/layout/venn3"/>
    <dgm:cxn modelId="{A172635D-6454-4D26-ABEC-E6A3BBC45BB2}" type="presOf" srcId="{851D7AA8-5FEF-4ACE-8B86-8BC24445DB72}" destId="{CC2880F9-8E8E-4D5E-9EDA-04725A649477}" srcOrd="0" destOrd="0" presId="urn:microsoft.com/office/officeart/2005/8/layout/venn3"/>
    <dgm:cxn modelId="{D37A94E2-4736-48C0-8D4C-367709C2170E}" type="presOf" srcId="{D48D60E4-936E-40F6-8015-F74F58DFE28C}" destId="{2C43137E-4571-4DCA-A5C2-45954119AFDC}" srcOrd="0" destOrd="0" presId="urn:microsoft.com/office/officeart/2005/8/layout/venn3"/>
    <dgm:cxn modelId="{352AFCA3-EF80-4F5F-8099-FCE5A603E4D8}" type="presOf" srcId="{881C9211-88E4-4327-A05E-F0DD1F44C52A}" destId="{63C32B0F-B40C-45B0-8CEA-828B530CF43D}" srcOrd="0" destOrd="0" presId="urn:microsoft.com/office/officeart/2005/8/layout/venn3"/>
    <dgm:cxn modelId="{2BE2A2A8-CEEB-4F16-8C5C-E3E772B4CEA8}" type="presParOf" srcId="{63C32B0F-B40C-45B0-8CEA-828B530CF43D}" destId="{3F733171-C065-4B0E-A988-6F63E9EB36BD}" srcOrd="0" destOrd="0" presId="urn:microsoft.com/office/officeart/2005/8/layout/venn3"/>
    <dgm:cxn modelId="{6EA8C257-423C-4FDD-8171-A8E1526B5320}" type="presParOf" srcId="{63C32B0F-B40C-45B0-8CEA-828B530CF43D}" destId="{0A610721-5E39-4E71-8C24-EBC9E5210624}" srcOrd="1" destOrd="0" presId="urn:microsoft.com/office/officeart/2005/8/layout/venn3"/>
    <dgm:cxn modelId="{09C28FC6-1907-4A05-98A2-6178767DFC89}" type="presParOf" srcId="{63C32B0F-B40C-45B0-8CEA-828B530CF43D}" destId="{2C43137E-4571-4DCA-A5C2-45954119AFDC}" srcOrd="2" destOrd="0" presId="urn:microsoft.com/office/officeart/2005/8/layout/venn3"/>
    <dgm:cxn modelId="{C263ED78-C8CF-486B-BFFF-50C28EC193E0}" type="presParOf" srcId="{63C32B0F-B40C-45B0-8CEA-828B530CF43D}" destId="{16B6E044-FFFB-4962-A6A4-2DA14918A44A}" srcOrd="3" destOrd="0" presId="urn:microsoft.com/office/officeart/2005/8/layout/venn3"/>
    <dgm:cxn modelId="{65C92C38-C26D-420E-90AF-732BDED17627}" type="presParOf" srcId="{63C32B0F-B40C-45B0-8CEA-828B530CF43D}" destId="{43076E7E-7E9C-47FD-B538-83F0BFF7B0D2}" srcOrd="4" destOrd="0" presId="urn:microsoft.com/office/officeart/2005/8/layout/venn3"/>
    <dgm:cxn modelId="{987FF437-175F-411C-8D00-717340B1975D}" type="presParOf" srcId="{63C32B0F-B40C-45B0-8CEA-828B530CF43D}" destId="{FD2A6BBC-BBA3-46EA-A8DE-5C9BCC40F29E}" srcOrd="5" destOrd="0" presId="urn:microsoft.com/office/officeart/2005/8/layout/venn3"/>
    <dgm:cxn modelId="{F0EBE4F3-127F-4C9B-92B3-DE62088BA480}" type="presParOf" srcId="{63C32B0F-B40C-45B0-8CEA-828B530CF43D}" destId="{6DA5FF1D-237F-44B2-A847-0D8EDF76B7F1}" srcOrd="6" destOrd="0" presId="urn:microsoft.com/office/officeart/2005/8/layout/venn3"/>
    <dgm:cxn modelId="{5CEBBA03-7A2E-4A84-975E-BB8AF589FE39}" type="presParOf" srcId="{63C32B0F-B40C-45B0-8CEA-828B530CF43D}" destId="{D052CE4D-D6F8-4677-B8CD-5BE6479921A3}" srcOrd="7" destOrd="0" presId="urn:microsoft.com/office/officeart/2005/8/layout/venn3"/>
    <dgm:cxn modelId="{7B8B19CE-0D7F-4055-9D54-10B07E9658DA}" type="presParOf" srcId="{63C32B0F-B40C-45B0-8CEA-828B530CF43D}" destId="{CC2880F9-8E8E-4D5E-9EDA-04725A649477}" srcOrd="8" destOrd="0" presId="urn:microsoft.com/office/officeart/2005/8/layout/venn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58626B3-72EE-44A8-93CF-FA27AF049D05}" type="doc">
      <dgm:prSet loTypeId="urn:microsoft.com/office/officeart/2005/8/layout/vList3" loCatId="list" qsTypeId="urn:microsoft.com/office/officeart/2005/8/quickstyle/simple1" qsCatId="simple" csTypeId="urn:microsoft.com/office/officeart/2005/8/colors/accent1_2" csCatId="accent1" phldr="1"/>
      <dgm:spPr/>
    </dgm:pt>
    <dgm:pt modelId="{9966FDE1-1A87-477B-85B0-9E8DE3231EA6}">
      <dgm:prSet phldrT="[Text]"/>
      <dgm:spPr/>
      <dgm:t>
        <a:bodyPr/>
        <a:lstStyle/>
        <a:p>
          <a:r>
            <a:rPr lang="id-ID" dirty="0" smtClean="0"/>
            <a:t>Siswa ikut bertanggungjawab dalam proses pembelajaran</a:t>
          </a:r>
          <a:endParaRPr lang="id-ID" dirty="0"/>
        </a:p>
      </dgm:t>
    </dgm:pt>
    <dgm:pt modelId="{03F6EABF-942C-44F1-B474-24164DD98AD1}" type="parTrans" cxnId="{F27ED9D6-EBE3-4F07-8A07-7F6805E0B622}">
      <dgm:prSet/>
      <dgm:spPr/>
      <dgm:t>
        <a:bodyPr/>
        <a:lstStyle/>
        <a:p>
          <a:endParaRPr lang="id-ID"/>
        </a:p>
      </dgm:t>
    </dgm:pt>
    <dgm:pt modelId="{B7EF988C-AC70-48D0-B375-76FB40DB52C9}" type="sibTrans" cxnId="{F27ED9D6-EBE3-4F07-8A07-7F6805E0B622}">
      <dgm:prSet/>
      <dgm:spPr/>
      <dgm:t>
        <a:bodyPr/>
        <a:lstStyle/>
        <a:p>
          <a:endParaRPr lang="id-ID"/>
        </a:p>
      </dgm:t>
    </dgm:pt>
    <dgm:pt modelId="{39034C83-50EB-42E4-B78D-25D4F69D68A8}">
      <dgm:prSet phldrT="[Text]"/>
      <dgm:spPr/>
      <dgm:t>
        <a:bodyPr/>
        <a:lstStyle/>
        <a:p>
          <a:r>
            <a:rPr lang="id-ID" dirty="0" smtClean="0"/>
            <a:t>Siswa belajar bagaimana belajar secara mandiri</a:t>
          </a:r>
          <a:endParaRPr lang="id-ID" dirty="0"/>
        </a:p>
      </dgm:t>
    </dgm:pt>
    <dgm:pt modelId="{D610FC01-9544-48AA-A1D7-7D7CF694CAA7}" type="parTrans" cxnId="{48A52786-6425-4BD1-94A1-3DE72DBCF35A}">
      <dgm:prSet/>
      <dgm:spPr/>
      <dgm:t>
        <a:bodyPr/>
        <a:lstStyle/>
        <a:p>
          <a:endParaRPr lang="id-ID"/>
        </a:p>
      </dgm:t>
    </dgm:pt>
    <dgm:pt modelId="{A36C12C8-BFB5-4896-9032-B6510C394911}" type="sibTrans" cxnId="{48A52786-6425-4BD1-94A1-3DE72DBCF35A}">
      <dgm:prSet/>
      <dgm:spPr/>
      <dgm:t>
        <a:bodyPr/>
        <a:lstStyle/>
        <a:p>
          <a:endParaRPr lang="id-ID"/>
        </a:p>
      </dgm:t>
    </dgm:pt>
    <dgm:pt modelId="{9BE66C6A-DDD5-46AA-97C1-CB414911FC75}">
      <dgm:prSet phldrT="[Text]"/>
      <dgm:spPr/>
      <dgm:t>
        <a:bodyPr/>
        <a:lstStyle/>
        <a:p>
          <a:r>
            <a:rPr lang="id-ID" dirty="0" smtClean="0"/>
            <a:t>Siswa secara aktif mencari pengetahuan dan melakukan konstruksi dan pemahaman terhadap materi pembelajaran</a:t>
          </a:r>
          <a:endParaRPr lang="id-ID" dirty="0"/>
        </a:p>
      </dgm:t>
    </dgm:pt>
    <dgm:pt modelId="{EEA754A1-E680-4E3A-9531-F8BB2197554E}" type="parTrans" cxnId="{904FD479-67D0-4130-83BC-82FC8CF67A95}">
      <dgm:prSet/>
      <dgm:spPr/>
      <dgm:t>
        <a:bodyPr/>
        <a:lstStyle/>
        <a:p>
          <a:endParaRPr lang="id-ID"/>
        </a:p>
      </dgm:t>
    </dgm:pt>
    <dgm:pt modelId="{BD4E5695-07B6-4EB5-87D2-10B1F1D7DE44}" type="sibTrans" cxnId="{904FD479-67D0-4130-83BC-82FC8CF67A95}">
      <dgm:prSet/>
      <dgm:spPr/>
      <dgm:t>
        <a:bodyPr/>
        <a:lstStyle/>
        <a:p>
          <a:endParaRPr lang="id-ID"/>
        </a:p>
      </dgm:t>
    </dgm:pt>
    <dgm:pt modelId="{6C339833-B699-4EF6-90CC-5189FF25506D}" type="pres">
      <dgm:prSet presAssocID="{958626B3-72EE-44A8-93CF-FA27AF049D05}" presName="linearFlow" presStyleCnt="0">
        <dgm:presLayoutVars>
          <dgm:dir/>
          <dgm:resizeHandles val="exact"/>
        </dgm:presLayoutVars>
      </dgm:prSet>
      <dgm:spPr/>
    </dgm:pt>
    <dgm:pt modelId="{CA8A7D18-0C04-4B0D-9A04-F3A2610968D3}" type="pres">
      <dgm:prSet presAssocID="{9966FDE1-1A87-477B-85B0-9E8DE3231EA6}" presName="composite" presStyleCnt="0"/>
      <dgm:spPr/>
    </dgm:pt>
    <dgm:pt modelId="{229834AC-AD09-4CCE-8E69-E91E00396A35}" type="pres">
      <dgm:prSet presAssocID="{9966FDE1-1A87-477B-85B0-9E8DE3231EA6}" presName="imgShp" presStyleLbl="fgImgPlace1" presStyleIdx="0" presStyleCnt="3" custLinFactNeighborX="-42765"/>
      <dgm:spPr/>
    </dgm:pt>
    <dgm:pt modelId="{099B3345-40FC-4EE8-83BD-DEA850BDF182}" type="pres">
      <dgm:prSet presAssocID="{9966FDE1-1A87-477B-85B0-9E8DE3231EA6}" presName="txShp" presStyleLbl="node1" presStyleIdx="0" presStyleCnt="3" custScaleX="113380">
        <dgm:presLayoutVars>
          <dgm:bulletEnabled val="1"/>
        </dgm:presLayoutVars>
      </dgm:prSet>
      <dgm:spPr/>
      <dgm:t>
        <a:bodyPr/>
        <a:lstStyle/>
        <a:p>
          <a:endParaRPr lang="id-ID"/>
        </a:p>
      </dgm:t>
    </dgm:pt>
    <dgm:pt modelId="{00F186CD-84BE-4C97-9E85-B304EBB0D761}" type="pres">
      <dgm:prSet presAssocID="{B7EF988C-AC70-48D0-B375-76FB40DB52C9}" presName="spacing" presStyleCnt="0"/>
      <dgm:spPr/>
    </dgm:pt>
    <dgm:pt modelId="{366C12A1-764A-4F72-B300-C5B466FA6BAD}" type="pres">
      <dgm:prSet presAssocID="{39034C83-50EB-42E4-B78D-25D4F69D68A8}" presName="composite" presStyleCnt="0"/>
      <dgm:spPr/>
    </dgm:pt>
    <dgm:pt modelId="{CDFADDE7-584E-4365-8FC2-A7B363CA1D15}" type="pres">
      <dgm:prSet presAssocID="{39034C83-50EB-42E4-B78D-25D4F69D68A8}" presName="imgShp" presStyleLbl="fgImgPlace1" presStyleIdx="1" presStyleCnt="3" custLinFactNeighborX="-42765"/>
      <dgm:spPr/>
    </dgm:pt>
    <dgm:pt modelId="{ABAF867C-87F8-4437-8E35-E100682F1C21}" type="pres">
      <dgm:prSet presAssocID="{39034C83-50EB-42E4-B78D-25D4F69D68A8}" presName="txShp" presStyleLbl="node1" presStyleIdx="1" presStyleCnt="3" custScaleX="113380">
        <dgm:presLayoutVars>
          <dgm:bulletEnabled val="1"/>
        </dgm:presLayoutVars>
      </dgm:prSet>
      <dgm:spPr/>
      <dgm:t>
        <a:bodyPr/>
        <a:lstStyle/>
        <a:p>
          <a:endParaRPr lang="id-ID"/>
        </a:p>
      </dgm:t>
    </dgm:pt>
    <dgm:pt modelId="{38632F67-8B5F-4D04-9F53-EAECCB0F6CC5}" type="pres">
      <dgm:prSet presAssocID="{A36C12C8-BFB5-4896-9032-B6510C394911}" presName="spacing" presStyleCnt="0"/>
      <dgm:spPr/>
    </dgm:pt>
    <dgm:pt modelId="{D3E4B951-36EB-48C3-8405-B004576DC4A5}" type="pres">
      <dgm:prSet presAssocID="{9BE66C6A-DDD5-46AA-97C1-CB414911FC75}" presName="composite" presStyleCnt="0"/>
      <dgm:spPr/>
    </dgm:pt>
    <dgm:pt modelId="{22D64BDA-1810-4274-83F3-8E53FBA4E846}" type="pres">
      <dgm:prSet presAssocID="{9BE66C6A-DDD5-46AA-97C1-CB414911FC75}" presName="imgShp" presStyleLbl="fgImgPlace1" presStyleIdx="2" presStyleCnt="3" custLinFactNeighborX="-42765"/>
      <dgm:spPr/>
    </dgm:pt>
    <dgm:pt modelId="{D283C4ED-6DD3-4563-8297-688F0795D3A2}" type="pres">
      <dgm:prSet presAssocID="{9BE66C6A-DDD5-46AA-97C1-CB414911FC75}" presName="txShp" presStyleLbl="node1" presStyleIdx="2" presStyleCnt="3" custScaleX="113380">
        <dgm:presLayoutVars>
          <dgm:bulletEnabled val="1"/>
        </dgm:presLayoutVars>
      </dgm:prSet>
      <dgm:spPr/>
      <dgm:t>
        <a:bodyPr/>
        <a:lstStyle/>
        <a:p>
          <a:endParaRPr lang="id-ID"/>
        </a:p>
      </dgm:t>
    </dgm:pt>
  </dgm:ptLst>
  <dgm:cxnLst>
    <dgm:cxn modelId="{1D51FB3A-A436-4CA5-B841-84106DB107C1}" type="presOf" srcId="{9966FDE1-1A87-477B-85B0-9E8DE3231EA6}" destId="{099B3345-40FC-4EE8-83BD-DEA850BDF182}" srcOrd="0" destOrd="0" presId="urn:microsoft.com/office/officeart/2005/8/layout/vList3"/>
    <dgm:cxn modelId="{48A52786-6425-4BD1-94A1-3DE72DBCF35A}" srcId="{958626B3-72EE-44A8-93CF-FA27AF049D05}" destId="{39034C83-50EB-42E4-B78D-25D4F69D68A8}" srcOrd="1" destOrd="0" parTransId="{D610FC01-9544-48AA-A1D7-7D7CF694CAA7}" sibTransId="{A36C12C8-BFB5-4896-9032-B6510C394911}"/>
    <dgm:cxn modelId="{F27ED9D6-EBE3-4F07-8A07-7F6805E0B622}" srcId="{958626B3-72EE-44A8-93CF-FA27AF049D05}" destId="{9966FDE1-1A87-477B-85B0-9E8DE3231EA6}" srcOrd="0" destOrd="0" parTransId="{03F6EABF-942C-44F1-B474-24164DD98AD1}" sibTransId="{B7EF988C-AC70-48D0-B375-76FB40DB52C9}"/>
    <dgm:cxn modelId="{B5365AA2-7629-4122-87B9-6CF5C98A2267}" type="presOf" srcId="{9BE66C6A-DDD5-46AA-97C1-CB414911FC75}" destId="{D283C4ED-6DD3-4563-8297-688F0795D3A2}" srcOrd="0" destOrd="0" presId="urn:microsoft.com/office/officeart/2005/8/layout/vList3"/>
    <dgm:cxn modelId="{A67BDBBF-1E2A-4FD3-AB69-7A1559B94C19}" type="presOf" srcId="{39034C83-50EB-42E4-B78D-25D4F69D68A8}" destId="{ABAF867C-87F8-4437-8E35-E100682F1C21}" srcOrd="0" destOrd="0" presId="urn:microsoft.com/office/officeart/2005/8/layout/vList3"/>
    <dgm:cxn modelId="{904FD479-67D0-4130-83BC-82FC8CF67A95}" srcId="{958626B3-72EE-44A8-93CF-FA27AF049D05}" destId="{9BE66C6A-DDD5-46AA-97C1-CB414911FC75}" srcOrd="2" destOrd="0" parTransId="{EEA754A1-E680-4E3A-9531-F8BB2197554E}" sibTransId="{BD4E5695-07B6-4EB5-87D2-10B1F1D7DE44}"/>
    <dgm:cxn modelId="{C71716AB-BCEF-4783-9F04-2A92FDB9731E}" type="presOf" srcId="{958626B3-72EE-44A8-93CF-FA27AF049D05}" destId="{6C339833-B699-4EF6-90CC-5189FF25506D}" srcOrd="0" destOrd="0" presId="urn:microsoft.com/office/officeart/2005/8/layout/vList3"/>
    <dgm:cxn modelId="{34993D66-7E09-4319-91E8-261BE687F870}" type="presParOf" srcId="{6C339833-B699-4EF6-90CC-5189FF25506D}" destId="{CA8A7D18-0C04-4B0D-9A04-F3A2610968D3}" srcOrd="0" destOrd="0" presId="urn:microsoft.com/office/officeart/2005/8/layout/vList3"/>
    <dgm:cxn modelId="{9AEC1DB2-0944-4367-9F2B-536A6E4E04F3}" type="presParOf" srcId="{CA8A7D18-0C04-4B0D-9A04-F3A2610968D3}" destId="{229834AC-AD09-4CCE-8E69-E91E00396A35}" srcOrd="0" destOrd="0" presId="urn:microsoft.com/office/officeart/2005/8/layout/vList3"/>
    <dgm:cxn modelId="{C21B8810-B186-421F-BECC-292D915C9217}" type="presParOf" srcId="{CA8A7D18-0C04-4B0D-9A04-F3A2610968D3}" destId="{099B3345-40FC-4EE8-83BD-DEA850BDF182}" srcOrd="1" destOrd="0" presId="urn:microsoft.com/office/officeart/2005/8/layout/vList3"/>
    <dgm:cxn modelId="{4517D5ED-5B2A-44CE-99AB-805C2C174CE2}" type="presParOf" srcId="{6C339833-B699-4EF6-90CC-5189FF25506D}" destId="{00F186CD-84BE-4C97-9E85-B304EBB0D761}" srcOrd="1" destOrd="0" presId="urn:microsoft.com/office/officeart/2005/8/layout/vList3"/>
    <dgm:cxn modelId="{DAE60350-CAA1-4868-8BB3-CF046243737B}" type="presParOf" srcId="{6C339833-B699-4EF6-90CC-5189FF25506D}" destId="{366C12A1-764A-4F72-B300-C5B466FA6BAD}" srcOrd="2" destOrd="0" presId="urn:microsoft.com/office/officeart/2005/8/layout/vList3"/>
    <dgm:cxn modelId="{F4AB3779-D896-4543-9A8E-447A68EE273C}" type="presParOf" srcId="{366C12A1-764A-4F72-B300-C5B466FA6BAD}" destId="{CDFADDE7-584E-4365-8FC2-A7B363CA1D15}" srcOrd="0" destOrd="0" presId="urn:microsoft.com/office/officeart/2005/8/layout/vList3"/>
    <dgm:cxn modelId="{B58451CB-CFC9-4B1D-A287-C4145480C85D}" type="presParOf" srcId="{366C12A1-764A-4F72-B300-C5B466FA6BAD}" destId="{ABAF867C-87F8-4437-8E35-E100682F1C21}" srcOrd="1" destOrd="0" presId="urn:microsoft.com/office/officeart/2005/8/layout/vList3"/>
    <dgm:cxn modelId="{C2FD69EA-7D9B-4955-9943-3FBF98C228AB}" type="presParOf" srcId="{6C339833-B699-4EF6-90CC-5189FF25506D}" destId="{38632F67-8B5F-4D04-9F53-EAECCB0F6CC5}" srcOrd="3" destOrd="0" presId="urn:microsoft.com/office/officeart/2005/8/layout/vList3"/>
    <dgm:cxn modelId="{B23D12E6-7938-435A-BD8C-ED27348C390C}" type="presParOf" srcId="{6C339833-B699-4EF6-90CC-5189FF25506D}" destId="{D3E4B951-36EB-48C3-8405-B004576DC4A5}" srcOrd="4" destOrd="0" presId="urn:microsoft.com/office/officeart/2005/8/layout/vList3"/>
    <dgm:cxn modelId="{11627C58-CD62-486F-A5C1-AA700BB7A11A}" type="presParOf" srcId="{D3E4B951-36EB-48C3-8405-B004576DC4A5}" destId="{22D64BDA-1810-4274-83F3-8E53FBA4E846}" srcOrd="0" destOrd="0" presId="urn:microsoft.com/office/officeart/2005/8/layout/vList3"/>
    <dgm:cxn modelId="{548D9542-C443-44E4-B324-54FC1D9B9DD7}" type="presParOf" srcId="{D3E4B951-36EB-48C3-8405-B004576DC4A5}" destId="{D283C4ED-6DD3-4563-8297-688F0795D3A2}" srcOrd="1" destOrd="0" presId="urn:microsoft.com/office/officeart/2005/8/layout/v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409C85C-AE5A-4406-A6EE-33589141D1A6}"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id-ID"/>
        </a:p>
      </dgm:t>
    </dgm:pt>
    <dgm:pt modelId="{714A232F-5144-4692-896A-86DB6E0D3046}">
      <dgm:prSet phldrT="[Text]" custT="1"/>
      <dgm:spPr/>
      <dgm:t>
        <a:bodyPr/>
        <a:lstStyle/>
        <a:p>
          <a:r>
            <a:rPr lang="id-ID" sz="2800" dirty="0" smtClean="0"/>
            <a:t>Sedangkan guru akan berperan dalam</a:t>
          </a:r>
        </a:p>
        <a:p>
          <a:r>
            <a:rPr lang="id-ID" sz="2800" dirty="0" smtClean="0"/>
            <a:t>(</a:t>
          </a:r>
          <a:r>
            <a:rPr lang="id-ID" sz="2800" i="1" dirty="0" smtClean="0"/>
            <a:t>Pembelajaran SCL.2009/11/05) </a:t>
          </a:r>
          <a:r>
            <a:rPr lang="id-ID" sz="2800" dirty="0" smtClean="0"/>
            <a:t>:</a:t>
          </a:r>
          <a:endParaRPr lang="id-ID" sz="2800" dirty="0"/>
        </a:p>
      </dgm:t>
    </dgm:pt>
    <dgm:pt modelId="{FCF59FD2-247D-413E-8454-CF50D89483B8}" type="parTrans" cxnId="{52099F3D-60F1-4935-AFA8-6D1434508DDB}">
      <dgm:prSet/>
      <dgm:spPr/>
      <dgm:t>
        <a:bodyPr/>
        <a:lstStyle/>
        <a:p>
          <a:endParaRPr lang="id-ID" sz="1400"/>
        </a:p>
      </dgm:t>
    </dgm:pt>
    <dgm:pt modelId="{A254536D-B210-465E-86F9-A42B9343450C}" type="sibTrans" cxnId="{52099F3D-60F1-4935-AFA8-6D1434508DDB}">
      <dgm:prSet/>
      <dgm:spPr/>
      <dgm:t>
        <a:bodyPr/>
        <a:lstStyle/>
        <a:p>
          <a:endParaRPr lang="id-ID" sz="1400"/>
        </a:p>
      </dgm:t>
    </dgm:pt>
    <dgm:pt modelId="{28A546D5-E704-4F3D-9925-E0F7EFE3CE8D}">
      <dgm:prSet phldrT="[Text]" custT="1"/>
      <dgm:spPr/>
      <dgm:t>
        <a:bodyPr/>
        <a:lstStyle/>
        <a:p>
          <a:r>
            <a:rPr lang="id-ID" sz="2400" dirty="0" smtClean="0"/>
            <a:t>Menyediakan berbagai cara dan bentuk untuk mengakses bahan pembelajara</a:t>
          </a:r>
          <a:r>
            <a:rPr lang="en-US" sz="2400" dirty="0" smtClean="0"/>
            <a:t>n</a:t>
          </a:r>
          <a:endParaRPr lang="id-ID" sz="2400" dirty="0"/>
        </a:p>
      </dgm:t>
    </dgm:pt>
    <dgm:pt modelId="{E6AD912D-FAEC-4848-803A-CC9FAD3EAB57}" type="parTrans" cxnId="{2FDAB7A4-F7A7-4F03-A15B-950114F852A1}">
      <dgm:prSet/>
      <dgm:spPr/>
      <dgm:t>
        <a:bodyPr/>
        <a:lstStyle/>
        <a:p>
          <a:endParaRPr lang="id-ID" sz="1400"/>
        </a:p>
      </dgm:t>
    </dgm:pt>
    <dgm:pt modelId="{34F24897-624D-4E8E-BD79-345E5502BBF3}" type="sibTrans" cxnId="{2FDAB7A4-F7A7-4F03-A15B-950114F852A1}">
      <dgm:prSet/>
      <dgm:spPr/>
      <dgm:t>
        <a:bodyPr/>
        <a:lstStyle/>
        <a:p>
          <a:endParaRPr lang="id-ID" sz="1400"/>
        </a:p>
      </dgm:t>
    </dgm:pt>
    <dgm:pt modelId="{80C4237E-EDFC-4A4D-B5A1-CF0A55FAC316}">
      <dgm:prSet phldrT="[Text]" custT="1"/>
      <dgm:spPr/>
      <dgm:t>
        <a:bodyPr/>
        <a:lstStyle/>
        <a:p>
          <a:r>
            <a:rPr lang="id-ID" sz="2400" dirty="0" smtClean="0"/>
            <a:t>fasilitator yang membantu siswa dalam menga</a:t>
          </a:r>
          <a:r>
            <a:rPr lang="en-US" sz="2400" dirty="0" smtClean="0"/>
            <a:t>k</a:t>
          </a:r>
          <a:r>
            <a:rPr lang="id-ID" sz="2400" dirty="0" smtClean="0"/>
            <a:t>ses dan memproses bahan pembelajaran</a:t>
          </a:r>
          <a:endParaRPr lang="id-ID" sz="2400" dirty="0"/>
        </a:p>
      </dgm:t>
    </dgm:pt>
    <dgm:pt modelId="{13364916-2076-4B95-B7C8-9343D586C06C}" type="parTrans" cxnId="{24975CFF-80EB-4BBE-8382-966EAC0629CC}">
      <dgm:prSet/>
      <dgm:spPr/>
      <dgm:t>
        <a:bodyPr/>
        <a:lstStyle/>
        <a:p>
          <a:endParaRPr lang="id-ID" sz="1400"/>
        </a:p>
      </dgm:t>
    </dgm:pt>
    <dgm:pt modelId="{7A62DC3F-637F-4B30-85E9-F5947A1ADF80}" type="sibTrans" cxnId="{24975CFF-80EB-4BBE-8382-966EAC0629CC}">
      <dgm:prSet/>
      <dgm:spPr/>
      <dgm:t>
        <a:bodyPr/>
        <a:lstStyle/>
        <a:p>
          <a:endParaRPr lang="id-ID" sz="1400"/>
        </a:p>
      </dgm:t>
    </dgm:pt>
    <dgm:pt modelId="{0A79568F-93BC-465A-965E-0534B08E845F}">
      <dgm:prSet phldrT="[Text]" custT="1"/>
      <dgm:spPr/>
      <dgm:t>
        <a:bodyPr/>
        <a:lstStyle/>
        <a:p>
          <a:r>
            <a:rPr lang="id-ID" sz="2300" dirty="0" smtClean="0"/>
            <a:t>Memberikan dukungan kepada siswa dalam belajar aktif untuk meningkatkan kemampuan siswa dalam menguasai pengetahuan</a:t>
          </a:r>
          <a:endParaRPr lang="id-ID" sz="2300" dirty="0"/>
        </a:p>
      </dgm:t>
    </dgm:pt>
    <dgm:pt modelId="{CDDCB5EF-7C63-42D1-98D5-DA334974BE0E}" type="parTrans" cxnId="{24BA0207-83AD-41A7-9442-C17EF387DC62}">
      <dgm:prSet/>
      <dgm:spPr/>
      <dgm:t>
        <a:bodyPr/>
        <a:lstStyle/>
        <a:p>
          <a:endParaRPr lang="id-ID" sz="1400"/>
        </a:p>
      </dgm:t>
    </dgm:pt>
    <dgm:pt modelId="{E09605D3-CC36-4554-B087-4637866B4C1D}" type="sibTrans" cxnId="{24BA0207-83AD-41A7-9442-C17EF387DC62}">
      <dgm:prSet/>
      <dgm:spPr/>
      <dgm:t>
        <a:bodyPr/>
        <a:lstStyle/>
        <a:p>
          <a:endParaRPr lang="id-ID" sz="1400"/>
        </a:p>
      </dgm:t>
    </dgm:pt>
    <dgm:pt modelId="{374B2DC3-7CA4-47B5-B9C0-8CFA622474DE}">
      <dgm:prSet phldrT="[Text]" custT="1"/>
      <dgm:spPr/>
      <dgm:t>
        <a:bodyPr/>
        <a:lstStyle/>
        <a:p>
          <a:r>
            <a:rPr lang="id-ID" sz="2000" dirty="0" smtClean="0"/>
            <a:t>Meningkatkan motivasi dan semangat siswa untuk memajukan pelajaran dan meningkatkan kemampuannya untuk belajar secara mandiri</a:t>
          </a:r>
          <a:endParaRPr lang="id-ID" sz="2000" dirty="0"/>
        </a:p>
      </dgm:t>
    </dgm:pt>
    <dgm:pt modelId="{D2B1586A-7C0E-4397-AC53-26F9803BE33A}" type="parTrans" cxnId="{5E371264-CFE7-4544-930A-7B2C78B2D1D9}">
      <dgm:prSet/>
      <dgm:spPr/>
      <dgm:t>
        <a:bodyPr/>
        <a:lstStyle/>
        <a:p>
          <a:endParaRPr lang="id-ID"/>
        </a:p>
      </dgm:t>
    </dgm:pt>
    <dgm:pt modelId="{4F202EA7-0E6A-414D-8E36-CB949CA8A93D}" type="sibTrans" cxnId="{5E371264-CFE7-4544-930A-7B2C78B2D1D9}">
      <dgm:prSet/>
      <dgm:spPr/>
      <dgm:t>
        <a:bodyPr/>
        <a:lstStyle/>
        <a:p>
          <a:endParaRPr lang="id-ID"/>
        </a:p>
      </dgm:t>
    </dgm:pt>
    <dgm:pt modelId="{D4D0211F-D10D-44DA-B99A-FE9449C91792}" type="pres">
      <dgm:prSet presAssocID="{6409C85C-AE5A-4406-A6EE-33589141D1A6}" presName="composite" presStyleCnt="0">
        <dgm:presLayoutVars>
          <dgm:chMax val="1"/>
          <dgm:dir/>
          <dgm:resizeHandles val="exact"/>
        </dgm:presLayoutVars>
      </dgm:prSet>
      <dgm:spPr/>
      <dgm:t>
        <a:bodyPr/>
        <a:lstStyle/>
        <a:p>
          <a:endParaRPr lang="id-ID"/>
        </a:p>
      </dgm:t>
    </dgm:pt>
    <dgm:pt modelId="{C51A1F37-15CF-4BE6-9D83-3FEA687F82E7}" type="pres">
      <dgm:prSet presAssocID="{714A232F-5144-4692-896A-86DB6E0D3046}" presName="roof" presStyleLbl="dkBgShp" presStyleIdx="0" presStyleCnt="2"/>
      <dgm:spPr/>
      <dgm:t>
        <a:bodyPr/>
        <a:lstStyle/>
        <a:p>
          <a:endParaRPr lang="id-ID"/>
        </a:p>
      </dgm:t>
    </dgm:pt>
    <dgm:pt modelId="{D83B62D2-E324-4441-AB8F-F5ECA946AEB5}" type="pres">
      <dgm:prSet presAssocID="{714A232F-5144-4692-896A-86DB6E0D3046}" presName="pillars" presStyleCnt="0"/>
      <dgm:spPr/>
    </dgm:pt>
    <dgm:pt modelId="{2E39084B-61E4-4977-837A-7A9200FB47B4}" type="pres">
      <dgm:prSet presAssocID="{714A232F-5144-4692-896A-86DB6E0D3046}" presName="pillar1" presStyleLbl="node1" presStyleIdx="0" presStyleCnt="4">
        <dgm:presLayoutVars>
          <dgm:bulletEnabled val="1"/>
        </dgm:presLayoutVars>
      </dgm:prSet>
      <dgm:spPr/>
      <dgm:t>
        <a:bodyPr/>
        <a:lstStyle/>
        <a:p>
          <a:endParaRPr lang="id-ID"/>
        </a:p>
      </dgm:t>
    </dgm:pt>
    <dgm:pt modelId="{60D2EBC5-89CF-4E96-AD71-7335C18832A4}" type="pres">
      <dgm:prSet presAssocID="{80C4237E-EDFC-4A4D-B5A1-CF0A55FAC316}" presName="pillarX" presStyleLbl="node1" presStyleIdx="1" presStyleCnt="4">
        <dgm:presLayoutVars>
          <dgm:bulletEnabled val="1"/>
        </dgm:presLayoutVars>
      </dgm:prSet>
      <dgm:spPr/>
      <dgm:t>
        <a:bodyPr/>
        <a:lstStyle/>
        <a:p>
          <a:endParaRPr lang="id-ID"/>
        </a:p>
      </dgm:t>
    </dgm:pt>
    <dgm:pt modelId="{63E51FAC-8EE4-4641-8BFD-02772020022E}" type="pres">
      <dgm:prSet presAssocID="{374B2DC3-7CA4-47B5-B9C0-8CFA622474DE}" presName="pillarX" presStyleLbl="node1" presStyleIdx="2" presStyleCnt="4">
        <dgm:presLayoutVars>
          <dgm:bulletEnabled val="1"/>
        </dgm:presLayoutVars>
      </dgm:prSet>
      <dgm:spPr/>
      <dgm:t>
        <a:bodyPr/>
        <a:lstStyle/>
        <a:p>
          <a:endParaRPr lang="id-ID"/>
        </a:p>
      </dgm:t>
    </dgm:pt>
    <dgm:pt modelId="{1B84F27D-6EB7-4671-BDD0-B428A0D32161}" type="pres">
      <dgm:prSet presAssocID="{0A79568F-93BC-465A-965E-0534B08E845F}" presName="pillarX" presStyleLbl="node1" presStyleIdx="3" presStyleCnt="4">
        <dgm:presLayoutVars>
          <dgm:bulletEnabled val="1"/>
        </dgm:presLayoutVars>
      </dgm:prSet>
      <dgm:spPr/>
      <dgm:t>
        <a:bodyPr/>
        <a:lstStyle/>
        <a:p>
          <a:endParaRPr lang="id-ID"/>
        </a:p>
      </dgm:t>
    </dgm:pt>
    <dgm:pt modelId="{13AD305F-CAA2-48A3-957D-1C9926FDCE26}" type="pres">
      <dgm:prSet presAssocID="{714A232F-5144-4692-896A-86DB6E0D3046}" presName="base" presStyleLbl="dkBgShp" presStyleIdx="1" presStyleCnt="2"/>
      <dgm:spPr/>
    </dgm:pt>
  </dgm:ptLst>
  <dgm:cxnLst>
    <dgm:cxn modelId="{60995189-59C1-4A04-96EF-65147F9C7676}" type="presOf" srcId="{714A232F-5144-4692-896A-86DB6E0D3046}" destId="{C51A1F37-15CF-4BE6-9D83-3FEA687F82E7}" srcOrd="0" destOrd="0" presId="urn:microsoft.com/office/officeart/2005/8/layout/hList3"/>
    <dgm:cxn modelId="{091C75D6-08C2-452F-9582-6F8395CD4A69}" type="presOf" srcId="{28A546D5-E704-4F3D-9925-E0F7EFE3CE8D}" destId="{2E39084B-61E4-4977-837A-7A9200FB47B4}" srcOrd="0" destOrd="0" presId="urn:microsoft.com/office/officeart/2005/8/layout/hList3"/>
    <dgm:cxn modelId="{52099F3D-60F1-4935-AFA8-6D1434508DDB}" srcId="{6409C85C-AE5A-4406-A6EE-33589141D1A6}" destId="{714A232F-5144-4692-896A-86DB6E0D3046}" srcOrd="0" destOrd="0" parTransId="{FCF59FD2-247D-413E-8454-CF50D89483B8}" sibTransId="{A254536D-B210-465E-86F9-A42B9343450C}"/>
    <dgm:cxn modelId="{41975F81-001E-42A9-BE3D-2B5F4619648E}" type="presOf" srcId="{80C4237E-EDFC-4A4D-B5A1-CF0A55FAC316}" destId="{60D2EBC5-89CF-4E96-AD71-7335C18832A4}" srcOrd="0" destOrd="0" presId="urn:microsoft.com/office/officeart/2005/8/layout/hList3"/>
    <dgm:cxn modelId="{24975CFF-80EB-4BBE-8382-966EAC0629CC}" srcId="{714A232F-5144-4692-896A-86DB6E0D3046}" destId="{80C4237E-EDFC-4A4D-B5A1-CF0A55FAC316}" srcOrd="1" destOrd="0" parTransId="{13364916-2076-4B95-B7C8-9343D586C06C}" sibTransId="{7A62DC3F-637F-4B30-85E9-F5947A1ADF80}"/>
    <dgm:cxn modelId="{2FDAB7A4-F7A7-4F03-A15B-950114F852A1}" srcId="{714A232F-5144-4692-896A-86DB6E0D3046}" destId="{28A546D5-E704-4F3D-9925-E0F7EFE3CE8D}" srcOrd="0" destOrd="0" parTransId="{E6AD912D-FAEC-4848-803A-CC9FAD3EAB57}" sibTransId="{34F24897-624D-4E8E-BD79-345E5502BBF3}"/>
    <dgm:cxn modelId="{5E371264-CFE7-4544-930A-7B2C78B2D1D9}" srcId="{714A232F-5144-4692-896A-86DB6E0D3046}" destId="{374B2DC3-7CA4-47B5-B9C0-8CFA622474DE}" srcOrd="2" destOrd="0" parTransId="{D2B1586A-7C0E-4397-AC53-26F9803BE33A}" sibTransId="{4F202EA7-0E6A-414D-8E36-CB949CA8A93D}"/>
    <dgm:cxn modelId="{24BA0207-83AD-41A7-9442-C17EF387DC62}" srcId="{714A232F-5144-4692-896A-86DB6E0D3046}" destId="{0A79568F-93BC-465A-965E-0534B08E845F}" srcOrd="3" destOrd="0" parTransId="{CDDCB5EF-7C63-42D1-98D5-DA334974BE0E}" sibTransId="{E09605D3-CC36-4554-B087-4637866B4C1D}"/>
    <dgm:cxn modelId="{DCA9BDAE-E30F-4D14-8E68-3EBB4A3ADA01}" type="presOf" srcId="{0A79568F-93BC-465A-965E-0534B08E845F}" destId="{1B84F27D-6EB7-4671-BDD0-B428A0D32161}" srcOrd="0" destOrd="0" presId="urn:microsoft.com/office/officeart/2005/8/layout/hList3"/>
    <dgm:cxn modelId="{789F073E-97E9-48EA-AAE4-A261FC412F4A}" type="presOf" srcId="{6409C85C-AE5A-4406-A6EE-33589141D1A6}" destId="{D4D0211F-D10D-44DA-B99A-FE9449C91792}" srcOrd="0" destOrd="0" presId="urn:microsoft.com/office/officeart/2005/8/layout/hList3"/>
    <dgm:cxn modelId="{2D829BB7-38AC-421B-9C1B-7A5740F5B5BE}" type="presOf" srcId="{374B2DC3-7CA4-47B5-B9C0-8CFA622474DE}" destId="{63E51FAC-8EE4-4641-8BFD-02772020022E}" srcOrd="0" destOrd="0" presId="urn:microsoft.com/office/officeart/2005/8/layout/hList3"/>
    <dgm:cxn modelId="{90E09688-2ADD-4FE9-A354-CEDEC11D1474}" type="presParOf" srcId="{D4D0211F-D10D-44DA-B99A-FE9449C91792}" destId="{C51A1F37-15CF-4BE6-9D83-3FEA687F82E7}" srcOrd="0" destOrd="0" presId="urn:microsoft.com/office/officeart/2005/8/layout/hList3"/>
    <dgm:cxn modelId="{FEAE0A65-F630-4833-8104-D15AD1BFC05B}" type="presParOf" srcId="{D4D0211F-D10D-44DA-B99A-FE9449C91792}" destId="{D83B62D2-E324-4441-AB8F-F5ECA946AEB5}" srcOrd="1" destOrd="0" presId="urn:microsoft.com/office/officeart/2005/8/layout/hList3"/>
    <dgm:cxn modelId="{3BDBB63F-C2B3-4449-8CAD-7590B4CEC60B}" type="presParOf" srcId="{D83B62D2-E324-4441-AB8F-F5ECA946AEB5}" destId="{2E39084B-61E4-4977-837A-7A9200FB47B4}" srcOrd="0" destOrd="0" presId="urn:microsoft.com/office/officeart/2005/8/layout/hList3"/>
    <dgm:cxn modelId="{DF48A18C-3513-4A45-89CC-DB014E0A4740}" type="presParOf" srcId="{D83B62D2-E324-4441-AB8F-F5ECA946AEB5}" destId="{60D2EBC5-89CF-4E96-AD71-7335C18832A4}" srcOrd="1" destOrd="0" presId="urn:microsoft.com/office/officeart/2005/8/layout/hList3"/>
    <dgm:cxn modelId="{5CC5C56E-FB52-4E20-A7FE-49982B611FD7}" type="presParOf" srcId="{D83B62D2-E324-4441-AB8F-F5ECA946AEB5}" destId="{63E51FAC-8EE4-4641-8BFD-02772020022E}" srcOrd="2" destOrd="0" presId="urn:microsoft.com/office/officeart/2005/8/layout/hList3"/>
    <dgm:cxn modelId="{78EE3889-8867-4694-ABFE-B4C7E9CD5F82}" type="presParOf" srcId="{D83B62D2-E324-4441-AB8F-F5ECA946AEB5}" destId="{1B84F27D-6EB7-4671-BDD0-B428A0D32161}" srcOrd="3" destOrd="0" presId="urn:microsoft.com/office/officeart/2005/8/layout/hList3"/>
    <dgm:cxn modelId="{96965BC3-D44C-4096-933C-912B27D96298}" type="presParOf" srcId="{D4D0211F-D10D-44DA-B99A-FE9449C91792}" destId="{13AD305F-CAA2-48A3-957D-1C9926FDCE26}"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1171297-61DB-44DC-ABE5-4618BBF34E8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d-ID"/>
        </a:p>
      </dgm:t>
    </dgm:pt>
    <dgm:pt modelId="{AB99327C-8CF4-437C-A688-559A969FC175}">
      <dgm:prSet phldrT="[Text]" custT="1"/>
      <dgm:spPr/>
      <dgm:t>
        <a:bodyPr/>
        <a:lstStyle/>
        <a:p>
          <a:r>
            <a:rPr lang="id-ID" sz="2000" dirty="0" smtClean="0"/>
            <a:t>sebagai penunjang</a:t>
          </a:r>
          <a:r>
            <a:rPr lang="en-US" sz="2000" dirty="0" smtClean="0"/>
            <a:t>, </a:t>
          </a:r>
          <a:r>
            <a:rPr lang="id-ID" sz="2000" dirty="0" smtClean="0"/>
            <a:t>perantara pembelajaran yang membantu mengarahkan siswa, ikut dalam membantu siswa dalam mengembangkan materi yang ada</a:t>
          </a:r>
          <a:endParaRPr lang="id-ID" sz="2000" dirty="0"/>
        </a:p>
      </dgm:t>
    </dgm:pt>
    <dgm:pt modelId="{6EAB00C8-A0DA-4125-9B38-819BDE0A3CEA}" type="parTrans" cxnId="{443EE795-628D-4042-83CF-80F2F1972186}">
      <dgm:prSet/>
      <dgm:spPr/>
      <dgm:t>
        <a:bodyPr/>
        <a:lstStyle/>
        <a:p>
          <a:endParaRPr lang="id-ID"/>
        </a:p>
      </dgm:t>
    </dgm:pt>
    <dgm:pt modelId="{5851BA1C-366E-436A-AFF8-C5DF7356E2E4}" type="sibTrans" cxnId="{443EE795-628D-4042-83CF-80F2F1972186}">
      <dgm:prSet/>
      <dgm:spPr/>
      <dgm:t>
        <a:bodyPr/>
        <a:lstStyle/>
        <a:p>
          <a:endParaRPr lang="id-ID"/>
        </a:p>
      </dgm:t>
    </dgm:pt>
    <dgm:pt modelId="{73D9C5BE-5D52-4068-80E4-32AE0AA8A80F}">
      <dgm:prSet phldrT="[Text]" custT="1"/>
      <dgm:spPr/>
      <dgm:t>
        <a:bodyPr/>
        <a:lstStyle/>
        <a:p>
          <a:r>
            <a:rPr lang="id-ID" sz="2000" dirty="0" smtClean="0"/>
            <a:t>Berwawasan luas dan bersifat terbuka terhadap masukan maupun kritikan yang membangun bagi siswanya</a:t>
          </a:r>
          <a:r>
            <a:rPr lang="en-US" sz="2000" dirty="0" smtClean="0"/>
            <a:t>.</a:t>
          </a:r>
          <a:endParaRPr lang="id-ID" sz="2000" dirty="0"/>
        </a:p>
      </dgm:t>
    </dgm:pt>
    <dgm:pt modelId="{88D2ACCB-FC5D-4D3A-80AF-E2C320FA5208}" type="parTrans" cxnId="{FA6E146D-D0DF-4E27-A5CF-94BE51FA77AA}">
      <dgm:prSet/>
      <dgm:spPr/>
      <dgm:t>
        <a:bodyPr/>
        <a:lstStyle/>
        <a:p>
          <a:endParaRPr lang="id-ID"/>
        </a:p>
      </dgm:t>
    </dgm:pt>
    <dgm:pt modelId="{73264B0E-A972-4F89-BE3C-A824B1AC4491}" type="sibTrans" cxnId="{FA6E146D-D0DF-4E27-A5CF-94BE51FA77AA}">
      <dgm:prSet/>
      <dgm:spPr/>
      <dgm:t>
        <a:bodyPr/>
        <a:lstStyle/>
        <a:p>
          <a:endParaRPr lang="id-ID"/>
        </a:p>
      </dgm:t>
    </dgm:pt>
    <dgm:pt modelId="{DBB753FF-9707-4282-8D63-3D8DF7C00FCF}">
      <dgm:prSet phldrT="[Text]" custT="1"/>
      <dgm:spPr/>
      <dgm:t>
        <a:bodyPr/>
        <a:lstStyle/>
        <a:p>
          <a:r>
            <a:rPr lang="id-ID" sz="2000" dirty="0" smtClean="0"/>
            <a:t>penyampaian materi yang dianggap sesuai dengan kebutuhan dan kondisi siswa</a:t>
          </a:r>
          <a:endParaRPr lang="id-ID" sz="2000" dirty="0"/>
        </a:p>
      </dgm:t>
    </dgm:pt>
    <dgm:pt modelId="{FBE32757-C74D-40CD-8BF8-4CE9D38DA92B}" type="parTrans" cxnId="{F8AC8D3F-D1AA-46EB-A675-2C724731939D}">
      <dgm:prSet/>
      <dgm:spPr/>
      <dgm:t>
        <a:bodyPr/>
        <a:lstStyle/>
        <a:p>
          <a:endParaRPr lang="id-ID"/>
        </a:p>
      </dgm:t>
    </dgm:pt>
    <dgm:pt modelId="{1ECEEC9D-F9C5-42C0-8B36-288D9678C7E8}" type="sibTrans" cxnId="{F8AC8D3F-D1AA-46EB-A675-2C724731939D}">
      <dgm:prSet/>
      <dgm:spPr/>
      <dgm:t>
        <a:bodyPr/>
        <a:lstStyle/>
        <a:p>
          <a:endParaRPr lang="id-ID"/>
        </a:p>
      </dgm:t>
    </dgm:pt>
    <dgm:pt modelId="{C3B964CA-3771-4B4E-865F-485951EA457D}" type="pres">
      <dgm:prSet presAssocID="{21171297-61DB-44DC-ABE5-4618BBF34E8D}" presName="diagram" presStyleCnt="0">
        <dgm:presLayoutVars>
          <dgm:dir/>
          <dgm:resizeHandles val="exact"/>
        </dgm:presLayoutVars>
      </dgm:prSet>
      <dgm:spPr/>
      <dgm:t>
        <a:bodyPr/>
        <a:lstStyle/>
        <a:p>
          <a:endParaRPr lang="id-ID"/>
        </a:p>
      </dgm:t>
    </dgm:pt>
    <dgm:pt modelId="{9F2D10C6-DBEF-4E37-84E7-CD8F7EA2CDB8}" type="pres">
      <dgm:prSet presAssocID="{AB99327C-8CF4-437C-A688-559A969FC175}" presName="node" presStyleLbl="node1" presStyleIdx="0" presStyleCnt="3" custScaleX="2000000" custScaleY="2000000">
        <dgm:presLayoutVars>
          <dgm:bulletEnabled val="1"/>
        </dgm:presLayoutVars>
      </dgm:prSet>
      <dgm:spPr/>
      <dgm:t>
        <a:bodyPr/>
        <a:lstStyle/>
        <a:p>
          <a:endParaRPr lang="id-ID"/>
        </a:p>
      </dgm:t>
    </dgm:pt>
    <dgm:pt modelId="{808DE968-9F1E-4AC9-9B94-C2675371BF83}" type="pres">
      <dgm:prSet presAssocID="{5851BA1C-366E-436A-AFF8-C5DF7356E2E4}" presName="sibTrans" presStyleCnt="0"/>
      <dgm:spPr/>
    </dgm:pt>
    <dgm:pt modelId="{86684B3A-F7A1-47E6-A5D9-6A9FC1EFC491}" type="pres">
      <dgm:prSet presAssocID="{73D9C5BE-5D52-4068-80E4-32AE0AA8A80F}" presName="node" presStyleLbl="node1" presStyleIdx="1" presStyleCnt="3" custScaleX="2000000" custScaleY="2000000">
        <dgm:presLayoutVars>
          <dgm:bulletEnabled val="1"/>
        </dgm:presLayoutVars>
      </dgm:prSet>
      <dgm:spPr/>
      <dgm:t>
        <a:bodyPr/>
        <a:lstStyle/>
        <a:p>
          <a:endParaRPr lang="id-ID"/>
        </a:p>
      </dgm:t>
    </dgm:pt>
    <dgm:pt modelId="{E0815974-B7BE-4BDB-85C1-0C73FDFFC006}" type="pres">
      <dgm:prSet presAssocID="{73264B0E-A972-4F89-BE3C-A824B1AC4491}" presName="sibTrans" presStyleCnt="0"/>
      <dgm:spPr/>
    </dgm:pt>
    <dgm:pt modelId="{6271CE71-2DE8-4E7D-9EB2-83B06947410E}" type="pres">
      <dgm:prSet presAssocID="{DBB753FF-9707-4282-8D63-3D8DF7C00FCF}" presName="node" presStyleLbl="node1" presStyleIdx="2" presStyleCnt="3" custScaleX="2000000" custScaleY="2000000">
        <dgm:presLayoutVars>
          <dgm:bulletEnabled val="1"/>
        </dgm:presLayoutVars>
      </dgm:prSet>
      <dgm:spPr/>
      <dgm:t>
        <a:bodyPr/>
        <a:lstStyle/>
        <a:p>
          <a:endParaRPr lang="id-ID"/>
        </a:p>
      </dgm:t>
    </dgm:pt>
  </dgm:ptLst>
  <dgm:cxnLst>
    <dgm:cxn modelId="{4C2EE9AC-5F9F-4315-AA8A-8863CBA0376C}" type="presOf" srcId="{AB99327C-8CF4-437C-A688-559A969FC175}" destId="{9F2D10C6-DBEF-4E37-84E7-CD8F7EA2CDB8}" srcOrd="0" destOrd="0" presId="urn:microsoft.com/office/officeart/2005/8/layout/default"/>
    <dgm:cxn modelId="{B0A549B2-2F21-471F-856D-94B8AC52D5AA}" type="presOf" srcId="{21171297-61DB-44DC-ABE5-4618BBF34E8D}" destId="{C3B964CA-3771-4B4E-865F-485951EA457D}" srcOrd="0" destOrd="0" presId="urn:microsoft.com/office/officeart/2005/8/layout/default"/>
    <dgm:cxn modelId="{763A76B5-E8A2-4972-9C48-BC6CC0D927F3}" type="presOf" srcId="{DBB753FF-9707-4282-8D63-3D8DF7C00FCF}" destId="{6271CE71-2DE8-4E7D-9EB2-83B06947410E}" srcOrd="0" destOrd="0" presId="urn:microsoft.com/office/officeart/2005/8/layout/default"/>
    <dgm:cxn modelId="{F8AC8D3F-D1AA-46EB-A675-2C724731939D}" srcId="{21171297-61DB-44DC-ABE5-4618BBF34E8D}" destId="{DBB753FF-9707-4282-8D63-3D8DF7C00FCF}" srcOrd="2" destOrd="0" parTransId="{FBE32757-C74D-40CD-8BF8-4CE9D38DA92B}" sibTransId="{1ECEEC9D-F9C5-42C0-8B36-288D9678C7E8}"/>
    <dgm:cxn modelId="{7B5D352E-E3D9-4529-80CB-2AF6924B7F20}" type="presOf" srcId="{73D9C5BE-5D52-4068-80E4-32AE0AA8A80F}" destId="{86684B3A-F7A1-47E6-A5D9-6A9FC1EFC491}" srcOrd="0" destOrd="0" presId="urn:microsoft.com/office/officeart/2005/8/layout/default"/>
    <dgm:cxn modelId="{443EE795-628D-4042-83CF-80F2F1972186}" srcId="{21171297-61DB-44DC-ABE5-4618BBF34E8D}" destId="{AB99327C-8CF4-437C-A688-559A969FC175}" srcOrd="0" destOrd="0" parTransId="{6EAB00C8-A0DA-4125-9B38-819BDE0A3CEA}" sibTransId="{5851BA1C-366E-436A-AFF8-C5DF7356E2E4}"/>
    <dgm:cxn modelId="{FA6E146D-D0DF-4E27-A5CF-94BE51FA77AA}" srcId="{21171297-61DB-44DC-ABE5-4618BBF34E8D}" destId="{73D9C5BE-5D52-4068-80E4-32AE0AA8A80F}" srcOrd="1" destOrd="0" parTransId="{88D2ACCB-FC5D-4D3A-80AF-E2C320FA5208}" sibTransId="{73264B0E-A972-4F89-BE3C-A824B1AC4491}"/>
    <dgm:cxn modelId="{C672DE42-0C93-4FC8-A377-53156B966D60}" type="presParOf" srcId="{C3B964CA-3771-4B4E-865F-485951EA457D}" destId="{9F2D10C6-DBEF-4E37-84E7-CD8F7EA2CDB8}" srcOrd="0" destOrd="0" presId="urn:microsoft.com/office/officeart/2005/8/layout/default"/>
    <dgm:cxn modelId="{4C2866CC-5264-47B1-ACAD-FE4BF80872B7}" type="presParOf" srcId="{C3B964CA-3771-4B4E-865F-485951EA457D}" destId="{808DE968-9F1E-4AC9-9B94-C2675371BF83}" srcOrd="1" destOrd="0" presId="urn:microsoft.com/office/officeart/2005/8/layout/default"/>
    <dgm:cxn modelId="{5B6E50E9-D69E-47D7-AE26-7609E138B12F}" type="presParOf" srcId="{C3B964CA-3771-4B4E-865F-485951EA457D}" destId="{86684B3A-F7A1-47E6-A5D9-6A9FC1EFC491}" srcOrd="2" destOrd="0" presId="urn:microsoft.com/office/officeart/2005/8/layout/default"/>
    <dgm:cxn modelId="{2CC36AB1-72BB-430F-AE38-3BE6DC9CF472}" type="presParOf" srcId="{C3B964CA-3771-4B4E-865F-485951EA457D}" destId="{E0815974-B7BE-4BDB-85C1-0C73FDFFC006}" srcOrd="3" destOrd="0" presId="urn:microsoft.com/office/officeart/2005/8/layout/default"/>
    <dgm:cxn modelId="{A2FD38CC-4358-459F-8897-20AE3ADB2283}" type="presParOf" srcId="{C3B964CA-3771-4B4E-865F-485951EA457D}" destId="{6271CE71-2DE8-4E7D-9EB2-83B06947410E}" srcOrd="4"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DF7DD63-6243-4E64-92CE-D5CB4AA912FD}"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id-ID"/>
        </a:p>
      </dgm:t>
    </dgm:pt>
    <dgm:pt modelId="{49741BD4-828C-47F0-9A6C-6DA89C4FF73B}">
      <dgm:prSet phldrT="[Text]" custT="1"/>
      <dgm:spPr/>
      <dgm:t>
        <a:bodyPr/>
        <a:lstStyle/>
        <a:p>
          <a:r>
            <a:rPr lang="id-ID" sz="4400" b="1" dirty="0" smtClean="0"/>
            <a:t>C. MATERI</a:t>
          </a:r>
          <a:endParaRPr lang="id-ID" sz="4400" dirty="0"/>
        </a:p>
      </dgm:t>
    </dgm:pt>
    <dgm:pt modelId="{C97A1E23-0320-4DE1-8468-D55296BD698C}" type="parTrans" cxnId="{E00515EF-C1CD-467C-A38E-7C7402832102}">
      <dgm:prSet/>
      <dgm:spPr/>
      <dgm:t>
        <a:bodyPr/>
        <a:lstStyle/>
        <a:p>
          <a:endParaRPr lang="id-ID"/>
        </a:p>
      </dgm:t>
    </dgm:pt>
    <dgm:pt modelId="{D8DF2122-1CCE-4E38-B4F3-30E0838F62BA}" type="sibTrans" cxnId="{E00515EF-C1CD-467C-A38E-7C7402832102}">
      <dgm:prSet/>
      <dgm:spPr/>
      <dgm:t>
        <a:bodyPr/>
        <a:lstStyle/>
        <a:p>
          <a:endParaRPr lang="id-ID"/>
        </a:p>
      </dgm:t>
    </dgm:pt>
    <dgm:pt modelId="{DD8EE4DA-21EA-4794-B85F-2CFEC9857169}">
      <dgm:prSet phldrT="[Text]"/>
      <dgm:spPr/>
      <dgm:t>
        <a:bodyPr/>
        <a:lstStyle/>
        <a:p>
          <a:r>
            <a:rPr lang="id-ID" dirty="0" smtClean="0"/>
            <a:t>Materi pembelajaran bersifat sebagai arahan bukan patokan pembelajaran, sehingga pengajar dan siswa tidak hanya terpaku pada materi yang ada, namun kreatif untuk mengembangkannya secara berkelanjutan</a:t>
          </a:r>
          <a:endParaRPr lang="id-ID" dirty="0"/>
        </a:p>
      </dgm:t>
    </dgm:pt>
    <dgm:pt modelId="{7B3B436B-E071-422D-ACDE-B60FEFED6EA9}" type="parTrans" cxnId="{ED3A9FCB-9ACB-49A7-89EA-FF48A981C5E5}">
      <dgm:prSet/>
      <dgm:spPr/>
      <dgm:t>
        <a:bodyPr/>
        <a:lstStyle/>
        <a:p>
          <a:endParaRPr lang="id-ID"/>
        </a:p>
      </dgm:t>
    </dgm:pt>
    <dgm:pt modelId="{CEC351B9-4072-4C92-8B12-2EB1DE6D69F2}" type="sibTrans" cxnId="{ED3A9FCB-9ACB-49A7-89EA-FF48A981C5E5}">
      <dgm:prSet/>
      <dgm:spPr/>
      <dgm:t>
        <a:bodyPr/>
        <a:lstStyle/>
        <a:p>
          <a:endParaRPr lang="id-ID"/>
        </a:p>
      </dgm:t>
    </dgm:pt>
    <dgm:pt modelId="{4F2C895A-99B4-4D38-8AE5-7E785BF1DDA2}">
      <dgm:prSet phldrT="[Text]"/>
      <dgm:spPr/>
      <dgm:t>
        <a:bodyPr/>
        <a:lstStyle/>
        <a:p>
          <a:r>
            <a:rPr lang="id-ID" dirty="0" smtClean="0"/>
            <a:t>Pembelajaran adalah proses pencarian ilmu pengetahuan secara aktif atau proses perumusan ilmu bukan proses penangkapan ilmu semata.</a:t>
          </a:r>
          <a:endParaRPr lang="id-ID" dirty="0"/>
        </a:p>
      </dgm:t>
    </dgm:pt>
    <dgm:pt modelId="{13F2EDD6-2FAC-45B5-8498-EB5FD7EBBEEF}" type="parTrans" cxnId="{BB80A811-A18B-4968-8B4A-039BA7DAFF10}">
      <dgm:prSet/>
      <dgm:spPr/>
      <dgm:t>
        <a:bodyPr/>
        <a:lstStyle/>
        <a:p>
          <a:endParaRPr lang="id-ID"/>
        </a:p>
      </dgm:t>
    </dgm:pt>
    <dgm:pt modelId="{89BD1359-2AE2-4322-8C04-EA9F48D76531}" type="sibTrans" cxnId="{BB80A811-A18B-4968-8B4A-039BA7DAFF10}">
      <dgm:prSet/>
      <dgm:spPr/>
      <dgm:t>
        <a:bodyPr/>
        <a:lstStyle/>
        <a:p>
          <a:endParaRPr lang="id-ID"/>
        </a:p>
      </dgm:t>
    </dgm:pt>
    <dgm:pt modelId="{4AFAE060-6981-453B-9D5C-892113CC8DCA}" type="pres">
      <dgm:prSet presAssocID="{6DF7DD63-6243-4E64-92CE-D5CB4AA912FD}" presName="diagram" presStyleCnt="0">
        <dgm:presLayoutVars>
          <dgm:chPref val="1"/>
          <dgm:dir/>
          <dgm:animOne val="branch"/>
          <dgm:animLvl val="lvl"/>
          <dgm:resizeHandles/>
        </dgm:presLayoutVars>
      </dgm:prSet>
      <dgm:spPr/>
      <dgm:t>
        <a:bodyPr/>
        <a:lstStyle/>
        <a:p>
          <a:endParaRPr lang="id-ID"/>
        </a:p>
      </dgm:t>
    </dgm:pt>
    <dgm:pt modelId="{8FA1991E-F46C-4F0E-9ACE-B281F2A3E20E}" type="pres">
      <dgm:prSet presAssocID="{49741BD4-828C-47F0-9A6C-6DA89C4FF73B}" presName="root" presStyleCnt="0"/>
      <dgm:spPr/>
    </dgm:pt>
    <dgm:pt modelId="{C40FFAA5-3E9D-4419-8ACB-16DDE2D96C68}" type="pres">
      <dgm:prSet presAssocID="{49741BD4-828C-47F0-9A6C-6DA89C4FF73B}" presName="rootComposite" presStyleCnt="0"/>
      <dgm:spPr/>
    </dgm:pt>
    <dgm:pt modelId="{8E270D73-95FD-49FC-942C-BEFD3B0A9BA8}" type="pres">
      <dgm:prSet presAssocID="{49741BD4-828C-47F0-9A6C-6DA89C4FF73B}" presName="rootText" presStyleLbl="node1" presStyleIdx="0" presStyleCnt="1" custScaleX="80501" custScaleY="76744"/>
      <dgm:spPr/>
      <dgm:t>
        <a:bodyPr/>
        <a:lstStyle/>
        <a:p>
          <a:endParaRPr lang="id-ID"/>
        </a:p>
      </dgm:t>
    </dgm:pt>
    <dgm:pt modelId="{DED36A0C-9C79-4EB2-8413-F08BBE4EEDE7}" type="pres">
      <dgm:prSet presAssocID="{49741BD4-828C-47F0-9A6C-6DA89C4FF73B}" presName="rootConnector" presStyleLbl="node1" presStyleIdx="0" presStyleCnt="1"/>
      <dgm:spPr/>
      <dgm:t>
        <a:bodyPr/>
        <a:lstStyle/>
        <a:p>
          <a:endParaRPr lang="id-ID"/>
        </a:p>
      </dgm:t>
    </dgm:pt>
    <dgm:pt modelId="{A8F32D83-202D-43CB-9D21-C7536446FE09}" type="pres">
      <dgm:prSet presAssocID="{49741BD4-828C-47F0-9A6C-6DA89C4FF73B}" presName="childShape" presStyleCnt="0"/>
      <dgm:spPr/>
    </dgm:pt>
    <dgm:pt modelId="{9960515C-FD5A-44CA-8D15-DC1D9B5F6E85}" type="pres">
      <dgm:prSet presAssocID="{7B3B436B-E071-422D-ACDE-B60FEFED6EA9}" presName="Name13" presStyleLbl="parChTrans1D2" presStyleIdx="0" presStyleCnt="2"/>
      <dgm:spPr/>
      <dgm:t>
        <a:bodyPr/>
        <a:lstStyle/>
        <a:p>
          <a:endParaRPr lang="id-ID"/>
        </a:p>
      </dgm:t>
    </dgm:pt>
    <dgm:pt modelId="{10484ACB-D485-466E-873C-CD123B4C21F8}" type="pres">
      <dgm:prSet presAssocID="{DD8EE4DA-21EA-4794-B85F-2CFEC9857169}" presName="childText" presStyleLbl="bgAcc1" presStyleIdx="0" presStyleCnt="2" custScaleX="158689" custLinFactNeighborY="-7889">
        <dgm:presLayoutVars>
          <dgm:bulletEnabled val="1"/>
        </dgm:presLayoutVars>
      </dgm:prSet>
      <dgm:spPr/>
      <dgm:t>
        <a:bodyPr/>
        <a:lstStyle/>
        <a:p>
          <a:endParaRPr lang="id-ID"/>
        </a:p>
      </dgm:t>
    </dgm:pt>
    <dgm:pt modelId="{6CAFF749-597F-4B57-B50F-24FB864B5F1E}" type="pres">
      <dgm:prSet presAssocID="{13F2EDD6-2FAC-45B5-8498-EB5FD7EBBEEF}" presName="Name13" presStyleLbl="parChTrans1D2" presStyleIdx="1" presStyleCnt="2"/>
      <dgm:spPr/>
      <dgm:t>
        <a:bodyPr/>
        <a:lstStyle/>
        <a:p>
          <a:endParaRPr lang="id-ID"/>
        </a:p>
      </dgm:t>
    </dgm:pt>
    <dgm:pt modelId="{35E21825-A612-4282-B255-20A8D610C1F7}" type="pres">
      <dgm:prSet presAssocID="{4F2C895A-99B4-4D38-8AE5-7E785BF1DDA2}" presName="childText" presStyleLbl="bgAcc1" presStyleIdx="1" presStyleCnt="2" custScaleX="158689" custLinFactNeighborY="-7889">
        <dgm:presLayoutVars>
          <dgm:bulletEnabled val="1"/>
        </dgm:presLayoutVars>
      </dgm:prSet>
      <dgm:spPr/>
      <dgm:t>
        <a:bodyPr/>
        <a:lstStyle/>
        <a:p>
          <a:endParaRPr lang="id-ID"/>
        </a:p>
      </dgm:t>
    </dgm:pt>
  </dgm:ptLst>
  <dgm:cxnLst>
    <dgm:cxn modelId="{E00515EF-C1CD-467C-A38E-7C7402832102}" srcId="{6DF7DD63-6243-4E64-92CE-D5CB4AA912FD}" destId="{49741BD4-828C-47F0-9A6C-6DA89C4FF73B}" srcOrd="0" destOrd="0" parTransId="{C97A1E23-0320-4DE1-8468-D55296BD698C}" sibTransId="{D8DF2122-1CCE-4E38-B4F3-30E0838F62BA}"/>
    <dgm:cxn modelId="{61085A37-ACA9-4EE5-BAFF-6685D3DFA197}" type="presOf" srcId="{7B3B436B-E071-422D-ACDE-B60FEFED6EA9}" destId="{9960515C-FD5A-44CA-8D15-DC1D9B5F6E85}" srcOrd="0" destOrd="0" presId="urn:microsoft.com/office/officeart/2005/8/layout/hierarchy3"/>
    <dgm:cxn modelId="{A34EC2E7-4509-4F67-94E9-EDB29C4BC837}" type="presOf" srcId="{13F2EDD6-2FAC-45B5-8498-EB5FD7EBBEEF}" destId="{6CAFF749-597F-4B57-B50F-24FB864B5F1E}" srcOrd="0" destOrd="0" presId="urn:microsoft.com/office/officeart/2005/8/layout/hierarchy3"/>
    <dgm:cxn modelId="{D12ACA02-FDDC-42B4-8265-6701737DD323}" type="presOf" srcId="{6DF7DD63-6243-4E64-92CE-D5CB4AA912FD}" destId="{4AFAE060-6981-453B-9D5C-892113CC8DCA}" srcOrd="0" destOrd="0" presId="urn:microsoft.com/office/officeart/2005/8/layout/hierarchy3"/>
    <dgm:cxn modelId="{BB80A811-A18B-4968-8B4A-039BA7DAFF10}" srcId="{49741BD4-828C-47F0-9A6C-6DA89C4FF73B}" destId="{4F2C895A-99B4-4D38-8AE5-7E785BF1DDA2}" srcOrd="1" destOrd="0" parTransId="{13F2EDD6-2FAC-45B5-8498-EB5FD7EBBEEF}" sibTransId="{89BD1359-2AE2-4322-8C04-EA9F48D76531}"/>
    <dgm:cxn modelId="{5AA19CAA-60FA-4B8F-BB1A-C83EE424ECDD}" type="presOf" srcId="{DD8EE4DA-21EA-4794-B85F-2CFEC9857169}" destId="{10484ACB-D485-466E-873C-CD123B4C21F8}" srcOrd="0" destOrd="0" presId="urn:microsoft.com/office/officeart/2005/8/layout/hierarchy3"/>
    <dgm:cxn modelId="{2C8FE081-3478-4D49-8BA6-0ACA9148BEAB}" type="presOf" srcId="{49741BD4-828C-47F0-9A6C-6DA89C4FF73B}" destId="{DED36A0C-9C79-4EB2-8413-F08BBE4EEDE7}" srcOrd="1" destOrd="0" presId="urn:microsoft.com/office/officeart/2005/8/layout/hierarchy3"/>
    <dgm:cxn modelId="{936B0A55-DED0-456E-9676-33031B3AE5A0}" type="presOf" srcId="{49741BD4-828C-47F0-9A6C-6DA89C4FF73B}" destId="{8E270D73-95FD-49FC-942C-BEFD3B0A9BA8}" srcOrd="0" destOrd="0" presId="urn:microsoft.com/office/officeart/2005/8/layout/hierarchy3"/>
    <dgm:cxn modelId="{ED3A9FCB-9ACB-49A7-89EA-FF48A981C5E5}" srcId="{49741BD4-828C-47F0-9A6C-6DA89C4FF73B}" destId="{DD8EE4DA-21EA-4794-B85F-2CFEC9857169}" srcOrd="0" destOrd="0" parTransId="{7B3B436B-E071-422D-ACDE-B60FEFED6EA9}" sibTransId="{CEC351B9-4072-4C92-8B12-2EB1DE6D69F2}"/>
    <dgm:cxn modelId="{1A2CAF5D-0AD1-417B-A711-445CD211C25D}" type="presOf" srcId="{4F2C895A-99B4-4D38-8AE5-7E785BF1DDA2}" destId="{35E21825-A612-4282-B255-20A8D610C1F7}" srcOrd="0" destOrd="0" presId="urn:microsoft.com/office/officeart/2005/8/layout/hierarchy3"/>
    <dgm:cxn modelId="{5F1051AF-A1B1-4DC4-8C45-C6307938EDEA}" type="presParOf" srcId="{4AFAE060-6981-453B-9D5C-892113CC8DCA}" destId="{8FA1991E-F46C-4F0E-9ACE-B281F2A3E20E}" srcOrd="0" destOrd="0" presId="urn:microsoft.com/office/officeart/2005/8/layout/hierarchy3"/>
    <dgm:cxn modelId="{26D9A077-6B6E-40E3-B359-EC872456F341}" type="presParOf" srcId="{8FA1991E-F46C-4F0E-9ACE-B281F2A3E20E}" destId="{C40FFAA5-3E9D-4419-8ACB-16DDE2D96C68}" srcOrd="0" destOrd="0" presId="urn:microsoft.com/office/officeart/2005/8/layout/hierarchy3"/>
    <dgm:cxn modelId="{D90C72CA-0AB7-4F3F-A0CE-94D38849B894}" type="presParOf" srcId="{C40FFAA5-3E9D-4419-8ACB-16DDE2D96C68}" destId="{8E270D73-95FD-49FC-942C-BEFD3B0A9BA8}" srcOrd="0" destOrd="0" presId="urn:microsoft.com/office/officeart/2005/8/layout/hierarchy3"/>
    <dgm:cxn modelId="{30AB5E8D-8C2E-49E6-ADF8-9BC85F96D4D7}" type="presParOf" srcId="{C40FFAA5-3E9D-4419-8ACB-16DDE2D96C68}" destId="{DED36A0C-9C79-4EB2-8413-F08BBE4EEDE7}" srcOrd="1" destOrd="0" presId="urn:microsoft.com/office/officeart/2005/8/layout/hierarchy3"/>
    <dgm:cxn modelId="{CFC59A24-E12E-4EA4-88A2-8411F5C83F91}" type="presParOf" srcId="{8FA1991E-F46C-4F0E-9ACE-B281F2A3E20E}" destId="{A8F32D83-202D-43CB-9D21-C7536446FE09}" srcOrd="1" destOrd="0" presId="urn:microsoft.com/office/officeart/2005/8/layout/hierarchy3"/>
    <dgm:cxn modelId="{96DC202B-0F2C-4A7B-8926-A15ED3E6E734}" type="presParOf" srcId="{A8F32D83-202D-43CB-9D21-C7536446FE09}" destId="{9960515C-FD5A-44CA-8D15-DC1D9B5F6E85}" srcOrd="0" destOrd="0" presId="urn:microsoft.com/office/officeart/2005/8/layout/hierarchy3"/>
    <dgm:cxn modelId="{3EF2C907-73E0-4A55-8AAE-53972662FF17}" type="presParOf" srcId="{A8F32D83-202D-43CB-9D21-C7536446FE09}" destId="{10484ACB-D485-466E-873C-CD123B4C21F8}" srcOrd="1" destOrd="0" presId="urn:microsoft.com/office/officeart/2005/8/layout/hierarchy3"/>
    <dgm:cxn modelId="{FD031C5A-21EF-40B3-A4A6-A521ECDD3CD4}" type="presParOf" srcId="{A8F32D83-202D-43CB-9D21-C7536446FE09}" destId="{6CAFF749-597F-4B57-B50F-24FB864B5F1E}" srcOrd="2" destOrd="0" presId="urn:microsoft.com/office/officeart/2005/8/layout/hierarchy3"/>
    <dgm:cxn modelId="{0782B3AE-3F5B-46B4-9300-8CB9747A07E8}" type="presParOf" srcId="{A8F32D83-202D-43CB-9D21-C7536446FE09}" destId="{35E21825-A612-4282-B255-20A8D610C1F7}" srcOrd="3"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8A0516-E1E5-4636-A13D-B811AB64F6A1}">
      <dsp:nvSpPr>
        <dsp:cNvPr id="0" name=""/>
        <dsp:cNvSpPr/>
      </dsp:nvSpPr>
      <dsp:spPr>
        <a:xfrm>
          <a:off x="0" y="13268"/>
          <a:ext cx="8784976" cy="1719351"/>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179388" lvl="0" indent="0" algn="just" defTabSz="889000">
            <a:lnSpc>
              <a:spcPct val="90000"/>
            </a:lnSpc>
            <a:spcBef>
              <a:spcPct val="0"/>
            </a:spcBef>
            <a:spcAft>
              <a:spcPct val="35000"/>
            </a:spcAft>
            <a:tabLst/>
          </a:pPr>
          <a:r>
            <a:rPr lang="id-ID" sz="2000" kern="1200" dirty="0" smtClean="0"/>
            <a:t>Rogers (1983), SCL adalah hasil dari transisi perpidahan kekuatan dalam proses pembelajaran, dari kekuatan guru sebagai pakar menjadi kekuatan siswa sebagai pembelajar. Perubahan ini terjadi setelah banyak harapan untuk memodifikasi atmosfer pembelajaran yang menyebabkan siswa menjadi pasif, bosan dan resisten.</a:t>
          </a:r>
        </a:p>
      </dsp:txBody>
      <dsp:txXfrm>
        <a:off x="0" y="13268"/>
        <a:ext cx="8784976" cy="1719351"/>
      </dsp:txXfrm>
    </dsp:sp>
    <dsp:sp modelId="{F68CF6D5-7DBC-402E-BA74-92EE3BBDBE6F}">
      <dsp:nvSpPr>
        <dsp:cNvPr id="0" name=""/>
        <dsp:cNvSpPr/>
      </dsp:nvSpPr>
      <dsp:spPr>
        <a:xfrm>
          <a:off x="0" y="1804620"/>
          <a:ext cx="8784976" cy="1719351"/>
        </a:xfrm>
        <a:prstGeom prst="roundRect">
          <a:avLst/>
        </a:prstGeom>
        <a:solidFill>
          <a:schemeClr val="accent4">
            <a:hueOff val="609020"/>
            <a:satOff val="-10536"/>
            <a:lumOff val="-225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id-ID" sz="2000" kern="1200" dirty="0" smtClean="0"/>
            <a:t>Kember (1997), SCL merupakan sebuah kutub proses pembelajaran yang menekankan siswa sebagai pembangun pengetahuan sedangkan kutub yang lain adalah guru sebagai agen yang memberikan pengetahuan.</a:t>
          </a:r>
          <a:endParaRPr lang="id-ID" sz="2000" kern="1200" dirty="0"/>
        </a:p>
      </dsp:txBody>
      <dsp:txXfrm>
        <a:off x="0" y="1804620"/>
        <a:ext cx="8784976" cy="1719351"/>
      </dsp:txXfrm>
    </dsp:sp>
    <dsp:sp modelId="{EC7E688D-8EB6-4D03-8378-059AF3A8053F}">
      <dsp:nvSpPr>
        <dsp:cNvPr id="0" name=""/>
        <dsp:cNvSpPr/>
      </dsp:nvSpPr>
      <dsp:spPr>
        <a:xfrm>
          <a:off x="0" y="3595971"/>
          <a:ext cx="8784976" cy="1719351"/>
        </a:xfrm>
        <a:prstGeom prst="roundRect">
          <a:avLst/>
        </a:prstGeom>
        <a:solidFill>
          <a:schemeClr val="accent4">
            <a:hueOff val="1218040"/>
            <a:satOff val="-21072"/>
            <a:lumOff val="-451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id-ID" sz="2500" kern="1200" dirty="0" smtClean="0"/>
            <a:t>Harden dan Crosby (2000), SCL menekankan pada siswa sebagai pembelajar dan apa yang dilakukan siswa untuk sukses dalam belajar dibanding dengan apa yan dilakukan oleh guru.</a:t>
          </a:r>
          <a:endParaRPr lang="id-ID" sz="2500" kern="1200" dirty="0"/>
        </a:p>
      </dsp:txBody>
      <dsp:txXfrm>
        <a:off x="0" y="3595971"/>
        <a:ext cx="8784976" cy="171935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95D5C8-9002-41B6-A1F7-BA62B2995534}">
      <dsp:nvSpPr>
        <dsp:cNvPr id="0" name=""/>
        <dsp:cNvSpPr/>
      </dsp:nvSpPr>
      <dsp:spPr>
        <a:xfrm>
          <a:off x="0" y="812344"/>
          <a:ext cx="8784976" cy="13356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B7E0BD-17B0-4D95-9A28-AE02CBD37135}">
      <dsp:nvSpPr>
        <dsp:cNvPr id="0" name=""/>
        <dsp:cNvSpPr/>
      </dsp:nvSpPr>
      <dsp:spPr>
        <a:xfrm>
          <a:off x="439248" y="30064"/>
          <a:ext cx="7330614" cy="15645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36" tIns="0" rIns="232436" bIns="0" numCol="1" spcCol="1270" anchor="ctr" anchorCtr="0">
          <a:noAutofit/>
        </a:bodyPr>
        <a:lstStyle/>
        <a:p>
          <a:pPr lvl="0" algn="l" defTabSz="800100">
            <a:lnSpc>
              <a:spcPct val="90000"/>
            </a:lnSpc>
            <a:spcBef>
              <a:spcPct val="0"/>
            </a:spcBef>
            <a:spcAft>
              <a:spcPct val="35000"/>
            </a:spcAft>
          </a:pPr>
          <a:r>
            <a:rPr lang="id-ID" sz="1800" kern="1200" dirty="0" smtClean="0"/>
            <a:t>Pergerakan konsep tersebut didukung pula oleh penelitian mengenai bagaimana kerja otak manusia yang menyebutkan bahwa siswa belajar secara lebih baik dengan cara mengalami langsung dan mengontrol proses belajar tersebut.</a:t>
          </a:r>
          <a:endParaRPr lang="id-ID" sz="1800" kern="1200" dirty="0"/>
        </a:p>
      </dsp:txBody>
      <dsp:txXfrm>
        <a:off x="439248" y="30064"/>
        <a:ext cx="7330614" cy="1564560"/>
      </dsp:txXfrm>
    </dsp:sp>
    <dsp:sp modelId="{F6655CC0-172D-4511-8872-88F0B015B335}">
      <dsp:nvSpPr>
        <dsp:cNvPr id="0" name=""/>
        <dsp:cNvSpPr/>
      </dsp:nvSpPr>
      <dsp:spPr>
        <a:xfrm>
          <a:off x="0" y="3776968"/>
          <a:ext cx="8784976" cy="13356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4839C3-43D3-4A9E-B839-BC5DA71ECB6A}">
      <dsp:nvSpPr>
        <dsp:cNvPr id="0" name=""/>
        <dsp:cNvSpPr/>
      </dsp:nvSpPr>
      <dsp:spPr>
        <a:xfrm>
          <a:off x="439248" y="2434144"/>
          <a:ext cx="7884375" cy="209503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36" tIns="0" rIns="232436" bIns="0" numCol="1" spcCol="1270" anchor="ctr" anchorCtr="0">
          <a:noAutofit/>
        </a:bodyPr>
        <a:lstStyle/>
        <a:p>
          <a:pPr lvl="0" algn="l" defTabSz="800100">
            <a:lnSpc>
              <a:spcPct val="90000"/>
            </a:lnSpc>
            <a:spcBef>
              <a:spcPct val="0"/>
            </a:spcBef>
            <a:spcAft>
              <a:spcPct val="35000"/>
            </a:spcAft>
          </a:pPr>
          <a:r>
            <a:rPr lang="id-ID" sz="1800" kern="1200" dirty="0" smtClean="0"/>
            <a:t>Melaksanakan model SCL berarti guru perlu membantu siswa untuk menentukan tujuan yang dicapai, mendorong siswa untuk dapat menilai hasil belajarnya sendiri, membantu mereka untuk bekerja sama dalam kelompok, memastikan agar mereka mengetahui mengetahui bagaimana memanfaatkan semua sumber belajar yang tersedia.</a:t>
          </a:r>
          <a:endParaRPr lang="id-ID" sz="1800" kern="1200" dirty="0"/>
        </a:p>
      </dsp:txBody>
      <dsp:txXfrm>
        <a:off x="439248" y="2434144"/>
        <a:ext cx="7884375" cy="209503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F733171-C065-4B0E-A988-6F63E9EB36BD}">
      <dsp:nvSpPr>
        <dsp:cNvPr id="0" name=""/>
        <dsp:cNvSpPr/>
      </dsp:nvSpPr>
      <dsp:spPr>
        <a:xfrm>
          <a:off x="2531" y="422203"/>
          <a:ext cx="2539969" cy="2539969"/>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83" tIns="26670" rIns="139783" bIns="26670" numCol="1" spcCol="1270" anchor="ctr" anchorCtr="0">
          <a:noAutofit/>
        </a:bodyPr>
        <a:lstStyle/>
        <a:p>
          <a:pPr marL="0" lvl="0" indent="0" algn="l" defTabSz="933450">
            <a:lnSpc>
              <a:spcPct val="90000"/>
            </a:lnSpc>
            <a:spcBef>
              <a:spcPct val="0"/>
            </a:spcBef>
            <a:spcAft>
              <a:spcPct val="35000"/>
            </a:spcAft>
          </a:pPr>
          <a:r>
            <a:rPr lang="id-ID" sz="2100" kern="1200" dirty="0" smtClean="0"/>
            <a:t>kreativitas</a:t>
          </a:r>
          <a:endParaRPr lang="id-ID" sz="2100" kern="1200" dirty="0"/>
        </a:p>
      </dsp:txBody>
      <dsp:txXfrm>
        <a:off x="2531" y="422203"/>
        <a:ext cx="2539969" cy="2539969"/>
      </dsp:txXfrm>
    </dsp:sp>
    <dsp:sp modelId="{43076E7E-7E9C-47FD-B538-83F0BFF7B0D2}">
      <dsp:nvSpPr>
        <dsp:cNvPr id="0" name=""/>
        <dsp:cNvSpPr/>
      </dsp:nvSpPr>
      <dsp:spPr>
        <a:xfrm>
          <a:off x="2034507" y="422203"/>
          <a:ext cx="2539969" cy="2539969"/>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83" tIns="33020" rIns="139783" bIns="33020" numCol="1" spcCol="1270" anchor="ctr" anchorCtr="0">
          <a:noAutofit/>
        </a:bodyPr>
        <a:lstStyle/>
        <a:p>
          <a:pPr lvl="0" algn="ctr" defTabSz="1155700">
            <a:lnSpc>
              <a:spcPct val="90000"/>
            </a:lnSpc>
            <a:spcBef>
              <a:spcPct val="0"/>
            </a:spcBef>
            <a:spcAft>
              <a:spcPct val="35000"/>
            </a:spcAft>
          </a:pPr>
          <a:r>
            <a:rPr lang="id-ID" sz="2600" kern="1200" dirty="0" smtClean="0"/>
            <a:t>wawasan global</a:t>
          </a:r>
          <a:endParaRPr lang="id-ID" sz="2600" kern="1200" dirty="0"/>
        </a:p>
      </dsp:txBody>
      <dsp:txXfrm>
        <a:off x="2034507" y="422203"/>
        <a:ext cx="2539969" cy="2539969"/>
      </dsp:txXfrm>
    </dsp:sp>
    <dsp:sp modelId="{6DA5FF1D-237F-44B2-A847-0D8EDF76B7F1}">
      <dsp:nvSpPr>
        <dsp:cNvPr id="0" name=""/>
        <dsp:cNvSpPr/>
      </dsp:nvSpPr>
      <dsp:spPr>
        <a:xfrm>
          <a:off x="4066483" y="422203"/>
          <a:ext cx="2539969" cy="2539969"/>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83" tIns="35560" rIns="139783" bIns="35560" numCol="1" spcCol="1270" anchor="ctr" anchorCtr="0">
          <a:noAutofit/>
        </a:bodyPr>
        <a:lstStyle/>
        <a:p>
          <a:pPr lvl="0" algn="ctr" defTabSz="1244600">
            <a:lnSpc>
              <a:spcPct val="90000"/>
            </a:lnSpc>
            <a:spcBef>
              <a:spcPct val="0"/>
            </a:spcBef>
            <a:spcAft>
              <a:spcPct val="35000"/>
            </a:spcAft>
          </a:pPr>
          <a:r>
            <a:rPr lang="id-ID" sz="2800" kern="1200" dirty="0" smtClean="0"/>
            <a:t>rasa percaya diri</a:t>
          </a:r>
          <a:endParaRPr lang="id-ID" sz="2800" kern="1200" dirty="0"/>
        </a:p>
      </dsp:txBody>
      <dsp:txXfrm>
        <a:off x="4066483" y="422203"/>
        <a:ext cx="2539969" cy="2539969"/>
      </dsp:txXfrm>
    </dsp:sp>
    <dsp:sp modelId="{CC2880F9-8E8E-4D5E-9EDA-04725A649477}">
      <dsp:nvSpPr>
        <dsp:cNvPr id="0" name=""/>
        <dsp:cNvSpPr/>
      </dsp:nvSpPr>
      <dsp:spPr>
        <a:xfrm>
          <a:off x="6098458" y="422203"/>
          <a:ext cx="2539969" cy="2539969"/>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83" tIns="20320" rIns="139783" bIns="20320" numCol="1" spcCol="1270" anchor="ctr" anchorCtr="0">
          <a:noAutofit/>
        </a:bodyPr>
        <a:lstStyle/>
        <a:p>
          <a:pPr lvl="0" algn="ctr" defTabSz="711200">
            <a:lnSpc>
              <a:spcPct val="90000"/>
            </a:lnSpc>
            <a:spcBef>
              <a:spcPct val="0"/>
            </a:spcBef>
            <a:spcAft>
              <a:spcPct val="35000"/>
            </a:spcAft>
          </a:pPr>
          <a:r>
            <a:rPr lang="id-ID" sz="1600" kern="1200" dirty="0" smtClean="0"/>
            <a:t>kepemimpinan</a:t>
          </a:r>
          <a:endParaRPr lang="id-ID" sz="1600" kern="1200" dirty="0"/>
        </a:p>
      </dsp:txBody>
      <dsp:txXfrm>
        <a:off x="6098458" y="422203"/>
        <a:ext cx="2539969" cy="253996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F733171-C065-4B0E-A988-6F63E9EB36BD}">
      <dsp:nvSpPr>
        <dsp:cNvPr id="0" name=""/>
        <dsp:cNvSpPr/>
      </dsp:nvSpPr>
      <dsp:spPr>
        <a:xfrm>
          <a:off x="1072" y="986424"/>
          <a:ext cx="2091150" cy="2091150"/>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5083" tIns="20320" rIns="115083" bIns="20320" numCol="1" spcCol="1270" anchor="ctr" anchorCtr="0">
          <a:noAutofit/>
        </a:bodyPr>
        <a:lstStyle/>
        <a:p>
          <a:pPr lvl="0" algn="ctr" defTabSz="711200">
            <a:lnSpc>
              <a:spcPct val="90000"/>
            </a:lnSpc>
            <a:spcBef>
              <a:spcPct val="0"/>
            </a:spcBef>
            <a:spcAft>
              <a:spcPct val="35000"/>
            </a:spcAft>
          </a:pPr>
          <a:r>
            <a:rPr lang="id-ID" sz="1600" kern="1200" dirty="0" smtClean="0"/>
            <a:t>Kemandirian </a:t>
          </a:r>
          <a:endParaRPr lang="id-ID" sz="1600" kern="1200" dirty="0"/>
        </a:p>
      </dsp:txBody>
      <dsp:txXfrm>
        <a:off x="1072" y="986424"/>
        <a:ext cx="2091150" cy="2091150"/>
      </dsp:txXfrm>
    </dsp:sp>
    <dsp:sp modelId="{2C43137E-4571-4DCA-A5C2-45954119AFDC}">
      <dsp:nvSpPr>
        <dsp:cNvPr id="0" name=""/>
        <dsp:cNvSpPr/>
      </dsp:nvSpPr>
      <dsp:spPr>
        <a:xfrm>
          <a:off x="1673992" y="986424"/>
          <a:ext cx="2091150" cy="2091150"/>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5083" tIns="21590" rIns="115083" bIns="21590" numCol="1" spcCol="1270" anchor="ctr" anchorCtr="0">
          <a:noAutofit/>
        </a:bodyPr>
        <a:lstStyle/>
        <a:p>
          <a:pPr lvl="0" algn="ctr" defTabSz="755650">
            <a:lnSpc>
              <a:spcPct val="90000"/>
            </a:lnSpc>
            <a:spcBef>
              <a:spcPct val="0"/>
            </a:spcBef>
            <a:spcAft>
              <a:spcPct val="35000"/>
            </a:spcAft>
          </a:pPr>
          <a:r>
            <a:rPr lang="id-ID" sz="1700" kern="1200" dirty="0" smtClean="0"/>
            <a:t>kedisiplinan</a:t>
          </a:r>
          <a:endParaRPr lang="id-ID" sz="1700" kern="1200" dirty="0"/>
        </a:p>
      </dsp:txBody>
      <dsp:txXfrm>
        <a:off x="1673992" y="986424"/>
        <a:ext cx="2091150" cy="2091150"/>
      </dsp:txXfrm>
    </dsp:sp>
    <dsp:sp modelId="{43076E7E-7E9C-47FD-B538-83F0BFF7B0D2}">
      <dsp:nvSpPr>
        <dsp:cNvPr id="0" name=""/>
        <dsp:cNvSpPr/>
      </dsp:nvSpPr>
      <dsp:spPr>
        <a:xfrm>
          <a:off x="3346912" y="986424"/>
          <a:ext cx="2091150" cy="2091150"/>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5083" tIns="26670" rIns="115083" bIns="26670" numCol="1" spcCol="1270" anchor="ctr" anchorCtr="0">
          <a:noAutofit/>
        </a:bodyPr>
        <a:lstStyle/>
        <a:p>
          <a:pPr lvl="0" algn="ctr" defTabSz="933450">
            <a:lnSpc>
              <a:spcPct val="90000"/>
            </a:lnSpc>
            <a:spcBef>
              <a:spcPct val="0"/>
            </a:spcBef>
            <a:spcAft>
              <a:spcPct val="35000"/>
            </a:spcAft>
          </a:pPr>
          <a:r>
            <a:rPr lang="id-ID" sz="2100" kern="1200" dirty="0" smtClean="0"/>
            <a:t>kekritisan dalam berpikir</a:t>
          </a:r>
          <a:endParaRPr lang="id-ID" sz="2100" kern="1200" dirty="0"/>
        </a:p>
      </dsp:txBody>
      <dsp:txXfrm>
        <a:off x="3346912" y="986424"/>
        <a:ext cx="2091150" cy="2091150"/>
      </dsp:txXfrm>
    </dsp:sp>
    <dsp:sp modelId="{6DA5FF1D-237F-44B2-A847-0D8EDF76B7F1}">
      <dsp:nvSpPr>
        <dsp:cNvPr id="0" name=""/>
        <dsp:cNvSpPr/>
      </dsp:nvSpPr>
      <dsp:spPr>
        <a:xfrm>
          <a:off x="5019833" y="986424"/>
          <a:ext cx="2091150" cy="2091150"/>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5083" tIns="17780" rIns="115083" bIns="17780" numCol="1" spcCol="1270" anchor="ctr" anchorCtr="0">
          <a:noAutofit/>
        </a:bodyPr>
        <a:lstStyle/>
        <a:p>
          <a:pPr lvl="0" algn="ctr" defTabSz="622300">
            <a:lnSpc>
              <a:spcPct val="90000"/>
            </a:lnSpc>
            <a:spcBef>
              <a:spcPct val="0"/>
            </a:spcBef>
            <a:spcAft>
              <a:spcPct val="35000"/>
            </a:spcAft>
          </a:pPr>
          <a:r>
            <a:rPr lang="id-ID" sz="1400" kern="1200" dirty="0" smtClean="0"/>
            <a:t>kemampuan berkomunikasi dan bekerja dalam tim</a:t>
          </a:r>
          <a:endParaRPr lang="id-ID" sz="1400" kern="1200" dirty="0"/>
        </a:p>
      </dsp:txBody>
      <dsp:txXfrm>
        <a:off x="5019833" y="986424"/>
        <a:ext cx="2091150" cy="2091150"/>
      </dsp:txXfrm>
    </dsp:sp>
    <dsp:sp modelId="{CC2880F9-8E8E-4D5E-9EDA-04725A649477}">
      <dsp:nvSpPr>
        <dsp:cNvPr id="0" name=""/>
        <dsp:cNvSpPr/>
      </dsp:nvSpPr>
      <dsp:spPr>
        <a:xfrm>
          <a:off x="6692753" y="986424"/>
          <a:ext cx="2091150" cy="2091150"/>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5083" tIns="31750" rIns="115083" bIns="31750" numCol="1" spcCol="1270" anchor="ctr" anchorCtr="0">
          <a:noAutofit/>
        </a:bodyPr>
        <a:lstStyle/>
        <a:p>
          <a:pPr lvl="0" algn="ctr" defTabSz="1111250">
            <a:lnSpc>
              <a:spcPct val="90000"/>
            </a:lnSpc>
            <a:spcBef>
              <a:spcPct val="0"/>
            </a:spcBef>
            <a:spcAft>
              <a:spcPct val="35000"/>
            </a:spcAft>
          </a:pPr>
          <a:r>
            <a:rPr lang="id-ID" sz="2500" kern="1200" dirty="0" smtClean="0"/>
            <a:t>keahlian teknis</a:t>
          </a:r>
          <a:endParaRPr lang="id-ID" sz="2500" kern="1200" dirty="0"/>
        </a:p>
      </dsp:txBody>
      <dsp:txXfrm>
        <a:off x="6692753" y="986424"/>
        <a:ext cx="2091150" cy="209115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99B3345-40FC-4EE8-83BD-DEA850BDF182}">
      <dsp:nvSpPr>
        <dsp:cNvPr id="0" name=""/>
        <dsp:cNvSpPr/>
      </dsp:nvSpPr>
      <dsp:spPr>
        <a:xfrm rot="10800000">
          <a:off x="1194172" y="791"/>
          <a:ext cx="6352207" cy="1380858"/>
        </a:xfrm>
        <a:prstGeom prst="homePlat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8920" tIns="83820" rIns="156464" bIns="83820" numCol="1" spcCol="1270" anchor="ctr" anchorCtr="0">
          <a:noAutofit/>
        </a:bodyPr>
        <a:lstStyle/>
        <a:p>
          <a:pPr lvl="0" algn="ctr" defTabSz="977900">
            <a:lnSpc>
              <a:spcPct val="90000"/>
            </a:lnSpc>
            <a:spcBef>
              <a:spcPct val="0"/>
            </a:spcBef>
            <a:spcAft>
              <a:spcPct val="35000"/>
            </a:spcAft>
          </a:pPr>
          <a:r>
            <a:rPr lang="id-ID" sz="2200" kern="1200" dirty="0" smtClean="0"/>
            <a:t>Siswa ikut bertanggungjawab dalam proses pembelajaran</a:t>
          </a:r>
          <a:endParaRPr lang="id-ID" sz="2200" kern="1200" dirty="0"/>
        </a:p>
      </dsp:txBody>
      <dsp:txXfrm rot="10800000">
        <a:off x="1194172" y="791"/>
        <a:ext cx="6352207" cy="1380858"/>
      </dsp:txXfrm>
    </dsp:sp>
    <dsp:sp modelId="{229834AC-AD09-4CCE-8E69-E91E00396A35}">
      <dsp:nvSpPr>
        <dsp:cNvPr id="0" name=""/>
        <dsp:cNvSpPr/>
      </dsp:nvSpPr>
      <dsp:spPr>
        <a:xfrm>
          <a:off x="288031" y="791"/>
          <a:ext cx="1380858" cy="1380858"/>
        </a:xfrm>
        <a:prstGeom prst="ellipse">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BAF867C-87F8-4437-8E35-E100682F1C21}">
      <dsp:nvSpPr>
        <dsp:cNvPr id="0" name=""/>
        <dsp:cNvSpPr/>
      </dsp:nvSpPr>
      <dsp:spPr>
        <a:xfrm rot="10800000">
          <a:off x="1194172" y="1793846"/>
          <a:ext cx="6352207" cy="1380858"/>
        </a:xfrm>
        <a:prstGeom prst="homePlat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8920" tIns="83820" rIns="156464" bIns="83820" numCol="1" spcCol="1270" anchor="ctr" anchorCtr="0">
          <a:noAutofit/>
        </a:bodyPr>
        <a:lstStyle/>
        <a:p>
          <a:pPr lvl="0" algn="ctr" defTabSz="977900">
            <a:lnSpc>
              <a:spcPct val="90000"/>
            </a:lnSpc>
            <a:spcBef>
              <a:spcPct val="0"/>
            </a:spcBef>
            <a:spcAft>
              <a:spcPct val="35000"/>
            </a:spcAft>
          </a:pPr>
          <a:r>
            <a:rPr lang="id-ID" sz="2200" kern="1200" dirty="0" smtClean="0"/>
            <a:t>Siswa belajar bagaimana belajar secara mandiri</a:t>
          </a:r>
          <a:endParaRPr lang="id-ID" sz="2200" kern="1200" dirty="0"/>
        </a:p>
      </dsp:txBody>
      <dsp:txXfrm rot="10800000">
        <a:off x="1194172" y="1793846"/>
        <a:ext cx="6352207" cy="1380858"/>
      </dsp:txXfrm>
    </dsp:sp>
    <dsp:sp modelId="{CDFADDE7-584E-4365-8FC2-A7B363CA1D15}">
      <dsp:nvSpPr>
        <dsp:cNvPr id="0" name=""/>
        <dsp:cNvSpPr/>
      </dsp:nvSpPr>
      <dsp:spPr>
        <a:xfrm>
          <a:off x="288031" y="1793846"/>
          <a:ext cx="1380858" cy="1380858"/>
        </a:xfrm>
        <a:prstGeom prst="ellipse">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83C4ED-6DD3-4563-8297-688F0795D3A2}">
      <dsp:nvSpPr>
        <dsp:cNvPr id="0" name=""/>
        <dsp:cNvSpPr/>
      </dsp:nvSpPr>
      <dsp:spPr>
        <a:xfrm rot="10800000">
          <a:off x="1194172" y="3586901"/>
          <a:ext cx="6352207" cy="1380858"/>
        </a:xfrm>
        <a:prstGeom prst="homePlat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8920" tIns="83820" rIns="156464" bIns="83820" numCol="1" spcCol="1270" anchor="ctr" anchorCtr="0">
          <a:noAutofit/>
        </a:bodyPr>
        <a:lstStyle/>
        <a:p>
          <a:pPr lvl="0" algn="ctr" defTabSz="977900">
            <a:lnSpc>
              <a:spcPct val="90000"/>
            </a:lnSpc>
            <a:spcBef>
              <a:spcPct val="0"/>
            </a:spcBef>
            <a:spcAft>
              <a:spcPct val="35000"/>
            </a:spcAft>
          </a:pPr>
          <a:r>
            <a:rPr lang="id-ID" sz="2200" kern="1200" dirty="0" smtClean="0"/>
            <a:t>Siswa secara aktif mencari pengetahuan dan melakukan konstruksi dan pemahaman terhadap materi pembelajaran</a:t>
          </a:r>
          <a:endParaRPr lang="id-ID" sz="2200" kern="1200" dirty="0"/>
        </a:p>
      </dsp:txBody>
      <dsp:txXfrm rot="10800000">
        <a:off x="1194172" y="3586901"/>
        <a:ext cx="6352207" cy="1380858"/>
      </dsp:txXfrm>
    </dsp:sp>
    <dsp:sp modelId="{22D64BDA-1810-4274-83F3-8E53FBA4E846}">
      <dsp:nvSpPr>
        <dsp:cNvPr id="0" name=""/>
        <dsp:cNvSpPr/>
      </dsp:nvSpPr>
      <dsp:spPr>
        <a:xfrm>
          <a:off x="288031" y="3586901"/>
          <a:ext cx="1380858" cy="1380858"/>
        </a:xfrm>
        <a:prstGeom prst="ellipse">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51A1F37-15CF-4BE6-9D83-3FEA687F82E7}">
      <dsp:nvSpPr>
        <dsp:cNvPr id="0" name=""/>
        <dsp:cNvSpPr/>
      </dsp:nvSpPr>
      <dsp:spPr>
        <a:xfrm>
          <a:off x="0" y="0"/>
          <a:ext cx="8568952" cy="194421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id-ID" sz="2800" kern="1200" dirty="0" smtClean="0"/>
            <a:t>Sedangkan guru akan berperan dalam</a:t>
          </a:r>
        </a:p>
        <a:p>
          <a:pPr lvl="0" algn="ctr" defTabSz="1244600">
            <a:lnSpc>
              <a:spcPct val="90000"/>
            </a:lnSpc>
            <a:spcBef>
              <a:spcPct val="0"/>
            </a:spcBef>
            <a:spcAft>
              <a:spcPct val="35000"/>
            </a:spcAft>
          </a:pPr>
          <a:r>
            <a:rPr lang="id-ID" sz="2800" kern="1200" dirty="0" smtClean="0"/>
            <a:t>(</a:t>
          </a:r>
          <a:r>
            <a:rPr lang="id-ID" sz="2800" i="1" kern="1200" dirty="0" smtClean="0"/>
            <a:t>Pembelajaran SCL.2009/11/05) </a:t>
          </a:r>
          <a:r>
            <a:rPr lang="id-ID" sz="2800" kern="1200" dirty="0" smtClean="0"/>
            <a:t>:</a:t>
          </a:r>
          <a:endParaRPr lang="id-ID" sz="2800" kern="1200" dirty="0"/>
        </a:p>
      </dsp:txBody>
      <dsp:txXfrm>
        <a:off x="0" y="0"/>
        <a:ext cx="8568952" cy="1944216"/>
      </dsp:txXfrm>
    </dsp:sp>
    <dsp:sp modelId="{2E39084B-61E4-4977-837A-7A9200FB47B4}">
      <dsp:nvSpPr>
        <dsp:cNvPr id="0" name=""/>
        <dsp:cNvSpPr/>
      </dsp:nvSpPr>
      <dsp:spPr>
        <a:xfrm>
          <a:off x="0" y="1944216"/>
          <a:ext cx="2142238" cy="408285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Menyediakan berbagai cara dan bentuk untuk mengakses bahan pembelajara</a:t>
          </a:r>
          <a:r>
            <a:rPr lang="en-US" sz="2400" kern="1200" dirty="0" smtClean="0"/>
            <a:t>n</a:t>
          </a:r>
          <a:endParaRPr lang="id-ID" sz="2400" kern="1200" dirty="0"/>
        </a:p>
      </dsp:txBody>
      <dsp:txXfrm>
        <a:off x="0" y="1944216"/>
        <a:ext cx="2142238" cy="4082853"/>
      </dsp:txXfrm>
    </dsp:sp>
    <dsp:sp modelId="{60D2EBC5-89CF-4E96-AD71-7335C18832A4}">
      <dsp:nvSpPr>
        <dsp:cNvPr id="0" name=""/>
        <dsp:cNvSpPr/>
      </dsp:nvSpPr>
      <dsp:spPr>
        <a:xfrm>
          <a:off x="2142237" y="1944216"/>
          <a:ext cx="2142238" cy="408285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fasilitator yang membantu siswa dalam menga</a:t>
          </a:r>
          <a:r>
            <a:rPr lang="en-US" sz="2400" kern="1200" dirty="0" smtClean="0"/>
            <a:t>k</a:t>
          </a:r>
          <a:r>
            <a:rPr lang="id-ID" sz="2400" kern="1200" dirty="0" smtClean="0"/>
            <a:t>ses dan memproses bahan pembelajaran</a:t>
          </a:r>
          <a:endParaRPr lang="id-ID" sz="2400" kern="1200" dirty="0"/>
        </a:p>
      </dsp:txBody>
      <dsp:txXfrm>
        <a:off x="2142237" y="1944216"/>
        <a:ext cx="2142238" cy="4082853"/>
      </dsp:txXfrm>
    </dsp:sp>
    <dsp:sp modelId="{63E51FAC-8EE4-4641-8BFD-02772020022E}">
      <dsp:nvSpPr>
        <dsp:cNvPr id="0" name=""/>
        <dsp:cNvSpPr/>
      </dsp:nvSpPr>
      <dsp:spPr>
        <a:xfrm>
          <a:off x="4284475" y="1944216"/>
          <a:ext cx="2142238" cy="408285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smtClean="0"/>
            <a:t>Meningkatkan motivasi dan semangat siswa untuk memajukan pelajaran dan meningkatkan kemampuannya untuk belajar secara mandiri</a:t>
          </a:r>
          <a:endParaRPr lang="id-ID" sz="2000" kern="1200" dirty="0"/>
        </a:p>
      </dsp:txBody>
      <dsp:txXfrm>
        <a:off x="4284475" y="1944216"/>
        <a:ext cx="2142238" cy="4082853"/>
      </dsp:txXfrm>
    </dsp:sp>
    <dsp:sp modelId="{1B84F27D-6EB7-4671-BDD0-B428A0D32161}">
      <dsp:nvSpPr>
        <dsp:cNvPr id="0" name=""/>
        <dsp:cNvSpPr/>
      </dsp:nvSpPr>
      <dsp:spPr>
        <a:xfrm>
          <a:off x="6426714" y="1944216"/>
          <a:ext cx="2142238" cy="408285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d-ID" sz="2300" kern="1200" dirty="0" smtClean="0"/>
            <a:t>Memberikan dukungan kepada siswa dalam belajar aktif untuk meningkatkan kemampuan siswa dalam menguasai pengetahuan</a:t>
          </a:r>
          <a:endParaRPr lang="id-ID" sz="2300" kern="1200" dirty="0"/>
        </a:p>
      </dsp:txBody>
      <dsp:txXfrm>
        <a:off x="6426714" y="1944216"/>
        <a:ext cx="2142238" cy="4082853"/>
      </dsp:txXfrm>
    </dsp:sp>
    <dsp:sp modelId="{13AD305F-CAA2-48A3-957D-1C9926FDCE26}">
      <dsp:nvSpPr>
        <dsp:cNvPr id="0" name=""/>
        <dsp:cNvSpPr/>
      </dsp:nvSpPr>
      <dsp:spPr>
        <a:xfrm>
          <a:off x="0" y="6027069"/>
          <a:ext cx="8568952" cy="45365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F2D10C6-DBEF-4E37-84E7-CD8F7EA2CDB8}">
      <dsp:nvSpPr>
        <dsp:cNvPr id="0" name=""/>
        <dsp:cNvSpPr/>
      </dsp:nvSpPr>
      <dsp:spPr>
        <a:xfrm>
          <a:off x="405422" y="2719"/>
          <a:ext cx="3617980" cy="217078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smtClean="0"/>
            <a:t>sebagai penunjang</a:t>
          </a:r>
          <a:r>
            <a:rPr lang="en-US" sz="2000" kern="1200" dirty="0" smtClean="0"/>
            <a:t>, </a:t>
          </a:r>
          <a:r>
            <a:rPr lang="id-ID" sz="2000" kern="1200" dirty="0" smtClean="0"/>
            <a:t>perantara pembelajaran yang membantu mengarahkan siswa, ikut dalam membantu siswa dalam mengembangkan materi yang ada</a:t>
          </a:r>
          <a:endParaRPr lang="id-ID" sz="2000" kern="1200" dirty="0"/>
        </a:p>
      </dsp:txBody>
      <dsp:txXfrm>
        <a:off x="405422" y="2719"/>
        <a:ext cx="3617980" cy="2170788"/>
      </dsp:txXfrm>
    </dsp:sp>
    <dsp:sp modelId="{86684B3A-F7A1-47E6-A5D9-6A9FC1EFC491}">
      <dsp:nvSpPr>
        <dsp:cNvPr id="0" name=""/>
        <dsp:cNvSpPr/>
      </dsp:nvSpPr>
      <dsp:spPr>
        <a:xfrm>
          <a:off x="4041492" y="2719"/>
          <a:ext cx="3617980" cy="217078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smtClean="0"/>
            <a:t>Berwawasan luas dan bersifat terbuka terhadap masukan maupun kritikan yang membangun bagi siswanya</a:t>
          </a:r>
          <a:r>
            <a:rPr lang="en-US" sz="2000" kern="1200" dirty="0" smtClean="0"/>
            <a:t>.</a:t>
          </a:r>
          <a:endParaRPr lang="id-ID" sz="2000" kern="1200" dirty="0"/>
        </a:p>
      </dsp:txBody>
      <dsp:txXfrm>
        <a:off x="4041492" y="2719"/>
        <a:ext cx="3617980" cy="2170788"/>
      </dsp:txXfrm>
    </dsp:sp>
    <dsp:sp modelId="{6271CE71-2DE8-4E7D-9EB2-83B06947410E}">
      <dsp:nvSpPr>
        <dsp:cNvPr id="0" name=""/>
        <dsp:cNvSpPr/>
      </dsp:nvSpPr>
      <dsp:spPr>
        <a:xfrm>
          <a:off x="2223457" y="2191596"/>
          <a:ext cx="3617980" cy="217078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smtClean="0"/>
            <a:t>penyampaian materi yang dianggap sesuai dengan kebutuhan dan kondisi siswa</a:t>
          </a:r>
          <a:endParaRPr lang="id-ID" sz="2000" kern="1200" dirty="0"/>
        </a:p>
      </dsp:txBody>
      <dsp:txXfrm>
        <a:off x="2223457" y="2191596"/>
        <a:ext cx="3617980" cy="2170788"/>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E270D73-95FD-49FC-942C-BEFD3B0A9BA8}">
      <dsp:nvSpPr>
        <dsp:cNvPr id="0" name=""/>
        <dsp:cNvSpPr/>
      </dsp:nvSpPr>
      <dsp:spPr>
        <a:xfrm>
          <a:off x="1543183" y="1652"/>
          <a:ext cx="3085279" cy="147064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55880" rIns="83820" bIns="55880" numCol="1" spcCol="1270" anchor="ctr" anchorCtr="0">
          <a:noAutofit/>
        </a:bodyPr>
        <a:lstStyle/>
        <a:p>
          <a:pPr lvl="0" algn="ctr" defTabSz="1955800">
            <a:lnSpc>
              <a:spcPct val="90000"/>
            </a:lnSpc>
            <a:spcBef>
              <a:spcPct val="0"/>
            </a:spcBef>
            <a:spcAft>
              <a:spcPct val="35000"/>
            </a:spcAft>
          </a:pPr>
          <a:r>
            <a:rPr lang="id-ID" sz="4400" b="1" kern="1200" dirty="0" smtClean="0"/>
            <a:t>C. MATERI</a:t>
          </a:r>
          <a:endParaRPr lang="id-ID" sz="4400" kern="1200" dirty="0"/>
        </a:p>
      </dsp:txBody>
      <dsp:txXfrm>
        <a:off x="1543183" y="1652"/>
        <a:ext cx="3085279" cy="1470644"/>
      </dsp:txXfrm>
    </dsp:sp>
    <dsp:sp modelId="{9960515C-FD5A-44CA-8D15-DC1D9B5F6E85}">
      <dsp:nvSpPr>
        <dsp:cNvPr id="0" name=""/>
        <dsp:cNvSpPr/>
      </dsp:nvSpPr>
      <dsp:spPr>
        <a:xfrm>
          <a:off x="1851711" y="1472296"/>
          <a:ext cx="308527" cy="1286047"/>
        </a:xfrm>
        <a:custGeom>
          <a:avLst/>
          <a:gdLst/>
          <a:ahLst/>
          <a:cxnLst/>
          <a:rect l="0" t="0" r="0" b="0"/>
          <a:pathLst>
            <a:path>
              <a:moveTo>
                <a:pt x="0" y="0"/>
              </a:moveTo>
              <a:lnTo>
                <a:pt x="0" y="1286047"/>
              </a:lnTo>
              <a:lnTo>
                <a:pt x="308527" y="128604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484ACB-D485-466E-873C-CD123B4C21F8}">
      <dsp:nvSpPr>
        <dsp:cNvPr id="0" name=""/>
        <dsp:cNvSpPr/>
      </dsp:nvSpPr>
      <dsp:spPr>
        <a:xfrm>
          <a:off x="2160239" y="1800194"/>
          <a:ext cx="4865528" cy="191629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id-ID" sz="1900" kern="1200" dirty="0" smtClean="0"/>
            <a:t>Materi pembelajaran bersifat sebagai arahan bukan patokan pembelajaran, sehingga pengajar dan siswa tidak hanya terpaku pada materi yang ada, namun kreatif untuk mengembangkannya secara berkelanjutan</a:t>
          </a:r>
          <a:endParaRPr lang="id-ID" sz="1900" kern="1200" dirty="0"/>
        </a:p>
      </dsp:txBody>
      <dsp:txXfrm>
        <a:off x="2160239" y="1800194"/>
        <a:ext cx="4865528" cy="1916298"/>
      </dsp:txXfrm>
    </dsp:sp>
    <dsp:sp modelId="{6CAFF749-597F-4B57-B50F-24FB864B5F1E}">
      <dsp:nvSpPr>
        <dsp:cNvPr id="0" name=""/>
        <dsp:cNvSpPr/>
      </dsp:nvSpPr>
      <dsp:spPr>
        <a:xfrm>
          <a:off x="1851711" y="1472296"/>
          <a:ext cx="308527" cy="3681420"/>
        </a:xfrm>
        <a:custGeom>
          <a:avLst/>
          <a:gdLst/>
          <a:ahLst/>
          <a:cxnLst/>
          <a:rect l="0" t="0" r="0" b="0"/>
          <a:pathLst>
            <a:path>
              <a:moveTo>
                <a:pt x="0" y="0"/>
              </a:moveTo>
              <a:lnTo>
                <a:pt x="0" y="3681420"/>
              </a:lnTo>
              <a:lnTo>
                <a:pt x="308527" y="368142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E21825-A612-4282-B255-20A8D610C1F7}">
      <dsp:nvSpPr>
        <dsp:cNvPr id="0" name=""/>
        <dsp:cNvSpPr/>
      </dsp:nvSpPr>
      <dsp:spPr>
        <a:xfrm>
          <a:off x="2160239" y="4195568"/>
          <a:ext cx="4865528" cy="191629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id-ID" sz="1900" kern="1200" dirty="0" smtClean="0"/>
            <a:t>Pembelajaran adalah proses pencarian ilmu pengetahuan secara aktif atau proses perumusan ilmu bukan proses penangkapan ilmu semata.</a:t>
          </a:r>
          <a:endParaRPr lang="id-ID" sz="1900" kern="1200" dirty="0"/>
        </a:p>
      </dsp:txBody>
      <dsp:txXfrm>
        <a:off x="2160239" y="4195568"/>
        <a:ext cx="4865528" cy="191629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A28B9E30-728C-41AB-BB2A-6F261421EA73}" type="datetimeFigureOut">
              <a:rPr lang="id-ID" smtClean="0"/>
              <a:pPr/>
              <a:t>29/09/2018</a:t>
            </a:fld>
            <a:endParaRPr lang="id-ID"/>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B25A608-AFDE-4C57-8FB4-8A804189F85B}" type="slidenum">
              <a:rPr lang="id-ID" smtClean="0"/>
              <a:pPr/>
              <a:t>‹#›</a:t>
            </a:fld>
            <a:endParaRPr lang="id-ID"/>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8B9E30-728C-41AB-BB2A-6F261421EA73}" type="datetimeFigureOut">
              <a:rPr lang="id-ID" smtClean="0"/>
              <a:pPr/>
              <a:t>29/09/2018</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B25A608-AFDE-4C57-8FB4-8A804189F85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8B9E30-728C-41AB-BB2A-6F261421EA73}" type="datetimeFigureOut">
              <a:rPr lang="id-ID" smtClean="0"/>
              <a:pPr/>
              <a:t>29/09/2018</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B25A608-AFDE-4C57-8FB4-8A804189F85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8B9E30-728C-41AB-BB2A-6F261421EA73}" type="datetimeFigureOut">
              <a:rPr lang="id-ID" smtClean="0"/>
              <a:pPr/>
              <a:t>29/09/2018</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B25A608-AFDE-4C57-8FB4-8A804189F85B}"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A28B9E30-728C-41AB-BB2A-6F261421EA73}" type="datetimeFigureOut">
              <a:rPr lang="id-ID" smtClean="0"/>
              <a:pPr/>
              <a:t>29/09/2018</a:t>
            </a:fld>
            <a:endParaRPr lang="id-ID"/>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B25A608-AFDE-4C57-8FB4-8A804189F85B}" type="slidenum">
              <a:rPr lang="id-ID" smtClean="0"/>
              <a:pPr/>
              <a:t>‹#›</a:t>
            </a:fld>
            <a:endParaRPr lang="id-ID"/>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28B9E30-728C-41AB-BB2A-6F261421EA73}" type="datetimeFigureOut">
              <a:rPr lang="id-ID" smtClean="0"/>
              <a:pPr/>
              <a:t>29/09/2018</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a:xfrm>
            <a:off x="8641080" y="6514568"/>
            <a:ext cx="464288" cy="274320"/>
          </a:xfrm>
        </p:spPr>
        <p:txBody>
          <a:bodyPr/>
          <a:lstStyle>
            <a:extLst/>
          </a:lstStyle>
          <a:p>
            <a:fld id="{7B25A608-AFDE-4C57-8FB4-8A804189F85B}" type="slidenum">
              <a:rPr lang="id-ID" smtClean="0"/>
              <a:pPr/>
              <a:t>‹#›</a:t>
            </a:fld>
            <a:endParaRPr lang="id-ID"/>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28B9E30-728C-41AB-BB2A-6F261421EA73}" type="datetimeFigureOut">
              <a:rPr lang="id-ID" smtClean="0"/>
              <a:pPr/>
              <a:t>29/09/2018</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a:xfrm>
            <a:off x="8641080" y="6514568"/>
            <a:ext cx="464288" cy="274320"/>
          </a:xfrm>
        </p:spPr>
        <p:txBody>
          <a:bodyPr/>
          <a:lstStyle>
            <a:extLst/>
          </a:lstStyle>
          <a:p>
            <a:fld id="{7B25A608-AFDE-4C57-8FB4-8A804189F85B}"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28B9E30-728C-41AB-BB2A-6F261421EA73}" type="datetimeFigureOut">
              <a:rPr lang="id-ID" smtClean="0"/>
              <a:pPr/>
              <a:t>29/09/2018</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7B25A608-AFDE-4C57-8FB4-8A804189F85B}" type="slidenum">
              <a:rPr lang="id-ID" smtClean="0"/>
              <a:pPr/>
              <a:t>‹#›</a:t>
            </a:fld>
            <a:endParaRPr lang="id-ID"/>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28B9E30-728C-41AB-BB2A-6F261421EA73}" type="datetimeFigureOut">
              <a:rPr lang="id-ID" smtClean="0"/>
              <a:pPr/>
              <a:t>29/09/2018</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7B25A608-AFDE-4C57-8FB4-8A804189F85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A28B9E30-728C-41AB-BB2A-6F261421EA73}" type="datetimeFigureOut">
              <a:rPr lang="id-ID" smtClean="0"/>
              <a:pPr/>
              <a:t>29/09/2018</a:t>
            </a:fld>
            <a:endParaRPr lang="id-ID"/>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B25A608-AFDE-4C57-8FB4-8A804189F85B}" type="slidenum">
              <a:rPr lang="id-ID" smtClean="0"/>
              <a:pPr/>
              <a:t>‹#›</a:t>
            </a:fld>
            <a:endParaRPr lang="id-ID"/>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A28B9E30-728C-41AB-BB2A-6F261421EA73}" type="datetimeFigureOut">
              <a:rPr lang="id-ID" smtClean="0"/>
              <a:pPr/>
              <a:t>29/09/2018</a:t>
            </a:fld>
            <a:endParaRPr lang="id-ID"/>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B25A608-AFDE-4C57-8FB4-8A804189F85B}" type="slidenum">
              <a:rPr lang="id-ID" smtClean="0"/>
              <a:pPr/>
              <a:t>‹#›</a:t>
            </a:fld>
            <a:endParaRPr lang="id-ID"/>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id-ID"/>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A28B9E30-728C-41AB-BB2A-6F261421EA73}" type="datetimeFigureOut">
              <a:rPr lang="id-ID" smtClean="0"/>
              <a:pPr/>
              <a:t>29/09/2018</a:t>
            </a:fld>
            <a:endParaRPr lang="id-ID"/>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B25A608-AFDE-4C57-8FB4-8A804189F85B}" type="slidenum">
              <a:rPr lang="id-ID" smtClean="0"/>
              <a:pPr/>
              <a:t>‹#›</a:t>
            </a:fld>
            <a:endParaRPr lang="id-ID"/>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16832"/>
            <a:ext cx="7772400" cy="1470025"/>
          </a:xfrm>
        </p:spPr>
        <p:txBody>
          <a:bodyPr>
            <a:normAutofit fontScale="90000"/>
          </a:bodyPr>
          <a:lstStyle/>
          <a:p>
            <a:r>
              <a:rPr lang="id-ID" dirty="0" smtClean="0"/>
              <a:t>STUDENT CENTERED LEARNING</a:t>
            </a:r>
            <a:br>
              <a:rPr lang="id-ID" dirty="0" smtClean="0"/>
            </a:br>
            <a:r>
              <a:rPr lang="id-ID" dirty="0" smtClean="0"/>
              <a:t>(SCL)</a:t>
            </a:r>
            <a:endParaRPr lang="id-ID" dirty="0"/>
          </a:p>
        </p:txBody>
      </p:sp>
      <p:sp>
        <p:nvSpPr>
          <p:cNvPr id="3" name="Subtitle 2"/>
          <p:cNvSpPr>
            <a:spLocks noGrp="1"/>
          </p:cNvSpPr>
          <p:nvPr>
            <p:ph type="subTitle" idx="1"/>
          </p:nvPr>
        </p:nvSpPr>
        <p:spPr>
          <a:xfrm>
            <a:off x="1331640" y="3886200"/>
            <a:ext cx="6400800" cy="1752600"/>
          </a:xfrm>
        </p:spPr>
        <p:txBody>
          <a:bodyPr/>
          <a:lstStyle/>
          <a:p>
            <a:r>
              <a:rPr lang="id-ID" dirty="0" smtClean="0"/>
              <a:t>Inovasi </a:t>
            </a:r>
            <a:r>
              <a:rPr lang="id-ID" dirty="0" smtClean="0"/>
              <a:t>Pembelajaran </a:t>
            </a:r>
            <a:endParaRPr lang="id-ID" dirty="0" smtClean="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b="1" dirty="0" smtClean="0"/>
              <a:t>Karakteristik pembelajaran </a:t>
            </a:r>
            <a:r>
              <a:rPr lang="id-ID" sz="3200" b="1" i="1" dirty="0" smtClean="0"/>
              <a:t>Student Centered Learning </a:t>
            </a:r>
            <a:r>
              <a:rPr lang="id-ID" sz="3200" b="1" dirty="0" smtClean="0"/>
              <a:t>(SCL) menyangkut aspek, yaitu:</a:t>
            </a:r>
            <a:endParaRPr lang="id-ID" sz="3200" b="1" dirty="0"/>
          </a:p>
        </p:txBody>
      </p:sp>
      <p:sp>
        <p:nvSpPr>
          <p:cNvPr id="3" name="Content Placeholder 2"/>
          <p:cNvSpPr>
            <a:spLocks noGrp="1"/>
          </p:cNvSpPr>
          <p:nvPr>
            <p:ph idx="1"/>
          </p:nvPr>
        </p:nvSpPr>
        <p:spPr>
          <a:xfrm>
            <a:off x="457200" y="1844824"/>
            <a:ext cx="8229600" cy="4680520"/>
          </a:xfrm>
        </p:spPr>
        <p:style>
          <a:lnRef idx="1">
            <a:schemeClr val="accent1"/>
          </a:lnRef>
          <a:fillRef idx="2">
            <a:schemeClr val="accent1"/>
          </a:fillRef>
          <a:effectRef idx="1">
            <a:schemeClr val="accent1"/>
          </a:effectRef>
          <a:fontRef idx="minor">
            <a:schemeClr val="dk1"/>
          </a:fontRef>
        </p:style>
        <p:txBody>
          <a:bodyPr>
            <a:normAutofit/>
          </a:bodyPr>
          <a:lstStyle/>
          <a:p>
            <a:pPr lvl="0">
              <a:buNone/>
            </a:pPr>
            <a:r>
              <a:rPr lang="id-ID" b="1" dirty="0" smtClean="0"/>
              <a:t>A. PENGAJAR</a:t>
            </a:r>
          </a:p>
        </p:txBody>
      </p:sp>
      <p:graphicFrame>
        <p:nvGraphicFramePr>
          <p:cNvPr id="4" name="Diagram 3"/>
          <p:cNvGraphicFramePr/>
          <p:nvPr/>
        </p:nvGraphicFramePr>
        <p:xfrm>
          <a:off x="611560" y="2492896"/>
          <a:ext cx="8064896" cy="4365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B. SISWA</a:t>
            </a:r>
            <a:endParaRPr lang="id-ID" dirty="0"/>
          </a:p>
        </p:txBody>
      </p:sp>
      <p:sp>
        <p:nvSpPr>
          <p:cNvPr id="3" name="Content Placeholder 2"/>
          <p:cNvSpPr>
            <a:spLocks noGrp="1"/>
          </p:cNvSpPr>
          <p:nvPr>
            <p:ph idx="1"/>
          </p:nvPr>
        </p:nvSpPr>
        <p:spPr>
          <a:xfrm>
            <a:off x="457200" y="1646236"/>
            <a:ext cx="8229600" cy="4879107"/>
          </a:xfrm>
        </p:spPr>
        <p:txBody>
          <a:bodyPr>
            <a:noAutofit/>
          </a:bodyPr>
          <a:lstStyle/>
          <a:p>
            <a:pPr marL="360363" lvl="0" indent="-360363" algn="just"/>
            <a:r>
              <a:rPr lang="id-ID" sz="2800" dirty="0" smtClean="0"/>
              <a:t>Siswa merupakan tokoh utama pembelajaran</a:t>
            </a:r>
          </a:p>
          <a:p>
            <a:pPr marL="360363" lvl="0" indent="-360363" algn="just"/>
            <a:endParaRPr lang="id-ID" sz="2800" dirty="0" smtClean="0"/>
          </a:p>
          <a:p>
            <a:pPr marL="360363" lvl="0" indent="-360363" algn="just"/>
            <a:r>
              <a:rPr lang="id-ID" sz="2800" dirty="0" smtClean="0"/>
              <a:t>Siswa merupakan tokoh yang aktif pada proses pembelajaran</a:t>
            </a:r>
          </a:p>
          <a:p>
            <a:pPr marL="360363" lvl="0" indent="-360363" algn="just"/>
            <a:endParaRPr lang="id-ID" sz="2800" dirty="0" smtClean="0"/>
          </a:p>
          <a:p>
            <a:pPr marL="360363" lvl="0" indent="-360363" algn="just"/>
            <a:r>
              <a:rPr lang="id-ID" sz="2800" dirty="0" smtClean="0"/>
              <a:t>Siswa ikut serta dalam merumuskan, mengembangkan, dan memproses materi pembelajaran.</a:t>
            </a:r>
          </a:p>
          <a:p>
            <a:pPr marL="360363" lvl="0" indent="-360363" algn="just"/>
            <a:endParaRPr lang="id-ID" sz="2800" dirty="0" smtClean="0"/>
          </a:p>
          <a:p>
            <a:pPr marL="360363" indent="-360363" algn="just"/>
            <a:r>
              <a:rPr lang="id-ID" sz="2800" dirty="0" smtClean="0"/>
              <a:t>Siswa mampu untuk mengembangkan materi belajar secara mandiri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1646236"/>
            <a:ext cx="8229600" cy="4951115"/>
          </a:xfrm>
        </p:spPr>
        <p:txBody>
          <a:bodyPr>
            <a:normAutofit lnSpcReduction="10000"/>
          </a:bodyPr>
          <a:lstStyle/>
          <a:p>
            <a:pPr lvl="0" algn="just"/>
            <a:r>
              <a:rPr lang="id-ID" dirty="0" smtClean="0"/>
              <a:t>Siswa saling berkolaborasi satu sama lain.</a:t>
            </a:r>
          </a:p>
          <a:p>
            <a:pPr lvl="0" algn="just"/>
            <a:endParaRPr lang="id-ID" dirty="0" smtClean="0"/>
          </a:p>
          <a:p>
            <a:pPr lvl="0" algn="just"/>
            <a:r>
              <a:rPr lang="id-ID" dirty="0" smtClean="0"/>
              <a:t>Siswa memantau pembelajarannya sendiri, sehingga mampu untuk merumuskan strategi pembelajaran yang tepat untuk mencapai hasil yang optimal.</a:t>
            </a:r>
          </a:p>
          <a:p>
            <a:pPr lvl="0" algn="just"/>
            <a:endParaRPr lang="id-ID" dirty="0" smtClean="0"/>
          </a:p>
          <a:p>
            <a:pPr lvl="0" algn="just"/>
            <a:r>
              <a:rPr lang="id-ID" dirty="0" smtClean="0"/>
              <a:t>Siswa termotivasi untuk mencapai sasaran yang telah ditetapkannya sendiri.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67544" y="1700808"/>
            <a:ext cx="8229600" cy="4824536"/>
          </a:xfrm>
        </p:spPr>
        <p:txBody>
          <a:bodyPr>
            <a:normAutofit fontScale="85000" lnSpcReduction="20000"/>
          </a:bodyPr>
          <a:lstStyle/>
          <a:p>
            <a:pPr algn="just"/>
            <a:r>
              <a:rPr lang="id-ID" dirty="0" smtClean="0"/>
              <a:t>Siswa memilih anggota kelompoknya sendiri dan menemukan bagaimana cara bekerja dalam kelompok tersebut.</a:t>
            </a:r>
          </a:p>
          <a:p>
            <a:pPr lvl="0" algn="just"/>
            <a:endParaRPr lang="id-ID" dirty="0" smtClean="0"/>
          </a:p>
          <a:p>
            <a:pPr lvl="0" algn="just"/>
            <a:r>
              <a:rPr lang="id-ID" dirty="0" smtClean="0"/>
              <a:t>Siswa membangun pengetahuannya sendiri melalui proses pembelajaran pribadi yang dilaluinya. </a:t>
            </a:r>
          </a:p>
          <a:p>
            <a:pPr lvl="0" algn="just"/>
            <a:endParaRPr lang="id-ID" dirty="0" smtClean="0"/>
          </a:p>
          <a:p>
            <a:pPr lvl="0" algn="just"/>
            <a:r>
              <a:rPr lang="id-ID" dirty="0" smtClean="0"/>
              <a:t>Menempatkan siswa sebagai subjek belajar, artinya siswa berperan aktif.</a:t>
            </a:r>
          </a:p>
          <a:p>
            <a:pPr lvl="0" algn="just"/>
            <a:endParaRPr lang="id-ID" dirty="0" smtClean="0"/>
          </a:p>
          <a:p>
            <a:pPr lvl="0" algn="just"/>
            <a:r>
              <a:rPr lang="id-ID" dirty="0" smtClean="0"/>
              <a:t>Siswa yang mendominasi pembelajaran, sedangkan guru hanya sebagai fasilitator (mitra pembelajaran).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endParaRPr lang="id-ID" b="1" dirty="0"/>
          </a:p>
        </p:txBody>
      </p:sp>
      <p:graphicFrame>
        <p:nvGraphicFramePr>
          <p:cNvPr id="4" name="Diagram 3"/>
          <p:cNvGraphicFramePr/>
          <p:nvPr/>
        </p:nvGraphicFramePr>
        <p:xfrm>
          <a:off x="323528" y="332656"/>
          <a:ext cx="8568952"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96536"/>
          </a:xfrm>
        </p:spPr>
        <p:txBody>
          <a:bodyPr>
            <a:noAutofit/>
          </a:bodyPr>
          <a:lstStyle/>
          <a:p>
            <a:pPr lvl="0"/>
            <a:r>
              <a:rPr lang="id-ID" sz="2800" b="1" dirty="0"/>
              <a:t>Fungsi Model </a:t>
            </a:r>
            <a:r>
              <a:rPr lang="id-ID" sz="2800" b="1" dirty="0" smtClean="0"/>
              <a:t>SCL</a:t>
            </a:r>
            <a:br>
              <a:rPr lang="id-ID" sz="2800" b="1" dirty="0" smtClean="0"/>
            </a:br>
            <a:r>
              <a:rPr lang="id-ID" sz="2800" b="1" dirty="0" smtClean="0"/>
              <a:t>dalam </a:t>
            </a:r>
            <a:r>
              <a:rPr lang="id-ID" sz="2800" b="1" dirty="0"/>
              <a:t>Kegiatan Belajar dan Mengajar (KBM</a:t>
            </a:r>
            <a:r>
              <a:rPr lang="id-ID" sz="2800" b="1" dirty="0" smtClean="0"/>
              <a:t>)</a:t>
            </a:r>
            <a:endParaRPr lang="id-ID" sz="2800" b="1" dirty="0"/>
          </a:p>
        </p:txBody>
      </p:sp>
      <p:sp>
        <p:nvSpPr>
          <p:cNvPr id="5" name="Content Placeholder 4"/>
          <p:cNvSpPr>
            <a:spLocks noGrp="1"/>
          </p:cNvSpPr>
          <p:nvPr>
            <p:ph idx="1"/>
          </p:nvPr>
        </p:nvSpPr>
        <p:spPr>
          <a:xfrm>
            <a:off x="457200" y="1646236"/>
            <a:ext cx="8229600" cy="4807099"/>
          </a:xfrm>
        </p:spPr>
        <p:style>
          <a:lnRef idx="2">
            <a:schemeClr val="accent5"/>
          </a:lnRef>
          <a:fillRef idx="1">
            <a:schemeClr val="lt1"/>
          </a:fillRef>
          <a:effectRef idx="0">
            <a:schemeClr val="accent5"/>
          </a:effectRef>
          <a:fontRef idx="minor">
            <a:schemeClr val="dk1"/>
          </a:fontRef>
        </p:style>
        <p:txBody>
          <a:bodyPr>
            <a:normAutofit lnSpcReduction="10000"/>
          </a:bodyPr>
          <a:lstStyle/>
          <a:p>
            <a:pPr marL="514350" lvl="0" indent="-514350" algn="just">
              <a:buFont typeface="+mj-lt"/>
              <a:buAutoNum type="arabicPeriod"/>
            </a:pPr>
            <a:r>
              <a:rPr lang="id-ID" sz="2600" dirty="0" smtClean="0"/>
              <a:t>Membantu guru menciptakan perubahan perilaku peserta didik yang diinginkan</a:t>
            </a:r>
          </a:p>
          <a:p>
            <a:pPr marL="514350" lvl="0" indent="-514350" algn="just">
              <a:buFont typeface="+mj-lt"/>
              <a:buAutoNum type="arabicPeriod"/>
            </a:pPr>
            <a:endParaRPr lang="id-ID" sz="2600" dirty="0" smtClean="0"/>
          </a:p>
          <a:p>
            <a:pPr marL="514350" lvl="0" indent="-514350" algn="just">
              <a:buFont typeface="+mj-lt"/>
              <a:buAutoNum type="arabicPeriod"/>
            </a:pPr>
            <a:r>
              <a:rPr lang="id-ID" sz="2600" dirty="0" smtClean="0"/>
              <a:t>Membantu guru dalam menentukan cara dan sarana untuk menciptakan lingkungan yang sesuai</a:t>
            </a:r>
          </a:p>
          <a:p>
            <a:pPr marL="514350" lvl="0" indent="-514350" algn="just">
              <a:buFont typeface="+mj-lt"/>
              <a:buAutoNum type="arabicPeriod"/>
            </a:pPr>
            <a:endParaRPr lang="id-ID" sz="2600" dirty="0" smtClean="0"/>
          </a:p>
          <a:p>
            <a:pPr marL="514350" lvl="0" indent="-514350" algn="just">
              <a:buFont typeface="+mj-lt"/>
              <a:buAutoNum type="arabicPeriod"/>
            </a:pPr>
            <a:r>
              <a:rPr lang="id-ID" sz="2600" dirty="0" smtClean="0"/>
              <a:t>Membantu guru dalam mengkonstruk kurikulum, silabus, atau konten dalam suatu mata pelajaran</a:t>
            </a:r>
          </a:p>
          <a:p>
            <a:pPr marL="514350" lvl="0" indent="-514350" algn="just">
              <a:buFont typeface="+mj-lt"/>
              <a:buAutoNum type="arabicPeriod"/>
            </a:pPr>
            <a:endParaRPr lang="id-ID" sz="2600" dirty="0" smtClean="0"/>
          </a:p>
          <a:p>
            <a:pPr marL="514350" lvl="0" indent="-514350" algn="just">
              <a:buFont typeface="+mj-lt"/>
              <a:buAutoNum type="arabicPeriod"/>
            </a:pPr>
            <a:r>
              <a:rPr lang="id-ID" sz="2600" dirty="0" smtClean="0"/>
              <a:t>Membantu guru dalam memilih materi pembelajaran yang tepat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6120680"/>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457200" lvl="1" indent="-457200" algn="just">
              <a:buFont typeface="+mj-lt"/>
              <a:buAutoNum type="arabicPeriod" startAt="5"/>
            </a:pPr>
            <a:r>
              <a:rPr lang="id-ID" sz="2400" dirty="0" smtClean="0"/>
              <a:t>Membantu guru dalam merancang kegiatan pendidikan atau pembelajaran yang sesuai</a:t>
            </a:r>
          </a:p>
          <a:p>
            <a:pPr marL="457200" lvl="1" indent="-457200" algn="just">
              <a:buFont typeface="+mj-lt"/>
              <a:buAutoNum type="arabicPeriod" startAt="5"/>
            </a:pPr>
            <a:endParaRPr lang="id-ID" sz="2400" dirty="0" smtClean="0"/>
          </a:p>
          <a:p>
            <a:pPr marL="457200" lvl="1" indent="-457200" algn="just">
              <a:buFont typeface="+mj-lt"/>
              <a:buAutoNum type="arabicPeriod" startAt="5"/>
            </a:pPr>
            <a:r>
              <a:rPr lang="id-ID" sz="2400" dirty="0" smtClean="0"/>
              <a:t>Memberikan bahan prosedur untuk mengembangkan materi</a:t>
            </a:r>
          </a:p>
          <a:p>
            <a:pPr marL="457200" lvl="1" indent="-457200" algn="just">
              <a:buFont typeface="+mj-lt"/>
              <a:buAutoNum type="arabicPeriod" startAt="5"/>
            </a:pPr>
            <a:endParaRPr lang="id-ID" sz="2400" dirty="0" smtClean="0"/>
          </a:p>
          <a:p>
            <a:pPr marL="457200" lvl="1" indent="-457200" algn="just">
              <a:buFont typeface="+mj-lt"/>
              <a:buAutoNum type="arabicPeriod" startAt="5"/>
            </a:pPr>
            <a:r>
              <a:rPr lang="id-ID" sz="2400" dirty="0" smtClean="0"/>
              <a:t>Membantu </a:t>
            </a:r>
            <a:r>
              <a:rPr lang="id-ID" sz="2400" dirty="0"/>
              <a:t>menciptakan interaksi antara guru dan peserta didik yang diinginkan selama proses pembelajaran </a:t>
            </a:r>
            <a:r>
              <a:rPr lang="id-ID" sz="2400" dirty="0" smtClean="0"/>
              <a:t>berlangsung</a:t>
            </a:r>
          </a:p>
          <a:p>
            <a:pPr marL="457200" lvl="1" indent="-457200" algn="just">
              <a:buFont typeface="+mj-lt"/>
              <a:buAutoNum type="arabicPeriod" startAt="5"/>
            </a:pPr>
            <a:endParaRPr lang="id-ID" sz="2400" dirty="0" smtClean="0"/>
          </a:p>
          <a:p>
            <a:pPr marL="457200" lvl="1" indent="-457200" algn="just">
              <a:buFont typeface="+mj-lt"/>
              <a:buAutoNum type="arabicPeriod" startAt="5"/>
            </a:pPr>
            <a:r>
              <a:rPr lang="id-ID" sz="2400" dirty="0" smtClean="0"/>
              <a:t>Merangsang </a:t>
            </a:r>
            <a:r>
              <a:rPr lang="id-ID" sz="2400" dirty="0"/>
              <a:t>pengembangan inovasi pendidikan atau pembelajaran </a:t>
            </a:r>
            <a:r>
              <a:rPr lang="id-ID" sz="2400" dirty="0" smtClean="0"/>
              <a:t>baru</a:t>
            </a:r>
          </a:p>
          <a:p>
            <a:pPr marL="457200" lvl="1" indent="-457200" algn="just">
              <a:buFont typeface="+mj-lt"/>
              <a:buAutoNum type="arabicPeriod" startAt="5"/>
            </a:pPr>
            <a:endParaRPr lang="id-ID" sz="2400" dirty="0" smtClean="0"/>
          </a:p>
          <a:p>
            <a:pPr marL="457200" lvl="1" indent="-457200" algn="just">
              <a:buFont typeface="+mj-lt"/>
              <a:buAutoNum type="arabicPeriod" startAt="5"/>
            </a:pPr>
            <a:r>
              <a:rPr lang="id-ID" sz="2400" dirty="0" smtClean="0"/>
              <a:t>Membantu </a:t>
            </a:r>
            <a:r>
              <a:rPr lang="id-ID" sz="2400" dirty="0"/>
              <a:t>mengkomunikasikan informasi tentang teori </a:t>
            </a:r>
            <a:r>
              <a:rPr lang="id-ID" sz="2400" dirty="0" smtClean="0"/>
              <a:t>mengajar</a:t>
            </a:r>
          </a:p>
          <a:p>
            <a:pPr marL="457200" lvl="1" indent="-457200" algn="just">
              <a:buFont typeface="+mj-lt"/>
              <a:buAutoNum type="arabicPeriod" startAt="5"/>
            </a:pPr>
            <a:endParaRPr lang="id-ID" sz="2400" dirty="0" smtClean="0"/>
          </a:p>
          <a:p>
            <a:pPr marL="457200" lvl="1" indent="-457200" algn="just">
              <a:buFont typeface="+mj-lt"/>
              <a:buAutoNum type="arabicPeriod" startAt="5"/>
            </a:pPr>
            <a:r>
              <a:rPr lang="id-ID" sz="2400" dirty="0" smtClean="0"/>
              <a:t>Membantu </a:t>
            </a:r>
            <a:r>
              <a:rPr lang="id-ID" sz="2400" dirty="0"/>
              <a:t>membangun hubungan antara belajar dan mengajar secara empiris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Implementasi SCL di Indonesia</a:t>
            </a:r>
            <a:endParaRPr lang="id-ID" dirty="0"/>
          </a:p>
        </p:txBody>
      </p:sp>
      <p:sp>
        <p:nvSpPr>
          <p:cNvPr id="3" name="Content Placeholder 2"/>
          <p:cNvSpPr>
            <a:spLocks noGrp="1"/>
          </p:cNvSpPr>
          <p:nvPr>
            <p:ph idx="1"/>
          </p:nvPr>
        </p:nvSpPr>
        <p:spPr>
          <a:xfrm>
            <a:off x="467544" y="1988840"/>
            <a:ext cx="8229600" cy="4399701"/>
          </a:xfrm>
        </p:spPr>
        <p:txBody>
          <a:bodyPr>
            <a:normAutofit lnSpcReduction="10000"/>
          </a:bodyPr>
          <a:lstStyle/>
          <a:p>
            <a:pPr marL="0" indent="0" algn="just">
              <a:buNone/>
            </a:pPr>
            <a:r>
              <a:rPr lang="id-ID" dirty="0" smtClean="0"/>
              <a:t>	Salah satu contoh implementasi SCL di Indonesia, yaitu dengan menggunakan metode diskusi.</a:t>
            </a:r>
          </a:p>
          <a:p>
            <a:pPr marL="0" indent="0" algn="just">
              <a:buNone/>
            </a:pPr>
            <a:r>
              <a:rPr lang="id-ID" dirty="0" smtClean="0"/>
              <a:t>	 Menurut (Depdikbud, 1999:14) metode diskusi adalah suatu metode untuk memupuk keberanian anak didik untuk mengemukakan pendapat atau memberi kritikan terhadap pendapat orang lain yang dikemukakan dalam suatu forum.</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449263" indent="-449263"/>
            <a:r>
              <a:rPr lang="id-ID" dirty="0" smtClean="0"/>
              <a:t>Pembicaraan berlangsung dalam kelompok.</a:t>
            </a:r>
          </a:p>
          <a:p>
            <a:pPr marL="449263" indent="-449263"/>
            <a:r>
              <a:rPr lang="id-ID" dirty="0" smtClean="0"/>
              <a:t>Setiap peserta bebas mengeluarkan pendapatnya.</a:t>
            </a:r>
          </a:p>
          <a:p>
            <a:pPr marL="449263" indent="-449263"/>
            <a:r>
              <a:rPr lang="id-ID" dirty="0" smtClean="0"/>
              <a:t>Ada aturan main yang disepakati bersama untuk mengatur proses pembicaraan.</a:t>
            </a:r>
          </a:p>
          <a:p>
            <a:pPr marL="449263" indent="-449263"/>
            <a:r>
              <a:rPr lang="id-ID" dirty="0" smtClean="0"/>
              <a:t>Harus ada tujuan dari diskusi tersebut dan tidak boleh ada tekanan dari siapapun termasuk dari guru.</a:t>
            </a:r>
            <a:endParaRPr lang="id-ID" smtClean="0"/>
          </a:p>
          <a:p>
            <a:pPr marL="449263" indent="-449263"/>
            <a:r>
              <a:rPr lang="id-ID" dirty="0" smtClean="0"/>
              <a:t>Harus ada pemimpin yang memimpin jalannya diskusi agar tidak menyimpang dari topik yang dibahas.</a:t>
            </a:r>
            <a:endParaRPr lang="id-ID" dirty="0"/>
          </a:p>
        </p:txBody>
      </p:sp>
      <p:sp>
        <p:nvSpPr>
          <p:cNvPr id="4" name="TextBox 3"/>
          <p:cNvSpPr txBox="1"/>
          <p:nvPr/>
        </p:nvSpPr>
        <p:spPr>
          <a:xfrm>
            <a:off x="683568" y="548680"/>
            <a:ext cx="7920880" cy="553998"/>
          </a:xfrm>
          <a:prstGeom prst="rect">
            <a:avLst/>
          </a:prstGeom>
          <a:noFill/>
        </p:spPr>
        <p:txBody>
          <a:bodyPr wrap="square" rtlCol="0">
            <a:spAutoFit/>
          </a:bodyPr>
          <a:lstStyle/>
          <a:p>
            <a:pPr algn="just"/>
            <a:r>
              <a:rPr lang="id-ID" sz="3000" dirty="0" smtClean="0"/>
              <a:t>Syarat-syarat diskusi yaitu sebagai berikut.</a:t>
            </a:r>
            <a:endParaRPr lang="id-ID" sz="3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TERIMAKASIH</a:t>
            </a:r>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850106"/>
          </a:xfrm>
        </p:spPr>
        <p:txBody>
          <a:bodyPr>
            <a:normAutofit/>
          </a:bodyPr>
          <a:lstStyle/>
          <a:p>
            <a:r>
              <a:rPr lang="id-ID" sz="3600" dirty="0" smtClean="0"/>
              <a:t>Pengertian SCL</a:t>
            </a:r>
            <a:endParaRPr lang="id-ID" sz="3600" dirty="0"/>
          </a:p>
        </p:txBody>
      </p:sp>
      <p:graphicFrame>
        <p:nvGraphicFramePr>
          <p:cNvPr id="7" name="Content Placeholder 6"/>
          <p:cNvGraphicFramePr>
            <a:graphicFrameLocks noGrp="1"/>
          </p:cNvGraphicFramePr>
          <p:nvPr>
            <p:ph idx="1"/>
          </p:nvPr>
        </p:nvGraphicFramePr>
        <p:xfrm>
          <a:off x="179512" y="1196752"/>
          <a:ext cx="8784976"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2132855"/>
            <a:ext cx="8075240" cy="4039661"/>
          </a:xfrm>
        </p:spPr>
        <p:txBody>
          <a:bodyPr/>
          <a:lstStyle/>
          <a:p>
            <a:pPr algn="just">
              <a:buNone/>
            </a:pPr>
            <a:r>
              <a:rPr lang="id-ID" dirty="0" smtClean="0"/>
              <a:t>		Dari berbagai definisi tersebut dapat dipahami bahwa </a:t>
            </a:r>
            <a:r>
              <a:rPr lang="id-ID" i="1" dirty="0" smtClean="0"/>
              <a:t>Student Centered Learning</a:t>
            </a:r>
            <a:r>
              <a:rPr lang="id-ID" dirty="0" smtClean="0"/>
              <a:t> (SCL) adalah suatu model pembelajaran yang menempatkan peserta didik sebagai pusat dari proses belajar.</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67544" y="1844824"/>
            <a:ext cx="8229600" cy="4382264"/>
          </a:xfrm>
        </p:spPr>
        <p:txBody>
          <a:bodyPr/>
          <a:lstStyle/>
          <a:p>
            <a:pPr algn="just">
              <a:buNone/>
            </a:pPr>
            <a:r>
              <a:rPr lang="id-ID" dirty="0" smtClean="0"/>
              <a:t>		Dalam menerapkan konsep </a:t>
            </a:r>
            <a:r>
              <a:rPr lang="id-ID" i="1" dirty="0" smtClean="0"/>
              <a:t>Studen</a:t>
            </a:r>
            <a:r>
              <a:rPr lang="en-US" i="1" dirty="0" smtClean="0"/>
              <a:t>t </a:t>
            </a:r>
            <a:r>
              <a:rPr lang="id-ID" i="1" dirty="0" smtClean="0"/>
              <a:t>Centered Leaning</a:t>
            </a:r>
            <a:r>
              <a:rPr lang="id-ID" dirty="0" smtClean="0"/>
              <a:t>, siswa diharapkan sebagai peserta aktif dan mandiri dalam proses belajarnya. Model pembelajaran SCL ini pun dapat mengembangkan kualitas sumber daya manusia yang dibutuhkan masyarakat.</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id-ID" sz="3200" dirty="0"/>
              <a:t>Pembelajaran Berbasis </a:t>
            </a:r>
            <a:r>
              <a:rPr lang="id-ID" sz="3200" i="1" dirty="0"/>
              <a:t>Student Centered </a:t>
            </a:r>
            <a:r>
              <a:rPr lang="id-ID" sz="3200" i="1" dirty="0" smtClean="0"/>
              <a:t>Learning</a:t>
            </a:r>
            <a:endParaRPr lang="id-ID" sz="3200" dirty="0"/>
          </a:p>
        </p:txBody>
      </p:sp>
      <p:sp>
        <p:nvSpPr>
          <p:cNvPr id="3" name="Content Placeholder 2"/>
          <p:cNvSpPr>
            <a:spLocks noGrp="1"/>
          </p:cNvSpPr>
          <p:nvPr>
            <p:ph idx="1"/>
          </p:nvPr>
        </p:nvSpPr>
        <p:spPr>
          <a:xfrm>
            <a:off x="457200" y="2348880"/>
            <a:ext cx="8229600" cy="3823636"/>
          </a:xfrm>
        </p:spPr>
        <p:txBody>
          <a:bodyPr/>
          <a:lstStyle/>
          <a:p>
            <a:pPr algn="just">
              <a:buNone/>
            </a:pPr>
            <a:r>
              <a:rPr lang="id-ID" dirty="0" smtClean="0"/>
              <a:t>	Di </a:t>
            </a:r>
            <a:r>
              <a:rPr lang="id-ID" dirty="0"/>
              <a:t>Indonesia </a:t>
            </a:r>
            <a:r>
              <a:rPr lang="id-ID" i="1" dirty="0"/>
              <a:t>student centered learning </a:t>
            </a:r>
            <a:r>
              <a:rPr lang="id-ID" dirty="0"/>
              <a:t>(SCL) masih menjadi topik yang populer pada saat ini terutama dikalangan pembelajaran tatap muka yang ditandai dengan muncul dan ramainya permintaan diskusi, ceramah, dan pelatihan tentang </a:t>
            </a:r>
            <a:r>
              <a:rPr lang="id-ID" dirty="0" smtClean="0"/>
              <a:t>SCL.</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Autofit/>
          </a:bodyPr>
          <a:lstStyle/>
          <a:p>
            <a:r>
              <a:rPr lang="id-ID" sz="3200" dirty="0" smtClean="0"/>
              <a:t>SCL berarti menempatkan siswa sebagai pusat dari kegiatan belajar</a:t>
            </a:r>
            <a:endParaRPr lang="id-ID" sz="3200" dirty="0"/>
          </a:p>
        </p:txBody>
      </p:sp>
      <p:graphicFrame>
        <p:nvGraphicFramePr>
          <p:cNvPr id="4" name="Diagram 3"/>
          <p:cNvGraphicFramePr/>
          <p:nvPr/>
        </p:nvGraphicFramePr>
        <p:xfrm>
          <a:off x="179512" y="1412776"/>
          <a:ext cx="8784976"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400" dirty="0" smtClean="0"/>
              <a:t>Model belajar ini sekaligus dapat mengembangkan kualitas sumber daya manusia yang dibutuhkan masyarakat seperti :</a:t>
            </a:r>
            <a:endParaRPr lang="id-ID" sz="2400" dirty="0"/>
          </a:p>
        </p:txBody>
      </p:sp>
      <p:graphicFrame>
        <p:nvGraphicFramePr>
          <p:cNvPr id="4" name="Diagram 3"/>
          <p:cNvGraphicFramePr/>
          <p:nvPr/>
        </p:nvGraphicFramePr>
        <p:xfrm>
          <a:off x="179512" y="1124744"/>
          <a:ext cx="8640960" cy="3384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179512" y="3140968"/>
          <a:ext cx="8784976"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800" b="1" dirty="0" smtClean="0"/>
              <a:t>Dengan inovasi ini, akan terjadi perubahan peran siswa dalam proses pembelajaran sebagai berikut:</a:t>
            </a:r>
            <a:endParaRPr lang="id-ID" sz="2800" b="1" dirty="0"/>
          </a:p>
        </p:txBody>
      </p:sp>
      <p:sp>
        <p:nvSpPr>
          <p:cNvPr id="3" name="Content Placeholder 2"/>
          <p:cNvSpPr>
            <a:spLocks noGrp="1"/>
          </p:cNvSpPr>
          <p:nvPr>
            <p:ph idx="1"/>
          </p:nvPr>
        </p:nvSpPr>
        <p:spPr/>
        <p:txBody>
          <a:bodyPr>
            <a:normAutofit/>
          </a:bodyPr>
          <a:lstStyle/>
          <a:p>
            <a:endParaRPr lang="id-ID" dirty="0"/>
          </a:p>
        </p:txBody>
      </p:sp>
      <p:graphicFrame>
        <p:nvGraphicFramePr>
          <p:cNvPr id="4" name="Diagram 3"/>
          <p:cNvGraphicFramePr/>
          <p:nvPr/>
        </p:nvGraphicFramePr>
        <p:xfrm>
          <a:off x="323528" y="1628800"/>
          <a:ext cx="8424936"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endParaRPr lang="id-ID" dirty="0"/>
          </a:p>
        </p:txBody>
      </p:sp>
      <p:graphicFrame>
        <p:nvGraphicFramePr>
          <p:cNvPr id="4" name="Diagram 3"/>
          <p:cNvGraphicFramePr/>
          <p:nvPr/>
        </p:nvGraphicFramePr>
        <p:xfrm>
          <a:off x="323528" y="188640"/>
          <a:ext cx="8568952" cy="6480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381</TotalTime>
  <Words>727</Words>
  <Application>Microsoft Office PowerPoint</Application>
  <PresentationFormat>On-screen Show (4:3)</PresentationFormat>
  <Paragraphs>90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Foundry</vt:lpstr>
      <vt:lpstr>STUDENT CENTERED LEARNING (SCL)</vt:lpstr>
      <vt:lpstr>Pengertian SCL</vt:lpstr>
      <vt:lpstr>Slide 3</vt:lpstr>
      <vt:lpstr>Slide 4</vt:lpstr>
      <vt:lpstr>Pembelajaran Berbasis Student Centered Learning</vt:lpstr>
      <vt:lpstr>SCL berarti menempatkan siswa sebagai pusat dari kegiatan belajar</vt:lpstr>
      <vt:lpstr>Model belajar ini sekaligus dapat mengembangkan kualitas sumber daya manusia yang dibutuhkan masyarakat seperti :</vt:lpstr>
      <vt:lpstr>Dengan inovasi ini, akan terjadi perubahan peran siswa dalam proses pembelajaran sebagai berikut:</vt:lpstr>
      <vt:lpstr>Slide 9</vt:lpstr>
      <vt:lpstr>Karakteristik pembelajaran Student Centered Learning (SCL) menyangkut aspek, yaitu:</vt:lpstr>
      <vt:lpstr>B. SISWA</vt:lpstr>
      <vt:lpstr>Slide 12</vt:lpstr>
      <vt:lpstr>Slide 13</vt:lpstr>
      <vt:lpstr>Slide 14</vt:lpstr>
      <vt:lpstr>Fungsi Model SCL dalam Kegiatan Belajar dan Mengajar (KBM)</vt:lpstr>
      <vt:lpstr>Slide 16</vt:lpstr>
      <vt:lpstr>Implementasi SCL di Indonesia</vt:lpstr>
      <vt:lpstr>Slide 18</vt:lpstr>
      <vt:lpstr>TERIMAKASIH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IKA</dc:creator>
  <cp:lastModifiedBy>user</cp:lastModifiedBy>
  <cp:revision>38</cp:revision>
  <dcterms:created xsi:type="dcterms:W3CDTF">2018-09-13T08:17:30Z</dcterms:created>
  <dcterms:modified xsi:type="dcterms:W3CDTF">2018-09-29T06:02:01Z</dcterms:modified>
</cp:coreProperties>
</file>