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C60FAF-6F81-4F3E-B3D1-E8AF3F89E4D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ACB42D-A77D-4358-BB10-3B37C078B9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en-US" dirty="0" smtClean="0"/>
              <a:t>KEWIRAUSAHAAN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DJOKO NUGROHO, S. Pd, M. Or</a:t>
            </a:r>
            <a:endParaRPr lang="en-US" dirty="0"/>
          </a:p>
        </p:txBody>
      </p:sp>
      <p:pic>
        <p:nvPicPr>
          <p:cNvPr id="4" name="Picture 6" descr="D:\Documents and Settings\acer\My Documents\Anmasi\j01782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5105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: </a:t>
            </a:r>
            <a:r>
              <a:rPr lang="en-US" dirty="0" err="1" smtClean="0"/>
              <a:t>menurut</a:t>
            </a:r>
            <a:r>
              <a:rPr lang="en-US" dirty="0" smtClean="0"/>
              <a:t> McClelland </a:t>
            </a:r>
            <a:r>
              <a:rPr lang="en-US" dirty="0" err="1" smtClean="0"/>
              <a:t>kewirausaha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latihan-latihan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: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Wesper</a:t>
            </a:r>
            <a:r>
              <a:rPr lang="en-US" dirty="0" smtClean="0"/>
              <a:t>, 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keberhasilannya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kewirausahanya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usahanya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kepiawaian</a:t>
            </a:r>
            <a:r>
              <a:rPr lang="en-US" dirty="0" smtClean="0"/>
              <a:t>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4" name="Picture 4" descr="D:\Documents and Settings\acer\My Documents\Anmasi\j028885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038600"/>
            <a:ext cx="106680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Drucker</a:t>
            </a:r>
            <a:r>
              <a:rPr lang="en-US" dirty="0" smtClean="0"/>
              <a:t>, </a:t>
            </a:r>
            <a:r>
              <a:rPr lang="en-US" dirty="0" err="1" smtClean="0"/>
              <a:t>menejemen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d.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berupaya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wirausahaan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dikuasai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6149" name="Picture 5" descr="D:\Documents and Settings\acer\My Documents\Anmasi\j01740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105400"/>
            <a:ext cx="180975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SDM </a:t>
            </a:r>
            <a:r>
              <a:rPr lang="en-US" dirty="0" err="1" smtClean="0"/>
              <a:t>terdidik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mumpuni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regional,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D:\Documents and Settings\acer\My Documents\Anmasi\j017818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04800"/>
            <a:ext cx="1181100" cy="105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KWU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yang </a:t>
            </a:r>
            <a:r>
              <a:rPr lang="en-US" dirty="0" err="1" smtClean="0"/>
              <a:t>terpuruk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multidemensional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err="1" smtClean="0"/>
              <a:t>Kualitas</a:t>
            </a:r>
            <a:r>
              <a:rPr lang="en-US" dirty="0" smtClean="0"/>
              <a:t> SDM rata-rata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Tingkat </a:t>
            </a:r>
            <a:r>
              <a:rPr lang="en-US" dirty="0" err="1" smtClean="0"/>
              <a:t>pengangguran</a:t>
            </a:r>
            <a:r>
              <a:rPr lang="en-US" dirty="0" smtClean="0"/>
              <a:t> &amp;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Tingkat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 yang </a:t>
            </a:r>
            <a:r>
              <a:rPr lang="en-US" dirty="0" err="1" smtClean="0"/>
              <a:t>berwirausaha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Indonesia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global</a:t>
            </a:r>
          </a:p>
          <a:p>
            <a:endParaRPr lang="en-US" dirty="0"/>
          </a:p>
        </p:txBody>
      </p:sp>
      <p:pic>
        <p:nvPicPr>
          <p:cNvPr id="1026" name="Picture 2" descr="D:\Documents and Settings\acer\My Documents\Anmasi\j025448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181600"/>
            <a:ext cx="16764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 KEWIRAUSAHAN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Wira</a:t>
            </a:r>
            <a:r>
              <a:rPr lang="en-US" dirty="0" smtClean="0"/>
              <a:t>		</a:t>
            </a:r>
            <a:r>
              <a:rPr lang="en-US" dirty="0" err="1" smtClean="0"/>
              <a:t>berani</a:t>
            </a:r>
            <a:endParaRPr lang="en-US" dirty="0" smtClean="0"/>
          </a:p>
          <a:p>
            <a:r>
              <a:rPr lang="en-US" dirty="0" smtClean="0"/>
              <a:t>Usaha		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komersial</a:t>
            </a:r>
            <a:r>
              <a:rPr lang="en-US" dirty="0" smtClean="0"/>
              <a:t> 				</a:t>
            </a:r>
            <a:r>
              <a:rPr lang="en-US" dirty="0" err="1" smtClean="0"/>
              <a:t>maupun</a:t>
            </a:r>
            <a:r>
              <a:rPr lang="en-US" dirty="0" smtClean="0"/>
              <a:t> yang non </a:t>
            </a:r>
            <a:r>
              <a:rPr lang="en-US" dirty="0" err="1" smtClean="0"/>
              <a:t>komersial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Keberanian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/non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667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48494" y="3618706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676400" y="2057400"/>
            <a:ext cx="1295400" cy="304800"/>
          </a:xfrm>
          <a:prstGeom prst="rightArrow">
            <a:avLst>
              <a:gd name="adj1" fmla="val 13482"/>
              <a:gd name="adj2" fmla="val 46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D:\Documents and Settings\acer\My Documents\Anmasi\j023623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5716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KWU MENURUT INPRES </a:t>
            </a:r>
            <a:br>
              <a:rPr lang="en-US" sz="4400" dirty="0" smtClean="0"/>
            </a:br>
            <a:r>
              <a:rPr lang="en-US" sz="4400" dirty="0" smtClean="0"/>
              <a:t>N0.4 TAHUN 1995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 err="1" smtClean="0"/>
              <a:t>Kewirausahaan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semangat</a:t>
            </a:r>
            <a:r>
              <a:rPr lang="en-US" sz="3200" dirty="0" smtClean="0"/>
              <a:t>, </a:t>
            </a:r>
            <a:r>
              <a:rPr lang="en-US" sz="3200" dirty="0" err="1" smtClean="0"/>
              <a:t>sikap</a:t>
            </a:r>
            <a:r>
              <a:rPr lang="en-US" sz="3200" dirty="0" smtClean="0"/>
              <a:t>,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&amp;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menangani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mengarah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, </a:t>
            </a:r>
            <a:r>
              <a:rPr lang="en-US" sz="3200" dirty="0" err="1" smtClean="0"/>
              <a:t>menciptakan</a:t>
            </a:r>
            <a:r>
              <a:rPr lang="en-US" sz="3200" dirty="0" smtClean="0"/>
              <a:t>, </a:t>
            </a:r>
            <a:r>
              <a:rPr lang="en-US" sz="3200" dirty="0" err="1" smtClean="0"/>
              <a:t>menerapkan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,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&amp;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rangka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 descr="D:\Documents and Settings\acer\My Documents\Anmasi\butterfl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Entrepreneurship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Sebuah</a:t>
            </a:r>
            <a:r>
              <a:rPr lang="en-US" sz="4000" dirty="0" smtClean="0"/>
              <a:t> </a:t>
            </a:r>
            <a:r>
              <a:rPr lang="en-US" sz="4000" dirty="0" err="1" smtClean="0"/>
              <a:t>kata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menjelaskan</a:t>
            </a:r>
            <a:r>
              <a:rPr lang="en-US" sz="4000" dirty="0" smtClean="0"/>
              <a:t> </a:t>
            </a:r>
            <a:r>
              <a:rPr lang="en-US" sz="4000" dirty="0" err="1" smtClean="0"/>
              <a:t>perilaku-perilaku</a:t>
            </a:r>
            <a:r>
              <a:rPr lang="en-US" sz="4000" dirty="0" smtClean="0"/>
              <a:t> </a:t>
            </a:r>
            <a:r>
              <a:rPr lang="en-US" sz="4000" dirty="0" err="1" smtClean="0"/>
              <a:t>pemikiran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strategis</a:t>
            </a:r>
            <a:r>
              <a:rPr lang="en-US" sz="4000" dirty="0" smtClean="0"/>
              <a:t> &amp; </a:t>
            </a:r>
            <a:r>
              <a:rPr lang="en-US" sz="4000" dirty="0" err="1" smtClean="0"/>
              <a:t>berani</a:t>
            </a:r>
            <a:r>
              <a:rPr lang="en-US" sz="4000" dirty="0" smtClean="0"/>
              <a:t> </a:t>
            </a:r>
            <a:r>
              <a:rPr lang="en-US" sz="4000" dirty="0" err="1" smtClean="0"/>
              <a:t>mengambil</a:t>
            </a:r>
            <a:r>
              <a:rPr lang="en-US" sz="4000" dirty="0" smtClean="0"/>
              <a:t> </a:t>
            </a:r>
            <a:r>
              <a:rPr lang="en-US" sz="4000" dirty="0" err="1" smtClean="0"/>
              <a:t>resiko</a:t>
            </a:r>
            <a:r>
              <a:rPr lang="en-US" sz="4000" dirty="0" smtClean="0"/>
              <a:t> yang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memberikan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peluang</a:t>
            </a:r>
            <a:r>
              <a:rPr lang="en-US" sz="4000" dirty="0" smtClean="0"/>
              <a:t> </a:t>
            </a:r>
            <a:r>
              <a:rPr lang="en-US" sz="4000" dirty="0" err="1" smtClean="0"/>
              <a:t>bagi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 &amp; </a:t>
            </a:r>
            <a:r>
              <a:rPr lang="en-US" sz="4000" dirty="0" err="1" smtClean="0"/>
              <a:t>organisasi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1026" name="Picture 2" descr="D:\Documents and Settings\acer\My Documents\Anmasi\Olahraga\100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105400"/>
            <a:ext cx="2235200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CIRI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Internal locus of control (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/ </a:t>
            </a:r>
            <a:r>
              <a:rPr lang="en-US" sz="2800" dirty="0" err="1" smtClean="0"/>
              <a:t>ketetapan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/>
              <a:t>High energy level (</a:t>
            </a:r>
            <a:r>
              <a:rPr lang="en-US" sz="2800" dirty="0" err="1" smtClean="0"/>
              <a:t>bersemangat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/>
              <a:t>High need achievement (</a:t>
            </a:r>
            <a:r>
              <a:rPr lang="en-US" sz="2800" dirty="0" err="1" smtClean="0"/>
              <a:t>motivasi</a:t>
            </a:r>
            <a:r>
              <a:rPr lang="en-US" sz="2800" dirty="0" smtClean="0"/>
              <a:t> </a:t>
            </a:r>
            <a:r>
              <a:rPr lang="en-US" sz="2800" dirty="0" err="1" smtClean="0"/>
              <a:t>berprestasi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/>
              <a:t>Tolerance for ambiguity (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/>
              <a:t>Self confidence (</a:t>
            </a:r>
            <a:r>
              <a:rPr lang="en-US" sz="2800" dirty="0" err="1" smtClean="0"/>
              <a:t>percaya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/>
              <a:t>Action oriented (</a:t>
            </a: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  <p:pic>
        <p:nvPicPr>
          <p:cNvPr id="2050" name="Picture 2" descr="D:\Documents and Settings\acer\My Documents\Anmasi\HOMEWOR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81000"/>
            <a:ext cx="8667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CIRI WIRAUSAHAWAN YG BERHASIL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Sikap</a:t>
            </a:r>
            <a:r>
              <a:rPr lang="en-US" sz="3600" dirty="0" smtClean="0"/>
              <a:t> mental </a:t>
            </a:r>
            <a:r>
              <a:rPr lang="en-US" sz="3600" dirty="0" err="1" smtClean="0"/>
              <a:t>positif</a:t>
            </a:r>
            <a:endParaRPr lang="en-US" sz="3600" dirty="0" smtClean="0"/>
          </a:p>
          <a:p>
            <a:r>
              <a:rPr lang="en-US" sz="3600" dirty="0" err="1" smtClean="0"/>
              <a:t>Daya</a:t>
            </a:r>
            <a:r>
              <a:rPr lang="en-US" sz="3600" dirty="0" smtClean="0"/>
              <a:t> </a:t>
            </a:r>
            <a:r>
              <a:rPr lang="en-US" sz="3600" dirty="0" err="1" smtClean="0"/>
              <a:t>pikir</a:t>
            </a:r>
            <a:r>
              <a:rPr lang="en-US" sz="3600" dirty="0" smtClean="0"/>
              <a:t> </a:t>
            </a:r>
            <a:r>
              <a:rPr lang="en-US" sz="3600" dirty="0" err="1" smtClean="0"/>
              <a:t>kreatif</a:t>
            </a:r>
            <a:endParaRPr lang="en-US" sz="3600" dirty="0" smtClean="0"/>
          </a:p>
          <a:p>
            <a:r>
              <a:rPr lang="en-US" sz="3600" dirty="0" err="1" smtClean="0"/>
              <a:t>Inovatif</a:t>
            </a:r>
            <a:endParaRPr lang="en-US" sz="3600" dirty="0" smtClean="0"/>
          </a:p>
          <a:p>
            <a:r>
              <a:rPr lang="en-US" sz="3600" dirty="0" err="1" smtClean="0"/>
              <a:t>Motivasi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endParaRPr lang="en-US" sz="3600" dirty="0" smtClean="0"/>
          </a:p>
          <a:p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mengambil</a:t>
            </a:r>
            <a:r>
              <a:rPr lang="en-US" sz="3600" dirty="0" smtClean="0"/>
              <a:t> </a:t>
            </a:r>
            <a:r>
              <a:rPr lang="en-US" sz="3600" dirty="0" err="1" smtClean="0"/>
              <a:t>resiko</a:t>
            </a:r>
            <a:r>
              <a:rPr lang="en-US" sz="3600" dirty="0" smtClean="0"/>
              <a:t> &amp; </a:t>
            </a:r>
            <a:r>
              <a:rPr lang="en-US" sz="3600" dirty="0" err="1" smtClean="0"/>
              <a:t>bersaing</a:t>
            </a:r>
            <a:r>
              <a:rPr lang="en-US" sz="3600" dirty="0" smtClean="0"/>
              <a:t> ( </a:t>
            </a:r>
            <a:r>
              <a:rPr lang="en-US" sz="3600" dirty="0" err="1" smtClean="0"/>
              <a:t>Suparman</a:t>
            </a:r>
            <a:r>
              <a:rPr lang="en-US" sz="3600" dirty="0" smtClean="0"/>
              <a:t> S, 1993)</a:t>
            </a:r>
          </a:p>
          <a:p>
            <a:endParaRPr lang="en-US" dirty="0"/>
          </a:p>
        </p:txBody>
      </p:sp>
      <p:pic>
        <p:nvPicPr>
          <p:cNvPr id="3075" name="Picture 3" descr="D:\Documents and Settings\acer\My Documents\Anmasi\j017820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590800"/>
            <a:ext cx="28765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Kewirausahaan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: </a:t>
            </a:r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ekonomi,dan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agar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inovator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: </a:t>
            </a:r>
            <a:r>
              <a:rPr lang="en-US" dirty="0" err="1" smtClean="0"/>
              <a:t>kewirausahaan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kelomppok-kelompok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elite </a:t>
            </a:r>
            <a:r>
              <a:rPr lang="en-US" dirty="0" err="1" smtClean="0"/>
              <a:t>masyarakat</a:t>
            </a:r>
            <a:r>
              <a:rPr lang="en-US" dirty="0" smtClean="0"/>
              <a:t>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terdorong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/</a:t>
            </a:r>
            <a:r>
              <a:rPr lang="en-US" dirty="0" err="1" smtClean="0"/>
              <a:t>wirausahawati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D:\Documents and Settings\acer\My Documents\Anmasi\tennis0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447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396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KEWIRAUSAHAAN</vt:lpstr>
      <vt:lpstr>PowerPoint Presentation</vt:lpstr>
      <vt:lpstr>Urgensi Pengembangan KWU</vt:lpstr>
      <vt:lpstr>ARTI KEWIRAUSAHAN</vt:lpstr>
      <vt:lpstr>KWU MENURUT INPRES  N0.4 TAHUN 1995</vt:lpstr>
      <vt:lpstr>Entrepreneurship</vt:lpstr>
      <vt:lpstr>CIRI ENTREPRENEURSHIP</vt:lpstr>
      <vt:lpstr>CIRI WIRAUSAHAWAN YG BERHASIL</vt:lpstr>
      <vt:lpstr>Teori Kewirausahaan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KEWIRAUSAHAAN</dc:title>
  <dc:creator>acer</dc:creator>
  <cp:lastModifiedBy>Djoko Nugroho</cp:lastModifiedBy>
  <cp:revision>46</cp:revision>
  <dcterms:created xsi:type="dcterms:W3CDTF">2009-09-30T14:13:34Z</dcterms:created>
  <dcterms:modified xsi:type="dcterms:W3CDTF">2020-09-14T00:35:30Z</dcterms:modified>
</cp:coreProperties>
</file>