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0" r:id="rId3"/>
    <p:sldId id="257" r:id="rId4"/>
    <p:sldId id="261" r:id="rId5"/>
    <p:sldId id="262" r:id="rId6"/>
    <p:sldId id="263" r:id="rId7"/>
    <p:sldId id="265" r:id="rId8"/>
    <p:sldId id="259" r:id="rId9"/>
    <p:sldId id="266" r:id="rId10"/>
    <p:sldId id="267" r:id="rId11"/>
  </p:sldIdLst>
  <p:sldSz cx="9144000" cy="6858000" type="screen4x3"/>
  <p:notesSz cx="6877050" cy="100028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F7631-2C52-44BF-9C20-95BA011421C5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3835-CAD5-41BA-AD0C-06AB16F4F9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27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72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659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190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687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2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167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574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850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4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20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183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3DEBC-C9B8-40CA-B1D9-432256472A76}" type="datetimeFigureOut">
              <a:rPr lang="id-ID" smtClean="0"/>
              <a:t>08/02/2020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AF796-BB4C-4A01-A3E9-8E31438B65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274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Patologi Sosial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Dr. Sigit Pranawa, M.Si</a:t>
            </a:r>
          </a:p>
          <a:p>
            <a:r>
              <a:rPr lang="id-ID" dirty="0"/>
              <a:t>Sosiologi Antropologi</a:t>
            </a:r>
          </a:p>
          <a:p>
            <a:r>
              <a:rPr lang="id-ID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5077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id-ID" dirty="0"/>
              <a:t>Konsep-konsep Kunci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id-ID" dirty="0"/>
              <a:t>Disorganisasi Sosial (kekacauan masyarakat)</a:t>
            </a:r>
          </a:p>
          <a:p>
            <a:r>
              <a:rPr lang="id-ID" dirty="0"/>
              <a:t>Social Adjustment (penyesuaian sosial) </a:t>
            </a:r>
          </a:p>
          <a:p>
            <a:r>
              <a:rPr lang="id-ID" dirty="0"/>
              <a:t>Social Maladjustment (ketidakmampuan menyesuaikan diri)</a:t>
            </a:r>
          </a:p>
          <a:p>
            <a:r>
              <a:rPr lang="id-ID" dirty="0"/>
              <a:t>Abnormal </a:t>
            </a:r>
            <a:r>
              <a:rPr lang="id-ID"/>
              <a:t>(di luar  </a:t>
            </a:r>
            <a:r>
              <a:rPr lang="id-ID" dirty="0"/>
              <a:t>kenormalan /menyimpang)</a:t>
            </a:r>
          </a:p>
          <a:p>
            <a:r>
              <a:rPr lang="id-ID" dirty="0"/>
              <a:t>Interaksi Sosial</a:t>
            </a:r>
          </a:p>
          <a:p>
            <a:r>
              <a:rPr lang="id-ID" dirty="0"/>
              <a:t>Partisipasi Sosial</a:t>
            </a:r>
          </a:p>
          <a:p>
            <a:r>
              <a:rPr lang="id-ID" dirty="0"/>
              <a:t>Social Science</a:t>
            </a:r>
          </a:p>
          <a:p>
            <a:r>
              <a:rPr lang="id-ID" dirty="0"/>
              <a:t>Sosiologi</a:t>
            </a:r>
          </a:p>
        </p:txBody>
      </p:sp>
      <p:pic>
        <p:nvPicPr>
          <p:cNvPr id="4" name="Picture 3" descr="Image result for abnormal adala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07792"/>
            <a:ext cx="3312368" cy="2383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85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Patologi Sosial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Suatu penyelidikan, ilmu pengetahuan tentang disorganisasi sosial, yang di dalamnya dibahas tentang arti, sebab, hasil, tindakan perbaikan terhadap faktor yang mengganggu (Ex: kemiskinan, pengangguran, lanjut usia, kejahatan, perceraian, pelacuran, mirasantika)</a:t>
            </a:r>
          </a:p>
          <a:p>
            <a:r>
              <a:rPr lang="id-ID" dirty="0"/>
              <a:t>Keadaan sosial yang sakit (abnormal) pada suatu masyarakat (M.P. Fairchild, 1962)</a:t>
            </a:r>
          </a:p>
        </p:txBody>
      </p:sp>
    </p:spTree>
    <p:extLst>
      <p:ext uri="{BB962C8B-B14F-4D97-AF65-F5344CB8AC3E}">
        <p14:creationId xmlns:p14="http://schemas.microsoft.com/office/powerpoint/2010/main" val="48661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Pengertian Patologi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id-ID" dirty="0"/>
              <a:t>Semua tingkah laku yang bertentangan dengan norma kebaikan, stabilitas lokal, pola kesederhanaan, moral, hak milik, solidaritas kekeluargaan, hidup rukun bertetangga, disiplin, kebaikan dan hukum formal</a:t>
            </a:r>
          </a:p>
          <a:p>
            <a:endParaRPr lang="id-ID" dirty="0"/>
          </a:p>
        </p:txBody>
      </p:sp>
      <p:pic>
        <p:nvPicPr>
          <p:cNvPr id="4" name="Picture 3" descr="Image result for patologi sosi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873867" cy="2344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02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Kedudukan Patologi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Sebagai ilmu pengetahuan alamiah, yi kelompok ilmu pengetahuan yang meneliti benda-benda alam kodrati</a:t>
            </a:r>
          </a:p>
          <a:p>
            <a:r>
              <a:rPr lang="id-ID" dirty="0"/>
              <a:t>Ilmu sosial , yi kelompok ilmu pengetahuan yang meneliti masalah manusia</a:t>
            </a:r>
          </a:p>
          <a:p>
            <a:r>
              <a:rPr lang="id-ID" dirty="0"/>
              <a:t>Patologi sosial merupakan </a:t>
            </a:r>
          </a:p>
          <a:p>
            <a:pPr marL="0" indent="0">
              <a:buNone/>
            </a:pPr>
            <a:r>
              <a:rPr lang="id-ID" dirty="0"/>
              <a:t>    cabang dari Sosiologi</a:t>
            </a:r>
          </a:p>
        </p:txBody>
      </p:sp>
      <p:pic>
        <p:nvPicPr>
          <p:cNvPr id="4" name="Picture 3" descr="Image result for posisi pengetahuan adala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2793747" cy="185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16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Kerjanya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Formal normatif (bagaimana seharusnya/ das sollen)</a:t>
            </a:r>
          </a:p>
          <a:p>
            <a:r>
              <a:rPr lang="id-ID" dirty="0"/>
              <a:t>Empirik-deskriptif (berdasar pada pengalaman dan menggambarkan apa adanya atau tidak menilai)</a:t>
            </a:r>
          </a:p>
          <a:p>
            <a:endParaRPr lang="id-ID" dirty="0"/>
          </a:p>
          <a:p>
            <a:endParaRPr lang="id-ID" dirty="0"/>
          </a:p>
        </p:txBody>
      </p:sp>
      <p:pic>
        <p:nvPicPr>
          <p:cNvPr id="4" name="Picture 3" descr="Image result for meto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513827" cy="2073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68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Perkembangan Patologi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Fase Masalah Sosial (obyeknya: pengangguran, prostitusi, </a:t>
            </a:r>
          </a:p>
          <a:p>
            <a:pPr marL="0" indent="0">
              <a:buNone/>
            </a:pPr>
            <a:r>
              <a:rPr lang="id-ID" dirty="0"/>
              <a:t>    kependudukan, kejahatan)</a:t>
            </a:r>
          </a:p>
          <a:p>
            <a:r>
              <a:rPr lang="id-ID" dirty="0"/>
              <a:t>Fase Disorganisasi sosial </a:t>
            </a:r>
          </a:p>
          <a:p>
            <a:pPr marL="0" indent="0">
              <a:buNone/>
            </a:pPr>
            <a:r>
              <a:rPr lang="id-ID" dirty="0"/>
              <a:t>    (obyeknya: Disorganisasi sosial)</a:t>
            </a:r>
          </a:p>
          <a:p>
            <a:r>
              <a:rPr lang="id-ID" dirty="0"/>
              <a:t>Fase Sistemik (telah berkembang menjadi ilmu pengetahuan yang memiliki sistem yang bulat)</a:t>
            </a:r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206232" cy="181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75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Pengertian Masalah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Semua bentuk tingkah laku yang melanggar atau </a:t>
            </a:r>
            <a:r>
              <a:rPr lang="id-ID" i="1" dirty="0"/>
              <a:t>memperkosa </a:t>
            </a:r>
            <a:r>
              <a:rPr lang="id-ID" dirty="0"/>
              <a:t>adat-istiadat (untuk menjamin kesejahteraan hidup bersama)</a:t>
            </a:r>
          </a:p>
          <a:p>
            <a:r>
              <a:rPr lang="id-ID" dirty="0"/>
              <a:t>Situasi sosial yang dianggap oleh sebagian warga masyarakat sebagai mengganggu, tidak dikehendaki, berbahaya dan merugikan orang banyak</a:t>
            </a:r>
          </a:p>
          <a:p>
            <a:r>
              <a:rPr lang="id-ID"/>
              <a:t>Perbedaan antara harapan dan kenyataan atau sebagai kesenjangan antara situasi yang ada dengan situasi yang seharusnya.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687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Masalah Sosial</a:t>
            </a:r>
          </a:p>
        </p:txBody>
      </p:sp>
      <p:pic>
        <p:nvPicPr>
          <p:cNvPr id="4" name="Content Placeholder 3" descr="Image result for contoh masalah sosia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337595" cy="207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contoh masalah sosi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312368" cy="235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24" y="4365104"/>
            <a:ext cx="3160713" cy="235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029585" cy="205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contoh masalah sosia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3100705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92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Teori-Teori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Teori Partisipasi</a:t>
            </a:r>
          </a:p>
          <a:p>
            <a:r>
              <a:rPr lang="id-ID" dirty="0"/>
              <a:t>Teori Interaksi Sosial</a:t>
            </a:r>
          </a:p>
          <a:p>
            <a:r>
              <a:rPr lang="id-ID" dirty="0"/>
              <a:t>Teori Tingkah Laku Sosiopatik</a:t>
            </a:r>
          </a:p>
        </p:txBody>
      </p:sp>
      <p:pic>
        <p:nvPicPr>
          <p:cNvPr id="4" name="Picture 3" descr="Image result for sociopath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28575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024336" cy="255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1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319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Patologi Sosial</vt:lpstr>
      <vt:lpstr>Patologi Sosial </vt:lpstr>
      <vt:lpstr>Pengertian Patologi Sosial</vt:lpstr>
      <vt:lpstr>Kedudukan Patologi Sosial</vt:lpstr>
      <vt:lpstr>Metode Kerjanya</vt:lpstr>
      <vt:lpstr>Perkembangan Patologi Sosial</vt:lpstr>
      <vt:lpstr>Pengertian Masalah Sosial</vt:lpstr>
      <vt:lpstr>Contoh Masalah Sosial</vt:lpstr>
      <vt:lpstr>Teori-Teori</vt:lpstr>
      <vt:lpstr>Konsep-konsep Kunci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 Sosial</dc:title>
  <dc:creator>Acer</dc:creator>
  <cp:lastModifiedBy>Asus</cp:lastModifiedBy>
  <cp:revision>18</cp:revision>
  <cp:lastPrinted>2019-02-27T15:36:00Z</cp:lastPrinted>
  <dcterms:created xsi:type="dcterms:W3CDTF">2019-02-09T03:52:43Z</dcterms:created>
  <dcterms:modified xsi:type="dcterms:W3CDTF">2020-02-08T13:47:56Z</dcterms:modified>
</cp:coreProperties>
</file>