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0" r:id="rId1"/>
  </p:sldMasterIdLst>
  <p:sldIdLst>
    <p:sldId id="256" r:id="rId2"/>
    <p:sldId id="258" r:id="rId3"/>
    <p:sldId id="257" r:id="rId4"/>
    <p:sldId id="259" r:id="rId5"/>
    <p:sldId id="261"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69" d="100"/>
          <a:sy n="69"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DDA51639-B2D6-4652-B8C3-1B4C224A7BAF}" type="datetimeFigureOut">
              <a:rPr lang="en-US" smtClean="0"/>
              <a:t>5/27/2021</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4FAB73BC-B049-4115-A692-8D63A059BFB8}" type="slidenum">
              <a:rPr lang="en-US" smtClean="0"/>
              <a:pPr/>
              <a:t>‹#›</a:t>
            </a:fld>
            <a:endParaRPr lang="en-US" dirty="0"/>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905131337"/>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smtClean="0"/>
              <a:t>5/27/2021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65678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B4E0BF79-FAC6-4A96-8DE1-F7B82E2E1652}" type="datetimeFigureOut">
              <a:rPr lang="en-US" smtClean="0"/>
              <a:t>5/27/2021</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4FAB73BC-B049-4115-A692-8D63A059BFB8}" type="slidenum">
              <a:rPr lang="en-US" smtClean="0"/>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4440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F5DD9-2C52-442D-92E2-8072C0C3D7CD}" type="datetimeFigureOut">
              <a:rPr lang="en-US" smtClean="0"/>
              <a:t>5/27/2021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96877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C44961B7-6B89-48AB-966F-622E2788EECC}" type="datetimeFigureOut">
              <a:rPr lang="en-US" smtClean="0"/>
              <a:t>5/27/2021</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4FAB73BC-B049-4115-A692-8D63A059BFB8}" type="slidenum">
              <a:rPr lang="en-US" smtClean="0"/>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83172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smtClean="0"/>
              <a:t>5/27/2021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5448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smtClean="0"/>
              <a:t>5/27/2021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51800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smtClean="0"/>
              <a:t>5/27/2021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60864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A57002E4-6836-46D1-9DBB-3C27C0DD3A89}" type="datetimeFigureOut">
              <a:rPr lang="en-US" smtClean="0"/>
              <a:t>5/27/2021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84624659"/>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1CF131DD-A141-4471-BCF9-C6073EDD7E20}" type="datetimeFigureOut">
              <a:rPr lang="en-US" smtClean="0"/>
              <a:t>5/27/2021</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62933958"/>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AB334A90-EB03-42F3-8859-2C2B2724C058}" type="datetimeFigureOut">
              <a:rPr lang="en-US" smtClean="0"/>
              <a:t>5/27/2021</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31046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CBC48EC7-AF6A-48D3-8284-14BACBEBDD84}" type="datetimeFigureOut">
              <a:rPr lang="en-US" smtClean="0"/>
              <a:t>5/27/2021</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4FAB73BC-B049-4115-A692-8D63A059BFB8}" type="slidenum">
              <a:rPr lang="en-US" smtClean="0"/>
              <a:pPr/>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603238"/>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dt="0"/>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9802E-F3FF-4D1A-954F-969F9A01CB00}"/>
              </a:ext>
            </a:extLst>
          </p:cNvPr>
          <p:cNvSpPr>
            <a:spLocks noGrp="1"/>
          </p:cNvSpPr>
          <p:nvPr>
            <p:ph type="ctrTitle"/>
          </p:nvPr>
        </p:nvSpPr>
        <p:spPr/>
        <p:txBody>
          <a:bodyPr/>
          <a:lstStyle/>
          <a:p>
            <a:r>
              <a:rPr lang="id-ID" dirty="0"/>
              <a:t>Recount</a:t>
            </a:r>
            <a:endParaRPr lang="en-ID" dirty="0"/>
          </a:p>
        </p:txBody>
      </p:sp>
      <p:sp>
        <p:nvSpPr>
          <p:cNvPr id="3" name="Subtitle 2">
            <a:extLst>
              <a:ext uri="{FF2B5EF4-FFF2-40B4-BE49-F238E27FC236}">
                <a16:creationId xmlns:a16="http://schemas.microsoft.com/office/drawing/2014/main" id="{211B356C-7954-4157-8F61-BEE7073BBBFA}"/>
              </a:ext>
            </a:extLst>
          </p:cNvPr>
          <p:cNvSpPr>
            <a:spLocks noGrp="1"/>
          </p:cNvSpPr>
          <p:nvPr>
            <p:ph type="subTitle" idx="1"/>
          </p:nvPr>
        </p:nvSpPr>
        <p:spPr/>
        <p:txBody>
          <a:bodyPr/>
          <a:lstStyle/>
          <a:p>
            <a:endParaRPr lang="en-ID" dirty="0"/>
          </a:p>
        </p:txBody>
      </p:sp>
    </p:spTree>
    <p:extLst>
      <p:ext uri="{BB962C8B-B14F-4D97-AF65-F5344CB8AC3E}">
        <p14:creationId xmlns:p14="http://schemas.microsoft.com/office/powerpoint/2010/main" val="97985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E45F9-0625-48BE-B197-1C44F7F7EB41}"/>
              </a:ext>
            </a:extLst>
          </p:cNvPr>
          <p:cNvSpPr>
            <a:spLocks noGrp="1"/>
          </p:cNvSpPr>
          <p:nvPr>
            <p:ph type="title"/>
          </p:nvPr>
        </p:nvSpPr>
        <p:spPr/>
        <p:txBody>
          <a:bodyPr/>
          <a:lstStyle/>
          <a:p>
            <a:r>
              <a:rPr lang="id-ID" dirty="0"/>
              <a:t>Definition of Recount Text </a:t>
            </a:r>
            <a:endParaRPr lang="en-ID" dirty="0"/>
          </a:p>
        </p:txBody>
      </p:sp>
      <p:sp>
        <p:nvSpPr>
          <p:cNvPr id="3" name="Content Placeholder 2">
            <a:extLst>
              <a:ext uri="{FF2B5EF4-FFF2-40B4-BE49-F238E27FC236}">
                <a16:creationId xmlns:a16="http://schemas.microsoft.com/office/drawing/2014/main" id="{6C876965-D1A5-45A9-A126-EAC4D5970F55}"/>
              </a:ext>
            </a:extLst>
          </p:cNvPr>
          <p:cNvSpPr>
            <a:spLocks noGrp="1"/>
          </p:cNvSpPr>
          <p:nvPr>
            <p:ph idx="1"/>
          </p:nvPr>
        </p:nvSpPr>
        <p:spPr/>
        <p:txBody>
          <a:bodyPr/>
          <a:lstStyle/>
          <a:p>
            <a:r>
              <a:rPr lang="id-ID" dirty="0"/>
              <a:t>Recount text is a text that is telling the reader about one story, action, or activity.</a:t>
            </a:r>
          </a:p>
          <a:p>
            <a:r>
              <a:rPr lang="id-ID" dirty="0"/>
              <a:t>Recount text is a text which retells event or experiences in the past</a:t>
            </a:r>
            <a:endParaRPr lang="en-ID" dirty="0"/>
          </a:p>
        </p:txBody>
      </p:sp>
    </p:spTree>
    <p:extLst>
      <p:ext uri="{BB962C8B-B14F-4D97-AF65-F5344CB8AC3E}">
        <p14:creationId xmlns:p14="http://schemas.microsoft.com/office/powerpoint/2010/main" val="2535078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A7FC1-454F-4480-8C0A-5614547C5A50}"/>
              </a:ext>
            </a:extLst>
          </p:cNvPr>
          <p:cNvSpPr>
            <a:spLocks noGrp="1"/>
          </p:cNvSpPr>
          <p:nvPr>
            <p:ph type="title"/>
          </p:nvPr>
        </p:nvSpPr>
        <p:spPr/>
        <p:txBody>
          <a:bodyPr/>
          <a:lstStyle/>
          <a:p>
            <a:r>
              <a:rPr lang="id-ID" dirty="0"/>
              <a:t>Generic Structure</a:t>
            </a:r>
            <a:endParaRPr lang="en-ID" dirty="0"/>
          </a:p>
        </p:txBody>
      </p:sp>
      <p:sp>
        <p:nvSpPr>
          <p:cNvPr id="3" name="Content Placeholder 2">
            <a:extLst>
              <a:ext uri="{FF2B5EF4-FFF2-40B4-BE49-F238E27FC236}">
                <a16:creationId xmlns:a16="http://schemas.microsoft.com/office/drawing/2014/main" id="{66160712-D836-4AFD-825F-14E14532F7F3}"/>
              </a:ext>
            </a:extLst>
          </p:cNvPr>
          <p:cNvSpPr>
            <a:spLocks noGrp="1"/>
          </p:cNvSpPr>
          <p:nvPr>
            <p:ph idx="1"/>
          </p:nvPr>
        </p:nvSpPr>
        <p:spPr/>
        <p:txBody>
          <a:bodyPr/>
          <a:lstStyle/>
          <a:p>
            <a:r>
              <a:rPr lang="en-US" dirty="0"/>
              <a:t>Orientation : It gives the readers the background information needed to understand the text, such as who was involved, where it happened, and when it happened.</a:t>
            </a:r>
            <a:endParaRPr lang="id-ID" dirty="0"/>
          </a:p>
          <a:p>
            <a:r>
              <a:rPr lang="en-US" dirty="0"/>
              <a:t>Events : A series of events, ordered in a chronological sequence.</a:t>
            </a:r>
            <a:endParaRPr lang="id-ID" dirty="0"/>
          </a:p>
          <a:p>
            <a:r>
              <a:rPr lang="en-US" dirty="0"/>
              <a:t>Re-orientation :A personal comment about the event or what happened in the end.</a:t>
            </a:r>
            <a:endParaRPr lang="en-ID" dirty="0"/>
          </a:p>
        </p:txBody>
      </p:sp>
    </p:spTree>
    <p:extLst>
      <p:ext uri="{BB962C8B-B14F-4D97-AF65-F5344CB8AC3E}">
        <p14:creationId xmlns:p14="http://schemas.microsoft.com/office/powerpoint/2010/main" val="2550262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C6BD0-C924-4B3F-84ED-4D8EE0CF10D7}"/>
              </a:ext>
            </a:extLst>
          </p:cNvPr>
          <p:cNvSpPr>
            <a:spLocks noGrp="1"/>
          </p:cNvSpPr>
          <p:nvPr>
            <p:ph type="title"/>
          </p:nvPr>
        </p:nvSpPr>
        <p:spPr/>
        <p:txBody>
          <a:bodyPr/>
          <a:lstStyle/>
          <a:p>
            <a:r>
              <a:rPr lang="id-ID" dirty="0"/>
              <a:t>Language Features</a:t>
            </a:r>
            <a:endParaRPr lang="en-ID" dirty="0"/>
          </a:p>
        </p:txBody>
      </p:sp>
      <p:sp>
        <p:nvSpPr>
          <p:cNvPr id="3" name="Content Placeholder 2">
            <a:extLst>
              <a:ext uri="{FF2B5EF4-FFF2-40B4-BE49-F238E27FC236}">
                <a16:creationId xmlns:a16="http://schemas.microsoft.com/office/drawing/2014/main" id="{59C7AADD-C9CE-4576-89F8-0EF3ED66DEA7}"/>
              </a:ext>
            </a:extLst>
          </p:cNvPr>
          <p:cNvSpPr>
            <a:spLocks noGrp="1"/>
          </p:cNvSpPr>
          <p:nvPr>
            <p:ph idx="1"/>
          </p:nvPr>
        </p:nvSpPr>
        <p:spPr/>
        <p:txBody>
          <a:bodyPr/>
          <a:lstStyle/>
          <a:p>
            <a:r>
              <a:rPr lang="en-US" dirty="0"/>
              <a:t>Using the simple past tense, past continuous tense, past perfect tense, and past perfect continuous tense.</a:t>
            </a:r>
          </a:p>
          <a:p>
            <a:r>
              <a:rPr lang="en-US" dirty="0"/>
              <a:t>Using temporal sequence, e.g. On Saturday. On Monday, On Sunday</a:t>
            </a:r>
          </a:p>
          <a:p>
            <a:r>
              <a:rPr lang="en-US" dirty="0"/>
              <a:t>Focus on specific participant, e.g. I (the writer)</a:t>
            </a:r>
          </a:p>
          <a:p>
            <a:r>
              <a:rPr lang="en-US" dirty="0"/>
              <a:t>Using the conjunctions, such as: then, before, after, etc.</a:t>
            </a:r>
          </a:p>
          <a:p>
            <a:r>
              <a:rPr lang="en-US" dirty="0"/>
              <a:t>Using action verb, e.g. went, stayed</a:t>
            </a:r>
            <a:endParaRPr lang="en-ID" dirty="0"/>
          </a:p>
        </p:txBody>
      </p:sp>
    </p:spTree>
    <p:extLst>
      <p:ext uri="{BB962C8B-B14F-4D97-AF65-F5344CB8AC3E}">
        <p14:creationId xmlns:p14="http://schemas.microsoft.com/office/powerpoint/2010/main" val="1025447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04247-01FE-42FE-8395-7581C2DB2F55}"/>
              </a:ext>
            </a:extLst>
          </p:cNvPr>
          <p:cNvSpPr>
            <a:spLocks noGrp="1"/>
          </p:cNvSpPr>
          <p:nvPr>
            <p:ph type="title"/>
          </p:nvPr>
        </p:nvSpPr>
        <p:spPr/>
        <p:txBody>
          <a:bodyPr/>
          <a:lstStyle/>
          <a:p>
            <a:r>
              <a:rPr lang="id-ID" dirty="0"/>
              <a:t>Biographical Recount</a:t>
            </a:r>
            <a:endParaRPr lang="en-ID" dirty="0"/>
          </a:p>
        </p:txBody>
      </p:sp>
      <p:sp>
        <p:nvSpPr>
          <p:cNvPr id="3" name="Text Placeholder 2">
            <a:extLst>
              <a:ext uri="{FF2B5EF4-FFF2-40B4-BE49-F238E27FC236}">
                <a16:creationId xmlns:a16="http://schemas.microsoft.com/office/drawing/2014/main" id="{9D03C0A8-745F-42F2-8318-5112B415C48D}"/>
              </a:ext>
            </a:extLst>
          </p:cNvPr>
          <p:cNvSpPr>
            <a:spLocks noGrp="1"/>
          </p:cNvSpPr>
          <p:nvPr>
            <p:ph type="body" idx="1"/>
          </p:nvPr>
        </p:nvSpPr>
        <p:spPr/>
        <p:txBody>
          <a:bodyPr>
            <a:normAutofit fontScale="92500" lnSpcReduction="20000"/>
          </a:bodyPr>
          <a:lstStyle/>
          <a:p>
            <a:r>
              <a:rPr lang="en-US" dirty="0"/>
              <a:t>The purpose of a biographical recount is </a:t>
            </a:r>
            <a:r>
              <a:rPr lang="en-US" i="1" dirty="0"/>
              <a:t>to inform by retelling past events and achievements in a person’s life.</a:t>
            </a:r>
            <a:endParaRPr lang="en-ID" dirty="0"/>
          </a:p>
        </p:txBody>
      </p:sp>
    </p:spTree>
    <p:extLst>
      <p:ext uri="{BB962C8B-B14F-4D97-AF65-F5344CB8AC3E}">
        <p14:creationId xmlns:p14="http://schemas.microsoft.com/office/powerpoint/2010/main" val="1789867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13FE3-37B0-4019-8BDA-475C6DE5EA97}"/>
              </a:ext>
            </a:extLst>
          </p:cNvPr>
          <p:cNvSpPr>
            <a:spLocks noGrp="1"/>
          </p:cNvSpPr>
          <p:nvPr>
            <p:ph type="title"/>
          </p:nvPr>
        </p:nvSpPr>
        <p:spPr/>
        <p:txBody>
          <a:bodyPr/>
          <a:lstStyle/>
          <a:p>
            <a:r>
              <a:rPr lang="id-ID" dirty="0"/>
              <a:t>Generic Structure</a:t>
            </a:r>
            <a:endParaRPr lang="en-ID" dirty="0"/>
          </a:p>
        </p:txBody>
      </p:sp>
      <p:sp>
        <p:nvSpPr>
          <p:cNvPr id="3" name="Content Placeholder 2">
            <a:extLst>
              <a:ext uri="{FF2B5EF4-FFF2-40B4-BE49-F238E27FC236}">
                <a16:creationId xmlns:a16="http://schemas.microsoft.com/office/drawing/2014/main" id="{E7EDB7AE-CD62-4FBE-AA42-756977678010}"/>
              </a:ext>
            </a:extLst>
          </p:cNvPr>
          <p:cNvSpPr>
            <a:spLocks noGrp="1"/>
          </p:cNvSpPr>
          <p:nvPr>
            <p:ph idx="1"/>
          </p:nvPr>
        </p:nvSpPr>
        <p:spPr/>
        <p:txBody>
          <a:bodyPr/>
          <a:lstStyle/>
          <a:p>
            <a:r>
              <a:rPr lang="id-ID" dirty="0"/>
              <a:t>Part 1: Orientation; it gives the reader the background information as two why this person is noteworthy and should have a biography written about. The opening paragraph should answer the questions; who, what, where, when, and how.</a:t>
            </a:r>
          </a:p>
          <a:p>
            <a:r>
              <a:rPr lang="id-ID" dirty="0"/>
              <a:t>Part 2: Series; i</a:t>
            </a:r>
            <a:r>
              <a:rPr lang="en-US" dirty="0"/>
              <a:t>t presents a series of events, usually told in chronological order. Here the writer might refer to a certain time on line.</a:t>
            </a:r>
            <a:endParaRPr lang="id-ID" dirty="0"/>
          </a:p>
          <a:p>
            <a:r>
              <a:rPr lang="id-ID" dirty="0"/>
              <a:t>Part 3: Re-orientation; i</a:t>
            </a:r>
            <a:r>
              <a:rPr lang="en-US" dirty="0"/>
              <a:t>t consists of a type of conclusion with a comment on the contributions this person has made or a summary and evaluation of the person’s achievement.</a:t>
            </a:r>
            <a:endParaRPr lang="en-ID" dirty="0"/>
          </a:p>
        </p:txBody>
      </p:sp>
    </p:spTree>
    <p:extLst>
      <p:ext uri="{BB962C8B-B14F-4D97-AF65-F5344CB8AC3E}">
        <p14:creationId xmlns:p14="http://schemas.microsoft.com/office/powerpoint/2010/main" val="1727400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583C7-32AB-406C-9327-0E06932EE63B}"/>
              </a:ext>
            </a:extLst>
          </p:cNvPr>
          <p:cNvSpPr>
            <a:spLocks noGrp="1"/>
          </p:cNvSpPr>
          <p:nvPr>
            <p:ph type="title"/>
          </p:nvPr>
        </p:nvSpPr>
        <p:spPr/>
        <p:txBody>
          <a:bodyPr/>
          <a:lstStyle/>
          <a:p>
            <a:r>
              <a:rPr lang="id-ID" dirty="0"/>
              <a:t>Language Features</a:t>
            </a:r>
            <a:endParaRPr lang="en-ID" dirty="0"/>
          </a:p>
        </p:txBody>
      </p:sp>
      <p:sp>
        <p:nvSpPr>
          <p:cNvPr id="3" name="Content Placeholder 2">
            <a:extLst>
              <a:ext uri="{FF2B5EF4-FFF2-40B4-BE49-F238E27FC236}">
                <a16:creationId xmlns:a16="http://schemas.microsoft.com/office/drawing/2014/main" id="{95A5C07E-0A7C-4EA0-93C0-5C75CA54A0AE}"/>
              </a:ext>
            </a:extLst>
          </p:cNvPr>
          <p:cNvSpPr>
            <a:spLocks noGrp="1"/>
          </p:cNvSpPr>
          <p:nvPr>
            <p:ph idx="1"/>
          </p:nvPr>
        </p:nvSpPr>
        <p:spPr/>
        <p:txBody>
          <a:bodyPr/>
          <a:lstStyle/>
          <a:p>
            <a:r>
              <a:rPr lang="en-US" dirty="0"/>
              <a:t>A biographical recount uses specific names of the people involved in the biography.</a:t>
            </a:r>
            <a:endParaRPr lang="id-ID" dirty="0"/>
          </a:p>
          <a:p>
            <a:r>
              <a:rPr lang="en-US" dirty="0"/>
              <a:t>It is mainly written in simple past tense (the final paragraph could also include the present tense).</a:t>
            </a:r>
            <a:endParaRPr lang="id-ID" dirty="0"/>
          </a:p>
          <a:p>
            <a:r>
              <a:rPr lang="en-US" dirty="0"/>
              <a:t>A biographical recount also uses li</a:t>
            </a:r>
            <a:r>
              <a:rPr lang="id-ID" dirty="0"/>
              <a:t>n</a:t>
            </a:r>
            <a:r>
              <a:rPr lang="en-US" dirty="0"/>
              <a:t>king word to do with time.</a:t>
            </a:r>
            <a:endParaRPr lang="id-ID" dirty="0"/>
          </a:p>
          <a:p>
            <a:r>
              <a:rPr lang="en-US" dirty="0"/>
              <a:t>A biographical recount describes events, so it uses many verb or action verb</a:t>
            </a:r>
            <a:endParaRPr lang="en-ID" dirty="0"/>
          </a:p>
        </p:txBody>
      </p:sp>
    </p:spTree>
    <p:extLst>
      <p:ext uri="{BB962C8B-B14F-4D97-AF65-F5344CB8AC3E}">
        <p14:creationId xmlns:p14="http://schemas.microsoft.com/office/powerpoint/2010/main" val="3980377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545EC-4C12-4DB0-AAE8-90DDE7792A23}"/>
              </a:ext>
            </a:extLst>
          </p:cNvPr>
          <p:cNvSpPr>
            <a:spLocks noGrp="1"/>
          </p:cNvSpPr>
          <p:nvPr>
            <p:ph type="title"/>
          </p:nvPr>
        </p:nvSpPr>
        <p:spPr/>
        <p:txBody>
          <a:bodyPr/>
          <a:lstStyle/>
          <a:p>
            <a:r>
              <a:rPr lang="id-ID" dirty="0"/>
              <a:t>C</a:t>
            </a:r>
            <a:r>
              <a:rPr lang="en-US" dirty="0" err="1"/>
              <a:t>haracteristics</a:t>
            </a:r>
            <a:r>
              <a:rPr lang="en-US" dirty="0"/>
              <a:t> of </a:t>
            </a:r>
            <a:r>
              <a:rPr lang="id-ID" dirty="0"/>
              <a:t>B</a:t>
            </a:r>
            <a:r>
              <a:rPr lang="en-US" dirty="0" err="1"/>
              <a:t>iographical</a:t>
            </a:r>
            <a:r>
              <a:rPr lang="en-US" dirty="0"/>
              <a:t> </a:t>
            </a:r>
            <a:r>
              <a:rPr lang="id-ID" dirty="0"/>
              <a:t>R</a:t>
            </a:r>
            <a:r>
              <a:rPr lang="en-US" dirty="0" err="1"/>
              <a:t>ecount</a:t>
            </a:r>
            <a:r>
              <a:rPr lang="en-US" dirty="0"/>
              <a:t> </a:t>
            </a:r>
            <a:r>
              <a:rPr lang="id-ID" dirty="0"/>
              <a:t>T</a:t>
            </a:r>
            <a:r>
              <a:rPr lang="en-US" dirty="0" err="1"/>
              <a:t>ext</a:t>
            </a:r>
            <a:r>
              <a:rPr lang="en-US" dirty="0"/>
              <a:t> </a:t>
            </a:r>
            <a:endParaRPr lang="en-ID" dirty="0"/>
          </a:p>
        </p:txBody>
      </p:sp>
      <p:sp>
        <p:nvSpPr>
          <p:cNvPr id="3" name="Content Placeholder 2">
            <a:extLst>
              <a:ext uri="{FF2B5EF4-FFF2-40B4-BE49-F238E27FC236}">
                <a16:creationId xmlns:a16="http://schemas.microsoft.com/office/drawing/2014/main" id="{5A264369-9C77-4B7B-90F8-17F097CF64C5}"/>
              </a:ext>
            </a:extLst>
          </p:cNvPr>
          <p:cNvSpPr>
            <a:spLocks noGrp="1"/>
          </p:cNvSpPr>
          <p:nvPr>
            <p:ph idx="1"/>
          </p:nvPr>
        </p:nvSpPr>
        <p:spPr/>
        <p:txBody>
          <a:bodyPr/>
          <a:lstStyle/>
          <a:p>
            <a:r>
              <a:rPr lang="en-US" dirty="0"/>
              <a:t>It is not written by the subject. It means that a biography is written by someone else who wants to write about the subject. It usually will be written based on the need. Some writer could write it in either short or long biography.</a:t>
            </a:r>
            <a:endParaRPr lang="id-ID" dirty="0"/>
          </a:p>
          <a:p>
            <a:r>
              <a:rPr lang="en-US" dirty="0"/>
              <a:t>It is always written in the third person.</a:t>
            </a:r>
            <a:endParaRPr lang="id-ID" dirty="0"/>
          </a:p>
          <a:p>
            <a:r>
              <a:rPr lang="en-US" dirty="0"/>
              <a:t>It is based on the research not on imagination. When someone wants to make a biography, she or he must do some researches. What kind of researches are they? Reading all books related to the subject is one of ways of the research, besides reading, interviewing subject relation ( if it is possible) also can be as a research before writing a biography.</a:t>
            </a:r>
            <a:endParaRPr lang="id-ID" dirty="0"/>
          </a:p>
          <a:p>
            <a:endParaRPr lang="en-ID" dirty="0"/>
          </a:p>
        </p:txBody>
      </p:sp>
    </p:spTree>
    <p:extLst>
      <p:ext uri="{BB962C8B-B14F-4D97-AF65-F5344CB8AC3E}">
        <p14:creationId xmlns:p14="http://schemas.microsoft.com/office/powerpoint/2010/main" val="1856958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F4267-D6DF-434D-B01D-4ED079A6F8A6}"/>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7DC44525-69CB-47A8-B76D-8D3DC4794EFE}"/>
              </a:ext>
            </a:extLst>
          </p:cNvPr>
          <p:cNvSpPr>
            <a:spLocks noGrp="1"/>
          </p:cNvSpPr>
          <p:nvPr>
            <p:ph idx="1"/>
          </p:nvPr>
        </p:nvSpPr>
        <p:spPr/>
        <p:txBody>
          <a:bodyPr/>
          <a:lstStyle/>
          <a:p>
            <a:r>
              <a:rPr lang="en-US" dirty="0"/>
              <a:t>Describing the subject’s surroundings (where, when, and how the person lived)</a:t>
            </a:r>
            <a:endParaRPr lang="id-ID" dirty="0"/>
          </a:p>
          <a:p>
            <a:r>
              <a:rPr lang="en-US" dirty="0"/>
              <a:t>Showing how the person affected other people’s life through their behavior, discoveries, social reform</a:t>
            </a:r>
            <a:r>
              <a:rPr lang="id-ID" dirty="0"/>
              <a:t>, etc.</a:t>
            </a:r>
          </a:p>
          <a:p>
            <a:r>
              <a:rPr lang="en-US" dirty="0"/>
              <a:t>Supplying details that illustrate the person’s individuality.</a:t>
            </a:r>
            <a:endParaRPr lang="id-ID" dirty="0"/>
          </a:p>
          <a:p>
            <a:r>
              <a:rPr lang="en-US" dirty="0"/>
              <a:t>Using vivid language to narrate the events</a:t>
            </a:r>
            <a:r>
              <a:rPr lang="id-ID" dirty="0"/>
              <a:t>.</a:t>
            </a:r>
          </a:p>
          <a:p>
            <a:r>
              <a:rPr lang="en-ID" dirty="0"/>
              <a:t>It is arranged chronologically.</a:t>
            </a:r>
          </a:p>
        </p:txBody>
      </p:sp>
    </p:spTree>
    <p:extLst>
      <p:ext uri="{BB962C8B-B14F-4D97-AF65-F5344CB8AC3E}">
        <p14:creationId xmlns:p14="http://schemas.microsoft.com/office/powerpoint/2010/main" val="3768247930"/>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168</TotalTime>
  <Words>564</Words>
  <Application>Microsoft Office PowerPoint</Application>
  <PresentationFormat>Widescreen</PresentationFormat>
  <Paragraphs>34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Century Schoolbook</vt:lpstr>
      <vt:lpstr>Corbel</vt:lpstr>
      <vt:lpstr>Feathered</vt:lpstr>
      <vt:lpstr>Recount</vt:lpstr>
      <vt:lpstr>Definition of Recount Text </vt:lpstr>
      <vt:lpstr>Generic Structure</vt:lpstr>
      <vt:lpstr>Language Features</vt:lpstr>
      <vt:lpstr>Biographical Recount</vt:lpstr>
      <vt:lpstr>Generic Structure</vt:lpstr>
      <vt:lpstr>Language Features</vt:lpstr>
      <vt:lpstr>Characteristics of Biographical Recount Text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Recount text</dc:title>
  <dc:creator>WINDOWS 10</dc:creator>
  <cp:lastModifiedBy>Intan Mustika Sari</cp:lastModifiedBy>
  <cp:revision>9</cp:revision>
  <dcterms:created xsi:type="dcterms:W3CDTF">2019-11-18T05:59:15Z</dcterms:created>
  <dcterms:modified xsi:type="dcterms:W3CDTF">2021-05-27T00:48:48Z</dcterms:modified>
</cp:coreProperties>
</file>