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4" r:id="rId4"/>
    <p:sldId id="283" r:id="rId5"/>
    <p:sldId id="285" r:id="rId6"/>
    <p:sldId id="310" r:id="rId7"/>
    <p:sldId id="289" r:id="rId8"/>
    <p:sldId id="297" r:id="rId9"/>
    <p:sldId id="304" r:id="rId10"/>
    <p:sldId id="305" r:id="rId11"/>
    <p:sldId id="290" r:id="rId12"/>
    <p:sldId id="312" r:id="rId13"/>
    <p:sldId id="313" r:id="rId14"/>
    <p:sldId id="315" r:id="rId15"/>
    <p:sldId id="314" r:id="rId16"/>
    <p:sldId id="298" r:id="rId17"/>
    <p:sldId id="291" r:id="rId18"/>
    <p:sldId id="300" r:id="rId19"/>
    <p:sldId id="301" r:id="rId20"/>
    <p:sldId id="292" r:id="rId21"/>
    <p:sldId id="293" r:id="rId22"/>
    <p:sldId id="303" r:id="rId23"/>
    <p:sldId id="306" r:id="rId24"/>
    <p:sldId id="308" r:id="rId25"/>
    <p:sldId id="309" r:id="rId26"/>
    <p:sldId id="295" r:id="rId27"/>
    <p:sldId id="294" r:id="rId28"/>
    <p:sldId id="30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D5"/>
    <a:srgbClr val="66FFFF"/>
    <a:srgbClr val="F9685D"/>
    <a:srgbClr val="FF0066"/>
    <a:srgbClr val="FF3300"/>
    <a:srgbClr val="0AD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BF0985-98E7-48EB-AC35-5BF3AEB0A0CA}" type="doc">
      <dgm:prSet loTypeId="urn:microsoft.com/office/officeart/2005/8/layout/process1" loCatId="process" qsTypeId="urn:microsoft.com/office/officeart/2005/8/quickstyle/3d7" qsCatId="3D" csTypeId="urn:microsoft.com/office/officeart/2005/8/colors/colorful4" csCatId="colorful" phldr="1"/>
      <dgm:spPr/>
    </dgm:pt>
    <dgm:pt modelId="{541AC381-6CE0-47BB-A93E-EF94F8639F46}">
      <dgm:prSet phldrT="[Text]"/>
      <dgm:spPr/>
      <dgm:t>
        <a:bodyPr/>
        <a:lstStyle/>
        <a:p>
          <a:r>
            <a:rPr lang="en-US" dirty="0" err="1" smtClean="0"/>
            <a:t>Membaca</a:t>
          </a:r>
          <a:endParaRPr lang="en-US" dirty="0"/>
        </a:p>
      </dgm:t>
    </dgm:pt>
    <dgm:pt modelId="{07463077-7E4F-41D8-94F7-A054DE2E7151}" type="parTrans" cxnId="{8B09EBC4-5C9B-4672-B0C9-4584E39B21BF}">
      <dgm:prSet/>
      <dgm:spPr/>
      <dgm:t>
        <a:bodyPr/>
        <a:lstStyle/>
        <a:p>
          <a:endParaRPr lang="en-US"/>
        </a:p>
      </dgm:t>
    </dgm:pt>
    <dgm:pt modelId="{57756013-C634-47E7-B290-CFA17F681818}" type="sibTrans" cxnId="{8B09EBC4-5C9B-4672-B0C9-4584E39B21BF}">
      <dgm:prSet/>
      <dgm:spPr/>
      <dgm:t>
        <a:bodyPr/>
        <a:lstStyle/>
        <a:p>
          <a:endParaRPr lang="en-US"/>
        </a:p>
      </dgm:t>
    </dgm:pt>
    <dgm:pt modelId="{4EE4DFE4-E6F8-46EB-9175-B2AA7041714F}">
      <dgm:prSet phldrT="[Text]"/>
      <dgm:spPr/>
      <dgm:t>
        <a:bodyPr/>
        <a:lstStyle/>
        <a:p>
          <a:r>
            <a:rPr lang="en-US" dirty="0" err="1" smtClean="0"/>
            <a:t>Mendengarkan</a:t>
          </a:r>
          <a:endParaRPr lang="en-US" dirty="0"/>
        </a:p>
      </dgm:t>
    </dgm:pt>
    <dgm:pt modelId="{59402E10-73B8-4701-BB84-0F16480EDCD7}" type="parTrans" cxnId="{C76DFC9A-7736-4745-88AD-D3B18060BA3F}">
      <dgm:prSet/>
      <dgm:spPr/>
      <dgm:t>
        <a:bodyPr/>
        <a:lstStyle/>
        <a:p>
          <a:endParaRPr lang="en-US"/>
        </a:p>
      </dgm:t>
    </dgm:pt>
    <dgm:pt modelId="{EB451092-AC73-4D67-B0DF-7421B46304FF}" type="sibTrans" cxnId="{C76DFC9A-7736-4745-88AD-D3B18060BA3F}">
      <dgm:prSet/>
      <dgm:spPr/>
      <dgm:t>
        <a:bodyPr/>
        <a:lstStyle/>
        <a:p>
          <a:endParaRPr lang="en-US"/>
        </a:p>
      </dgm:t>
    </dgm:pt>
    <dgm:pt modelId="{B71D8AD2-182E-4D98-BD81-38397098AC7F}">
      <dgm:prSet phldrT="[Text]"/>
      <dgm:spPr/>
      <dgm:t>
        <a:bodyPr/>
        <a:lstStyle/>
        <a:p>
          <a:r>
            <a:rPr lang="en-US" dirty="0" err="1" smtClean="0"/>
            <a:t>Menulis</a:t>
          </a:r>
          <a:endParaRPr lang="en-US" dirty="0"/>
        </a:p>
      </dgm:t>
    </dgm:pt>
    <dgm:pt modelId="{BAD31DA9-2589-4E62-A283-4ECEBD110C1C}" type="parTrans" cxnId="{1508118B-1FD8-43D8-A292-D0F1E189E4C0}">
      <dgm:prSet/>
      <dgm:spPr/>
      <dgm:t>
        <a:bodyPr/>
        <a:lstStyle/>
        <a:p>
          <a:endParaRPr lang="en-US"/>
        </a:p>
      </dgm:t>
    </dgm:pt>
    <dgm:pt modelId="{9A8CD1C4-BFC6-4814-AA87-24A065278CDE}" type="sibTrans" cxnId="{1508118B-1FD8-43D8-A292-D0F1E189E4C0}">
      <dgm:prSet/>
      <dgm:spPr/>
      <dgm:t>
        <a:bodyPr/>
        <a:lstStyle/>
        <a:p>
          <a:endParaRPr lang="en-US"/>
        </a:p>
      </dgm:t>
    </dgm:pt>
    <dgm:pt modelId="{E341337B-B7A8-4B6B-870E-662464DDF59A}">
      <dgm:prSet phldrT="[Text]"/>
      <dgm:spPr/>
      <dgm:t>
        <a:bodyPr/>
        <a:lstStyle/>
        <a:p>
          <a:r>
            <a:rPr lang="en-US" dirty="0" err="1" smtClean="0"/>
            <a:t>Berbicara</a:t>
          </a:r>
          <a:endParaRPr lang="en-US" dirty="0"/>
        </a:p>
      </dgm:t>
    </dgm:pt>
    <dgm:pt modelId="{C7F47F28-1E0A-400A-9ACF-39B049CC029C}" type="parTrans" cxnId="{2B338D08-94F9-40FD-B5DE-65FAB4F6D041}">
      <dgm:prSet/>
      <dgm:spPr/>
      <dgm:t>
        <a:bodyPr/>
        <a:lstStyle/>
        <a:p>
          <a:endParaRPr lang="en-US"/>
        </a:p>
      </dgm:t>
    </dgm:pt>
    <dgm:pt modelId="{0F0B4FC5-C4BB-47CB-839E-8E56254A7D82}" type="sibTrans" cxnId="{2B338D08-94F9-40FD-B5DE-65FAB4F6D041}">
      <dgm:prSet/>
      <dgm:spPr/>
      <dgm:t>
        <a:bodyPr/>
        <a:lstStyle/>
        <a:p>
          <a:endParaRPr lang="en-US"/>
        </a:p>
      </dgm:t>
    </dgm:pt>
    <dgm:pt modelId="{E31F0D0D-BDAC-4D07-8D3E-7AA8AE87CBF4}" type="pres">
      <dgm:prSet presAssocID="{7ABF0985-98E7-48EB-AC35-5BF3AEB0A0CA}" presName="Name0" presStyleCnt="0">
        <dgm:presLayoutVars>
          <dgm:dir/>
          <dgm:resizeHandles val="exact"/>
        </dgm:presLayoutVars>
      </dgm:prSet>
      <dgm:spPr/>
    </dgm:pt>
    <dgm:pt modelId="{FE43AF90-C06B-4119-B4CD-AA967E107979}" type="pres">
      <dgm:prSet presAssocID="{541AC381-6CE0-47BB-A93E-EF94F8639F4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7DDE3-D671-483A-B4F0-5F904A7E96C4}" type="pres">
      <dgm:prSet presAssocID="{57756013-C634-47E7-B290-CFA17F68181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BF09FD4-C174-4233-AC33-A839EB465B98}" type="pres">
      <dgm:prSet presAssocID="{57756013-C634-47E7-B290-CFA17F68181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01846AF-4CC3-4F5F-8BC8-FD9DEF65E48E}" type="pres">
      <dgm:prSet presAssocID="{4EE4DFE4-E6F8-46EB-9175-B2AA7041714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8C295-B366-4C05-A349-23FB7FC40251}" type="pres">
      <dgm:prSet presAssocID="{EB451092-AC73-4D67-B0DF-7421B46304FF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5260C7F-8B80-44F7-8284-8CADE1643555}" type="pres">
      <dgm:prSet presAssocID="{EB451092-AC73-4D67-B0DF-7421B46304F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395CE5C-91BB-4225-A74E-CCA23BF6B60A}" type="pres">
      <dgm:prSet presAssocID="{B71D8AD2-182E-4D98-BD81-38397098AC7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B495E-4A3B-41DA-8440-6AF057960DBF}" type="pres">
      <dgm:prSet presAssocID="{9A8CD1C4-BFC6-4814-AA87-24A065278CDE}" presName="sibTrans" presStyleLbl="sibTrans2D1" presStyleIdx="2" presStyleCnt="3"/>
      <dgm:spPr/>
      <dgm:t>
        <a:bodyPr/>
        <a:lstStyle/>
        <a:p>
          <a:endParaRPr lang="en-US"/>
        </a:p>
      </dgm:t>
    </dgm:pt>
    <dgm:pt modelId="{F82842D8-5796-48BF-A73B-B5C4EC943A32}" type="pres">
      <dgm:prSet presAssocID="{9A8CD1C4-BFC6-4814-AA87-24A065278CDE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686CA38-550D-453A-B888-384F810E6F62}" type="pres">
      <dgm:prSet presAssocID="{E341337B-B7A8-4B6B-870E-662464DDF59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9093E9-AFFF-4339-9E1C-FCC6EA4510C9}" type="presOf" srcId="{EB451092-AC73-4D67-B0DF-7421B46304FF}" destId="{E9A8C295-B366-4C05-A349-23FB7FC40251}" srcOrd="0" destOrd="0" presId="urn:microsoft.com/office/officeart/2005/8/layout/process1"/>
    <dgm:cxn modelId="{5C73F806-B27F-450F-952A-CE4F701FEC37}" type="presOf" srcId="{9A8CD1C4-BFC6-4814-AA87-24A065278CDE}" destId="{BEBB495E-4A3B-41DA-8440-6AF057960DBF}" srcOrd="0" destOrd="0" presId="urn:microsoft.com/office/officeart/2005/8/layout/process1"/>
    <dgm:cxn modelId="{1508118B-1FD8-43D8-A292-D0F1E189E4C0}" srcId="{7ABF0985-98E7-48EB-AC35-5BF3AEB0A0CA}" destId="{B71D8AD2-182E-4D98-BD81-38397098AC7F}" srcOrd="2" destOrd="0" parTransId="{BAD31DA9-2589-4E62-A283-4ECEBD110C1C}" sibTransId="{9A8CD1C4-BFC6-4814-AA87-24A065278CDE}"/>
    <dgm:cxn modelId="{11F29628-4238-4A29-904E-F7FEBC10C9E3}" type="presOf" srcId="{9A8CD1C4-BFC6-4814-AA87-24A065278CDE}" destId="{F82842D8-5796-48BF-A73B-B5C4EC943A32}" srcOrd="1" destOrd="0" presId="urn:microsoft.com/office/officeart/2005/8/layout/process1"/>
    <dgm:cxn modelId="{2B338D08-94F9-40FD-B5DE-65FAB4F6D041}" srcId="{7ABF0985-98E7-48EB-AC35-5BF3AEB0A0CA}" destId="{E341337B-B7A8-4B6B-870E-662464DDF59A}" srcOrd="3" destOrd="0" parTransId="{C7F47F28-1E0A-400A-9ACF-39B049CC029C}" sibTransId="{0F0B4FC5-C4BB-47CB-839E-8E56254A7D82}"/>
    <dgm:cxn modelId="{FB105497-87F5-4E76-B30D-58AA220B247D}" type="presOf" srcId="{7ABF0985-98E7-48EB-AC35-5BF3AEB0A0CA}" destId="{E31F0D0D-BDAC-4D07-8D3E-7AA8AE87CBF4}" srcOrd="0" destOrd="0" presId="urn:microsoft.com/office/officeart/2005/8/layout/process1"/>
    <dgm:cxn modelId="{8F9C5F7E-0323-4AC5-BDF6-E1ED1CFF65C1}" type="presOf" srcId="{57756013-C634-47E7-B290-CFA17F681818}" destId="{2BF09FD4-C174-4233-AC33-A839EB465B98}" srcOrd="1" destOrd="0" presId="urn:microsoft.com/office/officeart/2005/8/layout/process1"/>
    <dgm:cxn modelId="{2836EE01-01EF-4723-AD8F-2F4B0565FDA6}" type="presOf" srcId="{B71D8AD2-182E-4D98-BD81-38397098AC7F}" destId="{3395CE5C-91BB-4225-A74E-CCA23BF6B60A}" srcOrd="0" destOrd="0" presId="urn:microsoft.com/office/officeart/2005/8/layout/process1"/>
    <dgm:cxn modelId="{AF681A9D-ACC9-4569-AF8E-F3C31DD653F0}" type="presOf" srcId="{541AC381-6CE0-47BB-A93E-EF94F8639F46}" destId="{FE43AF90-C06B-4119-B4CD-AA967E107979}" srcOrd="0" destOrd="0" presId="urn:microsoft.com/office/officeart/2005/8/layout/process1"/>
    <dgm:cxn modelId="{5E07698E-22FD-4313-8C22-20D1B26C9B6A}" type="presOf" srcId="{EB451092-AC73-4D67-B0DF-7421B46304FF}" destId="{95260C7F-8B80-44F7-8284-8CADE1643555}" srcOrd="1" destOrd="0" presId="urn:microsoft.com/office/officeart/2005/8/layout/process1"/>
    <dgm:cxn modelId="{E7CA48B2-9C94-45D7-A734-B929C2C032CE}" type="presOf" srcId="{57756013-C634-47E7-B290-CFA17F681818}" destId="{A5D7DDE3-D671-483A-B4F0-5F904A7E96C4}" srcOrd="0" destOrd="0" presId="urn:microsoft.com/office/officeart/2005/8/layout/process1"/>
    <dgm:cxn modelId="{8B09EBC4-5C9B-4672-B0C9-4584E39B21BF}" srcId="{7ABF0985-98E7-48EB-AC35-5BF3AEB0A0CA}" destId="{541AC381-6CE0-47BB-A93E-EF94F8639F46}" srcOrd="0" destOrd="0" parTransId="{07463077-7E4F-41D8-94F7-A054DE2E7151}" sibTransId="{57756013-C634-47E7-B290-CFA17F681818}"/>
    <dgm:cxn modelId="{99AB33C5-291A-4B0A-988B-9B417243D9DB}" type="presOf" srcId="{4EE4DFE4-E6F8-46EB-9175-B2AA7041714F}" destId="{001846AF-4CC3-4F5F-8BC8-FD9DEF65E48E}" srcOrd="0" destOrd="0" presId="urn:microsoft.com/office/officeart/2005/8/layout/process1"/>
    <dgm:cxn modelId="{DDF8DB85-1DA9-4957-87C8-8AA352606AA9}" type="presOf" srcId="{E341337B-B7A8-4B6B-870E-662464DDF59A}" destId="{7686CA38-550D-453A-B888-384F810E6F62}" srcOrd="0" destOrd="0" presId="urn:microsoft.com/office/officeart/2005/8/layout/process1"/>
    <dgm:cxn modelId="{C76DFC9A-7736-4745-88AD-D3B18060BA3F}" srcId="{7ABF0985-98E7-48EB-AC35-5BF3AEB0A0CA}" destId="{4EE4DFE4-E6F8-46EB-9175-B2AA7041714F}" srcOrd="1" destOrd="0" parTransId="{59402E10-73B8-4701-BB84-0F16480EDCD7}" sibTransId="{EB451092-AC73-4D67-B0DF-7421B46304FF}"/>
    <dgm:cxn modelId="{365E1691-F530-4AD5-8B6C-771683C5A48E}" type="presParOf" srcId="{E31F0D0D-BDAC-4D07-8D3E-7AA8AE87CBF4}" destId="{FE43AF90-C06B-4119-B4CD-AA967E107979}" srcOrd="0" destOrd="0" presId="urn:microsoft.com/office/officeart/2005/8/layout/process1"/>
    <dgm:cxn modelId="{52F86085-30E8-4323-997F-005B9F8CB94C}" type="presParOf" srcId="{E31F0D0D-BDAC-4D07-8D3E-7AA8AE87CBF4}" destId="{A5D7DDE3-D671-483A-B4F0-5F904A7E96C4}" srcOrd="1" destOrd="0" presId="urn:microsoft.com/office/officeart/2005/8/layout/process1"/>
    <dgm:cxn modelId="{13F392E0-91A9-4CCC-B106-E3A51A2163C0}" type="presParOf" srcId="{A5D7DDE3-D671-483A-B4F0-5F904A7E96C4}" destId="{2BF09FD4-C174-4233-AC33-A839EB465B98}" srcOrd="0" destOrd="0" presId="urn:microsoft.com/office/officeart/2005/8/layout/process1"/>
    <dgm:cxn modelId="{982E0F3F-ABF6-43E2-AAC2-5D4AC5DAF710}" type="presParOf" srcId="{E31F0D0D-BDAC-4D07-8D3E-7AA8AE87CBF4}" destId="{001846AF-4CC3-4F5F-8BC8-FD9DEF65E48E}" srcOrd="2" destOrd="0" presId="urn:microsoft.com/office/officeart/2005/8/layout/process1"/>
    <dgm:cxn modelId="{3F40F44A-1721-412F-8F5C-6189AEDFBEE3}" type="presParOf" srcId="{E31F0D0D-BDAC-4D07-8D3E-7AA8AE87CBF4}" destId="{E9A8C295-B366-4C05-A349-23FB7FC40251}" srcOrd="3" destOrd="0" presId="urn:microsoft.com/office/officeart/2005/8/layout/process1"/>
    <dgm:cxn modelId="{E00A1689-B2CA-4CDC-B7F3-9459245FBDF4}" type="presParOf" srcId="{E9A8C295-B366-4C05-A349-23FB7FC40251}" destId="{95260C7F-8B80-44F7-8284-8CADE1643555}" srcOrd="0" destOrd="0" presId="urn:microsoft.com/office/officeart/2005/8/layout/process1"/>
    <dgm:cxn modelId="{9C1B7204-3F1A-4CAD-BAC9-A51CF87C456E}" type="presParOf" srcId="{E31F0D0D-BDAC-4D07-8D3E-7AA8AE87CBF4}" destId="{3395CE5C-91BB-4225-A74E-CCA23BF6B60A}" srcOrd="4" destOrd="0" presId="urn:microsoft.com/office/officeart/2005/8/layout/process1"/>
    <dgm:cxn modelId="{37C51DFD-7503-4358-A5A1-B43E9D5B9B0F}" type="presParOf" srcId="{E31F0D0D-BDAC-4D07-8D3E-7AA8AE87CBF4}" destId="{BEBB495E-4A3B-41DA-8440-6AF057960DBF}" srcOrd="5" destOrd="0" presId="urn:microsoft.com/office/officeart/2005/8/layout/process1"/>
    <dgm:cxn modelId="{E9008CBD-F9E2-4777-BD2C-8F7895CC6FE9}" type="presParOf" srcId="{BEBB495E-4A3B-41DA-8440-6AF057960DBF}" destId="{F82842D8-5796-48BF-A73B-B5C4EC943A32}" srcOrd="0" destOrd="0" presId="urn:microsoft.com/office/officeart/2005/8/layout/process1"/>
    <dgm:cxn modelId="{77658145-687D-4286-9276-ABC198477733}" type="presParOf" srcId="{E31F0D0D-BDAC-4D07-8D3E-7AA8AE87CBF4}" destId="{7686CA38-550D-453A-B888-384F810E6F6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ED5991-B230-4D8E-AF55-10C14A0A781A}" type="doc">
      <dgm:prSet loTypeId="urn:microsoft.com/office/officeart/2005/8/layout/default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16DE7EB-EC45-4DE5-B896-488611645B0B}">
      <dgm:prSet phldrT="[Text]"/>
      <dgm:spPr/>
      <dgm:t>
        <a:bodyPr/>
        <a:lstStyle/>
        <a:p>
          <a:r>
            <a:rPr lang="en-US" dirty="0" smtClean="0"/>
            <a:t>45%-</a:t>
          </a:r>
          <a:r>
            <a:rPr lang="en-US" dirty="0" err="1" smtClean="0"/>
            <a:t>nya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mendengarkan</a:t>
          </a:r>
          <a:r>
            <a:rPr lang="en-US" dirty="0" smtClean="0"/>
            <a:t>/</a:t>
          </a:r>
          <a:r>
            <a:rPr lang="en-US" dirty="0" err="1" smtClean="0"/>
            <a:t>menyimak</a:t>
          </a:r>
          <a:r>
            <a:rPr lang="en-US" dirty="0" smtClean="0"/>
            <a:t> </a:t>
          </a:r>
          <a:r>
            <a:rPr lang="en-US" dirty="0" err="1" smtClean="0"/>
            <a:t>pesan</a:t>
          </a:r>
          <a:r>
            <a:rPr lang="en-US" dirty="0" smtClean="0"/>
            <a:t> yang </a:t>
          </a:r>
          <a:r>
            <a:rPr lang="en-US" dirty="0" err="1" smtClean="0"/>
            <a:t>disampaikan</a:t>
          </a:r>
          <a:r>
            <a:rPr lang="en-US" dirty="0" smtClean="0"/>
            <a:t> orang lain</a:t>
          </a:r>
          <a:endParaRPr lang="en-US" dirty="0"/>
        </a:p>
      </dgm:t>
    </dgm:pt>
    <dgm:pt modelId="{CED19535-94AA-42FB-9014-25E1F94B4BF0}" type="parTrans" cxnId="{C1488B78-F997-4232-9FAA-31B50940B601}">
      <dgm:prSet/>
      <dgm:spPr/>
      <dgm:t>
        <a:bodyPr/>
        <a:lstStyle/>
        <a:p>
          <a:endParaRPr lang="en-US"/>
        </a:p>
      </dgm:t>
    </dgm:pt>
    <dgm:pt modelId="{3CE53FDD-F44E-4642-95D9-9D042740729E}" type="sibTrans" cxnId="{C1488B78-F997-4232-9FAA-31B50940B601}">
      <dgm:prSet/>
      <dgm:spPr/>
      <dgm:t>
        <a:bodyPr/>
        <a:lstStyle/>
        <a:p>
          <a:endParaRPr lang="en-US"/>
        </a:p>
      </dgm:t>
    </dgm:pt>
    <dgm:pt modelId="{18B3E6AB-E1A6-4F57-8D03-E8B2A3DCAA7C}">
      <dgm:prSet phldrT="[Text]"/>
      <dgm:spPr/>
      <dgm:t>
        <a:bodyPr/>
        <a:lstStyle/>
        <a:p>
          <a:r>
            <a:rPr lang="en-US" dirty="0" smtClean="0"/>
            <a:t>16%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membaca</a:t>
          </a:r>
          <a:r>
            <a:rPr lang="en-US" dirty="0" smtClean="0"/>
            <a:t> </a:t>
          </a:r>
          <a:endParaRPr lang="en-US" dirty="0"/>
        </a:p>
      </dgm:t>
    </dgm:pt>
    <dgm:pt modelId="{9F41BFD6-FB9F-479E-93BC-C125E4E004F8}" type="parTrans" cxnId="{82142831-F002-426E-9168-DE42FB0F8FF4}">
      <dgm:prSet/>
      <dgm:spPr/>
      <dgm:t>
        <a:bodyPr/>
        <a:lstStyle/>
        <a:p>
          <a:endParaRPr lang="en-US"/>
        </a:p>
      </dgm:t>
    </dgm:pt>
    <dgm:pt modelId="{B99E2BFB-C111-46B3-A4C5-AB2AD6F41A8E}" type="sibTrans" cxnId="{82142831-F002-426E-9168-DE42FB0F8FF4}">
      <dgm:prSet/>
      <dgm:spPr/>
      <dgm:t>
        <a:bodyPr/>
        <a:lstStyle/>
        <a:p>
          <a:endParaRPr lang="en-US"/>
        </a:p>
      </dgm:t>
    </dgm:pt>
    <dgm:pt modelId="{B2A2B1F9-EEE4-4BA4-94FC-73DC2105E9AD}">
      <dgm:prSet phldrT="[Text]"/>
      <dgm:spPr/>
      <dgm:t>
        <a:bodyPr/>
        <a:lstStyle/>
        <a:p>
          <a:r>
            <a:rPr lang="en-US" dirty="0" smtClean="0"/>
            <a:t>30%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berbicara</a:t>
          </a:r>
          <a:endParaRPr lang="en-US" dirty="0"/>
        </a:p>
      </dgm:t>
    </dgm:pt>
    <dgm:pt modelId="{D69EB00D-5818-4D95-B21F-CCC05567583B}" type="parTrans" cxnId="{2D2FD2A7-BEFB-4984-A28C-5A72911DBA1B}">
      <dgm:prSet/>
      <dgm:spPr/>
      <dgm:t>
        <a:bodyPr/>
        <a:lstStyle/>
        <a:p>
          <a:endParaRPr lang="en-US"/>
        </a:p>
      </dgm:t>
    </dgm:pt>
    <dgm:pt modelId="{CF3E4CBA-A5A1-4374-B0B2-9C01D8BED302}" type="sibTrans" cxnId="{2D2FD2A7-BEFB-4984-A28C-5A72911DBA1B}">
      <dgm:prSet/>
      <dgm:spPr/>
      <dgm:t>
        <a:bodyPr/>
        <a:lstStyle/>
        <a:p>
          <a:endParaRPr lang="en-US"/>
        </a:p>
      </dgm:t>
    </dgm:pt>
    <dgm:pt modelId="{164A0476-C505-4CCE-A620-F3F980607FEA}">
      <dgm:prSet phldrT="[Text]"/>
      <dgm:spPr/>
      <dgm:t>
        <a:bodyPr/>
        <a:lstStyle/>
        <a:p>
          <a:r>
            <a:rPr lang="en-US" dirty="0" smtClean="0"/>
            <a:t>9%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menulis</a:t>
          </a:r>
          <a:endParaRPr lang="en-US" dirty="0"/>
        </a:p>
      </dgm:t>
    </dgm:pt>
    <dgm:pt modelId="{D42EE6A6-031B-4D81-AAE9-B73ADE5E46C8}" type="parTrans" cxnId="{95DABB5B-61A6-44F5-B7E0-B489259CCC56}">
      <dgm:prSet/>
      <dgm:spPr/>
      <dgm:t>
        <a:bodyPr/>
        <a:lstStyle/>
        <a:p>
          <a:endParaRPr lang="en-US"/>
        </a:p>
      </dgm:t>
    </dgm:pt>
    <dgm:pt modelId="{BE27BC28-0601-4064-8874-95925BA14D69}" type="sibTrans" cxnId="{95DABB5B-61A6-44F5-B7E0-B489259CCC56}">
      <dgm:prSet/>
      <dgm:spPr/>
      <dgm:t>
        <a:bodyPr/>
        <a:lstStyle/>
        <a:p>
          <a:endParaRPr lang="en-US"/>
        </a:p>
      </dgm:t>
    </dgm:pt>
    <dgm:pt modelId="{6531FC7B-6B24-411B-88E6-045AFC805AA3}" type="pres">
      <dgm:prSet presAssocID="{52ED5991-B230-4D8E-AF55-10C14A0A78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AEA251-0F4E-4228-8427-DAA9D0BBE850}" type="pres">
      <dgm:prSet presAssocID="{216DE7EB-EC45-4DE5-B896-488611645B0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FDC4E-03C9-4FDC-B42B-8C158AA09584}" type="pres">
      <dgm:prSet presAssocID="{3CE53FDD-F44E-4642-95D9-9D042740729E}" presName="sibTrans" presStyleCnt="0"/>
      <dgm:spPr/>
    </dgm:pt>
    <dgm:pt modelId="{F6DE8DB7-BD30-45C8-B3E2-0C303C9D412A}" type="pres">
      <dgm:prSet presAssocID="{18B3E6AB-E1A6-4F57-8D03-E8B2A3DCAA7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88DB6E-937F-4E93-AA59-B5E98115BE1D}" type="pres">
      <dgm:prSet presAssocID="{B99E2BFB-C111-46B3-A4C5-AB2AD6F41A8E}" presName="sibTrans" presStyleCnt="0"/>
      <dgm:spPr/>
    </dgm:pt>
    <dgm:pt modelId="{A5809977-71B1-448B-8BB1-5C71089A5B74}" type="pres">
      <dgm:prSet presAssocID="{B2A2B1F9-EEE4-4BA4-94FC-73DC2105E9AD}" presName="node" presStyleLbl="node1" presStyleIdx="2" presStyleCnt="4" custLinFactNeighborY="-7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6E99F1-6C9E-4985-A97A-9B26ABFB3113}" type="pres">
      <dgm:prSet presAssocID="{CF3E4CBA-A5A1-4374-B0B2-9C01D8BED302}" presName="sibTrans" presStyleCnt="0"/>
      <dgm:spPr/>
    </dgm:pt>
    <dgm:pt modelId="{FA5B4F96-FDFC-468A-BABD-01ABA11C13D4}" type="pres">
      <dgm:prSet presAssocID="{164A0476-C505-4CCE-A620-F3F980607FE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2FD2A7-BEFB-4984-A28C-5A72911DBA1B}" srcId="{52ED5991-B230-4D8E-AF55-10C14A0A781A}" destId="{B2A2B1F9-EEE4-4BA4-94FC-73DC2105E9AD}" srcOrd="2" destOrd="0" parTransId="{D69EB00D-5818-4D95-B21F-CCC05567583B}" sibTransId="{CF3E4CBA-A5A1-4374-B0B2-9C01D8BED302}"/>
    <dgm:cxn modelId="{3078F8D8-FFB6-4FA3-B230-3E97AE692542}" type="presOf" srcId="{164A0476-C505-4CCE-A620-F3F980607FEA}" destId="{FA5B4F96-FDFC-468A-BABD-01ABA11C13D4}" srcOrd="0" destOrd="0" presId="urn:microsoft.com/office/officeart/2005/8/layout/default"/>
    <dgm:cxn modelId="{C1488B78-F997-4232-9FAA-31B50940B601}" srcId="{52ED5991-B230-4D8E-AF55-10C14A0A781A}" destId="{216DE7EB-EC45-4DE5-B896-488611645B0B}" srcOrd="0" destOrd="0" parTransId="{CED19535-94AA-42FB-9014-25E1F94B4BF0}" sibTransId="{3CE53FDD-F44E-4642-95D9-9D042740729E}"/>
    <dgm:cxn modelId="{95DABB5B-61A6-44F5-B7E0-B489259CCC56}" srcId="{52ED5991-B230-4D8E-AF55-10C14A0A781A}" destId="{164A0476-C505-4CCE-A620-F3F980607FEA}" srcOrd="3" destOrd="0" parTransId="{D42EE6A6-031B-4D81-AAE9-B73ADE5E46C8}" sibTransId="{BE27BC28-0601-4064-8874-95925BA14D69}"/>
    <dgm:cxn modelId="{FA9C4E05-C65A-49DB-BC0D-3024B004F135}" type="presOf" srcId="{52ED5991-B230-4D8E-AF55-10C14A0A781A}" destId="{6531FC7B-6B24-411B-88E6-045AFC805AA3}" srcOrd="0" destOrd="0" presId="urn:microsoft.com/office/officeart/2005/8/layout/default"/>
    <dgm:cxn modelId="{31AE7F89-093F-4CD4-BF23-0333AC60002D}" type="presOf" srcId="{216DE7EB-EC45-4DE5-B896-488611645B0B}" destId="{E7AEA251-0F4E-4228-8427-DAA9D0BBE850}" srcOrd="0" destOrd="0" presId="urn:microsoft.com/office/officeart/2005/8/layout/default"/>
    <dgm:cxn modelId="{82142831-F002-426E-9168-DE42FB0F8FF4}" srcId="{52ED5991-B230-4D8E-AF55-10C14A0A781A}" destId="{18B3E6AB-E1A6-4F57-8D03-E8B2A3DCAA7C}" srcOrd="1" destOrd="0" parTransId="{9F41BFD6-FB9F-479E-93BC-C125E4E004F8}" sibTransId="{B99E2BFB-C111-46B3-A4C5-AB2AD6F41A8E}"/>
    <dgm:cxn modelId="{D92A370B-6621-4EF9-977F-01CAE2256E62}" type="presOf" srcId="{B2A2B1F9-EEE4-4BA4-94FC-73DC2105E9AD}" destId="{A5809977-71B1-448B-8BB1-5C71089A5B74}" srcOrd="0" destOrd="0" presId="urn:microsoft.com/office/officeart/2005/8/layout/default"/>
    <dgm:cxn modelId="{6D5CD5CC-9907-4A97-8A9F-0FCABAEDEC9C}" type="presOf" srcId="{18B3E6AB-E1A6-4F57-8D03-E8B2A3DCAA7C}" destId="{F6DE8DB7-BD30-45C8-B3E2-0C303C9D412A}" srcOrd="0" destOrd="0" presId="urn:microsoft.com/office/officeart/2005/8/layout/default"/>
    <dgm:cxn modelId="{EF26BFEF-F0DA-49CB-A9C1-9BAE91B1B358}" type="presParOf" srcId="{6531FC7B-6B24-411B-88E6-045AFC805AA3}" destId="{E7AEA251-0F4E-4228-8427-DAA9D0BBE850}" srcOrd="0" destOrd="0" presId="urn:microsoft.com/office/officeart/2005/8/layout/default"/>
    <dgm:cxn modelId="{8E3AB7C2-A41B-45BC-B0B5-F3F13508F20E}" type="presParOf" srcId="{6531FC7B-6B24-411B-88E6-045AFC805AA3}" destId="{D3BFDC4E-03C9-4FDC-B42B-8C158AA09584}" srcOrd="1" destOrd="0" presId="urn:microsoft.com/office/officeart/2005/8/layout/default"/>
    <dgm:cxn modelId="{085F8B8B-9707-4B00-9881-0E2736634200}" type="presParOf" srcId="{6531FC7B-6B24-411B-88E6-045AFC805AA3}" destId="{F6DE8DB7-BD30-45C8-B3E2-0C303C9D412A}" srcOrd="2" destOrd="0" presId="urn:microsoft.com/office/officeart/2005/8/layout/default"/>
    <dgm:cxn modelId="{8FCDB63C-0678-4631-B24D-7A1DA43E2ADE}" type="presParOf" srcId="{6531FC7B-6B24-411B-88E6-045AFC805AA3}" destId="{FB88DB6E-937F-4E93-AA59-B5E98115BE1D}" srcOrd="3" destOrd="0" presId="urn:microsoft.com/office/officeart/2005/8/layout/default"/>
    <dgm:cxn modelId="{D68C6FDC-3586-4116-BA0B-6DF32397D3A7}" type="presParOf" srcId="{6531FC7B-6B24-411B-88E6-045AFC805AA3}" destId="{A5809977-71B1-448B-8BB1-5C71089A5B74}" srcOrd="4" destOrd="0" presId="urn:microsoft.com/office/officeart/2005/8/layout/default"/>
    <dgm:cxn modelId="{C4FEE960-B741-48EA-8ABA-C978C2A40A35}" type="presParOf" srcId="{6531FC7B-6B24-411B-88E6-045AFC805AA3}" destId="{8B6E99F1-6C9E-4985-A97A-9B26ABFB3113}" srcOrd="5" destOrd="0" presId="urn:microsoft.com/office/officeart/2005/8/layout/default"/>
    <dgm:cxn modelId="{B87072B3-F4CC-437D-A344-D0D1D62231F7}" type="presParOf" srcId="{6531FC7B-6B24-411B-88E6-045AFC805AA3}" destId="{FA5B4F96-FDFC-468A-BABD-01ABA11C13D4}" srcOrd="6" destOrd="0" presId="urn:microsoft.com/office/officeart/2005/8/layout/default"/>
  </dgm:cxnLst>
  <dgm:bg>
    <a:solidFill>
      <a:srgbClr val="FF00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6627B5-83AB-489C-9269-6C949438E192}" type="doc">
      <dgm:prSet loTypeId="urn:microsoft.com/office/officeart/2005/8/layout/vList3" loCatId="list" qsTypeId="urn:microsoft.com/office/officeart/2005/8/quickstyle/3d1" qsCatId="3D" csTypeId="urn:microsoft.com/office/officeart/2005/8/colors/colorful4" csCatId="colorful" phldr="1"/>
      <dgm:spPr/>
    </dgm:pt>
    <dgm:pt modelId="{AE22CEFB-8D1C-4F8E-A75E-C6F7B307230A}">
      <dgm:prSet phldrT="[Text]"/>
      <dgm:spPr/>
      <dgm:t>
        <a:bodyPr/>
        <a:lstStyle/>
        <a:p>
          <a:r>
            <a:rPr lang="en-US" smtClean="0"/>
            <a:t>Mendengarkan isi (</a:t>
          </a:r>
          <a:r>
            <a:rPr lang="en-US" i="1" smtClean="0"/>
            <a:t>content listening</a:t>
          </a:r>
          <a:r>
            <a:rPr lang="en-US" smtClean="0"/>
            <a:t>)</a:t>
          </a:r>
          <a:endParaRPr lang="en-US" dirty="0"/>
        </a:p>
      </dgm:t>
    </dgm:pt>
    <dgm:pt modelId="{F2C62DA1-3D0F-4419-849D-D8C1769C1975}" type="parTrans" cxnId="{607BB47E-9123-4C21-AE64-412F6318ED1E}">
      <dgm:prSet/>
      <dgm:spPr/>
      <dgm:t>
        <a:bodyPr/>
        <a:lstStyle/>
        <a:p>
          <a:endParaRPr lang="en-US"/>
        </a:p>
      </dgm:t>
    </dgm:pt>
    <dgm:pt modelId="{3F7E5C7A-28A6-494A-B5CB-A2D880B653CC}" type="sibTrans" cxnId="{607BB47E-9123-4C21-AE64-412F6318ED1E}">
      <dgm:prSet/>
      <dgm:spPr/>
      <dgm:t>
        <a:bodyPr/>
        <a:lstStyle/>
        <a:p>
          <a:endParaRPr lang="en-US"/>
        </a:p>
      </dgm:t>
    </dgm:pt>
    <dgm:pt modelId="{D78E5352-6C53-4287-9947-459442F40D2A}">
      <dgm:prSet/>
      <dgm:spPr/>
      <dgm:t>
        <a:bodyPr/>
        <a:lstStyle/>
        <a:p>
          <a:r>
            <a:rPr lang="en-US" smtClean="0"/>
            <a:t>Mendengarkan dengan kritis (</a:t>
          </a:r>
          <a:r>
            <a:rPr lang="en-US" i="1" smtClean="0"/>
            <a:t>critical listening</a:t>
          </a:r>
          <a:r>
            <a:rPr lang="en-US" smtClean="0"/>
            <a:t>)</a:t>
          </a:r>
          <a:endParaRPr lang="en-US" dirty="0"/>
        </a:p>
      </dgm:t>
    </dgm:pt>
    <dgm:pt modelId="{C698D1CF-EF05-4888-9CE4-28C6EA9F6C4A}" type="parTrans" cxnId="{49BDBDD5-D410-4ADA-B58F-6E0C6C7C2A1F}">
      <dgm:prSet/>
      <dgm:spPr/>
      <dgm:t>
        <a:bodyPr/>
        <a:lstStyle/>
        <a:p>
          <a:endParaRPr lang="en-US"/>
        </a:p>
      </dgm:t>
    </dgm:pt>
    <dgm:pt modelId="{9CD4C274-53DA-43D0-B844-3383FF285FE7}" type="sibTrans" cxnId="{49BDBDD5-D410-4ADA-B58F-6E0C6C7C2A1F}">
      <dgm:prSet/>
      <dgm:spPr/>
      <dgm:t>
        <a:bodyPr/>
        <a:lstStyle/>
        <a:p>
          <a:endParaRPr lang="en-US"/>
        </a:p>
      </dgm:t>
    </dgm:pt>
    <dgm:pt modelId="{A06C2FF6-6B27-4BDE-A6B9-A9EC6ACB4569}">
      <dgm:prSet/>
      <dgm:spPr/>
      <dgm:t>
        <a:bodyPr/>
        <a:lstStyle/>
        <a:p>
          <a:r>
            <a:rPr lang="en-US" smtClean="0"/>
            <a:t>Mendengarkan dengan empati (</a:t>
          </a:r>
          <a:r>
            <a:rPr lang="en-US" i="1" smtClean="0"/>
            <a:t>emphatic listening</a:t>
          </a:r>
          <a:r>
            <a:rPr lang="en-US" smtClean="0"/>
            <a:t>)</a:t>
          </a:r>
          <a:endParaRPr lang="en-US" dirty="0"/>
        </a:p>
      </dgm:t>
    </dgm:pt>
    <dgm:pt modelId="{6C259F95-26A2-4DBC-926E-B086E07E4318}" type="parTrans" cxnId="{3A52C494-1023-4EAA-8835-D1ED73590E60}">
      <dgm:prSet/>
      <dgm:spPr/>
      <dgm:t>
        <a:bodyPr/>
        <a:lstStyle/>
        <a:p>
          <a:endParaRPr lang="en-US"/>
        </a:p>
      </dgm:t>
    </dgm:pt>
    <dgm:pt modelId="{0677669B-B955-4697-B162-EB974BFC6B63}" type="sibTrans" cxnId="{3A52C494-1023-4EAA-8835-D1ED73590E60}">
      <dgm:prSet/>
      <dgm:spPr/>
      <dgm:t>
        <a:bodyPr/>
        <a:lstStyle/>
        <a:p>
          <a:endParaRPr lang="en-US"/>
        </a:p>
      </dgm:t>
    </dgm:pt>
    <dgm:pt modelId="{80B89381-AAD8-4E52-8465-A588C52BCFA2}" type="pres">
      <dgm:prSet presAssocID="{106627B5-83AB-489C-9269-6C949438E192}" presName="linearFlow" presStyleCnt="0">
        <dgm:presLayoutVars>
          <dgm:dir/>
          <dgm:resizeHandles val="exact"/>
        </dgm:presLayoutVars>
      </dgm:prSet>
      <dgm:spPr/>
    </dgm:pt>
    <dgm:pt modelId="{7F087068-8DC1-49EA-A4FE-2F7E57581AAC}" type="pres">
      <dgm:prSet presAssocID="{AE22CEFB-8D1C-4F8E-A75E-C6F7B307230A}" presName="composite" presStyleCnt="0"/>
      <dgm:spPr/>
    </dgm:pt>
    <dgm:pt modelId="{FE63E20D-DF68-44A6-A9E1-425039CEA730}" type="pres">
      <dgm:prSet presAssocID="{AE22CEFB-8D1C-4F8E-A75E-C6F7B307230A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507157B1-BA8A-4CD4-BC87-EC1359F707AE}" type="pres">
      <dgm:prSet presAssocID="{AE22CEFB-8D1C-4F8E-A75E-C6F7B307230A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CF818F-9E5D-4DFE-8492-1784F6FBBD0D}" type="pres">
      <dgm:prSet presAssocID="{3F7E5C7A-28A6-494A-B5CB-A2D880B653CC}" presName="spacing" presStyleCnt="0"/>
      <dgm:spPr/>
    </dgm:pt>
    <dgm:pt modelId="{11E14D60-AAB2-4ED9-AC13-ACB7FC970F90}" type="pres">
      <dgm:prSet presAssocID="{D78E5352-6C53-4287-9947-459442F40D2A}" presName="composite" presStyleCnt="0"/>
      <dgm:spPr/>
    </dgm:pt>
    <dgm:pt modelId="{DE420375-BCA1-4954-835B-E1B2CAEB188D}" type="pres">
      <dgm:prSet presAssocID="{D78E5352-6C53-4287-9947-459442F40D2A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7000" r="-57000"/>
          </a:stretch>
        </a:blipFill>
      </dgm:spPr>
    </dgm:pt>
    <dgm:pt modelId="{7DFFA603-BA83-45A3-A518-83951594AC72}" type="pres">
      <dgm:prSet presAssocID="{D78E5352-6C53-4287-9947-459442F40D2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2F3DA3-D212-438B-BD05-F94A0BC77192}" type="pres">
      <dgm:prSet presAssocID="{9CD4C274-53DA-43D0-B844-3383FF285FE7}" presName="spacing" presStyleCnt="0"/>
      <dgm:spPr/>
    </dgm:pt>
    <dgm:pt modelId="{4621F8AA-795A-4197-842E-23D1D8A4D42F}" type="pres">
      <dgm:prSet presAssocID="{A06C2FF6-6B27-4BDE-A6B9-A9EC6ACB4569}" presName="composite" presStyleCnt="0"/>
      <dgm:spPr/>
    </dgm:pt>
    <dgm:pt modelId="{A0D40320-E44B-44FF-BBD3-CC34B61AAD5D}" type="pres">
      <dgm:prSet presAssocID="{A06C2FF6-6B27-4BDE-A6B9-A9EC6ACB4569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9000" r="-99000"/>
          </a:stretch>
        </a:blipFill>
      </dgm:spPr>
    </dgm:pt>
    <dgm:pt modelId="{B945E1CE-0548-4F98-A1E0-AAADB96C3A6D}" type="pres">
      <dgm:prSet presAssocID="{A06C2FF6-6B27-4BDE-A6B9-A9EC6ACB456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7BB47E-9123-4C21-AE64-412F6318ED1E}" srcId="{106627B5-83AB-489C-9269-6C949438E192}" destId="{AE22CEFB-8D1C-4F8E-A75E-C6F7B307230A}" srcOrd="0" destOrd="0" parTransId="{F2C62DA1-3D0F-4419-849D-D8C1769C1975}" sibTransId="{3F7E5C7A-28A6-494A-B5CB-A2D880B653CC}"/>
    <dgm:cxn modelId="{3A52C494-1023-4EAA-8835-D1ED73590E60}" srcId="{106627B5-83AB-489C-9269-6C949438E192}" destId="{A06C2FF6-6B27-4BDE-A6B9-A9EC6ACB4569}" srcOrd="2" destOrd="0" parTransId="{6C259F95-26A2-4DBC-926E-B086E07E4318}" sibTransId="{0677669B-B955-4697-B162-EB974BFC6B63}"/>
    <dgm:cxn modelId="{49BDBDD5-D410-4ADA-B58F-6E0C6C7C2A1F}" srcId="{106627B5-83AB-489C-9269-6C949438E192}" destId="{D78E5352-6C53-4287-9947-459442F40D2A}" srcOrd="1" destOrd="0" parTransId="{C698D1CF-EF05-4888-9CE4-28C6EA9F6C4A}" sibTransId="{9CD4C274-53DA-43D0-B844-3383FF285FE7}"/>
    <dgm:cxn modelId="{6A999114-09E5-4453-8641-10DAC59B578D}" type="presOf" srcId="{A06C2FF6-6B27-4BDE-A6B9-A9EC6ACB4569}" destId="{B945E1CE-0548-4F98-A1E0-AAADB96C3A6D}" srcOrd="0" destOrd="0" presId="urn:microsoft.com/office/officeart/2005/8/layout/vList3"/>
    <dgm:cxn modelId="{488B8701-121D-4E80-9C88-AB42923CB0B7}" type="presOf" srcId="{D78E5352-6C53-4287-9947-459442F40D2A}" destId="{7DFFA603-BA83-45A3-A518-83951594AC72}" srcOrd="0" destOrd="0" presId="urn:microsoft.com/office/officeart/2005/8/layout/vList3"/>
    <dgm:cxn modelId="{A5C5D8D0-1D73-4F73-A559-C20E96842C10}" type="presOf" srcId="{106627B5-83AB-489C-9269-6C949438E192}" destId="{80B89381-AAD8-4E52-8465-A588C52BCFA2}" srcOrd="0" destOrd="0" presId="urn:microsoft.com/office/officeart/2005/8/layout/vList3"/>
    <dgm:cxn modelId="{A065C12E-8C42-4C34-BB3C-8F4A100574AF}" type="presOf" srcId="{AE22CEFB-8D1C-4F8E-A75E-C6F7B307230A}" destId="{507157B1-BA8A-4CD4-BC87-EC1359F707AE}" srcOrd="0" destOrd="0" presId="urn:microsoft.com/office/officeart/2005/8/layout/vList3"/>
    <dgm:cxn modelId="{0D2B92B8-F36A-4119-BD4A-6E92A71F0990}" type="presParOf" srcId="{80B89381-AAD8-4E52-8465-A588C52BCFA2}" destId="{7F087068-8DC1-49EA-A4FE-2F7E57581AAC}" srcOrd="0" destOrd="0" presId="urn:microsoft.com/office/officeart/2005/8/layout/vList3"/>
    <dgm:cxn modelId="{D5B6F337-8806-449A-BEBE-18119C394CED}" type="presParOf" srcId="{7F087068-8DC1-49EA-A4FE-2F7E57581AAC}" destId="{FE63E20D-DF68-44A6-A9E1-425039CEA730}" srcOrd="0" destOrd="0" presId="urn:microsoft.com/office/officeart/2005/8/layout/vList3"/>
    <dgm:cxn modelId="{C5426346-8371-43F9-942B-F90F46F684AB}" type="presParOf" srcId="{7F087068-8DC1-49EA-A4FE-2F7E57581AAC}" destId="{507157B1-BA8A-4CD4-BC87-EC1359F707AE}" srcOrd="1" destOrd="0" presId="urn:microsoft.com/office/officeart/2005/8/layout/vList3"/>
    <dgm:cxn modelId="{1C2F2BDA-D3A8-4038-B03B-9B5853E1E4DD}" type="presParOf" srcId="{80B89381-AAD8-4E52-8465-A588C52BCFA2}" destId="{4FCF818F-9E5D-4DFE-8492-1784F6FBBD0D}" srcOrd="1" destOrd="0" presId="urn:microsoft.com/office/officeart/2005/8/layout/vList3"/>
    <dgm:cxn modelId="{42EF23CA-C121-4BBA-944E-03E093D44218}" type="presParOf" srcId="{80B89381-AAD8-4E52-8465-A588C52BCFA2}" destId="{11E14D60-AAB2-4ED9-AC13-ACB7FC970F90}" srcOrd="2" destOrd="0" presId="urn:microsoft.com/office/officeart/2005/8/layout/vList3"/>
    <dgm:cxn modelId="{78B00A03-8AD1-46B3-AF14-6C29251420A3}" type="presParOf" srcId="{11E14D60-AAB2-4ED9-AC13-ACB7FC970F90}" destId="{DE420375-BCA1-4954-835B-E1B2CAEB188D}" srcOrd="0" destOrd="0" presId="urn:microsoft.com/office/officeart/2005/8/layout/vList3"/>
    <dgm:cxn modelId="{1273CFED-3F43-4F59-B4D6-F9F9E61B4B1D}" type="presParOf" srcId="{11E14D60-AAB2-4ED9-AC13-ACB7FC970F90}" destId="{7DFFA603-BA83-45A3-A518-83951594AC72}" srcOrd="1" destOrd="0" presId="urn:microsoft.com/office/officeart/2005/8/layout/vList3"/>
    <dgm:cxn modelId="{D73AE010-B167-49E7-91CB-D61D8D9D1F28}" type="presParOf" srcId="{80B89381-AAD8-4E52-8465-A588C52BCFA2}" destId="{DB2F3DA3-D212-438B-BD05-F94A0BC77192}" srcOrd="3" destOrd="0" presId="urn:microsoft.com/office/officeart/2005/8/layout/vList3"/>
    <dgm:cxn modelId="{CEABD634-4052-46EC-9338-6A579FD1E67A}" type="presParOf" srcId="{80B89381-AAD8-4E52-8465-A588C52BCFA2}" destId="{4621F8AA-795A-4197-842E-23D1D8A4D42F}" srcOrd="4" destOrd="0" presId="urn:microsoft.com/office/officeart/2005/8/layout/vList3"/>
    <dgm:cxn modelId="{CDEAE7F9-9D84-4CAA-826F-454642BBCC53}" type="presParOf" srcId="{4621F8AA-795A-4197-842E-23D1D8A4D42F}" destId="{A0D40320-E44B-44FF-BBD3-CC34B61AAD5D}" srcOrd="0" destOrd="0" presId="urn:microsoft.com/office/officeart/2005/8/layout/vList3"/>
    <dgm:cxn modelId="{75713BED-2054-4B25-8DE5-3004BC7D854E}" type="presParOf" srcId="{4621F8AA-795A-4197-842E-23D1D8A4D42F}" destId="{B945E1CE-0548-4F98-A1E0-AAADB96C3A6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23A435-E5E2-4837-AE28-DFCFF4E6F0D1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1"/>
      <dgm:spPr/>
    </dgm:pt>
    <dgm:pt modelId="{9DD8CBAC-73B3-4A35-83DD-DA5D3321AA17}">
      <dgm:prSet phldrT="[Text]" custT="1"/>
      <dgm:spPr/>
      <dgm:t>
        <a:bodyPr/>
        <a:lstStyle/>
        <a:p>
          <a:r>
            <a:rPr lang="en-US" sz="1800" dirty="0" err="1" smtClean="0"/>
            <a:t>Menerima</a:t>
          </a:r>
          <a:endParaRPr lang="en-US" sz="1800" dirty="0"/>
        </a:p>
      </dgm:t>
    </dgm:pt>
    <dgm:pt modelId="{2976FD8D-AE3F-4441-92D9-2AE856DBA431}" type="parTrans" cxnId="{03C6E448-3983-4373-81F6-05DCD14A63BD}">
      <dgm:prSet/>
      <dgm:spPr/>
      <dgm:t>
        <a:bodyPr/>
        <a:lstStyle/>
        <a:p>
          <a:endParaRPr lang="en-US" sz="1800"/>
        </a:p>
      </dgm:t>
    </dgm:pt>
    <dgm:pt modelId="{1C6749E3-BD23-4108-8939-952A8B2FCBEE}" type="sibTrans" cxnId="{03C6E448-3983-4373-81F6-05DCD14A63BD}">
      <dgm:prSet/>
      <dgm:spPr/>
      <dgm:t>
        <a:bodyPr/>
        <a:lstStyle/>
        <a:p>
          <a:endParaRPr lang="en-US" sz="1800"/>
        </a:p>
      </dgm:t>
    </dgm:pt>
    <dgm:pt modelId="{568CAE4E-144F-4096-B7AA-53B9B73A862A}">
      <dgm:prSet phldrT="[Text]" custT="1"/>
      <dgm:spPr/>
      <dgm:t>
        <a:bodyPr/>
        <a:lstStyle/>
        <a:p>
          <a:r>
            <a:rPr lang="en-US" sz="1800" dirty="0" err="1" smtClean="0"/>
            <a:t>Menafsirkan</a:t>
          </a:r>
          <a:endParaRPr lang="en-US" sz="1800" dirty="0"/>
        </a:p>
      </dgm:t>
    </dgm:pt>
    <dgm:pt modelId="{C27809F9-FED7-4457-837F-221E35C9965C}" type="parTrans" cxnId="{7C18BEA5-D22C-4DAC-8636-29262A215ED0}">
      <dgm:prSet/>
      <dgm:spPr/>
      <dgm:t>
        <a:bodyPr/>
        <a:lstStyle/>
        <a:p>
          <a:endParaRPr lang="en-US" sz="1800"/>
        </a:p>
      </dgm:t>
    </dgm:pt>
    <dgm:pt modelId="{9E26AF28-77A1-45AD-9923-ACEC209AF173}" type="sibTrans" cxnId="{7C18BEA5-D22C-4DAC-8636-29262A215ED0}">
      <dgm:prSet/>
      <dgm:spPr/>
      <dgm:t>
        <a:bodyPr/>
        <a:lstStyle/>
        <a:p>
          <a:endParaRPr lang="en-US" sz="1800"/>
        </a:p>
      </dgm:t>
    </dgm:pt>
    <dgm:pt modelId="{E8C1E92D-92A6-4DD5-9280-4C8931975870}">
      <dgm:prSet phldrT="[Text]" custT="1"/>
      <dgm:spPr/>
      <dgm:t>
        <a:bodyPr/>
        <a:lstStyle/>
        <a:p>
          <a:r>
            <a:rPr lang="en-US" sz="1800" dirty="0" err="1" smtClean="0"/>
            <a:t>Mengingat</a:t>
          </a:r>
          <a:endParaRPr lang="en-US" sz="1800" dirty="0"/>
        </a:p>
      </dgm:t>
    </dgm:pt>
    <dgm:pt modelId="{7EC71229-E4D0-4DAC-BAFD-79DC54813E9C}" type="parTrans" cxnId="{74DAF0BC-6FE6-40B9-B0E2-18365912CB56}">
      <dgm:prSet/>
      <dgm:spPr/>
      <dgm:t>
        <a:bodyPr/>
        <a:lstStyle/>
        <a:p>
          <a:endParaRPr lang="en-US" sz="1800"/>
        </a:p>
      </dgm:t>
    </dgm:pt>
    <dgm:pt modelId="{7F97D438-07EA-486E-9A14-AE814C0D5EF7}" type="sibTrans" cxnId="{74DAF0BC-6FE6-40B9-B0E2-18365912CB56}">
      <dgm:prSet/>
      <dgm:spPr/>
      <dgm:t>
        <a:bodyPr/>
        <a:lstStyle/>
        <a:p>
          <a:endParaRPr lang="en-US" sz="1800"/>
        </a:p>
      </dgm:t>
    </dgm:pt>
    <dgm:pt modelId="{1C6E29F5-3C58-4FE4-9C1B-25A07F458955}">
      <dgm:prSet phldrT="[Text]" custT="1"/>
      <dgm:spPr/>
      <dgm:t>
        <a:bodyPr/>
        <a:lstStyle/>
        <a:p>
          <a:r>
            <a:rPr lang="en-US" sz="1800" dirty="0" err="1" smtClean="0"/>
            <a:t>Mengevaluasi</a:t>
          </a:r>
          <a:endParaRPr lang="en-US" sz="1800" dirty="0"/>
        </a:p>
      </dgm:t>
    </dgm:pt>
    <dgm:pt modelId="{A993843D-05C7-4392-A196-0C3F12A3FD77}" type="parTrans" cxnId="{B8F891E2-D2AD-4F9D-8338-7F6FB97FFB40}">
      <dgm:prSet/>
      <dgm:spPr/>
      <dgm:t>
        <a:bodyPr/>
        <a:lstStyle/>
        <a:p>
          <a:endParaRPr lang="en-US" sz="1800"/>
        </a:p>
      </dgm:t>
    </dgm:pt>
    <dgm:pt modelId="{0AF9FBF2-9E23-4406-B92F-4644FE6E6ABB}" type="sibTrans" cxnId="{B8F891E2-D2AD-4F9D-8338-7F6FB97FFB40}">
      <dgm:prSet/>
      <dgm:spPr/>
      <dgm:t>
        <a:bodyPr/>
        <a:lstStyle/>
        <a:p>
          <a:endParaRPr lang="en-US" sz="1800"/>
        </a:p>
      </dgm:t>
    </dgm:pt>
    <dgm:pt modelId="{826CB693-949D-4BAD-A76B-FF6DA3DCE17D}">
      <dgm:prSet phldrT="[Text]" custT="1"/>
      <dgm:spPr/>
      <dgm:t>
        <a:bodyPr/>
        <a:lstStyle/>
        <a:p>
          <a:r>
            <a:rPr lang="en-US" sz="1800" dirty="0" err="1" smtClean="0"/>
            <a:t>Merespon</a:t>
          </a:r>
          <a:endParaRPr lang="en-US" sz="1800" dirty="0"/>
        </a:p>
      </dgm:t>
    </dgm:pt>
    <dgm:pt modelId="{120C007E-E603-4DBA-8262-C80C11D7C8B0}" type="parTrans" cxnId="{0834EF5B-B7C9-4F57-A7F7-9C5284159FD1}">
      <dgm:prSet/>
      <dgm:spPr/>
      <dgm:t>
        <a:bodyPr/>
        <a:lstStyle/>
        <a:p>
          <a:endParaRPr lang="en-US" sz="1800"/>
        </a:p>
      </dgm:t>
    </dgm:pt>
    <dgm:pt modelId="{992162C0-2BCD-4C3C-AAFB-40392F9D002F}" type="sibTrans" cxnId="{0834EF5B-B7C9-4F57-A7F7-9C5284159FD1}">
      <dgm:prSet/>
      <dgm:spPr/>
      <dgm:t>
        <a:bodyPr/>
        <a:lstStyle/>
        <a:p>
          <a:endParaRPr lang="en-US" sz="1800"/>
        </a:p>
      </dgm:t>
    </dgm:pt>
    <dgm:pt modelId="{C96358F4-F8BA-4418-B1BB-7A93E602C703}" type="pres">
      <dgm:prSet presAssocID="{AD23A435-E5E2-4837-AE28-DFCFF4E6F0D1}" presName="arrowDiagram" presStyleCnt="0">
        <dgm:presLayoutVars>
          <dgm:chMax val="5"/>
          <dgm:dir/>
          <dgm:resizeHandles val="exact"/>
        </dgm:presLayoutVars>
      </dgm:prSet>
      <dgm:spPr/>
    </dgm:pt>
    <dgm:pt modelId="{073DA115-EEBB-459F-8978-143C31F78FE3}" type="pres">
      <dgm:prSet presAssocID="{AD23A435-E5E2-4837-AE28-DFCFF4E6F0D1}" presName="arrow" presStyleLbl="bgShp" presStyleIdx="0" presStyleCnt="1"/>
      <dgm:spPr/>
    </dgm:pt>
    <dgm:pt modelId="{BBD52F91-610F-4965-A979-2F8669542763}" type="pres">
      <dgm:prSet presAssocID="{AD23A435-E5E2-4837-AE28-DFCFF4E6F0D1}" presName="arrowDiagram5" presStyleCnt="0"/>
      <dgm:spPr/>
    </dgm:pt>
    <dgm:pt modelId="{79D43F83-17AF-4F0A-82DD-597C96C27B9B}" type="pres">
      <dgm:prSet presAssocID="{9DD8CBAC-73B3-4A35-83DD-DA5D3321AA17}" presName="bullet5a" presStyleLbl="node1" presStyleIdx="0" presStyleCnt="5"/>
      <dgm:spPr/>
    </dgm:pt>
    <dgm:pt modelId="{A4588A2C-9A1E-4D61-A714-2DECEC3FBD39}" type="pres">
      <dgm:prSet presAssocID="{9DD8CBAC-73B3-4A35-83DD-DA5D3321AA17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29176-5A62-4E9A-A3FC-2DD302F02E52}" type="pres">
      <dgm:prSet presAssocID="{568CAE4E-144F-4096-B7AA-53B9B73A862A}" presName="bullet5b" presStyleLbl="node1" presStyleIdx="1" presStyleCnt="5"/>
      <dgm:spPr/>
    </dgm:pt>
    <dgm:pt modelId="{DA153DE8-8AA6-4073-BBD1-ECD561F8605D}" type="pres">
      <dgm:prSet presAssocID="{568CAE4E-144F-4096-B7AA-53B9B73A862A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6552A7-523D-4525-9C30-D9FE10869423}" type="pres">
      <dgm:prSet presAssocID="{E8C1E92D-92A6-4DD5-9280-4C8931975870}" presName="bullet5c" presStyleLbl="node1" presStyleIdx="2" presStyleCnt="5"/>
      <dgm:spPr/>
    </dgm:pt>
    <dgm:pt modelId="{9E3AEE57-35AA-4AE8-B36B-681B0A5D969F}" type="pres">
      <dgm:prSet presAssocID="{E8C1E92D-92A6-4DD5-9280-4C8931975870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16C6D6-6141-46E9-B2AD-FEFA1F7A1B0B}" type="pres">
      <dgm:prSet presAssocID="{1C6E29F5-3C58-4FE4-9C1B-25A07F458955}" presName="bullet5d" presStyleLbl="node1" presStyleIdx="3" presStyleCnt="5"/>
      <dgm:spPr/>
    </dgm:pt>
    <dgm:pt modelId="{5E35E630-F073-4408-92C4-88EFC0C07866}" type="pres">
      <dgm:prSet presAssocID="{1C6E29F5-3C58-4FE4-9C1B-25A07F458955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C5F7E-9CCA-4445-BA59-EAFBED072762}" type="pres">
      <dgm:prSet presAssocID="{826CB693-949D-4BAD-A76B-FF6DA3DCE17D}" presName="bullet5e" presStyleLbl="node1" presStyleIdx="4" presStyleCnt="5"/>
      <dgm:spPr/>
    </dgm:pt>
    <dgm:pt modelId="{5CCA9087-0BF5-4E82-A822-6523ABC3D627}" type="pres">
      <dgm:prSet presAssocID="{826CB693-949D-4BAD-A76B-FF6DA3DCE17D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18BEA5-D22C-4DAC-8636-29262A215ED0}" srcId="{AD23A435-E5E2-4837-AE28-DFCFF4E6F0D1}" destId="{568CAE4E-144F-4096-B7AA-53B9B73A862A}" srcOrd="1" destOrd="0" parTransId="{C27809F9-FED7-4457-837F-221E35C9965C}" sibTransId="{9E26AF28-77A1-45AD-9923-ACEC209AF173}"/>
    <dgm:cxn modelId="{003716E1-DE41-4E99-9766-ED4EF8EA1CBB}" type="presOf" srcId="{1C6E29F5-3C58-4FE4-9C1B-25A07F458955}" destId="{5E35E630-F073-4408-92C4-88EFC0C07866}" srcOrd="0" destOrd="0" presId="urn:microsoft.com/office/officeart/2005/8/layout/arrow2"/>
    <dgm:cxn modelId="{0834EF5B-B7C9-4F57-A7F7-9C5284159FD1}" srcId="{AD23A435-E5E2-4837-AE28-DFCFF4E6F0D1}" destId="{826CB693-949D-4BAD-A76B-FF6DA3DCE17D}" srcOrd="4" destOrd="0" parTransId="{120C007E-E603-4DBA-8262-C80C11D7C8B0}" sibTransId="{992162C0-2BCD-4C3C-AAFB-40392F9D002F}"/>
    <dgm:cxn modelId="{B8F891E2-D2AD-4F9D-8338-7F6FB97FFB40}" srcId="{AD23A435-E5E2-4837-AE28-DFCFF4E6F0D1}" destId="{1C6E29F5-3C58-4FE4-9C1B-25A07F458955}" srcOrd="3" destOrd="0" parTransId="{A993843D-05C7-4392-A196-0C3F12A3FD77}" sibTransId="{0AF9FBF2-9E23-4406-B92F-4644FE6E6ABB}"/>
    <dgm:cxn modelId="{D88B7B98-DEFB-4084-8CFB-95AE39CB5882}" type="presOf" srcId="{AD23A435-E5E2-4837-AE28-DFCFF4E6F0D1}" destId="{C96358F4-F8BA-4418-B1BB-7A93E602C703}" srcOrd="0" destOrd="0" presId="urn:microsoft.com/office/officeart/2005/8/layout/arrow2"/>
    <dgm:cxn modelId="{60DB400A-EC4D-4037-A91B-EB0F39703412}" type="presOf" srcId="{826CB693-949D-4BAD-A76B-FF6DA3DCE17D}" destId="{5CCA9087-0BF5-4E82-A822-6523ABC3D627}" srcOrd="0" destOrd="0" presId="urn:microsoft.com/office/officeart/2005/8/layout/arrow2"/>
    <dgm:cxn modelId="{945F4F8B-633D-48F1-8B9D-0B9114B24F2C}" type="presOf" srcId="{9DD8CBAC-73B3-4A35-83DD-DA5D3321AA17}" destId="{A4588A2C-9A1E-4D61-A714-2DECEC3FBD39}" srcOrd="0" destOrd="0" presId="urn:microsoft.com/office/officeart/2005/8/layout/arrow2"/>
    <dgm:cxn modelId="{5B931A0F-C7E1-4D17-8B7F-E1E87F664F20}" type="presOf" srcId="{568CAE4E-144F-4096-B7AA-53B9B73A862A}" destId="{DA153DE8-8AA6-4073-BBD1-ECD561F8605D}" srcOrd="0" destOrd="0" presId="urn:microsoft.com/office/officeart/2005/8/layout/arrow2"/>
    <dgm:cxn modelId="{74DAF0BC-6FE6-40B9-B0E2-18365912CB56}" srcId="{AD23A435-E5E2-4837-AE28-DFCFF4E6F0D1}" destId="{E8C1E92D-92A6-4DD5-9280-4C8931975870}" srcOrd="2" destOrd="0" parTransId="{7EC71229-E4D0-4DAC-BAFD-79DC54813E9C}" sibTransId="{7F97D438-07EA-486E-9A14-AE814C0D5EF7}"/>
    <dgm:cxn modelId="{03C6E448-3983-4373-81F6-05DCD14A63BD}" srcId="{AD23A435-E5E2-4837-AE28-DFCFF4E6F0D1}" destId="{9DD8CBAC-73B3-4A35-83DD-DA5D3321AA17}" srcOrd="0" destOrd="0" parTransId="{2976FD8D-AE3F-4441-92D9-2AE856DBA431}" sibTransId="{1C6749E3-BD23-4108-8939-952A8B2FCBEE}"/>
    <dgm:cxn modelId="{A2D40A25-13E1-4AFE-88AE-376218B2F47A}" type="presOf" srcId="{E8C1E92D-92A6-4DD5-9280-4C8931975870}" destId="{9E3AEE57-35AA-4AE8-B36B-681B0A5D969F}" srcOrd="0" destOrd="0" presId="urn:microsoft.com/office/officeart/2005/8/layout/arrow2"/>
    <dgm:cxn modelId="{FE6FB85F-671D-44EF-A77A-C769C6C6BEFA}" type="presParOf" srcId="{C96358F4-F8BA-4418-B1BB-7A93E602C703}" destId="{073DA115-EEBB-459F-8978-143C31F78FE3}" srcOrd="0" destOrd="0" presId="urn:microsoft.com/office/officeart/2005/8/layout/arrow2"/>
    <dgm:cxn modelId="{C6BB11E6-67E5-401E-B5AF-80FFE3DDC0A1}" type="presParOf" srcId="{C96358F4-F8BA-4418-B1BB-7A93E602C703}" destId="{BBD52F91-610F-4965-A979-2F8669542763}" srcOrd="1" destOrd="0" presId="urn:microsoft.com/office/officeart/2005/8/layout/arrow2"/>
    <dgm:cxn modelId="{9531F246-4035-4C33-96DC-5CB294CB571A}" type="presParOf" srcId="{BBD52F91-610F-4965-A979-2F8669542763}" destId="{79D43F83-17AF-4F0A-82DD-597C96C27B9B}" srcOrd="0" destOrd="0" presId="urn:microsoft.com/office/officeart/2005/8/layout/arrow2"/>
    <dgm:cxn modelId="{7FC1E6F5-9857-4DB4-9C4D-AA9C62F262CC}" type="presParOf" srcId="{BBD52F91-610F-4965-A979-2F8669542763}" destId="{A4588A2C-9A1E-4D61-A714-2DECEC3FBD39}" srcOrd="1" destOrd="0" presId="urn:microsoft.com/office/officeart/2005/8/layout/arrow2"/>
    <dgm:cxn modelId="{3F095785-8065-447A-8E0A-A669BCE74CE8}" type="presParOf" srcId="{BBD52F91-610F-4965-A979-2F8669542763}" destId="{1E329176-5A62-4E9A-A3FC-2DD302F02E52}" srcOrd="2" destOrd="0" presId="urn:microsoft.com/office/officeart/2005/8/layout/arrow2"/>
    <dgm:cxn modelId="{44BA8B97-7BF8-4009-A1DE-C4D49771A982}" type="presParOf" srcId="{BBD52F91-610F-4965-A979-2F8669542763}" destId="{DA153DE8-8AA6-4073-BBD1-ECD561F8605D}" srcOrd="3" destOrd="0" presId="urn:microsoft.com/office/officeart/2005/8/layout/arrow2"/>
    <dgm:cxn modelId="{0870DB04-2763-421E-9A61-92D4D9615660}" type="presParOf" srcId="{BBD52F91-610F-4965-A979-2F8669542763}" destId="{046552A7-523D-4525-9C30-D9FE10869423}" srcOrd="4" destOrd="0" presId="urn:microsoft.com/office/officeart/2005/8/layout/arrow2"/>
    <dgm:cxn modelId="{A43EA1E6-4EBE-4F5A-A16C-2CD4F414C3A6}" type="presParOf" srcId="{BBD52F91-610F-4965-A979-2F8669542763}" destId="{9E3AEE57-35AA-4AE8-B36B-681B0A5D969F}" srcOrd="5" destOrd="0" presId="urn:microsoft.com/office/officeart/2005/8/layout/arrow2"/>
    <dgm:cxn modelId="{3F1F3A96-492F-4657-B9CA-97434ED6E8DD}" type="presParOf" srcId="{BBD52F91-610F-4965-A979-2F8669542763}" destId="{C116C6D6-6141-46E9-B2AD-FEFA1F7A1B0B}" srcOrd="6" destOrd="0" presId="urn:microsoft.com/office/officeart/2005/8/layout/arrow2"/>
    <dgm:cxn modelId="{BFE32C57-45E4-4FF5-B5E9-3CCA1B14AE0A}" type="presParOf" srcId="{BBD52F91-610F-4965-A979-2F8669542763}" destId="{5E35E630-F073-4408-92C4-88EFC0C07866}" srcOrd="7" destOrd="0" presId="urn:microsoft.com/office/officeart/2005/8/layout/arrow2"/>
    <dgm:cxn modelId="{4BAB89F1-A58E-4D5A-AD1F-091FCBA750F5}" type="presParOf" srcId="{BBD52F91-610F-4965-A979-2F8669542763}" destId="{825C5F7E-9CCA-4445-BA59-EAFBED072762}" srcOrd="8" destOrd="0" presId="urn:microsoft.com/office/officeart/2005/8/layout/arrow2"/>
    <dgm:cxn modelId="{AE3AA3A4-EBFB-4DE7-9066-B7DABC2F4F6B}" type="presParOf" srcId="{BBD52F91-610F-4965-A979-2F8669542763}" destId="{5CCA9087-0BF5-4E82-A822-6523ABC3D627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3AF90-C06B-4119-B4CD-AA967E107979}">
      <dsp:nvSpPr>
        <dsp:cNvPr id="0" name=""/>
        <dsp:cNvSpPr/>
      </dsp:nvSpPr>
      <dsp:spPr>
        <a:xfrm>
          <a:off x="4336" y="55813"/>
          <a:ext cx="1896039" cy="11376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Membaca</a:t>
          </a:r>
          <a:endParaRPr lang="en-US" sz="2100" kern="1200" dirty="0"/>
        </a:p>
      </dsp:txBody>
      <dsp:txXfrm>
        <a:off x="37656" y="89133"/>
        <a:ext cx="1829399" cy="1070983"/>
      </dsp:txXfrm>
    </dsp:sp>
    <dsp:sp modelId="{A5D7DDE3-D671-483A-B4F0-5F904A7E96C4}">
      <dsp:nvSpPr>
        <dsp:cNvPr id="0" name=""/>
        <dsp:cNvSpPr/>
      </dsp:nvSpPr>
      <dsp:spPr>
        <a:xfrm>
          <a:off x="2089980" y="389516"/>
          <a:ext cx="401960" cy="4702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089980" y="483559"/>
        <a:ext cx="281372" cy="282131"/>
      </dsp:txXfrm>
    </dsp:sp>
    <dsp:sp modelId="{001846AF-4CC3-4F5F-8BC8-FD9DEF65E48E}">
      <dsp:nvSpPr>
        <dsp:cNvPr id="0" name=""/>
        <dsp:cNvSpPr/>
      </dsp:nvSpPr>
      <dsp:spPr>
        <a:xfrm>
          <a:off x="2658792" y="55813"/>
          <a:ext cx="1896039" cy="1137623"/>
        </a:xfrm>
        <a:prstGeom prst="roundRect">
          <a:avLst>
            <a:gd name="adj" fmla="val 1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Mendengarkan</a:t>
          </a:r>
          <a:endParaRPr lang="en-US" sz="2100" kern="1200" dirty="0"/>
        </a:p>
      </dsp:txBody>
      <dsp:txXfrm>
        <a:off x="2692112" y="89133"/>
        <a:ext cx="1829399" cy="1070983"/>
      </dsp:txXfrm>
    </dsp:sp>
    <dsp:sp modelId="{E9A8C295-B366-4C05-A349-23FB7FC40251}">
      <dsp:nvSpPr>
        <dsp:cNvPr id="0" name=""/>
        <dsp:cNvSpPr/>
      </dsp:nvSpPr>
      <dsp:spPr>
        <a:xfrm>
          <a:off x="4744436" y="389516"/>
          <a:ext cx="401960" cy="4702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44436" y="483559"/>
        <a:ext cx="281372" cy="282131"/>
      </dsp:txXfrm>
    </dsp:sp>
    <dsp:sp modelId="{3395CE5C-91BB-4225-A74E-CCA23BF6B60A}">
      <dsp:nvSpPr>
        <dsp:cNvPr id="0" name=""/>
        <dsp:cNvSpPr/>
      </dsp:nvSpPr>
      <dsp:spPr>
        <a:xfrm>
          <a:off x="5313247" y="55813"/>
          <a:ext cx="1896039" cy="1137623"/>
        </a:xfrm>
        <a:prstGeom prst="roundRect">
          <a:avLst>
            <a:gd name="adj" fmla="val 1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Menulis</a:t>
          </a:r>
          <a:endParaRPr lang="en-US" sz="2100" kern="1200" dirty="0"/>
        </a:p>
      </dsp:txBody>
      <dsp:txXfrm>
        <a:off x="5346567" y="89133"/>
        <a:ext cx="1829399" cy="1070983"/>
      </dsp:txXfrm>
    </dsp:sp>
    <dsp:sp modelId="{BEBB495E-4A3B-41DA-8440-6AF057960DBF}">
      <dsp:nvSpPr>
        <dsp:cNvPr id="0" name=""/>
        <dsp:cNvSpPr/>
      </dsp:nvSpPr>
      <dsp:spPr>
        <a:xfrm>
          <a:off x="7398891" y="389516"/>
          <a:ext cx="401960" cy="4702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7398891" y="483559"/>
        <a:ext cx="281372" cy="282131"/>
      </dsp:txXfrm>
    </dsp:sp>
    <dsp:sp modelId="{7686CA38-550D-453A-B888-384F810E6F62}">
      <dsp:nvSpPr>
        <dsp:cNvPr id="0" name=""/>
        <dsp:cNvSpPr/>
      </dsp:nvSpPr>
      <dsp:spPr>
        <a:xfrm>
          <a:off x="7967703" y="55813"/>
          <a:ext cx="1896039" cy="1137623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Berbicara</a:t>
          </a:r>
          <a:endParaRPr lang="en-US" sz="2100" kern="1200" dirty="0"/>
        </a:p>
      </dsp:txBody>
      <dsp:txXfrm>
        <a:off x="8001023" y="89133"/>
        <a:ext cx="1829399" cy="1070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EA251-0F4E-4228-8427-DAA9D0BBE850}">
      <dsp:nvSpPr>
        <dsp:cNvPr id="0" name=""/>
        <dsp:cNvSpPr/>
      </dsp:nvSpPr>
      <dsp:spPr>
        <a:xfrm>
          <a:off x="970198" y="1314"/>
          <a:ext cx="2634386" cy="15806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45%-</a:t>
          </a:r>
          <a:r>
            <a:rPr lang="en-US" sz="1800" kern="1200" dirty="0" err="1" smtClean="0"/>
            <a:t>nya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mendengarkan</a:t>
          </a:r>
          <a:r>
            <a:rPr lang="en-US" sz="1800" kern="1200" dirty="0" smtClean="0"/>
            <a:t>/</a:t>
          </a:r>
          <a:r>
            <a:rPr lang="en-US" sz="1800" kern="1200" dirty="0" err="1" smtClean="0"/>
            <a:t>menyimak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pesan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disampaikan</a:t>
          </a:r>
          <a:r>
            <a:rPr lang="en-US" sz="1800" kern="1200" dirty="0" smtClean="0"/>
            <a:t> orang lain</a:t>
          </a:r>
          <a:endParaRPr lang="en-US" sz="1800" kern="1200" dirty="0"/>
        </a:p>
      </dsp:txBody>
      <dsp:txXfrm>
        <a:off x="970198" y="1314"/>
        <a:ext cx="2634386" cy="1580631"/>
      </dsp:txXfrm>
    </dsp:sp>
    <dsp:sp modelId="{F6DE8DB7-BD30-45C8-B3E2-0C303C9D412A}">
      <dsp:nvSpPr>
        <dsp:cNvPr id="0" name=""/>
        <dsp:cNvSpPr/>
      </dsp:nvSpPr>
      <dsp:spPr>
        <a:xfrm>
          <a:off x="3868023" y="1314"/>
          <a:ext cx="2634386" cy="1580631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16%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membaca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3868023" y="1314"/>
        <a:ext cx="2634386" cy="1580631"/>
      </dsp:txXfrm>
    </dsp:sp>
    <dsp:sp modelId="{A5809977-71B1-448B-8BB1-5C71089A5B74}">
      <dsp:nvSpPr>
        <dsp:cNvPr id="0" name=""/>
        <dsp:cNvSpPr/>
      </dsp:nvSpPr>
      <dsp:spPr>
        <a:xfrm>
          <a:off x="970198" y="1832850"/>
          <a:ext cx="2634386" cy="1580631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30%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berbicara</a:t>
          </a:r>
          <a:endParaRPr lang="en-US" sz="1800" kern="1200" dirty="0"/>
        </a:p>
      </dsp:txBody>
      <dsp:txXfrm>
        <a:off x="970198" y="1832850"/>
        <a:ext cx="2634386" cy="1580631"/>
      </dsp:txXfrm>
    </dsp:sp>
    <dsp:sp modelId="{FA5B4F96-FDFC-468A-BABD-01ABA11C13D4}">
      <dsp:nvSpPr>
        <dsp:cNvPr id="0" name=""/>
        <dsp:cNvSpPr/>
      </dsp:nvSpPr>
      <dsp:spPr>
        <a:xfrm>
          <a:off x="3868023" y="1845384"/>
          <a:ext cx="2634386" cy="1580631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9%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menulis</a:t>
          </a:r>
          <a:endParaRPr lang="en-US" sz="1800" kern="1200" dirty="0"/>
        </a:p>
      </dsp:txBody>
      <dsp:txXfrm>
        <a:off x="3868023" y="1845384"/>
        <a:ext cx="2634386" cy="15806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157B1-BA8A-4CD4-BC87-EC1359F707AE}">
      <dsp:nvSpPr>
        <dsp:cNvPr id="0" name=""/>
        <dsp:cNvSpPr/>
      </dsp:nvSpPr>
      <dsp:spPr>
        <a:xfrm rot="10800000">
          <a:off x="2036657" y="2253"/>
          <a:ext cx="6855634" cy="1239447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562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Mendengarkan isi (</a:t>
          </a:r>
          <a:r>
            <a:rPr lang="en-US" sz="3400" i="1" kern="1200" smtClean="0"/>
            <a:t>content listening</a:t>
          </a:r>
          <a:r>
            <a:rPr lang="en-US" sz="3400" kern="1200" smtClean="0"/>
            <a:t>)</a:t>
          </a:r>
          <a:endParaRPr lang="en-US" sz="3400" kern="1200" dirty="0"/>
        </a:p>
      </dsp:txBody>
      <dsp:txXfrm rot="10800000">
        <a:off x="2346519" y="2253"/>
        <a:ext cx="6545772" cy="1239447"/>
      </dsp:txXfrm>
    </dsp:sp>
    <dsp:sp modelId="{FE63E20D-DF68-44A6-A9E1-425039CEA730}">
      <dsp:nvSpPr>
        <dsp:cNvPr id="0" name=""/>
        <dsp:cNvSpPr/>
      </dsp:nvSpPr>
      <dsp:spPr>
        <a:xfrm>
          <a:off x="1416933" y="2253"/>
          <a:ext cx="1239447" cy="123944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DFFA603-BA83-45A3-A518-83951594AC72}">
      <dsp:nvSpPr>
        <dsp:cNvPr id="0" name=""/>
        <dsp:cNvSpPr/>
      </dsp:nvSpPr>
      <dsp:spPr>
        <a:xfrm rot="10800000">
          <a:off x="2036657" y="1611685"/>
          <a:ext cx="6855634" cy="1239447"/>
        </a:xfrm>
        <a:prstGeom prst="homePlate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562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Mendengarkan dengan kritis (</a:t>
          </a:r>
          <a:r>
            <a:rPr lang="en-US" sz="3400" i="1" kern="1200" smtClean="0"/>
            <a:t>critical listening</a:t>
          </a:r>
          <a:r>
            <a:rPr lang="en-US" sz="3400" kern="1200" smtClean="0"/>
            <a:t>)</a:t>
          </a:r>
          <a:endParaRPr lang="en-US" sz="3400" kern="1200" dirty="0"/>
        </a:p>
      </dsp:txBody>
      <dsp:txXfrm rot="10800000">
        <a:off x="2346519" y="1611685"/>
        <a:ext cx="6545772" cy="1239447"/>
      </dsp:txXfrm>
    </dsp:sp>
    <dsp:sp modelId="{DE420375-BCA1-4954-835B-E1B2CAEB188D}">
      <dsp:nvSpPr>
        <dsp:cNvPr id="0" name=""/>
        <dsp:cNvSpPr/>
      </dsp:nvSpPr>
      <dsp:spPr>
        <a:xfrm>
          <a:off x="1416933" y="1611685"/>
          <a:ext cx="1239447" cy="123944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7000" r="-57000"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945E1CE-0548-4F98-A1E0-AAADB96C3A6D}">
      <dsp:nvSpPr>
        <dsp:cNvPr id="0" name=""/>
        <dsp:cNvSpPr/>
      </dsp:nvSpPr>
      <dsp:spPr>
        <a:xfrm rot="10800000">
          <a:off x="2036657" y="3221117"/>
          <a:ext cx="6855634" cy="1239447"/>
        </a:xfrm>
        <a:prstGeom prst="homePlat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562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Mendengarkan dengan empati (</a:t>
          </a:r>
          <a:r>
            <a:rPr lang="en-US" sz="3400" i="1" kern="1200" smtClean="0"/>
            <a:t>emphatic listening</a:t>
          </a:r>
          <a:r>
            <a:rPr lang="en-US" sz="3400" kern="1200" smtClean="0"/>
            <a:t>)</a:t>
          </a:r>
          <a:endParaRPr lang="en-US" sz="3400" kern="1200" dirty="0"/>
        </a:p>
      </dsp:txBody>
      <dsp:txXfrm rot="10800000">
        <a:off x="2346519" y="3221117"/>
        <a:ext cx="6545772" cy="1239447"/>
      </dsp:txXfrm>
    </dsp:sp>
    <dsp:sp modelId="{A0D40320-E44B-44FF-BBD3-CC34B61AAD5D}">
      <dsp:nvSpPr>
        <dsp:cNvPr id="0" name=""/>
        <dsp:cNvSpPr/>
      </dsp:nvSpPr>
      <dsp:spPr>
        <a:xfrm>
          <a:off x="1416933" y="3221117"/>
          <a:ext cx="1239447" cy="123944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9000" r="-99000"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DA115-EEBB-459F-8978-143C31F78FE3}">
      <dsp:nvSpPr>
        <dsp:cNvPr id="0" name=""/>
        <dsp:cNvSpPr/>
      </dsp:nvSpPr>
      <dsp:spPr>
        <a:xfrm>
          <a:off x="991540" y="0"/>
          <a:ext cx="8898494" cy="556155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43F83-17AF-4F0A-82DD-597C96C27B9B}">
      <dsp:nvSpPr>
        <dsp:cNvPr id="0" name=""/>
        <dsp:cNvSpPr/>
      </dsp:nvSpPr>
      <dsp:spPr>
        <a:xfrm>
          <a:off x="1868041" y="4135575"/>
          <a:ext cx="204665" cy="20466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88A2C-9A1E-4D61-A714-2DECEC3FBD39}">
      <dsp:nvSpPr>
        <dsp:cNvPr id="0" name=""/>
        <dsp:cNvSpPr/>
      </dsp:nvSpPr>
      <dsp:spPr>
        <a:xfrm>
          <a:off x="1970374" y="4237907"/>
          <a:ext cx="1165702" cy="1323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448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Menerima</a:t>
          </a:r>
          <a:endParaRPr lang="en-US" sz="1800" kern="1200" dirty="0"/>
        </a:p>
      </dsp:txBody>
      <dsp:txXfrm>
        <a:off x="1970374" y="4237907"/>
        <a:ext cx="1165702" cy="1323651"/>
      </dsp:txXfrm>
    </dsp:sp>
    <dsp:sp modelId="{1E329176-5A62-4E9A-A3FC-2DD302F02E52}">
      <dsp:nvSpPr>
        <dsp:cNvPr id="0" name=""/>
        <dsp:cNvSpPr/>
      </dsp:nvSpPr>
      <dsp:spPr>
        <a:xfrm>
          <a:off x="2975904" y="3071092"/>
          <a:ext cx="320345" cy="320345"/>
        </a:xfrm>
        <a:prstGeom prst="ellipse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53DE8-8AA6-4073-BBD1-ECD561F8605D}">
      <dsp:nvSpPr>
        <dsp:cNvPr id="0" name=""/>
        <dsp:cNvSpPr/>
      </dsp:nvSpPr>
      <dsp:spPr>
        <a:xfrm>
          <a:off x="3136077" y="3231265"/>
          <a:ext cx="1477150" cy="2330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74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Menafsirkan</a:t>
          </a:r>
          <a:endParaRPr lang="en-US" sz="1800" kern="1200" dirty="0"/>
        </a:p>
      </dsp:txBody>
      <dsp:txXfrm>
        <a:off x="3136077" y="3231265"/>
        <a:ext cx="1477150" cy="2330293"/>
      </dsp:txXfrm>
    </dsp:sp>
    <dsp:sp modelId="{046552A7-523D-4525-9C30-D9FE10869423}">
      <dsp:nvSpPr>
        <dsp:cNvPr id="0" name=""/>
        <dsp:cNvSpPr/>
      </dsp:nvSpPr>
      <dsp:spPr>
        <a:xfrm>
          <a:off x="4399663" y="2222398"/>
          <a:ext cx="427127" cy="427127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AEE57-35AA-4AE8-B36B-681B0A5D969F}">
      <dsp:nvSpPr>
        <dsp:cNvPr id="0" name=""/>
        <dsp:cNvSpPr/>
      </dsp:nvSpPr>
      <dsp:spPr>
        <a:xfrm>
          <a:off x="4613227" y="2435962"/>
          <a:ext cx="1717409" cy="3125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32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Mengingat</a:t>
          </a:r>
          <a:endParaRPr lang="en-US" sz="1800" kern="1200" dirty="0"/>
        </a:p>
      </dsp:txBody>
      <dsp:txXfrm>
        <a:off x="4613227" y="2435962"/>
        <a:ext cx="1717409" cy="3125596"/>
      </dsp:txXfrm>
    </dsp:sp>
    <dsp:sp modelId="{C116C6D6-6141-46E9-B2AD-FEFA1F7A1B0B}">
      <dsp:nvSpPr>
        <dsp:cNvPr id="0" name=""/>
        <dsp:cNvSpPr/>
      </dsp:nvSpPr>
      <dsp:spPr>
        <a:xfrm>
          <a:off x="6054783" y="1559461"/>
          <a:ext cx="551706" cy="551706"/>
        </a:xfrm>
        <a:prstGeom prst="ellipse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5E630-F073-4408-92C4-88EFC0C07866}">
      <dsp:nvSpPr>
        <dsp:cNvPr id="0" name=""/>
        <dsp:cNvSpPr/>
      </dsp:nvSpPr>
      <dsp:spPr>
        <a:xfrm>
          <a:off x="6330636" y="1835314"/>
          <a:ext cx="1779698" cy="3726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338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Mengevaluasi</a:t>
          </a:r>
          <a:endParaRPr lang="en-US" sz="1800" kern="1200" dirty="0"/>
        </a:p>
      </dsp:txBody>
      <dsp:txXfrm>
        <a:off x="6330636" y="1835314"/>
        <a:ext cx="1779698" cy="3726244"/>
      </dsp:txXfrm>
    </dsp:sp>
    <dsp:sp modelId="{825C5F7E-9CCA-4445-BA59-EAFBED072762}">
      <dsp:nvSpPr>
        <dsp:cNvPr id="0" name=""/>
        <dsp:cNvSpPr/>
      </dsp:nvSpPr>
      <dsp:spPr>
        <a:xfrm>
          <a:off x="7758845" y="1116761"/>
          <a:ext cx="702981" cy="702981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A9087-0BF5-4E82-A822-6523ABC3D627}">
      <dsp:nvSpPr>
        <dsp:cNvPr id="0" name=""/>
        <dsp:cNvSpPr/>
      </dsp:nvSpPr>
      <dsp:spPr>
        <a:xfrm>
          <a:off x="8110335" y="1468251"/>
          <a:ext cx="1779698" cy="409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249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Merespon</a:t>
          </a:r>
          <a:endParaRPr lang="en-US" sz="1800" kern="1200" dirty="0"/>
        </a:p>
      </dsp:txBody>
      <dsp:txXfrm>
        <a:off x="8110335" y="1468251"/>
        <a:ext cx="1779698" cy="4093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1583-24ED-4759-8D7B-48D9F6F337C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FB0-1F50-45A0-92CB-D5C7BD4DC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1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1583-24ED-4759-8D7B-48D9F6F337C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FB0-1F50-45A0-92CB-D5C7BD4DC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6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1583-24ED-4759-8D7B-48D9F6F337C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FB0-1F50-45A0-92CB-D5C7BD4DC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2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1583-24ED-4759-8D7B-48D9F6F337C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FB0-1F50-45A0-92CB-D5C7BD4DC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1583-24ED-4759-8D7B-48D9F6F337C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FB0-1F50-45A0-92CB-D5C7BD4DC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1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1583-24ED-4759-8D7B-48D9F6F337C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FB0-1F50-45A0-92CB-D5C7BD4DC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3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1583-24ED-4759-8D7B-48D9F6F337C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FB0-1F50-45A0-92CB-D5C7BD4DC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1583-24ED-4759-8D7B-48D9F6F337C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FB0-1F50-45A0-92CB-D5C7BD4DC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3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1583-24ED-4759-8D7B-48D9F6F337C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FB0-1F50-45A0-92CB-D5C7BD4DC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6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1583-24ED-4759-8D7B-48D9F6F337C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FB0-1F50-45A0-92CB-D5C7BD4DC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1583-24ED-4759-8D7B-48D9F6F337C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FB0-1F50-45A0-92CB-D5C7BD4DC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8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C1583-24ED-4759-8D7B-48D9F6F337C8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57FB0-1F50-45A0-92CB-D5C7BD4DC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3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675"/>
            <a:ext cx="11430000" cy="6429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2789" y="539427"/>
            <a:ext cx="9144000" cy="912499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0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742097" y="1433585"/>
            <a:ext cx="10707806" cy="40656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ysClr val="windowText" lastClr="000000"/>
                </a:solidFill>
              </a:rPr>
              <a:t>Mendengarkan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dengan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empati</a:t>
            </a:r>
            <a:r>
              <a:rPr lang="en-US" sz="3600" dirty="0">
                <a:solidFill>
                  <a:sysClr val="windowText" lastClr="000000"/>
                </a:solidFill>
              </a:rPr>
              <a:t> (</a:t>
            </a:r>
            <a:r>
              <a:rPr lang="en-US" sz="3600" i="1" dirty="0">
                <a:solidFill>
                  <a:sysClr val="windowText" lastClr="000000"/>
                </a:solidFill>
              </a:rPr>
              <a:t>emphatic listening</a:t>
            </a:r>
            <a:r>
              <a:rPr lang="en-US" sz="3600" dirty="0">
                <a:solidFill>
                  <a:sysClr val="windowText" lastClr="000000"/>
                </a:solidFill>
              </a:rPr>
              <a:t>) </a:t>
            </a:r>
            <a:r>
              <a:rPr lang="en-US" sz="3600" dirty="0" err="1">
                <a:solidFill>
                  <a:sysClr val="windowText" lastClr="000000"/>
                </a:solidFill>
              </a:rPr>
              <a:t>adalah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memahami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perasaan</a:t>
            </a:r>
            <a:r>
              <a:rPr lang="en-US" sz="3600" dirty="0">
                <a:solidFill>
                  <a:sysClr val="windowText" lastClr="000000"/>
                </a:solidFill>
              </a:rPr>
              <a:t>, </a:t>
            </a:r>
            <a:r>
              <a:rPr lang="en-US" sz="3600" dirty="0" err="1">
                <a:solidFill>
                  <a:sysClr val="windowText" lastClr="000000"/>
                </a:solidFill>
              </a:rPr>
              <a:t>kebutuhan</a:t>
            </a:r>
            <a:r>
              <a:rPr lang="en-US" sz="3600" dirty="0">
                <a:solidFill>
                  <a:sysClr val="windowText" lastClr="000000"/>
                </a:solidFill>
              </a:rPr>
              <a:t>, </a:t>
            </a:r>
            <a:r>
              <a:rPr lang="en-US" sz="3600" dirty="0" err="1">
                <a:solidFill>
                  <a:sysClr val="windowText" lastClr="000000"/>
                </a:solidFill>
              </a:rPr>
              <a:t>dan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keinginan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pembicara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sehingga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 smtClean="0">
                <a:solidFill>
                  <a:sysClr val="windowText" lastClr="000000"/>
                </a:solidFill>
              </a:rPr>
              <a:t>penerima</a:t>
            </a:r>
            <a:r>
              <a:rPr lang="en-US" sz="3600" dirty="0" smtClean="0">
                <a:solidFill>
                  <a:sysClr val="windowText" lastClr="000000"/>
                </a:solidFill>
              </a:rPr>
              <a:t> </a:t>
            </a:r>
            <a:r>
              <a:rPr lang="en-US" sz="3600" dirty="0" err="1" smtClean="0">
                <a:solidFill>
                  <a:sysClr val="windowText" lastClr="000000"/>
                </a:solidFill>
              </a:rPr>
              <a:t>informasi</a:t>
            </a:r>
            <a:r>
              <a:rPr lang="en-US" sz="3600" dirty="0" smtClean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dapat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menghargai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sudut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 smtClean="0">
                <a:solidFill>
                  <a:sysClr val="windowText" lastClr="000000"/>
                </a:solidFill>
              </a:rPr>
              <a:t>pandang</a:t>
            </a:r>
            <a:r>
              <a:rPr lang="en-US" sz="3600" dirty="0" smtClean="0">
                <a:solidFill>
                  <a:sysClr val="windowText" lastClr="000000"/>
                </a:solidFill>
              </a:rPr>
              <a:t> </a:t>
            </a:r>
            <a:r>
              <a:rPr lang="en-US" sz="3600" dirty="0" err="1" smtClean="0">
                <a:solidFill>
                  <a:sysClr val="windowText" lastClr="000000"/>
                </a:solidFill>
              </a:rPr>
              <a:t>pemberi</a:t>
            </a:r>
            <a:r>
              <a:rPr lang="en-US" sz="3600" dirty="0" smtClean="0">
                <a:solidFill>
                  <a:sysClr val="windowText" lastClr="000000"/>
                </a:solidFill>
              </a:rPr>
              <a:t> </a:t>
            </a:r>
            <a:r>
              <a:rPr lang="en-US" sz="3600" dirty="0" err="1" smtClean="0">
                <a:solidFill>
                  <a:sysClr val="windowText" lastClr="000000"/>
                </a:solidFill>
              </a:rPr>
              <a:t>informasi</a:t>
            </a:r>
            <a:r>
              <a:rPr lang="en-US" sz="3600" dirty="0" smtClean="0">
                <a:solidFill>
                  <a:sysClr val="windowText" lastClr="000000"/>
                </a:solidFill>
              </a:rPr>
              <a:t>, </a:t>
            </a:r>
            <a:r>
              <a:rPr lang="en-US" sz="3600" dirty="0" err="1">
                <a:solidFill>
                  <a:sysClr val="windowText" lastClr="000000"/>
                </a:solidFill>
              </a:rPr>
              <a:t>terlepas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dari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apakah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penerima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informasi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mempunyai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perspektif</a:t>
            </a:r>
            <a:r>
              <a:rPr lang="en-US" sz="3600" dirty="0">
                <a:solidFill>
                  <a:sysClr val="windowText" lastClr="000000"/>
                </a:solidFill>
              </a:rPr>
              <a:t> yang </a:t>
            </a:r>
            <a:r>
              <a:rPr lang="en-US" sz="3600" dirty="0" err="1">
                <a:solidFill>
                  <a:sysClr val="windowText" lastClr="000000"/>
                </a:solidFill>
              </a:rPr>
              <a:t>sama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 smtClean="0">
                <a:solidFill>
                  <a:sysClr val="windowText" lastClr="000000"/>
                </a:solidFill>
              </a:rPr>
              <a:t>atau</a:t>
            </a:r>
            <a:r>
              <a:rPr lang="en-US" sz="3600" dirty="0" smtClean="0">
                <a:solidFill>
                  <a:sysClr val="windowText" lastClr="000000"/>
                </a:solidFill>
              </a:rPr>
              <a:t> </a:t>
            </a:r>
            <a:r>
              <a:rPr lang="en-US" sz="3600" dirty="0" err="1" smtClean="0">
                <a:solidFill>
                  <a:sysClr val="windowText" lastClr="000000"/>
                </a:solidFill>
              </a:rPr>
              <a:t>tidak</a:t>
            </a:r>
            <a:r>
              <a:rPr lang="en-US" sz="3600" dirty="0" smtClean="0">
                <a:solidFill>
                  <a:sysClr val="windowText" lastClr="000000"/>
                </a:solidFill>
              </a:rPr>
              <a:t>.</a:t>
            </a:r>
            <a:endParaRPr lang="en-US" sz="3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err="1"/>
              <a:t>Keterampilan</a:t>
            </a:r>
            <a:r>
              <a:rPr lang="en-US" sz="4400" b="1" dirty="0"/>
              <a:t> </a:t>
            </a:r>
            <a:r>
              <a:rPr lang="en-US" sz="4400" b="1" dirty="0" err="1"/>
              <a:t>mendengarkan</a:t>
            </a:r>
            <a:r>
              <a:rPr lang="en-US" sz="4400" b="1" dirty="0"/>
              <a:t> yang </a:t>
            </a:r>
            <a:r>
              <a:rPr lang="en-US" sz="4400" b="1" dirty="0" err="1"/>
              <a:t>efektif</a:t>
            </a:r>
            <a:r>
              <a:rPr lang="en-US" sz="4400" b="1" dirty="0"/>
              <a:t> </a:t>
            </a:r>
            <a:r>
              <a:rPr lang="en-US" sz="4400" b="1" dirty="0" err="1"/>
              <a:t>tidak</a:t>
            </a:r>
            <a:r>
              <a:rPr lang="en-US" sz="4400" b="1" dirty="0"/>
              <a:t> </a:t>
            </a:r>
            <a:r>
              <a:rPr lang="en-US" sz="4400" b="1" dirty="0" err="1"/>
              <a:t>hanya</a:t>
            </a:r>
            <a:r>
              <a:rPr lang="en-US" sz="4400" b="1" dirty="0"/>
              <a:t> </a:t>
            </a:r>
            <a:r>
              <a:rPr lang="en-US" sz="4400" b="1" dirty="0" err="1"/>
              <a:t>dalam</a:t>
            </a:r>
            <a:r>
              <a:rPr lang="en-US" sz="4400" b="1" dirty="0"/>
              <a:t> </a:t>
            </a:r>
            <a:r>
              <a:rPr lang="en-US" sz="4400" b="1" dirty="0" err="1"/>
              <a:t>mengembangkan</a:t>
            </a:r>
            <a:r>
              <a:rPr lang="en-US" sz="4400" b="1" dirty="0"/>
              <a:t> </a:t>
            </a:r>
            <a:r>
              <a:rPr lang="en-US" sz="4400" b="1" dirty="0" err="1"/>
              <a:t>hubungan</a:t>
            </a:r>
            <a:r>
              <a:rPr lang="en-US" sz="4400" b="1" dirty="0"/>
              <a:t>, </a:t>
            </a:r>
            <a:r>
              <a:rPr lang="en-US" sz="4400" b="1" dirty="0" err="1" smtClean="0"/>
              <a:t>tetapi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juga</a:t>
            </a:r>
            <a:r>
              <a:rPr lang="en-US" sz="4400" b="1" dirty="0" smtClean="0"/>
              <a:t> </a:t>
            </a:r>
            <a:r>
              <a:rPr lang="en-US" sz="4400" b="1" dirty="0" err="1"/>
              <a:t>efektif</a:t>
            </a:r>
            <a:r>
              <a:rPr lang="en-US" sz="4400" b="1" dirty="0"/>
              <a:t> </a:t>
            </a:r>
            <a:r>
              <a:rPr lang="en-US" sz="4400" b="1" dirty="0" err="1"/>
              <a:t>dalam</a:t>
            </a:r>
            <a:r>
              <a:rPr lang="en-US" sz="4400" b="1" dirty="0"/>
              <a:t> </a:t>
            </a:r>
            <a:r>
              <a:rPr lang="en-US" sz="4400" b="1" dirty="0" err="1"/>
              <a:t>menghindari</a:t>
            </a:r>
            <a:r>
              <a:rPr lang="en-US" sz="4400" b="1" dirty="0"/>
              <a:t> </a:t>
            </a:r>
            <a:r>
              <a:rPr lang="en-US" sz="4400" b="1" dirty="0" err="1" smtClean="0"/>
              <a:t>konflik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952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489"/>
          </a:xfrm>
        </p:spPr>
        <p:txBody>
          <a:bodyPr/>
          <a:lstStyle/>
          <a:p>
            <a:r>
              <a:rPr lang="en-US" b="1" dirty="0" err="1"/>
              <a:t>Jenis-Jenis</a:t>
            </a:r>
            <a:r>
              <a:rPr lang="en-US" b="1" dirty="0"/>
              <a:t> </a:t>
            </a:r>
            <a:r>
              <a:rPr lang="en-US" b="1" dirty="0" err="1" smtClean="0"/>
              <a:t>Mendengarkan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Tarigan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proses </a:t>
            </a:r>
            <a:r>
              <a:rPr lang="en-US" dirty="0" err="1"/>
              <a:t>mendengar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err="1" smtClean="0"/>
              <a:t>Mendengarkan</a:t>
            </a:r>
            <a:r>
              <a:rPr lang="en-US" b="1" dirty="0" smtClean="0"/>
              <a:t> </a:t>
            </a:r>
            <a:r>
              <a:rPr lang="en-US" b="1" dirty="0" err="1"/>
              <a:t>Ekstensif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err="1" smtClean="0"/>
              <a:t>Mendengarkan</a:t>
            </a:r>
            <a:r>
              <a:rPr lang="en-US" b="1" dirty="0" smtClean="0"/>
              <a:t> </a:t>
            </a:r>
            <a:r>
              <a:rPr lang="en-US" b="1" dirty="0" err="1" smtClean="0"/>
              <a:t>Intensif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8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B9D5"/>
          </a:solidFill>
        </p:spPr>
        <p:txBody>
          <a:bodyPr/>
          <a:lstStyle/>
          <a:p>
            <a:r>
              <a:rPr lang="en-US" b="1" dirty="0" err="1"/>
              <a:t>Mendengarkan</a:t>
            </a:r>
            <a:r>
              <a:rPr lang="en-US" b="1" dirty="0"/>
              <a:t> </a:t>
            </a:r>
            <a:r>
              <a:rPr lang="en-US" b="1" dirty="0" err="1"/>
              <a:t>Ekstensif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i="1" dirty="0" err="1" smtClean="0"/>
              <a:t>Mendengarkan</a:t>
            </a:r>
            <a:r>
              <a:rPr lang="en-US" sz="3200" i="1" dirty="0" smtClean="0"/>
              <a:t> </a:t>
            </a:r>
            <a:r>
              <a:rPr lang="en-US" sz="3200" i="1" dirty="0" err="1"/>
              <a:t>ekstensif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proses </a:t>
            </a:r>
            <a:r>
              <a:rPr lang="en-US" sz="3200" dirty="0" err="1"/>
              <a:t>mendengarkan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sehari-hari</a:t>
            </a:r>
            <a:r>
              <a:rPr lang="en-US" sz="3200" dirty="0"/>
              <a:t>, </a:t>
            </a:r>
            <a:r>
              <a:rPr lang="en-US" sz="3200" dirty="0" err="1"/>
              <a:t>seperti</a:t>
            </a:r>
            <a:r>
              <a:rPr lang="en-US" sz="3200" dirty="0"/>
              <a:t>: </a:t>
            </a:r>
            <a:r>
              <a:rPr lang="en-US" sz="3200" dirty="0" err="1"/>
              <a:t>mendengarkan</a:t>
            </a:r>
            <a:r>
              <a:rPr lang="en-US" sz="3200" dirty="0"/>
              <a:t> </a:t>
            </a:r>
            <a:r>
              <a:rPr lang="en-US" sz="3200" dirty="0" err="1"/>
              <a:t>siaran</a:t>
            </a:r>
            <a:r>
              <a:rPr lang="en-US" sz="3200" dirty="0"/>
              <a:t> radio, </a:t>
            </a:r>
            <a:r>
              <a:rPr lang="en-US" sz="3200" dirty="0" err="1"/>
              <a:t>televisi</a:t>
            </a:r>
            <a:r>
              <a:rPr lang="en-US" sz="3200" dirty="0"/>
              <a:t>, </a:t>
            </a:r>
            <a:r>
              <a:rPr lang="en-US" sz="3200" dirty="0" err="1"/>
              <a:t>percakapan</a:t>
            </a:r>
            <a:r>
              <a:rPr lang="en-US" sz="3200" dirty="0"/>
              <a:t> orang di </a:t>
            </a:r>
            <a:r>
              <a:rPr lang="en-US" sz="3200" dirty="0" err="1"/>
              <a:t>pasar</a:t>
            </a:r>
            <a:r>
              <a:rPr lang="en-US" sz="3200" dirty="0"/>
              <a:t>, </a:t>
            </a:r>
            <a:r>
              <a:rPr lang="en-US" sz="3200" dirty="0" err="1"/>
              <a:t>pengumuman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 smtClean="0"/>
              <a:t>sebagainya</a:t>
            </a:r>
            <a:r>
              <a:rPr lang="en-US" sz="3200" dirty="0" smtClean="0"/>
              <a:t>. </a:t>
            </a:r>
            <a:r>
              <a:rPr lang="en-US" sz="3200" dirty="0"/>
              <a:t>Ada </a:t>
            </a:r>
            <a:r>
              <a:rPr lang="en-US" sz="3200" dirty="0" err="1"/>
              <a:t>empat</a:t>
            </a:r>
            <a:r>
              <a:rPr lang="en-US" sz="3200" dirty="0"/>
              <a:t> </a:t>
            </a:r>
            <a:r>
              <a:rPr lang="en-US" sz="3200" dirty="0" err="1"/>
              <a:t>jenis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mendengarkan</a:t>
            </a:r>
            <a:r>
              <a:rPr lang="en-US" sz="3200" dirty="0"/>
              <a:t> </a:t>
            </a:r>
            <a:r>
              <a:rPr lang="en-US" sz="3200" dirty="0" err="1"/>
              <a:t>ekstensif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mendengarkan</a:t>
            </a:r>
            <a:r>
              <a:rPr lang="en-US" sz="3200" dirty="0"/>
              <a:t> </a:t>
            </a:r>
            <a:r>
              <a:rPr lang="en-US" sz="3200" dirty="0" err="1"/>
              <a:t>sekunder</a:t>
            </a:r>
            <a:r>
              <a:rPr lang="en-US" sz="3200" dirty="0"/>
              <a:t>, </a:t>
            </a:r>
            <a:r>
              <a:rPr lang="en-US" sz="3200" dirty="0" err="1"/>
              <a:t>sosial</a:t>
            </a:r>
            <a:r>
              <a:rPr lang="en-US" sz="3200" dirty="0"/>
              <a:t>, </a:t>
            </a:r>
            <a:r>
              <a:rPr lang="en-US" sz="3200" dirty="0" err="1"/>
              <a:t>estetika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pasif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51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2428"/>
            <a:ext cx="10515600" cy="583413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Mendengarkan</a:t>
            </a:r>
            <a:r>
              <a:rPr lang="en-US" sz="2400" dirty="0" smtClean="0"/>
              <a:t> </a:t>
            </a:r>
            <a:r>
              <a:rPr lang="en-US" sz="2400" dirty="0" err="1"/>
              <a:t>sekunder</a:t>
            </a:r>
            <a:r>
              <a:rPr lang="en-US" sz="2400" dirty="0"/>
              <a:t>: </a:t>
            </a:r>
            <a:r>
              <a:rPr lang="en-US" sz="2400" dirty="0" smtClean="0"/>
              <a:t>proses </a:t>
            </a:r>
            <a:r>
              <a:rPr lang="en-US" sz="2400" dirty="0" err="1"/>
              <a:t>mendengarkan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kebetulan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,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bacaan</a:t>
            </a:r>
            <a:r>
              <a:rPr lang="en-US" sz="2400" dirty="0"/>
              <a:t> </a:t>
            </a:r>
            <a:r>
              <a:rPr lang="en-US" sz="2400" dirty="0" err="1"/>
              <a:t>sambil</a:t>
            </a:r>
            <a:r>
              <a:rPr lang="en-US" sz="2400" dirty="0"/>
              <a:t> </a:t>
            </a:r>
            <a:r>
              <a:rPr lang="en-US" sz="2400" dirty="0" err="1"/>
              <a:t>mendengarkan</a:t>
            </a:r>
            <a:r>
              <a:rPr lang="en-US" sz="2400" dirty="0"/>
              <a:t> </a:t>
            </a:r>
            <a:r>
              <a:rPr lang="en-US" sz="2400" dirty="0" err="1"/>
              <a:t>percakapan</a:t>
            </a:r>
            <a:r>
              <a:rPr lang="en-US" sz="2400" dirty="0"/>
              <a:t> orang lain, </a:t>
            </a:r>
            <a:r>
              <a:rPr lang="en-US" sz="2400" dirty="0" err="1"/>
              <a:t>siaran</a:t>
            </a:r>
            <a:r>
              <a:rPr lang="en-US" sz="2400" dirty="0"/>
              <a:t> radio, </a:t>
            </a:r>
            <a:r>
              <a:rPr lang="en-US" sz="2400" dirty="0" err="1"/>
              <a:t>suara</a:t>
            </a:r>
            <a:r>
              <a:rPr lang="en-US" sz="2400" dirty="0"/>
              <a:t> </a:t>
            </a:r>
            <a:r>
              <a:rPr lang="en-US" sz="2400" dirty="0" err="1"/>
              <a:t>televisi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yang </a:t>
            </a:r>
            <a:r>
              <a:rPr lang="en-US" sz="2400" dirty="0" err="1"/>
              <a:t>lainnya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Mendengarkan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: </a:t>
            </a:r>
            <a:r>
              <a:rPr lang="en-US" sz="2400" dirty="0" err="1"/>
              <a:t>Mendengarkan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proses </a:t>
            </a:r>
            <a:r>
              <a:rPr lang="en-US" sz="2400" dirty="0" err="1"/>
              <a:t>mendengarkan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di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di </a:t>
            </a:r>
            <a:r>
              <a:rPr lang="en-US" sz="2400" dirty="0" err="1"/>
              <a:t>pasar</a:t>
            </a:r>
            <a:r>
              <a:rPr lang="en-US" sz="2400" dirty="0"/>
              <a:t>, terminal, </a:t>
            </a:r>
            <a:r>
              <a:rPr lang="en-US" sz="2400" dirty="0" err="1"/>
              <a:t>stasiun</a:t>
            </a:r>
            <a:r>
              <a:rPr lang="en-US" sz="2400" dirty="0"/>
              <a:t>, </a:t>
            </a:r>
            <a:r>
              <a:rPr lang="en-US" sz="2400" dirty="0" err="1"/>
              <a:t>kantor</a:t>
            </a:r>
            <a:r>
              <a:rPr lang="en-US" sz="2400" dirty="0"/>
              <a:t> </a:t>
            </a:r>
            <a:r>
              <a:rPr lang="en-US" sz="2400" dirty="0" err="1"/>
              <a:t>pos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di </a:t>
            </a:r>
            <a:r>
              <a:rPr lang="en-US" sz="2400" dirty="0" err="1"/>
              <a:t>tempat</a:t>
            </a:r>
            <a:r>
              <a:rPr lang="en-US" sz="2400" dirty="0"/>
              <a:t> yang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Mendengarkan</a:t>
            </a:r>
            <a:r>
              <a:rPr lang="en-US" sz="2400" dirty="0"/>
              <a:t> </a:t>
            </a:r>
            <a:r>
              <a:rPr lang="en-US" sz="2400" dirty="0" err="1"/>
              <a:t>estetika</a:t>
            </a:r>
            <a:r>
              <a:rPr lang="en-US" sz="2400" dirty="0"/>
              <a:t>: </a:t>
            </a:r>
            <a:r>
              <a:rPr lang="en-US" sz="2400" dirty="0" err="1"/>
              <a:t>Mendengarkan</a:t>
            </a:r>
            <a:r>
              <a:rPr lang="en-US" sz="2400" dirty="0"/>
              <a:t> </a:t>
            </a:r>
            <a:r>
              <a:rPr lang="en-US" sz="2400" dirty="0" err="1"/>
              <a:t>estetika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mendengarkan</a:t>
            </a:r>
            <a:r>
              <a:rPr lang="en-US" sz="2400" dirty="0"/>
              <a:t> </a:t>
            </a:r>
            <a:r>
              <a:rPr lang="en-US" sz="2400" dirty="0" err="1"/>
              <a:t>apresiatif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proses </a:t>
            </a:r>
            <a:r>
              <a:rPr lang="en-US" sz="2400" dirty="0" err="1"/>
              <a:t>mendengarkan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menikmati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menghayati</a:t>
            </a:r>
            <a:r>
              <a:rPr lang="en-US" sz="2400" dirty="0"/>
              <a:t> </a:t>
            </a:r>
            <a:r>
              <a:rPr lang="en-US" sz="2400" dirty="0" err="1"/>
              <a:t>keindahan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mendengarkan</a:t>
            </a:r>
            <a:r>
              <a:rPr lang="en-US" sz="2400" dirty="0"/>
              <a:t> </a:t>
            </a:r>
            <a:r>
              <a:rPr lang="en-US" sz="2400" dirty="0" err="1"/>
              <a:t>pembacaan</a:t>
            </a:r>
            <a:r>
              <a:rPr lang="en-US" sz="2400" dirty="0"/>
              <a:t> </a:t>
            </a:r>
            <a:r>
              <a:rPr lang="en-US" sz="2400" dirty="0" err="1"/>
              <a:t>puisi</a:t>
            </a:r>
            <a:r>
              <a:rPr lang="en-US" sz="2400" dirty="0"/>
              <a:t>, </a:t>
            </a:r>
            <a:r>
              <a:rPr lang="en-US" sz="2400" dirty="0" err="1"/>
              <a:t>rekaman</a:t>
            </a:r>
            <a:r>
              <a:rPr lang="en-US" sz="2400" dirty="0"/>
              <a:t> drama, </a:t>
            </a:r>
            <a:r>
              <a:rPr lang="en-US" sz="2400" dirty="0" err="1"/>
              <a:t>cerita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lagu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Mendengarkan</a:t>
            </a:r>
            <a:r>
              <a:rPr lang="en-US" sz="2400" dirty="0"/>
              <a:t> </a:t>
            </a:r>
            <a:r>
              <a:rPr lang="en-US" sz="2400" dirty="0" err="1"/>
              <a:t>pasif</a:t>
            </a:r>
            <a:r>
              <a:rPr lang="en-US" sz="2400" dirty="0"/>
              <a:t>: </a:t>
            </a:r>
            <a:r>
              <a:rPr lang="en-US" sz="2400" dirty="0" err="1"/>
              <a:t>Mendengarkan</a:t>
            </a:r>
            <a:r>
              <a:rPr lang="en-US" sz="2400" dirty="0"/>
              <a:t> </a:t>
            </a:r>
            <a:r>
              <a:rPr lang="en-US" sz="2400" dirty="0" err="1"/>
              <a:t>pasif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proses </a:t>
            </a:r>
            <a:r>
              <a:rPr lang="en-US" sz="2400" dirty="0" err="1"/>
              <a:t>mendengarkan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sadar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tinggal</a:t>
            </a:r>
            <a:r>
              <a:rPr lang="en-US" sz="2400" dirty="0"/>
              <a:t> di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yang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.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lama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disadari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sengaja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sadar</a:t>
            </a:r>
            <a:r>
              <a:rPr lang="en-US" sz="2400" dirty="0"/>
              <a:t>. </a:t>
            </a:r>
            <a:r>
              <a:rPr lang="en-US" sz="2400" dirty="0" err="1"/>
              <a:t>Tetapi</a:t>
            </a:r>
            <a:r>
              <a:rPr lang="en-US" sz="2400" dirty="0"/>
              <a:t>, </a:t>
            </a:r>
            <a:r>
              <a:rPr lang="en-US" sz="2400" dirty="0" err="1"/>
              <a:t>kenyataannya</a:t>
            </a:r>
            <a:r>
              <a:rPr lang="en-US" sz="2400" dirty="0"/>
              <a:t> orang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93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err="1"/>
              <a:t>Mendengarkan</a:t>
            </a:r>
            <a:r>
              <a:rPr lang="en-US" b="1" dirty="0"/>
              <a:t> </a:t>
            </a:r>
            <a:r>
              <a:rPr lang="en-US" b="1" dirty="0" err="1"/>
              <a:t>Intensif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dirty="0" err="1" smtClean="0"/>
              <a:t>Mendengarkan</a:t>
            </a:r>
            <a:r>
              <a:rPr lang="en-US" sz="3200" dirty="0" smtClean="0"/>
              <a:t> </a:t>
            </a:r>
            <a:r>
              <a:rPr lang="en-US" sz="3200" dirty="0" err="1"/>
              <a:t>intensif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proses </a:t>
            </a:r>
            <a:r>
              <a:rPr lang="en-US" sz="3200" dirty="0" err="1"/>
              <a:t>mendengarkan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sungguh-sungguh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konsentrasi</a:t>
            </a:r>
            <a:r>
              <a:rPr lang="en-US" sz="3200" dirty="0"/>
              <a:t> yang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menangkap</a:t>
            </a:r>
            <a:r>
              <a:rPr lang="en-US" sz="3200" dirty="0"/>
              <a:t>, </a:t>
            </a:r>
            <a:r>
              <a:rPr lang="en-US" sz="3200" dirty="0" err="1"/>
              <a:t>memahami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mengingat</a:t>
            </a:r>
            <a:r>
              <a:rPr lang="en-US" sz="3200" dirty="0"/>
              <a:t> </a:t>
            </a:r>
            <a:r>
              <a:rPr lang="en-US" sz="3200" dirty="0" err="1"/>
              <a:t>informasinya</a:t>
            </a:r>
            <a:r>
              <a:rPr lang="en-US" sz="3200" dirty="0"/>
              <a:t>. </a:t>
            </a:r>
            <a:r>
              <a:rPr lang="en-US" sz="3200" dirty="0" err="1" smtClean="0"/>
              <a:t>Mendengarkan</a:t>
            </a:r>
            <a:r>
              <a:rPr lang="en-US" sz="3200" dirty="0" smtClean="0"/>
              <a:t> </a:t>
            </a:r>
            <a:r>
              <a:rPr lang="en-US" sz="3200" dirty="0" err="1"/>
              <a:t>intensif</a:t>
            </a:r>
            <a:r>
              <a:rPr lang="en-US" sz="3200" dirty="0"/>
              <a:t> </a:t>
            </a:r>
            <a:r>
              <a:rPr lang="en-US" sz="3200" dirty="0" err="1"/>
              <a:t>memerlukan</a:t>
            </a:r>
            <a:r>
              <a:rPr lang="en-US" sz="3200" dirty="0"/>
              <a:t> </a:t>
            </a:r>
            <a:r>
              <a:rPr lang="en-US" sz="3200" dirty="0" err="1"/>
              <a:t>konsentrasi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pemusatan</a:t>
            </a:r>
            <a:r>
              <a:rPr lang="en-US" sz="3200" dirty="0"/>
              <a:t> </a:t>
            </a:r>
            <a:r>
              <a:rPr lang="en-US" sz="3200" dirty="0" err="1"/>
              <a:t>pikiran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makna</a:t>
            </a:r>
            <a:r>
              <a:rPr lang="en-US" sz="3200" dirty="0"/>
              <a:t> </a:t>
            </a:r>
            <a:r>
              <a:rPr lang="en-US" sz="3200" dirty="0" err="1"/>
              <a:t>pembicaraan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800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Proses </a:t>
            </a:r>
            <a:r>
              <a:rPr lang="en-US" dirty="0" err="1">
                <a:solidFill>
                  <a:srgbClr val="FF0000"/>
                </a:solidFill>
              </a:rPr>
              <a:t>mendengarkan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205601"/>
              </p:ext>
            </p:extLst>
          </p:nvPr>
        </p:nvGraphicFramePr>
        <p:xfrm>
          <a:off x="838200" y="1030310"/>
          <a:ext cx="10881575" cy="5561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954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Menerima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/>
              <a:t>mendengarkan</a:t>
            </a:r>
            <a:r>
              <a:rPr lang="en-US" dirty="0"/>
              <a:t>.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terganggu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 smtClean="0"/>
              <a:t>bising</a:t>
            </a:r>
            <a:r>
              <a:rPr lang="en-US" dirty="0" smtClean="0"/>
              <a:t>, </a:t>
            </a:r>
            <a:r>
              <a:rPr lang="en-US" dirty="0" err="1" smtClean="0"/>
              <a:t>pendengaran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menaruh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 smtClean="0"/>
              <a:t>juga</a:t>
            </a:r>
            <a:r>
              <a:rPr lang="en-US" dirty="0"/>
              <a:t> </a:t>
            </a:r>
            <a:r>
              <a:rPr lang="en-US" dirty="0" err="1" smtClean="0"/>
              <a:t>menyertakan</a:t>
            </a:r>
            <a:r>
              <a:rPr lang="en-US" dirty="0" smtClean="0"/>
              <a:t> </a:t>
            </a:r>
            <a:r>
              <a:rPr lang="en-US" dirty="0" err="1"/>
              <a:t>pesan</a:t>
            </a:r>
            <a:r>
              <a:rPr lang="en-US" dirty="0"/>
              <a:t> non verbal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/>
              <a:t>memengaruhi</a:t>
            </a:r>
            <a:r>
              <a:rPr lang="en-US" dirty="0"/>
              <a:t> proses </a:t>
            </a:r>
            <a:r>
              <a:rPr lang="en-US" dirty="0" err="1"/>
              <a:t>mendengarkan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7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Menafsirkan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dirty="0" err="1" smtClean="0"/>
              <a:t>Langkah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berikutnya</a:t>
            </a:r>
            <a:r>
              <a:rPr lang="en-US" sz="3200" dirty="0" smtClean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arti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suara</a:t>
            </a:r>
            <a:r>
              <a:rPr lang="en-US" sz="3200" dirty="0"/>
              <a:t>, </a:t>
            </a:r>
            <a:r>
              <a:rPr lang="en-US" sz="3200" dirty="0" err="1" smtClean="0"/>
              <a:t>hal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/>
              <a:t>menurut</a:t>
            </a:r>
            <a:r>
              <a:rPr lang="en-US" sz="3200" dirty="0"/>
              <a:t> </a:t>
            </a:r>
            <a:r>
              <a:rPr lang="en-US" sz="3200" dirty="0" err="1"/>
              <a:t>nilai-nilai</a:t>
            </a:r>
            <a:r>
              <a:rPr lang="en-US" sz="3200" dirty="0"/>
              <a:t>, </a:t>
            </a:r>
            <a:r>
              <a:rPr lang="en-US" sz="3200" dirty="0" err="1"/>
              <a:t>kepercayaan</a:t>
            </a:r>
            <a:r>
              <a:rPr lang="en-US" sz="3200" dirty="0"/>
              <a:t>, ide, </a:t>
            </a:r>
            <a:r>
              <a:rPr lang="en-US" sz="3200" dirty="0" err="1"/>
              <a:t>harapan</a:t>
            </a:r>
            <a:r>
              <a:rPr lang="en-US" sz="3200" dirty="0"/>
              <a:t>, </a:t>
            </a:r>
            <a:r>
              <a:rPr lang="en-US" sz="3200" dirty="0" err="1"/>
              <a:t>kebutuhan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sejarah</a:t>
            </a:r>
            <a:r>
              <a:rPr lang="en-US" sz="3200" dirty="0"/>
              <a:t> </a:t>
            </a:r>
            <a:r>
              <a:rPr lang="en-US" sz="3200" dirty="0" err="1" smtClean="0"/>
              <a:t>pribadi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769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Mengingat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di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.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ditangkap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 smtClean="0"/>
              <a:t>terekam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 smtClean="0"/>
              <a:t>ditransfer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495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7730"/>
            <a:ext cx="10546724" cy="596291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anusia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smtClean="0"/>
              <a:t>4: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95495271"/>
              </p:ext>
            </p:extLst>
          </p:nvPr>
        </p:nvGraphicFramePr>
        <p:xfrm>
          <a:off x="838200" y="1184856"/>
          <a:ext cx="9868080" cy="1249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75"/>
          <a:stretch/>
        </p:blipFill>
        <p:spPr>
          <a:xfrm>
            <a:off x="1313645" y="2704563"/>
            <a:ext cx="3910900" cy="360608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387921" y="2949262"/>
            <a:ext cx="4997003" cy="336138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/>
              <a:t>melengkapi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diharapkan</a:t>
            </a:r>
            <a:r>
              <a:rPr lang="en-US" sz="2400" dirty="0"/>
              <a:t> orang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disampaikan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pengirim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baik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022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Mengevaluasi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B9D5"/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dirty="0" err="1"/>
              <a:t>D</a:t>
            </a:r>
            <a:r>
              <a:rPr lang="en-US" sz="3200" dirty="0" err="1" smtClean="0"/>
              <a:t>engan</a:t>
            </a:r>
            <a:r>
              <a:rPr lang="en-US" sz="3200" dirty="0" smtClean="0"/>
              <a:t> </a:t>
            </a:r>
            <a:r>
              <a:rPr lang="en-US" sz="3200" dirty="0" err="1"/>
              <a:t>diterimanya</a:t>
            </a:r>
            <a:r>
              <a:rPr lang="en-US" sz="3200" dirty="0"/>
              <a:t> </a:t>
            </a:r>
            <a:r>
              <a:rPr lang="en-US" sz="3200" dirty="0" err="1"/>
              <a:t>pesan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pembicara</a:t>
            </a:r>
            <a:r>
              <a:rPr lang="en-US" sz="3200" dirty="0"/>
              <a:t>, </a:t>
            </a:r>
            <a:r>
              <a:rPr lang="en-US" sz="3200" dirty="0" err="1"/>
              <a:t>langkah</a:t>
            </a:r>
            <a:r>
              <a:rPr lang="en-US" sz="3200" dirty="0"/>
              <a:t> </a:t>
            </a:r>
            <a:r>
              <a:rPr lang="en-US" sz="3200" dirty="0" err="1" smtClean="0"/>
              <a:t>berikutnya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/>
              <a:t> </a:t>
            </a:r>
            <a:r>
              <a:rPr lang="en-US" sz="3200" dirty="0" err="1" smtClean="0"/>
              <a:t>mengevaluasi</a:t>
            </a:r>
            <a:r>
              <a:rPr lang="en-US" sz="3200" dirty="0" smtClean="0"/>
              <a:t> </a:t>
            </a:r>
            <a:r>
              <a:rPr lang="en-US" sz="3200" dirty="0" err="1"/>
              <a:t>pesan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menerapkan</a:t>
            </a:r>
            <a:r>
              <a:rPr lang="en-US" sz="3200" dirty="0"/>
              <a:t> </a:t>
            </a:r>
            <a:r>
              <a:rPr lang="en-US" sz="3200" dirty="0" err="1"/>
              <a:t>keterampilan</a:t>
            </a:r>
            <a:r>
              <a:rPr lang="en-US" sz="3200" dirty="0"/>
              <a:t> </a:t>
            </a:r>
            <a:r>
              <a:rPr lang="en-US" sz="3200" dirty="0" err="1"/>
              <a:t>berfikir</a:t>
            </a:r>
            <a:r>
              <a:rPr lang="en-US" sz="3200" dirty="0"/>
              <a:t> </a:t>
            </a:r>
            <a:r>
              <a:rPr lang="en-US" sz="3200" dirty="0" err="1"/>
              <a:t>kritis</a:t>
            </a:r>
            <a:r>
              <a:rPr lang="en-US" sz="3200" dirty="0"/>
              <a:t>. </a:t>
            </a:r>
            <a:r>
              <a:rPr lang="en-US" sz="3200" dirty="0" err="1" smtClean="0"/>
              <a:t>Pisahkanlah</a:t>
            </a:r>
            <a:r>
              <a:rPr lang="en-US" sz="3200" dirty="0"/>
              <a:t> </a:t>
            </a:r>
            <a:r>
              <a:rPr lang="en-US" sz="3200" dirty="0" err="1" smtClean="0"/>
              <a:t>fakta</a:t>
            </a:r>
            <a:r>
              <a:rPr lang="en-US" sz="3200" dirty="0" smtClean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opini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evaluasilah</a:t>
            </a:r>
            <a:r>
              <a:rPr lang="en-US" sz="3200" dirty="0"/>
              <a:t> </a:t>
            </a:r>
            <a:r>
              <a:rPr lang="en-US" sz="3200" dirty="0" err="1" smtClean="0"/>
              <a:t>bukti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63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Merespon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833"/>
            <a:ext cx="10515600" cy="4853130"/>
          </a:xfrm>
          <a:solidFill>
            <a:srgbClr val="66FFFF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S</a:t>
            </a:r>
            <a:r>
              <a:rPr lang="en-US" dirty="0" err="1" smtClean="0"/>
              <a:t>etelah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pembicara</a:t>
            </a:r>
            <a:r>
              <a:rPr lang="en-US" dirty="0"/>
              <a:t>,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orang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orang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kelompok</a:t>
            </a:r>
            <a:r>
              <a:rPr lang="en-US" dirty="0"/>
              <a:t> </a:t>
            </a:r>
            <a:r>
              <a:rPr lang="en-US" dirty="0" err="1" smtClean="0"/>
              <a:t>kecil</a:t>
            </a:r>
            <a:r>
              <a:rPr lang="en-US" dirty="0"/>
              <a:t>,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banyak</a:t>
            </a:r>
            <a:r>
              <a:rPr lang="en-US" dirty="0"/>
              <a:t> </a:t>
            </a:r>
            <a:r>
              <a:rPr lang="en-US" dirty="0" err="1" smtClean="0"/>
              <a:t>audiens</a:t>
            </a:r>
            <a:r>
              <a:rPr lang="en-US" dirty="0"/>
              <a:t>,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tepuk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</a:t>
            </a:r>
            <a:r>
              <a:rPr lang="en-US" dirty="0" err="1"/>
              <a:t>tertawa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diam.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 smtClean="0"/>
              <a:t>kemudian</a:t>
            </a:r>
            <a:r>
              <a:rPr lang="en-US" dirty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 smtClean="0"/>
              <a:t>didengar</a:t>
            </a:r>
            <a:r>
              <a:rPr lang="en-US" dirty="0"/>
              <a:t>.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smtClean="0"/>
              <a:t>orang lain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 smtClean="0"/>
              <a:t>bertatap</a:t>
            </a:r>
            <a:r>
              <a:rPr lang="en-US" dirty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/>
              <a:t>(face-to-face)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 smtClean="0"/>
              <a:t>berbagai</a:t>
            </a:r>
            <a:r>
              <a:rPr lang="en-US" dirty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</a:t>
            </a:r>
            <a:r>
              <a:rPr lang="en-US" dirty="0" smtClean="0"/>
              <a:t>lain,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</a:t>
            </a:r>
            <a:r>
              <a:rPr lang="en-US" dirty="0" smtClean="0"/>
              <a:t>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7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9701"/>
            <a:ext cx="10515600" cy="550726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(</a:t>
            </a:r>
            <a:r>
              <a:rPr lang="en-US" dirty="0" err="1"/>
              <a:t>menyimak</a:t>
            </a:r>
            <a:r>
              <a:rPr lang="en-US" dirty="0"/>
              <a:t>)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percakapan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lain.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(</a:t>
            </a:r>
            <a:r>
              <a:rPr lang="en-US" i="1" dirty="0"/>
              <a:t>listening</a:t>
            </a:r>
            <a:r>
              <a:rPr lang="en-US" dirty="0"/>
              <a:t>)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statis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percakapan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 yang </a:t>
            </a:r>
            <a:r>
              <a:rPr lang="en-US" dirty="0" err="1"/>
              <a:t>dituntut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terpengaruh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pengganggu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percakapan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578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Mendengarkan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.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lawan</a:t>
            </a:r>
            <a:r>
              <a:rPr lang="en-US" dirty="0"/>
              <a:t> </a:t>
            </a:r>
            <a:r>
              <a:rPr lang="en-US" dirty="0" err="1"/>
              <a:t>berkomunikasinya</a:t>
            </a:r>
            <a:r>
              <a:rPr lang="en-US" dirty="0"/>
              <a:t>.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, </a:t>
            </a:r>
            <a:r>
              <a:rPr lang="en-US" dirty="0" err="1"/>
              <a:t>pengalaman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yang </a:t>
            </a:r>
            <a:r>
              <a:rPr lang="en-US" dirty="0" err="1"/>
              <a:t>teratur</a:t>
            </a:r>
            <a:r>
              <a:rPr lang="en-US" dirty="0"/>
              <a:t>.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terpenting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dlakukan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yang lain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berbicara</a:t>
            </a:r>
            <a:r>
              <a:rPr lang="en-US" dirty="0"/>
              <a:t>,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14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/>
              <a:t>Sebaik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diiringi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.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yang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pembicaraan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. </a:t>
            </a:r>
            <a:r>
              <a:rPr lang="en-US" b="1" dirty="0" err="1"/>
              <a:t>K</a:t>
            </a:r>
            <a:r>
              <a:rPr lang="en-US" b="1" dirty="0" err="1" smtClean="0"/>
              <a:t>urangnya</a:t>
            </a:r>
            <a:r>
              <a:rPr lang="en-US" b="1" dirty="0" smtClean="0"/>
              <a:t> </a:t>
            </a:r>
            <a:r>
              <a:rPr lang="en-US" b="1" dirty="0" err="1"/>
              <a:t>ketrampilan</a:t>
            </a:r>
            <a:r>
              <a:rPr lang="en-US" b="1" dirty="0"/>
              <a:t> </a:t>
            </a:r>
            <a:r>
              <a:rPr lang="en-US" b="1" dirty="0" err="1"/>
              <a:t>mendengar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berkomunikasi</a:t>
            </a:r>
            <a:r>
              <a:rPr lang="en-US" b="1" dirty="0"/>
              <a:t> </a:t>
            </a:r>
            <a:r>
              <a:rPr lang="en-US" b="1" dirty="0" smtClean="0"/>
              <a:t>yang </a:t>
            </a:r>
            <a:r>
              <a:rPr lang="en-US" b="1" dirty="0" err="1" smtClean="0"/>
              <a:t>mengakibatkan</a:t>
            </a:r>
            <a:r>
              <a:rPr lang="en-US" b="1" dirty="0" smtClean="0"/>
              <a:t> </a:t>
            </a:r>
            <a:r>
              <a:rPr lang="en-US" b="1" dirty="0" err="1"/>
              <a:t>mereka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“</a:t>
            </a:r>
            <a:r>
              <a:rPr lang="en-US" b="1" dirty="0" err="1"/>
              <a:t>berpendapat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mengemukakan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” </a:t>
            </a:r>
            <a:r>
              <a:rPr lang="en-US" b="1" dirty="0" err="1" smtClean="0"/>
              <a:t>daripada</a:t>
            </a:r>
            <a:r>
              <a:rPr lang="en-US" b="1" dirty="0"/>
              <a:t> </a:t>
            </a:r>
            <a:r>
              <a:rPr lang="en-US" b="1" dirty="0" smtClean="0"/>
              <a:t>“</a:t>
            </a:r>
            <a:r>
              <a:rPr lang="en-US" b="1" dirty="0" err="1" smtClean="0"/>
              <a:t>berpendapat</a:t>
            </a:r>
            <a:r>
              <a:rPr lang="en-US" b="1" dirty="0" smtClean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memecahkan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7715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  <a:solidFill>
            <a:srgbClr val="F9685D"/>
          </a:solidFill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“</a:t>
            </a:r>
            <a:r>
              <a:rPr lang="en-US" dirty="0" err="1"/>
              <a:t>mendengarkan</a:t>
            </a:r>
            <a:r>
              <a:rPr lang="en-US" dirty="0"/>
              <a:t>”.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proses </a:t>
            </a:r>
            <a:r>
              <a:rPr lang="en-US" dirty="0" err="1"/>
              <a:t>itu</a:t>
            </a:r>
            <a:r>
              <a:rPr lang="en-US" dirty="0"/>
              <a:t> orang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mengintegrasi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input,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maknanya</a:t>
            </a:r>
            <a:r>
              <a:rPr lang="en-US" dirty="0"/>
              <a:t>.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/>
              <a:t>, yang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dengar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serap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Mengingat</a:t>
            </a:r>
            <a:r>
              <a:rPr lang="en-US" sz="3200" dirty="0"/>
              <a:t> </a:t>
            </a:r>
            <a:r>
              <a:rPr lang="en-US" sz="3200" dirty="0" err="1"/>
              <a:t>betapa</a:t>
            </a:r>
            <a:r>
              <a:rPr lang="en-US" sz="3200" dirty="0"/>
              <a:t> </a:t>
            </a:r>
            <a:r>
              <a:rPr lang="en-US" sz="3200" dirty="0" err="1"/>
              <a:t>pentingnya</a:t>
            </a:r>
            <a:r>
              <a:rPr lang="en-US" sz="3200" dirty="0"/>
              <a:t> </a:t>
            </a:r>
            <a:r>
              <a:rPr lang="en-US" sz="3200" dirty="0" err="1"/>
              <a:t>kebiasaan</a:t>
            </a:r>
            <a:r>
              <a:rPr lang="en-US" sz="3200" dirty="0"/>
              <a:t> </a:t>
            </a:r>
            <a:r>
              <a:rPr lang="en-US" sz="3200" dirty="0" err="1"/>
              <a:t>mendengar</a:t>
            </a:r>
            <a:r>
              <a:rPr lang="en-US" sz="3200" dirty="0"/>
              <a:t> yang </a:t>
            </a:r>
            <a:r>
              <a:rPr lang="en-US" sz="3200" dirty="0" err="1"/>
              <a:t>baik</a:t>
            </a:r>
            <a:r>
              <a:rPr lang="en-US" sz="3200" dirty="0"/>
              <a:t>, </a:t>
            </a:r>
            <a:r>
              <a:rPr lang="en-US" sz="3200" dirty="0" err="1"/>
              <a:t>maka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saran </a:t>
            </a:r>
            <a:r>
              <a:rPr lang="en-US" sz="3200" dirty="0"/>
              <a:t>agar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 smtClean="0"/>
              <a:t>mendengarkan</a:t>
            </a:r>
            <a:r>
              <a:rPr lang="en-US" sz="3200" dirty="0" smtClean="0"/>
              <a:t> </a:t>
            </a:r>
            <a:r>
              <a:rPr lang="en-US" sz="3200" dirty="0" err="1" smtClean="0"/>
              <a:t>berlangsung</a:t>
            </a:r>
            <a:r>
              <a:rPr lang="en-US" sz="3200" dirty="0" smtClean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efektif</a:t>
            </a:r>
            <a:r>
              <a:rPr lang="en-US" sz="3200" dirty="0"/>
              <a:t>, </a:t>
            </a:r>
            <a:r>
              <a:rPr lang="en-US" sz="3200" dirty="0" err="1"/>
              <a:t>antara</a:t>
            </a:r>
            <a:r>
              <a:rPr lang="en-US" sz="3200" dirty="0"/>
              <a:t> lain: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gerakannya</a:t>
            </a:r>
            <a:r>
              <a:rPr lang="en-US" dirty="0"/>
              <a:t>, </a:t>
            </a:r>
            <a:r>
              <a:rPr lang="en-US" dirty="0" err="1" smtClean="0"/>
              <a:t>kontak</a:t>
            </a:r>
            <a:r>
              <a:rPr lang="en-US" dirty="0"/>
              <a:t> </a:t>
            </a:r>
            <a:r>
              <a:rPr lang="en-US" dirty="0" err="1" smtClean="0"/>
              <a:t>mata</a:t>
            </a:r>
            <a:r>
              <a:rPr lang="en-US" dirty="0"/>
              <a:t>, nada </a:t>
            </a:r>
            <a:r>
              <a:rPr lang="en-US" dirty="0" err="1"/>
              <a:t>suaranya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wajahnya</a:t>
            </a:r>
            <a:r>
              <a:rPr lang="en-US" dirty="0"/>
              <a:t>.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membantu</a:t>
            </a:r>
            <a:r>
              <a:rPr lang="en-US" dirty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(</a:t>
            </a:r>
            <a:r>
              <a:rPr lang="en-US" i="1" dirty="0"/>
              <a:t>feedback</a:t>
            </a:r>
            <a:r>
              <a:rPr lang="en-US" dirty="0"/>
              <a:t>),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setuju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setuju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 smtClean="0"/>
              <a:t>telah</a:t>
            </a:r>
            <a:r>
              <a:rPr lang="en-US" dirty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proses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 smtClean="0"/>
              <a:t>dilakukan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tatap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pengirim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simultan</a:t>
            </a:r>
            <a:r>
              <a:rPr lang="en-US" dirty="0"/>
              <a:t>. </a:t>
            </a:r>
          </a:p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orang </a:t>
            </a:r>
            <a:r>
              <a:rPr lang="en-US" dirty="0"/>
              <a:t>yang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menarik</a:t>
            </a:r>
            <a:r>
              <a:rPr lang="en-US" dirty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Kebiasaan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pendengar</a:t>
            </a:r>
            <a:r>
              <a:rPr lang="en-US" sz="3200" dirty="0"/>
              <a:t> yang </a:t>
            </a:r>
            <a:r>
              <a:rPr lang="en-US" sz="3200" dirty="0" err="1"/>
              <a:t>efektif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menghasilkan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yang </a:t>
            </a:r>
            <a:r>
              <a:rPr lang="en-US" sz="3200" dirty="0" err="1" smtClean="0"/>
              <a:t>positif</a:t>
            </a:r>
            <a:r>
              <a:rPr lang="en-US" sz="3200" dirty="0" smtClean="0"/>
              <a:t>,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/>
              <a:t>lain: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53387" y="1677040"/>
            <a:ext cx="10912522" cy="4807187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ysClr val="windowText" lastClr="000000"/>
                </a:solidFill>
              </a:rPr>
              <a:t>Pendengar</a:t>
            </a:r>
            <a:r>
              <a:rPr lang="en-US" sz="2000" dirty="0">
                <a:solidFill>
                  <a:sysClr val="windowText" lastClr="000000"/>
                </a:solidFill>
              </a:rPr>
              <a:t> yang </a:t>
            </a:r>
            <a:r>
              <a:rPr lang="en-US" sz="2000" dirty="0" err="1">
                <a:solidFill>
                  <a:sysClr val="windowText" lastClr="000000"/>
                </a:solidFill>
              </a:rPr>
              <a:t>baik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akan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disukai</a:t>
            </a:r>
            <a:r>
              <a:rPr lang="en-US" sz="2000" dirty="0">
                <a:solidFill>
                  <a:sysClr val="windowText" lastClr="000000"/>
                </a:solidFill>
              </a:rPr>
              <a:t> orang lain </a:t>
            </a:r>
            <a:r>
              <a:rPr lang="en-US" sz="2000" dirty="0" err="1">
                <a:solidFill>
                  <a:sysClr val="windowText" lastClr="000000"/>
                </a:solidFill>
              </a:rPr>
              <a:t>karena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mereka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dapat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memuaskan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kebutuhan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dasar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manusia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untuk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didengarkan</a:t>
            </a:r>
            <a:r>
              <a:rPr lang="en-US" sz="2000" dirty="0">
                <a:solidFill>
                  <a:sysClr val="windowText" lastClr="000000"/>
                </a:solidFill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ysClr val="windowText" lastClr="000000"/>
                </a:solidFill>
              </a:rPr>
              <a:t>Kinerja</a:t>
            </a:r>
            <a:r>
              <a:rPr lang="en-US" sz="2000" dirty="0">
                <a:solidFill>
                  <a:sysClr val="windowText" lastClr="000000"/>
                </a:solidFill>
              </a:rPr>
              <a:t>/</a:t>
            </a:r>
            <a:r>
              <a:rPr lang="en-US" sz="2000" dirty="0" err="1">
                <a:solidFill>
                  <a:sysClr val="windowText" lastClr="000000"/>
                </a:solidFill>
              </a:rPr>
              <a:t>prestasi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kerja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karyawan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meningkat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ketika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pesan</a:t>
            </a:r>
            <a:r>
              <a:rPr lang="en-US" sz="2000" dirty="0">
                <a:solidFill>
                  <a:sysClr val="windowText" lastClr="000000"/>
                </a:solidFill>
              </a:rPr>
              <a:t> yang </a:t>
            </a:r>
            <a:r>
              <a:rPr lang="en-US" sz="2000" dirty="0" err="1">
                <a:solidFill>
                  <a:sysClr val="windowText" lastClr="000000"/>
                </a:solidFill>
              </a:rPr>
              <a:t>diterima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tersebut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dapat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dimengerti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dengan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baik</a:t>
            </a:r>
            <a:r>
              <a:rPr lang="en-US" sz="2000" dirty="0">
                <a:solidFill>
                  <a:sysClr val="windowText" lastClr="000000"/>
                </a:solidFill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ysClr val="windowText" lastClr="000000"/>
                </a:solidFill>
              </a:rPr>
              <a:t>Umpan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balik</a:t>
            </a:r>
            <a:r>
              <a:rPr lang="en-US" sz="2000" dirty="0">
                <a:solidFill>
                  <a:sysClr val="windowText" lastClr="000000"/>
                </a:solidFill>
              </a:rPr>
              <a:t> (feedback) yang </a:t>
            </a:r>
            <a:r>
              <a:rPr lang="en-US" sz="2000" dirty="0" err="1">
                <a:solidFill>
                  <a:sysClr val="windowText" lastClr="000000"/>
                </a:solidFill>
              </a:rPr>
              <a:t>akurat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dari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bawahan</a:t>
            </a:r>
            <a:r>
              <a:rPr lang="en-US" sz="2000" dirty="0">
                <a:solidFill>
                  <a:sysClr val="windowText" lastClr="000000"/>
                </a:solidFill>
              </a:rPr>
              <a:t> (</a:t>
            </a:r>
            <a:r>
              <a:rPr lang="en-US" sz="2000" dirty="0" err="1">
                <a:solidFill>
                  <a:sysClr val="windowText" lastClr="000000"/>
                </a:solidFill>
              </a:rPr>
              <a:t>karyawan</a:t>
            </a:r>
            <a:r>
              <a:rPr lang="en-US" sz="2000" dirty="0">
                <a:solidFill>
                  <a:sysClr val="windowText" lastClr="000000"/>
                </a:solidFill>
              </a:rPr>
              <a:t>) </a:t>
            </a:r>
            <a:r>
              <a:rPr lang="en-US" sz="2000" dirty="0" err="1">
                <a:solidFill>
                  <a:sysClr val="windowText" lastClr="000000"/>
                </a:solidFill>
              </a:rPr>
              <a:t>akan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berdampak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positif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pada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prestasi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kerjanya</a:t>
            </a:r>
            <a:r>
              <a:rPr lang="en-US" sz="2000" dirty="0">
                <a:solidFill>
                  <a:sysClr val="windowText" lastClr="000000"/>
                </a:solidFill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ysClr val="windowText" lastClr="000000"/>
                </a:solidFill>
              </a:rPr>
              <a:t>Manajer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karyawan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akan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terhindar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dari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munculnya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kesalahpahaman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dalam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penyampaian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suatu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pesan</a:t>
            </a:r>
            <a:r>
              <a:rPr lang="en-US" sz="2000" dirty="0">
                <a:solidFill>
                  <a:sysClr val="windowText" lastClr="000000"/>
                </a:solidFill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ysClr val="windowText" lastClr="000000"/>
                </a:solidFill>
              </a:rPr>
              <a:t>Pendengar</a:t>
            </a:r>
            <a:r>
              <a:rPr lang="en-US" sz="2000" dirty="0">
                <a:solidFill>
                  <a:sysClr val="windowText" lastClr="000000"/>
                </a:solidFill>
              </a:rPr>
              <a:t> yang </a:t>
            </a:r>
            <a:r>
              <a:rPr lang="en-US" sz="2000" dirty="0" err="1">
                <a:solidFill>
                  <a:sysClr val="windowText" lastClr="000000"/>
                </a:solidFill>
              </a:rPr>
              <a:t>baik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akan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dapat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memisahkan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mana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fakta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mana</a:t>
            </a:r>
            <a:r>
              <a:rPr lang="en-US" sz="2000" dirty="0">
                <a:solidFill>
                  <a:sysClr val="windowText" lastClr="000000"/>
                </a:solidFill>
              </a:rPr>
              <a:t> yang </a:t>
            </a:r>
            <a:r>
              <a:rPr lang="en-US" sz="2000" dirty="0" err="1">
                <a:solidFill>
                  <a:sysClr val="windowText" lastClr="000000"/>
                </a:solidFill>
              </a:rPr>
              <a:t>sekedar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gosip</a:t>
            </a:r>
            <a:r>
              <a:rPr lang="en-US" sz="2000" dirty="0">
                <a:solidFill>
                  <a:sysClr val="windowText" lastClr="000000"/>
                </a:solidFill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ysClr val="windowText" lastClr="000000"/>
                </a:solidFill>
              </a:rPr>
              <a:t>Pendengar</a:t>
            </a:r>
            <a:r>
              <a:rPr lang="en-US" sz="2000" dirty="0">
                <a:solidFill>
                  <a:sysClr val="windowText" lastClr="000000"/>
                </a:solidFill>
              </a:rPr>
              <a:t> yang </a:t>
            </a:r>
            <a:r>
              <a:rPr lang="en-US" sz="2000" dirty="0" err="1">
                <a:solidFill>
                  <a:sysClr val="windowText" lastClr="000000"/>
                </a:solidFill>
              </a:rPr>
              <a:t>baik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memiliki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kecenderungan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membuka</a:t>
            </a:r>
            <a:r>
              <a:rPr lang="en-US" sz="2000" dirty="0">
                <a:solidFill>
                  <a:sysClr val="windowText" lastClr="000000"/>
                </a:solidFill>
              </a:rPr>
              <a:t> ide-ide </a:t>
            </a:r>
            <a:r>
              <a:rPr lang="en-US" sz="2000" dirty="0" err="1">
                <a:solidFill>
                  <a:sysClr val="windowText" lastClr="000000"/>
                </a:solidFill>
              </a:rPr>
              <a:t>baru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dari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pihak</a:t>
            </a:r>
            <a:r>
              <a:rPr lang="en-US" sz="2000" dirty="0">
                <a:solidFill>
                  <a:sysClr val="windowText" lastClr="000000"/>
                </a:solidFill>
              </a:rPr>
              <a:t> lain, </a:t>
            </a:r>
            <a:r>
              <a:rPr lang="en-US" sz="2000" dirty="0" err="1">
                <a:solidFill>
                  <a:sysClr val="windowText" lastClr="000000"/>
                </a:solidFill>
              </a:rPr>
              <a:t>sehingga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hal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ini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mendorong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berkembangnya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kreativitas</a:t>
            </a:r>
            <a:r>
              <a:rPr lang="en-US" sz="2000" dirty="0">
                <a:solidFill>
                  <a:sysClr val="windowText" lastClr="000000"/>
                </a:solidFill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ysClr val="windowText" lastClr="000000"/>
                </a:solidFill>
              </a:rPr>
              <a:t>Pendengar</a:t>
            </a:r>
            <a:r>
              <a:rPr lang="en-US" sz="2000" dirty="0">
                <a:solidFill>
                  <a:sysClr val="windowText" lastClr="000000"/>
                </a:solidFill>
              </a:rPr>
              <a:t> yang </a:t>
            </a:r>
            <a:r>
              <a:rPr lang="en-US" sz="2000" dirty="0" err="1">
                <a:solidFill>
                  <a:sysClr val="windowText" lastClr="000000"/>
                </a:solidFill>
              </a:rPr>
              <a:t>efektif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juga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akan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dapat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menghasilkan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prestasi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kerja</a:t>
            </a:r>
            <a:r>
              <a:rPr lang="en-US" sz="2000" dirty="0">
                <a:solidFill>
                  <a:sysClr val="windowText" lastClr="000000"/>
                </a:solidFill>
              </a:rPr>
              <a:t> yang </a:t>
            </a:r>
            <a:r>
              <a:rPr lang="en-US" sz="2000" dirty="0" err="1">
                <a:solidFill>
                  <a:sysClr val="windowText" lastClr="000000"/>
                </a:solidFill>
              </a:rPr>
              <a:t>baik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peningkatan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kepuasan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kerja</a:t>
            </a:r>
            <a:r>
              <a:rPr lang="en-US" sz="2000" dirty="0">
                <a:solidFill>
                  <a:sysClr val="windowText" lastClr="000000"/>
                </a:solidFill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ysClr val="windowText" lastClr="000000"/>
                </a:solidFill>
              </a:rPr>
              <a:t>Kepuasan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kerja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meningkat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karena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mereka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tahu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apa</a:t>
            </a:r>
            <a:r>
              <a:rPr lang="en-US" sz="2000" dirty="0">
                <a:solidFill>
                  <a:sysClr val="windowText" lastClr="000000"/>
                </a:solidFill>
              </a:rPr>
              <a:t> yang </a:t>
            </a:r>
            <a:r>
              <a:rPr lang="en-US" sz="2000" dirty="0" err="1">
                <a:solidFill>
                  <a:sysClr val="windowText" lastClr="000000"/>
                </a:solidFill>
              </a:rPr>
              <a:t>terjadi</a:t>
            </a:r>
            <a:r>
              <a:rPr lang="en-US" sz="2000" dirty="0">
                <a:solidFill>
                  <a:sysClr val="windowText" lastClr="000000"/>
                </a:solidFill>
              </a:rPr>
              <a:t>, </a:t>
            </a:r>
            <a:r>
              <a:rPr lang="en-US" sz="2000" dirty="0" err="1">
                <a:solidFill>
                  <a:sysClr val="windowText" lastClr="000000"/>
                </a:solidFill>
              </a:rPr>
              <a:t>kapan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mereka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mendengar</a:t>
            </a:r>
            <a:r>
              <a:rPr lang="en-US" sz="2000" dirty="0">
                <a:solidFill>
                  <a:sysClr val="windowText" lastClr="000000"/>
                </a:solidFill>
              </a:rPr>
              <a:t>, </a:t>
            </a:r>
            <a:r>
              <a:rPr lang="en-US" sz="2000" dirty="0" err="1">
                <a:solidFill>
                  <a:sysClr val="windowText" lastClr="000000"/>
                </a:solidFill>
              </a:rPr>
              <a:t>dan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kapan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mereka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berpartisipasi</a:t>
            </a:r>
            <a:r>
              <a:rPr lang="en-US" sz="2000" dirty="0">
                <a:solidFill>
                  <a:sysClr val="windowText" lastClr="000000"/>
                </a:solidFill>
              </a:rPr>
              <a:t> di </a:t>
            </a:r>
            <a:r>
              <a:rPr lang="en-US" sz="2000" dirty="0" err="1">
                <a:solidFill>
                  <a:sysClr val="windowText" lastClr="000000"/>
                </a:solidFill>
              </a:rPr>
              <a:t>dalamnya</a:t>
            </a:r>
            <a:r>
              <a:rPr lang="en-US" sz="2000" dirty="0">
                <a:solidFill>
                  <a:sysClr val="windowText" lastClr="000000"/>
                </a:solidFill>
              </a:rPr>
              <a:t> yang </a:t>
            </a:r>
            <a:r>
              <a:rPr lang="en-US" sz="2000" dirty="0" err="1">
                <a:solidFill>
                  <a:sysClr val="windowText" lastClr="000000"/>
                </a:solidFill>
              </a:rPr>
              <a:t>tumbuh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dari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komunikasi</a:t>
            </a:r>
            <a:r>
              <a:rPr lang="en-US" sz="2000" dirty="0">
                <a:solidFill>
                  <a:sysClr val="windowText" lastClr="000000"/>
                </a:solidFill>
              </a:rPr>
              <a:t> yang </a:t>
            </a:r>
            <a:r>
              <a:rPr lang="en-US" sz="2000" dirty="0" err="1">
                <a:solidFill>
                  <a:sysClr val="windowText" lastClr="000000"/>
                </a:solidFill>
              </a:rPr>
              <a:t>baik</a:t>
            </a:r>
            <a:r>
              <a:rPr lang="en-US" sz="2000" dirty="0" smtClean="0">
                <a:solidFill>
                  <a:sysClr val="windowText" lastClr="000000"/>
                </a:solidFill>
              </a:rPr>
              <a:t>.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99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89496" y="2967335"/>
            <a:ext cx="4213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TERIMAKASIH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941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9093"/>
            <a:ext cx="10636876" cy="6027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separuh</a:t>
            </a:r>
            <a:r>
              <a:rPr lang="en-US" dirty="0" smtClean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61791259"/>
              </p:ext>
            </p:extLst>
          </p:nvPr>
        </p:nvGraphicFramePr>
        <p:xfrm>
          <a:off x="2173668" y="1350731"/>
          <a:ext cx="7472608" cy="3427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12124" y="5138670"/>
            <a:ext cx="11410682" cy="1403798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Kita </a:t>
            </a:r>
            <a:r>
              <a:rPr lang="en-US" sz="2000" dirty="0" err="1">
                <a:solidFill>
                  <a:srgbClr val="FF0000"/>
                </a:solidFill>
              </a:rPr>
              <a:t>bisa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mengkaji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sendiri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kegiatan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komunikasi</a:t>
            </a:r>
            <a:r>
              <a:rPr lang="en-US" sz="2000" dirty="0">
                <a:solidFill>
                  <a:srgbClr val="FF0000"/>
                </a:solidFill>
              </a:rPr>
              <a:t> yang </a:t>
            </a:r>
            <a:r>
              <a:rPr lang="en-US" sz="2000" dirty="0" err="1">
                <a:solidFill>
                  <a:srgbClr val="FF0000"/>
                </a:solidFill>
              </a:rPr>
              <a:t>kita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lakukan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sehari-hari</a:t>
            </a:r>
            <a:r>
              <a:rPr lang="en-US" sz="2000" dirty="0">
                <a:solidFill>
                  <a:srgbClr val="FF0000"/>
                </a:solidFill>
              </a:rPr>
              <a:t>. </a:t>
            </a:r>
            <a:r>
              <a:rPr lang="en-US" sz="2000" dirty="0" err="1">
                <a:solidFill>
                  <a:srgbClr val="FF0000"/>
                </a:solidFill>
              </a:rPr>
              <a:t>Benarkah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kita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lebih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banyak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mendengar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dibandingkan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dengan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berbicara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dan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lebih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banyak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membaca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dibandingkan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dengan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menulis</a:t>
            </a:r>
            <a:r>
              <a:rPr lang="en-US" sz="2000" dirty="0">
                <a:solidFill>
                  <a:srgbClr val="FF0000"/>
                </a:solidFill>
              </a:rPr>
              <a:t>? </a:t>
            </a:r>
            <a:r>
              <a:rPr lang="en-US" sz="2000" dirty="0" err="1">
                <a:solidFill>
                  <a:srgbClr val="FF0000"/>
                </a:solidFill>
              </a:rPr>
              <a:t>Anda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tentu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memiliki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jawaban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masing-masing</a:t>
            </a:r>
            <a:r>
              <a:rPr lang="en-US" sz="2000" dirty="0">
                <a:solidFill>
                  <a:srgbClr val="FF0000"/>
                </a:solidFill>
              </a:rPr>
              <a:t>. </a:t>
            </a:r>
            <a:r>
              <a:rPr lang="en-US" sz="2000" dirty="0" err="1">
                <a:solidFill>
                  <a:srgbClr val="FF0000"/>
                </a:solidFill>
              </a:rPr>
              <a:t>Namun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jawaban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itu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biasanya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mendekati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apa</a:t>
            </a:r>
            <a:r>
              <a:rPr lang="en-US" sz="2000" dirty="0">
                <a:solidFill>
                  <a:srgbClr val="FF0000"/>
                </a:solidFill>
              </a:rPr>
              <a:t> yang </a:t>
            </a:r>
            <a:r>
              <a:rPr lang="en-US" sz="2000" dirty="0" err="1">
                <a:solidFill>
                  <a:srgbClr val="FF0000"/>
                </a:solidFill>
              </a:rPr>
              <a:t>dikemukakan</a:t>
            </a:r>
            <a:r>
              <a:rPr lang="en-US" sz="2000" dirty="0">
                <a:solidFill>
                  <a:srgbClr val="FF0000"/>
                </a:solidFill>
              </a:rPr>
              <a:t> para </a:t>
            </a:r>
            <a:r>
              <a:rPr lang="en-US" sz="2000" dirty="0" err="1">
                <a:solidFill>
                  <a:srgbClr val="FF0000"/>
                </a:solidFill>
              </a:rPr>
              <a:t>ahli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komunikasi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itu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61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6670"/>
            <a:ext cx="10508087" cy="5885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</a:t>
            </a:r>
            <a:r>
              <a:rPr lang="en-US" dirty="0" err="1" smtClean="0"/>
              <a:t>agaimana</a:t>
            </a:r>
            <a:r>
              <a:rPr lang="en-US" dirty="0" smtClean="0"/>
              <a:t> </a:t>
            </a:r>
            <a:r>
              <a:rPr lang="en-US" dirty="0" err="1"/>
              <a:t>pengaruhnya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63420" y="2163650"/>
            <a:ext cx="10328321" cy="3966694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Alegreya Sans" panose="00000500000000000000" pitchFamily="2" charset="0"/>
              </a:rPr>
              <a:t>Ternyata</a:t>
            </a:r>
            <a:r>
              <a:rPr lang="en-US" sz="2800" dirty="0">
                <a:solidFill>
                  <a:srgbClr val="FF0000"/>
                </a:solidFill>
                <a:latin typeface="Alegreya Sans" panose="00000500000000000000" pitchFamily="2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legreya Sans" panose="00000500000000000000" pitchFamily="2" charset="0"/>
              </a:rPr>
              <a:t>bila</a:t>
            </a:r>
            <a:r>
              <a:rPr lang="en-US" sz="2800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legreya Sans" panose="00000500000000000000" pitchFamily="2" charset="0"/>
              </a:rPr>
              <a:t>informasi</a:t>
            </a:r>
            <a:r>
              <a:rPr lang="en-US" sz="2800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legreya Sans" panose="00000500000000000000" pitchFamily="2" charset="0"/>
              </a:rPr>
              <a:t>diserap</a:t>
            </a:r>
            <a:r>
              <a:rPr lang="en-US" sz="2800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legreya Sans" panose="00000500000000000000" pitchFamily="2" charset="0"/>
              </a:rPr>
              <a:t>dengan</a:t>
            </a:r>
            <a:r>
              <a:rPr lang="en-US" sz="2800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legreya Sans" panose="00000500000000000000" pitchFamily="2" charset="0"/>
              </a:rPr>
              <a:t>cara</a:t>
            </a:r>
            <a:r>
              <a:rPr lang="en-US" sz="2800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membaca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maka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kita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mengingat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10%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dari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keseluruhan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informasi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yang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dibaca</a:t>
            </a:r>
            <a:r>
              <a:rPr lang="en-US" sz="2800" dirty="0">
                <a:solidFill>
                  <a:srgbClr val="FF0000"/>
                </a:solidFill>
                <a:latin typeface="Alegreya Sans" panose="00000500000000000000" pitchFamily="2" charset="0"/>
              </a:rPr>
              <a:t>. </a:t>
            </a:r>
            <a:r>
              <a:rPr lang="en-US" sz="2800" dirty="0" err="1">
                <a:solidFill>
                  <a:srgbClr val="FF0000"/>
                </a:solidFill>
                <a:latin typeface="Alegreya Sans" panose="00000500000000000000" pitchFamily="2" charset="0"/>
              </a:rPr>
              <a:t>Sedangkan</a:t>
            </a:r>
            <a:r>
              <a:rPr lang="en-US" sz="2800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legreya Sans" panose="00000500000000000000" pitchFamily="2" charset="0"/>
              </a:rPr>
              <a:t>bila</a:t>
            </a:r>
            <a:r>
              <a:rPr lang="en-US" sz="2800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mendengarkan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, orang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bisa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menangkap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20%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dari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informasi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yang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disampaikan</a:t>
            </a:r>
            <a:r>
              <a:rPr lang="en-US" sz="2800" dirty="0">
                <a:solidFill>
                  <a:srgbClr val="FF0000"/>
                </a:solidFill>
                <a:latin typeface="Alegreya Sans" panose="00000500000000000000" pitchFamily="2" charset="0"/>
              </a:rPr>
              <a:t>. </a:t>
            </a:r>
            <a:r>
              <a:rPr lang="en-US" sz="2800" dirty="0" err="1">
                <a:solidFill>
                  <a:srgbClr val="FF0000"/>
                </a:solidFill>
                <a:latin typeface="Alegreya Sans" panose="00000500000000000000" pitchFamily="2" charset="0"/>
              </a:rPr>
              <a:t>Kalau</a:t>
            </a:r>
            <a:r>
              <a:rPr lang="en-US" sz="2800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melihat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ternyata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kita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bisa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menyerap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30%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informasi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yang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disampaikan</a:t>
            </a:r>
            <a:r>
              <a:rPr lang="en-US" sz="2800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legreya Sans" panose="00000500000000000000" pitchFamily="2" charset="0"/>
              </a:rPr>
              <a:t>dan</a:t>
            </a:r>
            <a:r>
              <a:rPr lang="en-US" sz="2800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legreya Sans" panose="00000500000000000000" pitchFamily="2" charset="0"/>
              </a:rPr>
              <a:t>bila</a:t>
            </a:r>
            <a:r>
              <a:rPr lang="en-US" sz="2800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mendengar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sambil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melihat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kita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bisa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menyerap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50%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informasi</a:t>
            </a:r>
            <a:r>
              <a:rPr lang="en-US" sz="2800" b="1" dirty="0">
                <a:solidFill>
                  <a:srgbClr val="FF0000"/>
                </a:solidFill>
                <a:latin typeface="Alegreya Sans" panose="00000500000000000000" pitchFamily="2" charset="0"/>
              </a:rPr>
              <a:t> yang </a:t>
            </a:r>
            <a:r>
              <a:rPr lang="en-US" sz="2800" b="1" dirty="0" err="1">
                <a:solidFill>
                  <a:srgbClr val="FF0000"/>
                </a:solidFill>
                <a:latin typeface="Alegreya Sans" panose="00000500000000000000" pitchFamily="2" charset="0"/>
              </a:rPr>
              <a:t>diterima</a:t>
            </a:r>
            <a:r>
              <a:rPr lang="en-US" sz="2800" dirty="0" smtClean="0">
                <a:solidFill>
                  <a:srgbClr val="FF0000"/>
                </a:solidFill>
                <a:latin typeface="Alegreya Sans" panose="00000500000000000000" pitchFamily="2" charset="0"/>
              </a:rPr>
              <a:t>.</a:t>
            </a:r>
            <a:endParaRPr lang="en-US" sz="2800" dirty="0">
              <a:solidFill>
                <a:srgbClr val="FF0000"/>
              </a:solidFill>
              <a:latin typeface="Alegreya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3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>
                <a:latin typeface="Alegreya Sans" panose="00000500000000000000" pitchFamily="2" charset="0"/>
              </a:rPr>
              <a:t>Pada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sisi</a:t>
            </a:r>
            <a:r>
              <a:rPr lang="en-US" dirty="0">
                <a:latin typeface="Alegreya Sans" panose="00000500000000000000" pitchFamily="2" charset="0"/>
              </a:rPr>
              <a:t> lain, </a:t>
            </a:r>
            <a:r>
              <a:rPr lang="en-US" dirty="0" err="1">
                <a:latin typeface="Alegreya Sans" panose="00000500000000000000" pitchFamily="2" charset="0"/>
              </a:rPr>
              <a:t>penelitian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komunikasi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menunjukkan</a:t>
            </a:r>
            <a:r>
              <a:rPr lang="en-US" dirty="0">
                <a:latin typeface="Alegreya Sans" panose="00000500000000000000" pitchFamily="2" charset="0"/>
              </a:rPr>
              <a:t>, </a:t>
            </a:r>
            <a:r>
              <a:rPr lang="en-US" dirty="0" err="1">
                <a:latin typeface="Alegreya Sans" panose="00000500000000000000" pitchFamily="2" charset="0"/>
              </a:rPr>
              <a:t>ternyata</a:t>
            </a:r>
            <a:r>
              <a:rPr lang="en-US" dirty="0">
                <a:latin typeface="Alegreya Sans" panose="00000500000000000000" pitchFamily="2" charset="0"/>
              </a:rPr>
              <a:t> 70% jam  </a:t>
            </a:r>
            <a:r>
              <a:rPr lang="en-US" dirty="0" err="1">
                <a:latin typeface="Alegreya Sans" panose="00000500000000000000" pitchFamily="2" charset="0"/>
              </a:rPr>
              <a:t>kerja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kita</a:t>
            </a:r>
            <a:r>
              <a:rPr lang="en-US" dirty="0">
                <a:latin typeface="Alegreya Sans" panose="00000500000000000000" pitchFamily="2" charset="0"/>
              </a:rPr>
              <a:t>  </a:t>
            </a:r>
            <a:r>
              <a:rPr lang="en-US" dirty="0" err="1">
                <a:latin typeface="Alegreya Sans" panose="00000500000000000000" pitchFamily="2" charset="0"/>
              </a:rPr>
              <a:t>digunakan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untuk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berkomunikasi</a:t>
            </a:r>
            <a:r>
              <a:rPr lang="en-US" dirty="0">
                <a:latin typeface="Alegreya Sans" panose="00000500000000000000" pitchFamily="2" charset="0"/>
              </a:rPr>
              <a:t>. </a:t>
            </a:r>
            <a:r>
              <a:rPr lang="en-US" dirty="0" err="1">
                <a:latin typeface="Alegreya Sans" panose="00000500000000000000" pitchFamily="2" charset="0"/>
              </a:rPr>
              <a:t>Tidak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terlalu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mengherankan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temuan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penelitian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tersebut</a:t>
            </a:r>
            <a:r>
              <a:rPr lang="en-US" dirty="0">
                <a:latin typeface="Alegreya Sans" panose="00000500000000000000" pitchFamily="2" charset="0"/>
              </a:rPr>
              <a:t>. </a:t>
            </a:r>
            <a:r>
              <a:rPr lang="en-US" dirty="0" err="1">
                <a:latin typeface="Alegreya Sans" panose="00000500000000000000" pitchFamily="2" charset="0"/>
              </a:rPr>
              <a:t>Karena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kita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bisa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menyimak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apapun</a:t>
            </a:r>
            <a:r>
              <a:rPr lang="en-US" dirty="0">
                <a:latin typeface="Alegreya Sans" panose="00000500000000000000" pitchFamily="2" charset="0"/>
              </a:rPr>
              <a:t> di </a:t>
            </a:r>
            <a:r>
              <a:rPr lang="en-US" dirty="0" err="1">
                <a:latin typeface="Alegreya Sans" panose="00000500000000000000" pitchFamily="2" charset="0"/>
              </a:rPr>
              <a:t>tempat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kita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bekerja</a:t>
            </a:r>
            <a:r>
              <a:rPr lang="en-US" dirty="0">
                <a:latin typeface="Alegreya Sans" panose="00000500000000000000" pitchFamily="2" charset="0"/>
              </a:rPr>
              <a:t>, </a:t>
            </a:r>
            <a:r>
              <a:rPr lang="en-US" dirty="0" err="1">
                <a:latin typeface="Alegreya Sans" panose="00000500000000000000" pitchFamily="2" charset="0"/>
              </a:rPr>
              <a:t>kegiatan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komunikasi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selalu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mewarnai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semua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kegiatan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penyelesaian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pekerjaan</a:t>
            </a:r>
            <a:r>
              <a:rPr lang="en-US" dirty="0">
                <a:latin typeface="Alegreya Sans" panose="00000500000000000000" pitchFamily="2" charset="0"/>
              </a:rPr>
              <a:t>. </a:t>
            </a:r>
            <a:r>
              <a:rPr lang="en-US" dirty="0" err="1">
                <a:latin typeface="Alegreya Sans" panose="00000500000000000000" pitchFamily="2" charset="0"/>
              </a:rPr>
              <a:t>Menjawab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panggilan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telepon</a:t>
            </a:r>
            <a:r>
              <a:rPr lang="en-US" dirty="0">
                <a:latin typeface="Alegreya Sans" panose="00000500000000000000" pitchFamily="2" charset="0"/>
              </a:rPr>
              <a:t>, </a:t>
            </a:r>
            <a:r>
              <a:rPr lang="en-US" dirty="0" err="1">
                <a:latin typeface="Alegreya Sans" panose="00000500000000000000" pitchFamily="2" charset="0"/>
              </a:rPr>
              <a:t>membalas</a:t>
            </a:r>
            <a:r>
              <a:rPr lang="en-US" dirty="0">
                <a:latin typeface="Alegreya Sans" panose="00000500000000000000" pitchFamily="2" charset="0"/>
              </a:rPr>
              <a:t> SMS, </a:t>
            </a:r>
            <a:r>
              <a:rPr lang="en-US" dirty="0" err="1">
                <a:latin typeface="Alegreya Sans" panose="00000500000000000000" pitchFamily="2" charset="0"/>
              </a:rPr>
              <a:t>membalas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atau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membaca</a:t>
            </a:r>
            <a:r>
              <a:rPr lang="en-US" dirty="0">
                <a:latin typeface="Alegreya Sans" panose="00000500000000000000" pitchFamily="2" charset="0"/>
              </a:rPr>
              <a:t> e-mail, </a:t>
            </a:r>
            <a:r>
              <a:rPr lang="en-US" dirty="0" err="1">
                <a:latin typeface="Alegreya Sans" panose="00000500000000000000" pitchFamily="2" charset="0"/>
              </a:rPr>
              <a:t>melakukan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>
                <a:latin typeface="Alegreya Sans" panose="00000500000000000000" pitchFamily="2" charset="0"/>
              </a:rPr>
              <a:t>presentasi</a:t>
            </a:r>
            <a:r>
              <a:rPr lang="en-US" dirty="0">
                <a:latin typeface="Alegreya Sans" panose="00000500000000000000" pitchFamily="2" charset="0"/>
              </a:rPr>
              <a:t>, </a:t>
            </a:r>
            <a:r>
              <a:rPr lang="en-US" dirty="0" err="1">
                <a:latin typeface="Alegreya Sans" panose="00000500000000000000" pitchFamily="2" charset="0"/>
              </a:rPr>
              <a:t>menegur</a:t>
            </a:r>
            <a:r>
              <a:rPr lang="en-US" dirty="0">
                <a:latin typeface="Alegreya Sans" panose="00000500000000000000" pitchFamily="2" charset="0"/>
              </a:rPr>
              <a:t> </a:t>
            </a:r>
            <a:r>
              <a:rPr lang="en-US" dirty="0" err="1" smtClean="0">
                <a:latin typeface="Alegreya Sans" panose="00000500000000000000" pitchFamily="2" charset="0"/>
              </a:rPr>
              <a:t>bawahan,</a:t>
            </a:r>
            <a:r>
              <a:rPr lang="en-US" dirty="0" err="1" smtClean="0"/>
              <a:t>menyapa</a:t>
            </a:r>
            <a:r>
              <a:rPr lang="en-US" dirty="0" smtClean="0"/>
              <a:t> </a:t>
            </a:r>
            <a:r>
              <a:rPr lang="en-US" dirty="0" err="1"/>
              <a:t>rekan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meminta</a:t>
            </a:r>
            <a:r>
              <a:rPr lang="en-US" dirty="0"/>
              <a:t> kopi </a:t>
            </a:r>
            <a:r>
              <a:rPr lang="en-US" dirty="0" err="1"/>
              <a:t>pada</a:t>
            </a:r>
            <a:r>
              <a:rPr lang="en-US" dirty="0"/>
              <a:t> office boy,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9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Proses </a:t>
            </a:r>
            <a:r>
              <a:rPr lang="en-US" sz="2400" dirty="0" err="1"/>
              <a:t>mendengarkan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menyimak</a:t>
            </a:r>
            <a:r>
              <a:rPr lang="en-US" sz="2400" dirty="0" smtClean="0"/>
              <a:t>. </a:t>
            </a:r>
            <a:r>
              <a:rPr lang="en-US" sz="2400" dirty="0" err="1" smtClean="0"/>
              <a:t>Mendengarkan</a:t>
            </a:r>
            <a:r>
              <a:rPr lang="en-US" sz="2400" dirty="0" smtClean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menyimak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proses </a:t>
            </a:r>
            <a:r>
              <a:rPr lang="en-US" sz="2400" dirty="0" err="1"/>
              <a:t>menangkap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gagasan</a:t>
            </a:r>
            <a:r>
              <a:rPr lang="en-US" sz="2400" dirty="0"/>
              <a:t> yang </a:t>
            </a:r>
            <a:r>
              <a:rPr lang="en-US" sz="2400" dirty="0" err="1"/>
              <a:t>disajikan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ujaran</a:t>
            </a:r>
            <a:r>
              <a:rPr lang="en-US" sz="24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err="1"/>
              <a:t>M</a:t>
            </a:r>
            <a:r>
              <a:rPr lang="en-US" sz="2400" dirty="0" err="1" smtClean="0"/>
              <a:t>endengarkan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proses </a:t>
            </a:r>
            <a:r>
              <a:rPr lang="en-US" sz="2400" dirty="0" err="1"/>
              <a:t>menangkap</a:t>
            </a:r>
            <a:r>
              <a:rPr lang="en-US" sz="2400" dirty="0"/>
              <a:t>, </a:t>
            </a:r>
            <a:r>
              <a:rPr lang="en-US" sz="2400" dirty="0" err="1"/>
              <a:t>memahami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mengingat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sebaik-baiknya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didengarnya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orang lain </a:t>
            </a:r>
            <a:r>
              <a:rPr lang="en-US" sz="2400" dirty="0" err="1"/>
              <a:t>kepadanya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5040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3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516666"/>
              </p:ext>
            </p:extLst>
          </p:nvPr>
        </p:nvGraphicFramePr>
        <p:xfrm>
          <a:off x="1044575" y="1433014"/>
          <a:ext cx="10309225" cy="4462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589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25321" y="1297306"/>
            <a:ext cx="10707806" cy="3983032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ysClr val="windowText" lastClr="000000"/>
                </a:solidFill>
              </a:rPr>
              <a:t>Mendengarkan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isi</a:t>
            </a:r>
            <a:r>
              <a:rPr lang="en-US" sz="3200" dirty="0">
                <a:solidFill>
                  <a:sysClr val="windowText" lastClr="000000"/>
                </a:solidFill>
              </a:rPr>
              <a:t> (</a:t>
            </a:r>
            <a:r>
              <a:rPr lang="en-US" sz="3200" i="1" dirty="0">
                <a:solidFill>
                  <a:sysClr val="windowText" lastClr="000000"/>
                </a:solidFill>
              </a:rPr>
              <a:t>content listening</a:t>
            </a:r>
            <a:r>
              <a:rPr lang="en-US" sz="3200" dirty="0">
                <a:solidFill>
                  <a:sysClr val="windowText" lastClr="000000"/>
                </a:solidFill>
              </a:rPr>
              <a:t>) </a:t>
            </a:r>
            <a:r>
              <a:rPr lang="en-US" sz="3200" dirty="0" err="1">
                <a:solidFill>
                  <a:sysClr val="windowText" lastClr="000000"/>
                </a:solidFill>
              </a:rPr>
              <a:t>adalah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memahami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dan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menguasai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pesan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pembicara</a:t>
            </a:r>
            <a:r>
              <a:rPr lang="en-US" sz="3200" dirty="0">
                <a:solidFill>
                  <a:sysClr val="windowText" lastClr="000000"/>
                </a:solidFill>
              </a:rPr>
              <a:t>. </a:t>
            </a:r>
            <a:r>
              <a:rPr lang="en-US" sz="3200" dirty="0" err="1">
                <a:solidFill>
                  <a:sysClr val="windowText" lastClr="000000"/>
                </a:solidFill>
              </a:rPr>
              <a:t>Mendengarkan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isi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pembicaraan</a:t>
            </a:r>
            <a:r>
              <a:rPr lang="en-US" sz="3200" dirty="0">
                <a:solidFill>
                  <a:sysClr val="windowText" lastClr="000000"/>
                </a:solidFill>
              </a:rPr>
              <a:t>, </a:t>
            </a:r>
            <a:r>
              <a:rPr lang="en-US" sz="3200" dirty="0" err="1">
                <a:solidFill>
                  <a:sysClr val="windowText" lastClr="000000"/>
                </a:solidFill>
              </a:rPr>
              <a:t>penekanannya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adalah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pada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informasi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dan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pemahaman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sehingga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dapat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mengajukan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beberapa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pertanyaan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untuk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memperjelas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materi</a:t>
            </a:r>
            <a:r>
              <a:rPr lang="en-US" sz="3200" dirty="0">
                <a:solidFill>
                  <a:sysClr val="windowText" lastClr="000000"/>
                </a:solidFill>
              </a:rPr>
              <a:t>.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Dalam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tipe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ini</a:t>
            </a:r>
            <a:r>
              <a:rPr lang="en-US" sz="3200" dirty="0" smtClean="0">
                <a:solidFill>
                  <a:sysClr val="windowText" lastClr="000000"/>
                </a:solidFill>
              </a:rPr>
              <a:t>,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abaikan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gaya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pembicaraan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dan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keterbatasan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apapun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dalam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menyampaikannya</a:t>
            </a:r>
            <a:r>
              <a:rPr lang="en-US" sz="3200" dirty="0">
                <a:solidFill>
                  <a:sysClr val="windowText" lastClr="000000"/>
                </a:solidFill>
              </a:rPr>
              <a:t>, </a:t>
            </a:r>
            <a:r>
              <a:rPr lang="en-US" sz="3200" dirty="0" err="1">
                <a:solidFill>
                  <a:sysClr val="windowText" lastClr="000000"/>
                </a:solidFill>
              </a:rPr>
              <a:t>fokuskan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hanya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pada</a:t>
            </a:r>
            <a:r>
              <a:rPr lang="en-US" sz="3200" dirty="0">
                <a:solidFill>
                  <a:sysClr val="windowText" lastClr="000000"/>
                </a:solidFill>
              </a:rPr>
              <a:t> </a:t>
            </a:r>
            <a:r>
              <a:rPr lang="en-US" sz="3200" dirty="0" err="1">
                <a:solidFill>
                  <a:sysClr val="windowText" lastClr="000000"/>
                </a:solidFill>
              </a:rPr>
              <a:t>informasinya</a:t>
            </a:r>
            <a:r>
              <a:rPr lang="en-US" sz="3200" dirty="0" smtClean="0">
                <a:solidFill>
                  <a:sysClr val="windowText" lastClr="000000"/>
                </a:solidFill>
              </a:rPr>
              <a:t>.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21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339402"/>
            <a:ext cx="10515600" cy="3822716"/>
          </a:xfrm>
          <a:prstGeom prst="rect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Mendengarkan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kritis</a:t>
            </a:r>
            <a:r>
              <a:rPr lang="en-US" sz="2800" dirty="0"/>
              <a:t> (</a:t>
            </a:r>
            <a:r>
              <a:rPr lang="en-US" sz="2800" i="1" dirty="0"/>
              <a:t>critical listening</a:t>
            </a:r>
            <a:r>
              <a:rPr lang="en-US" sz="2800" dirty="0"/>
              <a:t>)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mengevaluasi</a:t>
            </a:r>
            <a:r>
              <a:rPr lang="en-US" sz="2800" dirty="0"/>
              <a:t> </a:t>
            </a:r>
            <a:r>
              <a:rPr lang="en-US" sz="2800" dirty="0" err="1"/>
              <a:t>arti</a:t>
            </a:r>
            <a:r>
              <a:rPr lang="en-US" sz="2800" dirty="0"/>
              <a:t> </a:t>
            </a:r>
            <a:r>
              <a:rPr lang="en-US" sz="2800" dirty="0" err="1"/>
              <a:t>pesan</a:t>
            </a:r>
            <a:r>
              <a:rPr lang="en-US" sz="2800" dirty="0"/>
              <a:t> </a:t>
            </a:r>
            <a:r>
              <a:rPr lang="en-US" sz="2800" dirty="0" err="1"/>
              <a:t>pembicara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: </a:t>
            </a:r>
            <a:r>
              <a:rPr lang="en-US" sz="2800" dirty="0" err="1"/>
              <a:t>logika</a:t>
            </a:r>
            <a:r>
              <a:rPr lang="en-US" sz="2800" dirty="0"/>
              <a:t> </a:t>
            </a:r>
            <a:r>
              <a:rPr lang="en-US" sz="2800" dirty="0" err="1" smtClean="0"/>
              <a:t>argumen</a:t>
            </a:r>
            <a:r>
              <a:rPr lang="en-US" sz="2800" dirty="0" smtClean="0"/>
              <a:t>, </a:t>
            </a:r>
            <a:r>
              <a:rPr lang="en-US" sz="2800" dirty="0" err="1"/>
              <a:t>bukti</a:t>
            </a:r>
            <a:r>
              <a:rPr lang="en-US" sz="2800" dirty="0"/>
              <a:t> yang </a:t>
            </a:r>
            <a:r>
              <a:rPr lang="en-US" sz="2800" dirty="0" err="1"/>
              <a:t>kuat</a:t>
            </a:r>
            <a:r>
              <a:rPr lang="en-US" sz="2800" dirty="0"/>
              <a:t>, </a:t>
            </a:r>
            <a:r>
              <a:rPr lang="en-US" sz="2800" dirty="0" err="1"/>
              <a:t>kesimpulan</a:t>
            </a:r>
            <a:r>
              <a:rPr lang="en-US" sz="2800" dirty="0"/>
              <a:t> yang valid, </a:t>
            </a:r>
            <a:r>
              <a:rPr lang="en-US" sz="2800" dirty="0" err="1"/>
              <a:t>implikasi</a:t>
            </a:r>
            <a:r>
              <a:rPr lang="en-US" sz="2800" dirty="0"/>
              <a:t> </a:t>
            </a:r>
            <a:r>
              <a:rPr lang="en-US" sz="2800" dirty="0" err="1"/>
              <a:t>pesan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, </a:t>
            </a:r>
            <a:r>
              <a:rPr lang="en-US" sz="2800" dirty="0" err="1"/>
              <a:t>maksud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motif </a:t>
            </a:r>
            <a:r>
              <a:rPr lang="en-US" sz="2800" dirty="0" err="1"/>
              <a:t>pembicara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poin</a:t>
            </a:r>
            <a:r>
              <a:rPr lang="en-US" sz="2800" dirty="0"/>
              <a:t> </a:t>
            </a:r>
            <a:r>
              <a:rPr lang="en-US" sz="2800" dirty="0" err="1"/>
              <a:t>relevan</a:t>
            </a:r>
            <a:r>
              <a:rPr lang="en-US" sz="2800" dirty="0"/>
              <a:t> yang </a:t>
            </a:r>
            <a:r>
              <a:rPr lang="en-US" sz="2800" dirty="0" err="1"/>
              <a:t>dihilangkan</a:t>
            </a:r>
            <a:r>
              <a:rPr lang="en-US" sz="2800" dirty="0"/>
              <a:t>.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 smtClean="0"/>
              <a:t>ragu</a:t>
            </a:r>
            <a:r>
              <a:rPr lang="en-US" sz="2800" dirty="0"/>
              <a:t>, </a:t>
            </a:r>
            <a:r>
              <a:rPr lang="en-US" sz="2800" dirty="0" err="1"/>
              <a:t>ajukan</a:t>
            </a:r>
            <a:r>
              <a:rPr lang="en-US" sz="2800" dirty="0"/>
              <a:t> </a:t>
            </a:r>
            <a:r>
              <a:rPr lang="en-US" sz="2800" dirty="0" err="1"/>
              <a:t>pertanyaan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menyelidiki</a:t>
            </a:r>
            <a:r>
              <a:rPr lang="en-US" sz="2800" dirty="0"/>
              <a:t> </a:t>
            </a:r>
            <a:r>
              <a:rPr lang="en-US" sz="2800" dirty="0" err="1"/>
              <a:t>sudut</a:t>
            </a:r>
            <a:r>
              <a:rPr lang="en-US" sz="2800" dirty="0"/>
              <a:t> </a:t>
            </a:r>
            <a:r>
              <a:rPr lang="en-US" sz="2800" dirty="0" err="1"/>
              <a:t>pandang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kredibilitas</a:t>
            </a:r>
            <a:r>
              <a:rPr lang="en-US" sz="2800" dirty="0"/>
              <a:t> </a:t>
            </a:r>
            <a:r>
              <a:rPr lang="en-US" sz="2800" dirty="0" err="1"/>
              <a:t>pembicara</a:t>
            </a:r>
            <a:r>
              <a:rPr lang="en-US" sz="2800" dirty="0"/>
              <a:t>. </a:t>
            </a:r>
            <a:r>
              <a:rPr lang="en-US" sz="2800" dirty="0" err="1"/>
              <a:t>Perhatikan</a:t>
            </a:r>
            <a:r>
              <a:rPr lang="en-US" sz="2800" dirty="0"/>
              <a:t> </a:t>
            </a:r>
            <a:r>
              <a:rPr lang="en-US" sz="2800" dirty="0" err="1"/>
              <a:t>pembicara</a:t>
            </a:r>
            <a:r>
              <a:rPr lang="en-US" sz="2800" dirty="0"/>
              <a:t> yang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mewarnai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yang </a:t>
            </a:r>
            <a:r>
              <a:rPr lang="en-US" sz="2800" dirty="0" err="1"/>
              <a:t>disampaikan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berhati-hati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selalu</a:t>
            </a:r>
            <a:r>
              <a:rPr lang="en-US" sz="2800" dirty="0"/>
              <a:t> </a:t>
            </a:r>
            <a:r>
              <a:rPr lang="en-US" sz="2800" dirty="0" err="1"/>
              <a:t>memisahkan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opini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fakta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57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1645</Words>
  <Application>Microsoft Office PowerPoint</Application>
  <PresentationFormat>Widescreen</PresentationFormat>
  <Paragraphs>83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Alegreya Sans</vt:lpstr>
      <vt:lpstr>Arial</vt:lpstr>
      <vt:lpstr>Calibri</vt:lpstr>
      <vt:lpstr>Calibri Light</vt:lpstr>
      <vt:lpstr>Wingdings</vt:lpstr>
      <vt:lpstr>Office Theme</vt:lpstr>
      <vt:lpstr>Keterampilan Mendengarkan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Berikut ada 3 tipe mendengarkan: </vt:lpstr>
      <vt:lpstr>PowerPoint Presentation</vt:lpstr>
      <vt:lpstr>PowerPoint Presentation</vt:lpstr>
      <vt:lpstr>PowerPoint Presentation</vt:lpstr>
      <vt:lpstr>PowerPoint Presentation</vt:lpstr>
      <vt:lpstr>Jenis-Jenis Mendengarkan</vt:lpstr>
      <vt:lpstr>Mendengarkan Ekstensif</vt:lpstr>
      <vt:lpstr>PowerPoint Presentation</vt:lpstr>
      <vt:lpstr>Mendengarkan Intensif </vt:lpstr>
      <vt:lpstr>Proses mendengarkan</vt:lpstr>
      <vt:lpstr>Menerima</vt:lpstr>
      <vt:lpstr>Menafsirkan</vt:lpstr>
      <vt:lpstr>Mengingat</vt:lpstr>
      <vt:lpstr>Mengevaluasi</vt:lpstr>
      <vt:lpstr>Merespon</vt:lpstr>
      <vt:lpstr>PowerPoint Presentation</vt:lpstr>
      <vt:lpstr>Mendengarkan yang efektif</vt:lpstr>
      <vt:lpstr>PowerPoint Presentation</vt:lpstr>
      <vt:lpstr>PowerPoint Presentation</vt:lpstr>
      <vt:lpstr>Mengingat betapa pentingnya kebiasaan mendengar yang baik, maka ada beberapa saran agar dalam mendengarkan berlangsung secara efektif, antara lain: </vt:lpstr>
      <vt:lpstr>Kebiasaan sebagai pendengar yang efektif akan menghasilkan beberapa hal yang positif, antara lain: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Arin</dc:creator>
  <cp:lastModifiedBy>Arin</cp:lastModifiedBy>
  <cp:revision>42</cp:revision>
  <dcterms:created xsi:type="dcterms:W3CDTF">2019-10-20T05:34:14Z</dcterms:created>
  <dcterms:modified xsi:type="dcterms:W3CDTF">2019-11-04T07:15:45Z</dcterms:modified>
</cp:coreProperties>
</file>