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1CF"/>
    <a:srgbClr val="EF93C4"/>
    <a:srgbClr val="F9E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55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7605B-D70B-406C-995E-735E8B3F2DF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9243-3C3C-4F0B-B79D-203CEB92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4032-991F-7AD9-E05A-0477F94E0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F63F8-5B7A-64FE-13FB-BB46924F3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1B2E-8F6F-CC34-A548-31D625C4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FCFDF-B67F-BCE6-308A-87145CC4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699F8-0D86-84A6-CC68-A0048C92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7A9A-D8B8-CD31-8230-A80F18C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79398-C4C2-2D65-8088-6332F124A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11865-C92F-0F15-FF83-2024FDF0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9437-DA28-A6C3-66E3-956F2BEF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C7A10-A1D4-587B-D983-C180A2ED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E980D-8374-D185-3524-F9D997B6D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434B3-5B32-FBE4-33EA-14D65DF2F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72462-EE8E-B06A-23E3-59C70576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22A0E-C1AC-3D6A-DCB5-C628C8F4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91BB-03C3-CD69-9465-416BB85B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8288-45D5-4896-4B31-0DAFF16D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31F2-D0BF-DF2E-D5D0-EEFD755B1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F37F0-D57E-24C7-C5E4-78AA3AB6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82769-F3AA-E8D3-86AA-4A64629B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445AD-41B9-9EFE-1569-86F4E72D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D79D-A86B-99FD-131B-8C0CD876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08AFF-E955-3A54-8C76-FAD2EBE2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50B5F-E7AE-3618-47DC-DA48D5B8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81F8-75D6-ECFC-136E-7F3ACD33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845B-A3B4-0E5E-49C2-E3707924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6747-814E-21E5-6BBF-455450D6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DD6C-EE16-0907-B62D-B5B30B7A3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C0524-4397-0CFA-C670-177F49235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49F00-7771-17E4-4966-4027CE53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456E0-D37A-54A8-4232-49850EB8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11BD8-E1FB-B51C-4377-98944F05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C185-67E3-BC76-9E65-784D1CBA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C4E9C-9C29-0C6D-1A7D-2F260AD9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0C88-8CDC-0729-EC1E-ED4186931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2D65A-A93B-8435-0ED0-9578E635B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3538C-E42C-D001-9512-ED68968DB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65AAF-9D72-27F8-61C7-FC2EF0CC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A48C9-00F8-87AE-BB77-6098FA7E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D74BC-48BC-AE98-B214-C6E9DBF4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FB30-1690-7C31-396D-014B508E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B6162-789E-A4C2-847D-FDE979A9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1036F-7337-3A78-3872-D3370C32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CB52F-E0DD-415C-9C3B-A045180A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7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C6065-F35F-710C-E6B1-47D6DCD2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C8D02-0164-51B3-3941-E170676C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E6D8-9AE7-2713-465D-8792267B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75D5-7F4B-266A-ECCD-59BAF45F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505A-C468-142E-7F7F-207C5991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434E8-B683-AF00-C707-946DA6D83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C9BF5-C338-4AE7-9500-F7885888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DA073-9666-9B6E-4D83-F3F1D01B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E7DF-B272-2DF7-DFAC-1FCD922D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78D3-F2F8-2642-73B4-D20EC436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69F61-F95F-D441-6A4D-37154A127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484D-1E1F-5D5B-B65C-8C599D90A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579D9-B2B3-C193-A790-2C4FE911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202BF-48C1-E1EB-483E-9C62FF70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EC0D7-206F-B59A-50C4-AADA7C48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13C82-FD46-7673-7677-B35EB136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BF8B-D2BC-111B-44C5-85B580EB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2C45-ED25-5006-5000-38594EB4E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538C24-E54A-4428-8CCB-04D143B1B6E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FFBD-15C7-BD96-20B1-313F6B92B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24D5E-666B-7293-5FEE-C05DDDC0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95EE42-D3DB-4F96-AB0C-34F989A65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0.png"/><Relationship Id="rId18" Type="http://schemas.openxmlformats.org/officeDocument/2006/relationships/image" Target="../media/image134.png"/><Relationship Id="rId26" Type="http://schemas.openxmlformats.org/officeDocument/2006/relationships/image" Target="../media/image1170.png"/><Relationship Id="rId3" Type="http://schemas.openxmlformats.org/officeDocument/2006/relationships/image" Target="../media/image121.png"/><Relationship Id="rId21" Type="http://schemas.openxmlformats.org/officeDocument/2006/relationships/image" Target="../media/image1160.png"/><Relationship Id="rId7" Type="http://schemas.openxmlformats.org/officeDocument/2006/relationships/image" Target="../media/image125.png"/><Relationship Id="rId12" Type="http://schemas.openxmlformats.org/officeDocument/2006/relationships/image" Target="../media/image129.png"/><Relationship Id="rId17" Type="http://schemas.openxmlformats.org/officeDocument/2006/relationships/image" Target="../media/image133.png"/><Relationship Id="rId25" Type="http://schemas.openxmlformats.org/officeDocument/2006/relationships/image" Target="../media/image1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8.png"/><Relationship Id="rId24" Type="http://schemas.openxmlformats.org/officeDocument/2006/relationships/image" Target="../media/image137.png"/><Relationship Id="rId5" Type="http://schemas.openxmlformats.org/officeDocument/2006/relationships/image" Target="../media/image123.png"/><Relationship Id="rId15" Type="http://schemas.openxmlformats.org/officeDocument/2006/relationships/image" Target="../media/image131.png"/><Relationship Id="rId23" Type="http://schemas.openxmlformats.org/officeDocument/2006/relationships/image" Target="../media/image136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120.png"/><Relationship Id="rId14" Type="http://schemas.openxmlformats.org/officeDocument/2006/relationships/image" Target="../media/image1140.png"/><Relationship Id="rId22" Type="http://schemas.openxmlformats.org/officeDocument/2006/relationships/image" Target="../media/image135.png"/><Relationship Id="rId27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3.png"/><Relationship Id="rId4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3.png"/><Relationship Id="rId4" Type="http://schemas.openxmlformats.org/officeDocument/2006/relationships/image" Target="../media/image1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15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66.emf"/><Relationship Id="rId4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3.png"/><Relationship Id="rId7" Type="http://schemas.openxmlformats.org/officeDocument/2006/relationships/image" Target="../media/image144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82.png"/><Relationship Id="rId3" Type="http://schemas.openxmlformats.org/officeDocument/2006/relationships/image" Target="../media/image178.png"/><Relationship Id="rId12" Type="http://schemas.openxmlformats.org/officeDocument/2006/relationships/image" Target="../media/image1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0.png"/><Relationship Id="rId10" Type="http://schemas.openxmlformats.org/officeDocument/2006/relationships/image" Target="../media/image179.png"/><Relationship Id="rId9" Type="http://schemas.openxmlformats.org/officeDocument/2006/relationships/image" Target="../media/image17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tmp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53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2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emf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8" Type="http://schemas.openxmlformats.org/officeDocument/2006/relationships/image" Target="../media/image37.png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image" Target="../media/image93.png"/><Relationship Id="rId21" Type="http://schemas.openxmlformats.org/officeDocument/2006/relationships/image" Target="../media/image106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image" Target="../media/image92.png"/><Relationship Id="rId20" Type="http://schemas.openxmlformats.org/officeDocument/2006/relationships/image" Target="../media/image105.png"/><Relationship Id="rId29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24" Type="http://schemas.openxmlformats.org/officeDocument/2006/relationships/image" Target="../media/image1000.png"/><Relationship Id="rId5" Type="http://schemas.openxmlformats.org/officeDocument/2006/relationships/image" Target="../media/image95.png"/><Relationship Id="rId15" Type="http://schemas.openxmlformats.org/officeDocument/2006/relationships/image" Target="../media/image104.png"/><Relationship Id="rId23" Type="http://schemas.openxmlformats.org/officeDocument/2006/relationships/image" Target="../media/image108.png"/><Relationship Id="rId28" Type="http://schemas.openxmlformats.org/officeDocument/2006/relationships/image" Target="../media/image112.png"/><Relationship Id="rId10" Type="http://schemas.openxmlformats.org/officeDocument/2006/relationships/image" Target="../media/image930.png"/><Relationship Id="rId19" Type="http://schemas.openxmlformats.org/officeDocument/2006/relationships/image" Target="../media/image97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Relationship Id="rId22" Type="http://schemas.openxmlformats.org/officeDocument/2006/relationships/image" Target="../media/image107.png"/><Relationship Id="rId27" Type="http://schemas.openxmlformats.org/officeDocument/2006/relationships/image" Target="../media/image111.png"/><Relationship Id="rId30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3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ful blocks with numbers on them&#10;&#10;Description automatically generated">
            <a:extLst>
              <a:ext uri="{FF2B5EF4-FFF2-40B4-BE49-F238E27FC236}">
                <a16:creationId xmlns:a16="http://schemas.microsoft.com/office/drawing/2014/main" id="{7B008FD9-3B24-1BDC-F44B-44AFD9793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r="25399"/>
          <a:stretch/>
        </p:blipFill>
        <p:spPr>
          <a:xfrm>
            <a:off x="7071360" y="0"/>
            <a:ext cx="512064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986E2E-9023-14A8-9BD3-51F52E473182}"/>
              </a:ext>
            </a:extLst>
          </p:cNvPr>
          <p:cNvGrpSpPr/>
          <p:nvPr/>
        </p:nvGrpSpPr>
        <p:grpSpPr>
          <a:xfrm>
            <a:off x="220869" y="2712494"/>
            <a:ext cx="6265482" cy="1141050"/>
            <a:chOff x="550275" y="541061"/>
            <a:chExt cx="3462226" cy="5938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4522DC-D262-4ED9-D879-5224A3654A27}"/>
                </a:ext>
              </a:extLst>
            </p:cNvPr>
            <p:cNvGrpSpPr/>
            <p:nvPr/>
          </p:nvGrpSpPr>
          <p:grpSpPr>
            <a:xfrm>
              <a:off x="550275" y="545950"/>
              <a:ext cx="3462226" cy="588958"/>
              <a:chOff x="550275" y="545950"/>
              <a:chExt cx="3462226" cy="5889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B17566-601B-11F8-6ACB-CFEE32F5A87A}"/>
                  </a:ext>
                </a:extLst>
              </p:cNvPr>
              <p:cNvSpPr/>
              <p:nvPr/>
            </p:nvSpPr>
            <p:spPr>
              <a:xfrm>
                <a:off x="947521" y="545950"/>
                <a:ext cx="2728971" cy="588958"/>
              </a:xfrm>
              <a:prstGeom prst="rect">
                <a:avLst/>
              </a:prstGeom>
              <a:solidFill>
                <a:srgbClr val="CFF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5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F93E9-AD1B-9D8F-1E64-2BF4F94C6E31}"/>
                  </a:ext>
                </a:extLst>
              </p:cNvPr>
              <p:cNvSpPr txBox="1"/>
              <p:nvPr/>
            </p:nvSpPr>
            <p:spPr>
              <a:xfrm>
                <a:off x="550275" y="591480"/>
                <a:ext cx="3462226" cy="528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spc="50" dirty="0"/>
                  <a:t>BILANGAN</a:t>
                </a:r>
                <a:endParaRPr lang="en-GB" sz="6000" b="1" spc="50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63BB44-3A70-889D-CBC5-ED053967E7CB}"/>
                </a:ext>
              </a:extLst>
            </p:cNvPr>
            <p:cNvSpPr/>
            <p:nvPr/>
          </p:nvSpPr>
          <p:spPr>
            <a:xfrm>
              <a:off x="3676492" y="541061"/>
              <a:ext cx="37951" cy="579010"/>
            </a:xfrm>
            <a:prstGeom prst="rect">
              <a:avLst/>
            </a:prstGeom>
            <a:gradFill>
              <a:gsLst>
                <a:gs pos="100000">
                  <a:schemeClr val="accent5">
                    <a:lumMod val="50000"/>
                  </a:schemeClr>
                </a:gs>
                <a:gs pos="100000">
                  <a:schemeClr val="accent6">
                    <a:lumMod val="95000"/>
                    <a:lumOff val="5000"/>
                  </a:schemeClr>
                </a:gs>
                <a:gs pos="100000">
                  <a:srgbClr val="C0000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008B4-81A6-75E6-3F62-25E71ECEE2A9}"/>
              </a:ext>
            </a:extLst>
          </p:cNvPr>
          <p:cNvGrpSpPr/>
          <p:nvPr/>
        </p:nvGrpSpPr>
        <p:grpSpPr>
          <a:xfrm>
            <a:off x="361869" y="836024"/>
            <a:ext cx="2997190" cy="1599728"/>
            <a:chOff x="55507" y="128083"/>
            <a:chExt cx="1801687" cy="817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D52255-D553-4118-209E-C2C784414419}"/>
                </a:ext>
              </a:extLst>
            </p:cNvPr>
            <p:cNvSpPr/>
            <p:nvPr/>
          </p:nvSpPr>
          <p:spPr>
            <a:xfrm>
              <a:off x="487554" y="171648"/>
              <a:ext cx="1366364" cy="3868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C26529-1E87-BD64-1CD8-BA70EA2B4CD7}"/>
                </a:ext>
              </a:extLst>
            </p:cNvPr>
            <p:cNvSpPr txBox="1"/>
            <p:nvPr/>
          </p:nvSpPr>
          <p:spPr>
            <a:xfrm>
              <a:off x="692234" y="128083"/>
              <a:ext cx="1164960" cy="42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pc="50" dirty="0">
                  <a:solidFill>
                    <a:schemeClr val="bg1">
                      <a:lumMod val="95000"/>
                    </a:schemeClr>
                  </a:solidFill>
                </a:rPr>
                <a:t>BAB 1 </a:t>
              </a:r>
              <a:endParaRPr lang="id-ID" sz="4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BC041C-7EFD-9CDA-820C-309E09ABC694}"/>
                </a:ext>
              </a:extLst>
            </p:cNvPr>
            <p:cNvSpPr/>
            <p:nvPr/>
          </p:nvSpPr>
          <p:spPr>
            <a:xfrm>
              <a:off x="487554" y="558531"/>
              <a:ext cx="432046" cy="3868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2CF220-80CE-FA6D-FCB8-1C71E5DA4F4B}"/>
                </a:ext>
              </a:extLst>
            </p:cNvPr>
            <p:cNvSpPr/>
            <p:nvPr/>
          </p:nvSpPr>
          <p:spPr>
            <a:xfrm>
              <a:off x="55507" y="171650"/>
              <a:ext cx="432046" cy="386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6F85A13-FB38-2356-F090-448599AF8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4426" y="183451"/>
            <a:ext cx="2390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Distributif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36"/>
              <p:cNvSpPr/>
              <p:nvPr/>
            </p:nvSpPr>
            <p:spPr>
              <a:xfrm>
                <a:off x="300852" y="878934"/>
                <a:ext cx="5175161" cy="97686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algn="ctr"/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2" y="878934"/>
                <a:ext cx="5175161" cy="976860"/>
              </a:xfrm>
              <a:prstGeom prst="roundRect">
                <a:avLst/>
              </a:prstGeom>
              <a:blipFill>
                <a:blip r:embed="rId3"/>
                <a:stretch>
                  <a:fillRect b="-18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67608" y="933918"/>
            <a:ext cx="1048385" cy="664279"/>
            <a:chOff x="4250705" y="700438"/>
            <a:chExt cx="786289" cy="49820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0E3424-FD6A-83D5-1943-AB5D916CF410}"/>
                </a:ext>
              </a:extLst>
            </p:cNvPr>
            <p:cNvSpPr txBox="1"/>
            <p:nvPr/>
          </p:nvSpPr>
          <p:spPr>
            <a:xfrm>
              <a:off x="4250705" y="700438"/>
              <a:ext cx="786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dirty="0" err="1">
                  <a:latin typeface="Times New Roman" pitchFamily="18" charset="0"/>
                  <a:cs typeface="Times New Roman" pitchFamily="18" charset="0"/>
                </a:rPr>
                <a:t>contoh</a:t>
              </a:r>
              <a:endParaRPr lang="en-ID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AEF71F29-D870-F8AB-E3FF-C2D47C8CAED6}"/>
                </a:ext>
              </a:extLst>
            </p:cNvPr>
            <p:cNvSpPr/>
            <p:nvPr/>
          </p:nvSpPr>
          <p:spPr>
            <a:xfrm>
              <a:off x="4348394" y="852398"/>
              <a:ext cx="688600" cy="34624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73EF4EF1-57F0-5CD1-BE97-88BF514E52D1}"/>
                  </a:ext>
                </a:extLst>
              </p:cNvPr>
              <p:cNvSpPr/>
              <p:nvPr/>
            </p:nvSpPr>
            <p:spPr>
              <a:xfrm>
                <a:off x="7037839" y="711221"/>
                <a:ext cx="4955365" cy="13178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D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20+3</m:t>
                          </m:r>
                        </m:e>
                      </m:d>
                    </m:oMath>
                  </m:oMathPara>
                </a14:m>
                <a:endParaRPr lang="en-ID" sz="2000" dirty="0">
                  <a:solidFill>
                    <a:schemeClr val="tx1"/>
                  </a:solidFill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D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D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20</m:t>
                          </m:r>
                        </m:e>
                      </m:d>
                      <m:r>
                        <a:rPr lang="en-ID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+[</m:t>
                      </m:r>
                      <m:d>
                        <m:dPr>
                          <m:ctrlP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−7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D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3]</m:t>
                      </m:r>
                    </m:oMath>
                  </m:oMathPara>
                </a14:m>
                <a:endParaRPr lang="en-ID" sz="20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1081061" algn="just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−140</m:t>
                        </m:r>
                      </m:e>
                    </m:d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e>
                    </m:d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=−161</m:t>
                    </m:r>
                  </m:oMath>
                </a14:m>
                <a:endParaRPr lang="en-ID" sz="20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73EF4EF1-57F0-5CD1-BE97-88BF514E5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839" y="711221"/>
                <a:ext cx="4955365" cy="13178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E92FD2F-972A-E2AF-8EFB-18503909119B}"/>
              </a:ext>
            </a:extLst>
          </p:cNvPr>
          <p:cNvSpPr/>
          <p:nvPr/>
        </p:nvSpPr>
        <p:spPr>
          <a:xfrm>
            <a:off x="179682" y="2271707"/>
            <a:ext cx="3262385" cy="50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.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Pembagian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C6529C-83EE-33D4-2B22-2D330EDFBC27}"/>
                  </a:ext>
                </a:extLst>
              </p:cNvPr>
              <p:cNvSpPr txBox="1"/>
              <p:nvPr/>
            </p:nvSpPr>
            <p:spPr>
              <a:xfrm>
                <a:off x="325984" y="2820069"/>
                <a:ext cx="6400800" cy="1427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Seperti pada bilangan cacah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operasi pembagian pada bilangan </a:t>
                </a:r>
                <a:r>
                  <a:rPr lang="fi-F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 merupakan lawan dari operasi perkalian.</a:t>
                </a:r>
              </a:p>
              <a:p>
                <a:r>
                  <a:rPr lang="fi-F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 umum ditulis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i-FI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i-FI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fi-FI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i-FI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i-FI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i-FI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i-FI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atau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i-FI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jika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i-F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i-FI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C6529C-83EE-33D4-2B22-2D330EDF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" y="2820069"/>
                <a:ext cx="6400800" cy="1427570"/>
              </a:xfrm>
              <a:prstGeom prst="rect">
                <a:avLst/>
              </a:prstGeom>
              <a:blipFill>
                <a:blip r:embed="rId5"/>
                <a:stretch>
                  <a:fillRect l="-952" t="-2564" b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736211" y="2524191"/>
            <a:ext cx="4774823" cy="3181844"/>
            <a:chOff x="5124946" y="1480766"/>
            <a:chExt cx="3581117" cy="2386383"/>
          </a:xfrm>
        </p:grpSpPr>
        <p:sp>
          <p:nvSpPr>
            <p:cNvPr id="23" name="Rectangular Callout 29">
              <a:extLst>
                <a:ext uri="{FF2B5EF4-FFF2-40B4-BE49-F238E27FC236}">
                  <a16:creationId xmlns:a16="http://schemas.microsoft.com/office/drawing/2014/main" id="{8ABD5900-88C6-E1FE-E5DC-6DAD529890B7}"/>
                </a:ext>
              </a:extLst>
            </p:cNvPr>
            <p:cNvSpPr/>
            <p:nvPr/>
          </p:nvSpPr>
          <p:spPr>
            <a:xfrm>
              <a:off x="5124946" y="1480766"/>
              <a:ext cx="3581117" cy="2386383"/>
            </a:xfrm>
            <a:prstGeom prst="wedgeRectCallout">
              <a:avLst>
                <a:gd name="adj1" fmla="val -68911"/>
                <a:gd name="adj2" fmla="val -8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ACC0CD-9742-8763-C57F-EA0E5E5DCBC7}"/>
                </a:ext>
              </a:extLst>
            </p:cNvPr>
            <p:cNvGrpSpPr/>
            <p:nvPr/>
          </p:nvGrpSpPr>
          <p:grpSpPr>
            <a:xfrm>
              <a:off x="5317012" y="1532945"/>
              <a:ext cx="1397008" cy="1163930"/>
              <a:chOff x="7108739" y="611690"/>
              <a:chExt cx="1862677" cy="142625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18FBB76-595E-5F10-7787-D4982B88A873}"/>
                      </a:ext>
                    </a:extLst>
                  </p:cNvPr>
                  <p:cNvSpPr txBox="1"/>
                  <p:nvPr/>
                </p:nvSpPr>
                <p:spPr>
                  <a:xfrm>
                    <a:off x="7115170" y="611690"/>
                    <a:ext cx="1204176" cy="339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÷2=3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18FBB76-595E-5F10-7787-D4982B88A8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5170" y="611690"/>
                    <a:ext cx="1204176" cy="3394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D95F145-26E3-DBD4-8E36-1AE83D84EDB2}"/>
                  </a:ext>
                </a:extLst>
              </p:cNvPr>
              <p:cNvCxnSpPr/>
              <p:nvPr/>
            </p:nvCxnSpPr>
            <p:spPr>
              <a:xfrm>
                <a:off x="7296818" y="904209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DCFCA3F-017F-5FF0-AB93-9BC261E0FCE3}"/>
                  </a:ext>
                </a:extLst>
              </p:cNvPr>
              <p:cNvCxnSpPr/>
              <p:nvPr/>
            </p:nvCxnSpPr>
            <p:spPr>
              <a:xfrm>
                <a:off x="7710845" y="904209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41164E1-9E50-DD0C-F73C-D7BE05CEA0C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5170" y="1102519"/>
                    <a:ext cx="415498" cy="339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41164E1-9E50-DD0C-F73C-D7BE05CEA0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5170" y="1102519"/>
                    <a:ext cx="415498" cy="33942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82474D8-6729-674E-FF6F-BCFBE2B8B9A8}"/>
                      </a:ext>
                    </a:extLst>
                  </p:cNvPr>
                  <p:cNvSpPr txBox="1"/>
                  <p:nvPr/>
                </p:nvSpPr>
                <p:spPr>
                  <a:xfrm>
                    <a:off x="7519148" y="1092792"/>
                    <a:ext cx="415498" cy="339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82474D8-6729-674E-FF6F-BCFBE2B8B9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9148" y="1092792"/>
                    <a:ext cx="415498" cy="33942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CFC308-E768-8B0D-5782-D8ED0C089DD1}"/>
                      </a:ext>
                    </a:extLst>
                  </p:cNvPr>
                  <p:cNvSpPr/>
                  <p:nvPr/>
                </p:nvSpPr>
                <p:spPr>
                  <a:xfrm>
                    <a:off x="7108739" y="1408221"/>
                    <a:ext cx="1862677" cy="6297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Kesimpulan: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=(+)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CFC308-E768-8B0D-5782-D8ED0C089D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8739" y="1408221"/>
                    <a:ext cx="1862677" cy="62971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20238" b="-261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C884F5A-19E0-2049-C871-8A38E687D218}"/>
                      </a:ext>
                    </a:extLst>
                  </p:cNvPr>
                  <p:cNvSpPr txBox="1"/>
                  <p:nvPr/>
                </p:nvSpPr>
                <p:spPr>
                  <a:xfrm>
                    <a:off x="7929838" y="1092792"/>
                    <a:ext cx="415498" cy="339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C884F5A-19E0-2049-C871-8A38E687D2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9838" y="1092792"/>
                    <a:ext cx="415498" cy="33942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25111A9-E89F-24E0-70E7-EB165EDABEEA}"/>
                  </a:ext>
                </a:extLst>
              </p:cNvPr>
              <p:cNvCxnSpPr/>
              <p:nvPr/>
            </p:nvCxnSpPr>
            <p:spPr>
              <a:xfrm>
                <a:off x="8121533" y="904209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4CD774E-5E82-1A7D-C41C-1CA2884F1F58}"/>
                </a:ext>
              </a:extLst>
            </p:cNvPr>
            <p:cNvGrpSpPr/>
            <p:nvPr/>
          </p:nvGrpSpPr>
          <p:grpSpPr>
            <a:xfrm>
              <a:off x="7140922" y="1532945"/>
              <a:ext cx="1381499" cy="1083295"/>
              <a:chOff x="9540618" y="611690"/>
              <a:chExt cx="1841999" cy="144439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6B16E63-0927-268C-437C-3ED4876FF832}"/>
                      </a:ext>
                    </a:extLst>
                  </p:cNvPr>
                  <p:cNvSpPr txBox="1"/>
                  <p:nvPr/>
                </p:nvSpPr>
                <p:spPr>
                  <a:xfrm>
                    <a:off x="9542318" y="611690"/>
                    <a:ext cx="17420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=−3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6B16E63-0927-268C-437C-3ED4876FF8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2318" y="611690"/>
                    <a:ext cx="174201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26191E2-8716-E853-029C-55840DC2D618}"/>
                  </a:ext>
                </a:extLst>
              </p:cNvPr>
              <p:cNvCxnSpPr/>
              <p:nvPr/>
            </p:nvCxnSpPr>
            <p:spPr>
              <a:xfrm>
                <a:off x="9748242" y="904209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8BA4FEE-6BA1-2DAC-4E1C-FCE2E01DB3D4}"/>
                  </a:ext>
                </a:extLst>
              </p:cNvPr>
              <p:cNvCxnSpPr/>
              <p:nvPr/>
            </p:nvCxnSpPr>
            <p:spPr>
              <a:xfrm>
                <a:off x="10271103" y="904209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DACFAC5-3DBF-E35E-E3E5-7E0995DA36DC}"/>
                  </a:ext>
                </a:extLst>
              </p:cNvPr>
              <p:cNvCxnSpPr/>
              <p:nvPr/>
            </p:nvCxnSpPr>
            <p:spPr>
              <a:xfrm>
                <a:off x="10962540" y="904209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A7A4D9C-F5D0-D928-9E18-26DD65EC3B80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618" y="1101566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A7A4D9C-F5D0-D928-9E18-26DD65EC3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618" y="1101566"/>
                    <a:ext cx="41549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785BF1E-C569-495C-5AE5-C311A9FA960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0943" y="1101566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785BF1E-C569-495C-5AE5-C311A9FA96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0943" y="1101566"/>
                    <a:ext cx="41549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EC81A14-5832-D718-8392-E14638F0CE6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3561" y="1106441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EC81A14-5832-D718-8392-E14638F0CE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3561" y="1106441"/>
                    <a:ext cx="41549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752F2284-66A5-F0C5-A883-1150B1C5C153}"/>
                      </a:ext>
                    </a:extLst>
                  </p:cNvPr>
                  <p:cNvSpPr/>
                  <p:nvPr/>
                </p:nvSpPr>
                <p:spPr>
                  <a:xfrm>
                    <a:off x="9542318" y="1388153"/>
                    <a:ext cx="1840299" cy="6679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Kesimpulan: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=(−)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752F2284-66A5-F0C5-A883-1150B1C5C1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2318" y="1388153"/>
                    <a:ext cx="1840299" cy="66793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21951" b="-268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3419B8D-1320-7EA0-9D54-395E0F917B29}"/>
                </a:ext>
              </a:extLst>
            </p:cNvPr>
            <p:cNvGrpSpPr/>
            <p:nvPr/>
          </p:nvGrpSpPr>
          <p:grpSpPr>
            <a:xfrm>
              <a:off x="5251888" y="2694029"/>
              <a:ext cx="1494892" cy="1020721"/>
              <a:chOff x="6967313" y="2105398"/>
              <a:chExt cx="2122386" cy="147025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490602C-2FA8-655E-073D-0755DB225F87}"/>
                      </a:ext>
                    </a:extLst>
                  </p:cNvPr>
                  <p:cNvSpPr txBox="1"/>
                  <p:nvPr/>
                </p:nvSpPr>
                <p:spPr>
                  <a:xfrm>
                    <a:off x="6967313" y="2105398"/>
                    <a:ext cx="1847215" cy="398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−6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×(−2)=3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490602C-2FA8-655E-073D-0755DB225F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7313" y="2105398"/>
                    <a:ext cx="1847215" cy="39899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DA012745-8140-5AA6-155F-9098F0EF8216}"/>
                  </a:ext>
                </a:extLst>
              </p:cNvPr>
              <p:cNvCxnSpPr/>
              <p:nvPr/>
            </p:nvCxnSpPr>
            <p:spPr>
              <a:xfrm>
                <a:off x="7265102" y="2478061"/>
                <a:ext cx="0" cy="27432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396EB797-A715-B792-157C-AD08FD0BA692}"/>
                  </a:ext>
                </a:extLst>
              </p:cNvPr>
              <p:cNvCxnSpPr/>
              <p:nvPr/>
            </p:nvCxnSpPr>
            <p:spPr>
              <a:xfrm>
                <a:off x="7939161" y="2478061"/>
                <a:ext cx="0" cy="27432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0628F437-D04F-992C-2FE1-E2B94882F772}"/>
                  </a:ext>
                </a:extLst>
              </p:cNvPr>
              <p:cNvCxnSpPr/>
              <p:nvPr/>
            </p:nvCxnSpPr>
            <p:spPr>
              <a:xfrm>
                <a:off x="8598491" y="2478061"/>
                <a:ext cx="0" cy="27432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C58EA75-C73A-5843-5678-5A5E62CFC7F0}"/>
                      </a:ext>
                    </a:extLst>
                  </p:cNvPr>
                  <p:cNvSpPr txBox="1"/>
                  <p:nvPr/>
                </p:nvSpPr>
                <p:spPr>
                  <a:xfrm>
                    <a:off x="6994804" y="2632408"/>
                    <a:ext cx="442430" cy="398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C58EA75-C73A-5843-5678-5A5E62CFC7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4804" y="2632408"/>
                    <a:ext cx="442430" cy="3989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DFAEC59-0EF9-40CC-5E28-70EABDDAE198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491" y="2632408"/>
                    <a:ext cx="442430" cy="398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DFAEC59-0EF9-40CC-5E28-70EABDDAE1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491" y="2632408"/>
                    <a:ext cx="442430" cy="39899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E080DA8-5BF4-6E97-4A0A-B2DBCD1BBA09}"/>
                      </a:ext>
                    </a:extLst>
                  </p:cNvPr>
                  <p:cNvSpPr txBox="1"/>
                  <p:nvPr/>
                </p:nvSpPr>
                <p:spPr>
                  <a:xfrm>
                    <a:off x="8302830" y="2609834"/>
                    <a:ext cx="442430" cy="398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E080DA8-5BF4-6E97-4A0A-B2DBCD1BBA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2830" y="2609834"/>
                    <a:ext cx="442430" cy="39899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64869D5-1224-23EB-1949-26532E2B71D3}"/>
                      </a:ext>
                    </a:extLst>
                  </p:cNvPr>
                  <p:cNvSpPr/>
                  <p:nvPr/>
                </p:nvSpPr>
                <p:spPr>
                  <a:xfrm>
                    <a:off x="7130009" y="3053873"/>
                    <a:ext cx="1959690" cy="521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Kesimpulan: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=(+)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64869D5-1224-23EB-1949-26532E2B71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0009" y="3053873"/>
                    <a:ext cx="1959690" cy="52177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t="-50847" b="-5762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0DB4411-3EF6-0835-16F5-C54A115393F1}"/>
                </a:ext>
              </a:extLst>
            </p:cNvPr>
            <p:cNvGrpSpPr/>
            <p:nvPr/>
          </p:nvGrpSpPr>
          <p:grpSpPr>
            <a:xfrm>
              <a:off x="7102118" y="2663273"/>
              <a:ext cx="1420304" cy="1013893"/>
              <a:chOff x="9488881" y="2105398"/>
              <a:chExt cx="1893834" cy="139101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B9B1171-8723-54BF-BA9E-09ACBFF6A848}"/>
                      </a:ext>
                    </a:extLst>
                  </p:cNvPr>
                  <p:cNvSpPr txBox="1"/>
                  <p:nvPr/>
                </p:nvSpPr>
                <p:spPr>
                  <a:xfrm>
                    <a:off x="9488881" y="2105398"/>
                    <a:ext cx="1734087" cy="380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−6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=−3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B9B1171-8723-54BF-BA9E-09ACBFF6A8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8881" y="2105398"/>
                    <a:ext cx="1734087" cy="38002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5306AED-381E-A9C0-680E-84FDB30FC32B}"/>
                  </a:ext>
                </a:extLst>
              </p:cNvPr>
              <p:cNvCxnSpPr/>
              <p:nvPr/>
            </p:nvCxnSpPr>
            <p:spPr>
              <a:xfrm>
                <a:off x="9717674" y="2420850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4E888C0-7BCC-8FA4-9DCD-C64DA92165C2}"/>
                  </a:ext>
                </a:extLst>
              </p:cNvPr>
              <p:cNvCxnSpPr/>
              <p:nvPr/>
            </p:nvCxnSpPr>
            <p:spPr>
              <a:xfrm>
                <a:off x="10327234" y="2420850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7B2C0A9-731C-F913-9D42-CDAC47A833A1}"/>
                  </a:ext>
                </a:extLst>
              </p:cNvPr>
              <p:cNvCxnSpPr/>
              <p:nvPr/>
            </p:nvCxnSpPr>
            <p:spPr>
              <a:xfrm>
                <a:off x="10877380" y="2407202"/>
                <a:ext cx="0" cy="2743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08C8502D-AD1F-997A-FC81-F3F00331DEEB}"/>
                      </a:ext>
                    </a:extLst>
                  </p:cNvPr>
                  <p:cNvSpPr txBox="1"/>
                  <p:nvPr/>
                </p:nvSpPr>
                <p:spPr>
                  <a:xfrm>
                    <a:off x="9515602" y="2614040"/>
                    <a:ext cx="415519" cy="380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08C8502D-AD1F-997A-FC81-F3F00331DE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602" y="2614040"/>
                    <a:ext cx="415519" cy="38002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464E4AA-DB4B-3576-F73F-6D8E0018AD1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6696" y="2614040"/>
                    <a:ext cx="415519" cy="380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464E4AA-DB4B-3576-F73F-6D8E0018AD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6696" y="2614040"/>
                    <a:ext cx="415519" cy="38002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25D9DC9-56C4-D421-DF1F-BA86C3EE07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3501" y="2591465"/>
                    <a:ext cx="415519" cy="380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25D9DC9-56C4-D421-DF1F-BA86C3EE07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73501" y="2591465"/>
                    <a:ext cx="415519" cy="38002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B33E6320-CB11-E1FF-3B8B-22EF9379B2DD}"/>
                      </a:ext>
                    </a:extLst>
                  </p:cNvPr>
                  <p:cNvSpPr/>
                  <p:nvPr/>
                </p:nvSpPr>
                <p:spPr>
                  <a:xfrm>
                    <a:off x="9523560" y="2938223"/>
                    <a:ext cx="1859155" cy="5581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Kesimpulan: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=(−)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B33E6320-CB11-E1FF-3B8B-22EF9379B2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3560" y="2938223"/>
                    <a:ext cx="1859155" cy="55818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t="-37313" b="-4477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8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 animBg="1"/>
      <p:bldP spid="38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38905"/>
            <a:ext cx="6530103" cy="133309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7964" y="533154"/>
            <a:ext cx="5809968" cy="50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Berpangkat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Folded Corner 29"/>
              <p:cNvSpPr/>
              <p:nvPr/>
            </p:nvSpPr>
            <p:spPr>
              <a:xfrm>
                <a:off x="520989" y="1498601"/>
                <a:ext cx="9029412" cy="1046961"/>
              </a:xfrm>
              <a:prstGeom prst="foldedCorner">
                <a:avLst/>
              </a:prstGeom>
              <a:solidFill>
                <a:srgbClr val="EF93C4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berpangkat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menyatakan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penyederhanaan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perkalian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Misalnya</a:t>
                </a:r>
                <a:r>
                  <a:rPr lang="en-ID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× 2 × 2</a:t>
                </a:r>
                <a:r>
                  <a:rPr lang="en-ID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D" sz="2000" i="1" dirty="0">
                    <a:solidFill>
                      <a:schemeClr val="tx1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D" sz="20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30" name="Folded Corner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89" y="1498601"/>
                <a:ext cx="9029412" cy="1046961"/>
              </a:xfrm>
              <a:prstGeom prst="foldedCorner">
                <a:avLst/>
              </a:prstGeom>
              <a:blipFill>
                <a:blip r:embed="rId3"/>
                <a:stretch>
                  <a:fillRect l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9937E3A-64C2-8706-2D0E-9BFC2475E7FF}"/>
              </a:ext>
            </a:extLst>
          </p:cNvPr>
          <p:cNvSpPr/>
          <p:nvPr/>
        </p:nvSpPr>
        <p:spPr>
          <a:xfrm>
            <a:off x="304801" y="2672161"/>
            <a:ext cx="5096689" cy="46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 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Berpangkat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4C6451-F4CE-0FC8-A963-CE34B9E50636}"/>
                  </a:ext>
                </a:extLst>
              </p:cNvPr>
              <p:cNvSpPr txBox="1"/>
              <p:nvPr/>
            </p:nvSpPr>
            <p:spPr>
              <a:xfrm>
                <a:off x="325393" y="3590444"/>
                <a:ext cx="687625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Faktorkan (tulis dalam satu suku perkalian) bentuk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D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ID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solidFill>
                          <a:srgbClr val="231F2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ID" sz="20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i-FI" sz="2000" b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Jawab:</a:t>
                </a:r>
              </a:p>
              <a:p>
                <a:r>
                  <a:rPr lang="sv-SE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 sifat distributif, kita dapat menuliskan bentuk</a:t>
                </a:r>
              </a:p>
              <a:p>
                <a:endParaRPr lang="fi-FI" sz="2000" b="1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4C6451-F4CE-0FC8-A963-CE34B9E5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3" y="3590444"/>
                <a:ext cx="6876257" cy="1323439"/>
              </a:xfrm>
              <a:prstGeom prst="rect">
                <a:avLst/>
              </a:prstGeom>
              <a:blipFill>
                <a:blip r:embed="rId4"/>
                <a:stretch>
                  <a:fillRect l="-887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nip Single Corner Rectangle 1"/>
          <p:cNvSpPr/>
          <p:nvPr/>
        </p:nvSpPr>
        <p:spPr>
          <a:xfrm>
            <a:off x="419849" y="3135612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EE87E-9013-13A9-A6DE-C10C54920F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042" r="52444" b="18737"/>
          <a:stretch/>
        </p:blipFill>
        <p:spPr>
          <a:xfrm>
            <a:off x="9068893" y="-1"/>
            <a:ext cx="3145691" cy="685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" y="6237074"/>
            <a:ext cx="12192000" cy="633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28221" y="4716629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D" sz="24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D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D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3+1</m:t>
                        </m:r>
                      </m:sup>
                    </m:sSup>
                  </m:oMath>
                </a14:m>
                <a:endParaRPr lang="en-ID" sz="2400" dirty="0"/>
              </a:p>
              <a:p>
                <a:pPr marL="811193"/>
                <a:r>
                  <a:rPr lang="en-ID" sz="2400" dirty="0"/>
                  <a:t>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D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e>
                    </m:d>
                  </m:oMath>
                </a14:m>
                <a:endParaRPr lang="en-ID" sz="2400" dirty="0">
                  <a:ea typeface="Cambria Math" panose="02040503050406030204" pitchFamily="18" charset="0"/>
                </a:endParaRPr>
              </a:p>
              <a:p>
                <a:pPr marL="811193"/>
                <a:r>
                  <a:rPr lang="en-ID" sz="2400" dirty="0"/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</m:d>
                  </m:oMath>
                </a14:m>
                <a:endParaRPr lang="en-ID" sz="2400" dirty="0"/>
              </a:p>
              <a:p>
                <a:pPr marL="811193"/>
                <a:r>
                  <a:rPr lang="en-ID" sz="2400" dirty="0"/>
                  <a:t>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ID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21" y="4716629"/>
                <a:ext cx="6096000" cy="1569660"/>
              </a:xfrm>
              <a:prstGeom prst="rect">
                <a:avLst/>
              </a:prstGeom>
              <a:blipFill>
                <a:blip r:embed="rId8"/>
                <a:stretch>
                  <a:fillRect l="-30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964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19" grpId="0"/>
      <p:bldP spid="2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38905"/>
            <a:ext cx="5615703" cy="1490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751" y="549498"/>
            <a:ext cx="483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Pecahan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Lambangnya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1721" y="1498601"/>
            <a:ext cx="3111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Arti Nilai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Pecahan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598737-B33D-3A82-DFF4-CA9934645AF7}"/>
                  </a:ext>
                </a:extLst>
              </p:cNvPr>
              <p:cNvSpPr txBox="1"/>
              <p:nvPr/>
            </p:nvSpPr>
            <p:spPr>
              <a:xfrm>
                <a:off x="388469" y="2573068"/>
                <a:ext cx="11498731" cy="362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Tuti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mempunyai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diberikan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kepada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adiknya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Tuti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ingin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memberikan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2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bagian?</a:t>
                </a:r>
              </a:p>
              <a:p>
                <a:r>
                  <a:rPr lang="en-ID" sz="2200" b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Jawab: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arti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sebanyak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penyebut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menjadi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demikian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Selanjutnya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memilih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ID" sz="2200" dirty="0">
                  <a:solidFill>
                    <a:srgbClr val="231F2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n-ID" sz="2200" dirty="0">
                    <a:solidFill>
                      <a:srgbClr val="231F20"/>
                    </a:solidFill>
                    <a:latin typeface="Arial" panose="020B0604020202020204" pitchFamily="34" charset="0"/>
                  </a:rPr>
                  <a:t>					</a:t>
                </a:r>
              </a:p>
              <a:p>
                <a:endParaRPr lang="en-ID" sz="2200" dirty="0">
                  <a:solidFill>
                    <a:srgbClr val="231F20"/>
                  </a:solidFill>
                  <a:latin typeface="Arial" panose="020B0604020202020204" pitchFamily="34" charset="0"/>
                </a:endParaRPr>
              </a:p>
              <a:p>
                <a:endParaRPr lang="en-ID" sz="2200" dirty="0">
                  <a:solidFill>
                    <a:srgbClr val="231F2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598737-B33D-3A82-DFF4-CA9934645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69" y="2573068"/>
                <a:ext cx="11498731" cy="3620222"/>
              </a:xfrm>
              <a:prstGeom prst="rect">
                <a:avLst/>
              </a:prstGeom>
              <a:blipFill>
                <a:blip r:embed="rId3"/>
                <a:stretch>
                  <a:fillRect l="-689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652C2FC-98D4-B310-D535-AECE11666FBF}"/>
              </a:ext>
            </a:extLst>
          </p:cNvPr>
          <p:cNvCxnSpPr/>
          <p:nvPr/>
        </p:nvCxnSpPr>
        <p:spPr>
          <a:xfrm>
            <a:off x="5664582" y="5180730"/>
            <a:ext cx="1031349" cy="33069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26574CB-A9DA-BDBE-EF87-A729CAE992D6}"/>
                  </a:ext>
                </a:extLst>
              </p:cNvPr>
              <p:cNvSpPr/>
              <p:nvPr/>
            </p:nvSpPr>
            <p:spPr>
              <a:xfrm>
                <a:off x="6876337" y="4970085"/>
                <a:ext cx="2965019" cy="100270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8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18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67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67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ID" sz="1867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67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ID" sz="1867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1867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1867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26574CB-A9DA-BDBE-EF87-A729CAE99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37" y="4970085"/>
                <a:ext cx="2965019" cy="100270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00572" y="4824889"/>
            <a:ext cx="3269544" cy="875900"/>
            <a:chOff x="1676400" y="3522496"/>
            <a:chExt cx="2452158" cy="6569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8CB136-7316-0B30-F39B-98F29636B403}"/>
                </a:ext>
              </a:extLst>
            </p:cNvPr>
            <p:cNvSpPr/>
            <p:nvPr/>
          </p:nvSpPr>
          <p:spPr>
            <a:xfrm>
              <a:off x="1676400" y="3522496"/>
              <a:ext cx="1044446" cy="33002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746274" y="3575928"/>
              <a:ext cx="2382284" cy="603493"/>
              <a:chOff x="1741545" y="3485660"/>
              <a:chExt cx="2382284" cy="60349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2DBDF2C-0796-7E1C-F6B2-5123B33FE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41545" y="3485660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5050A3C-E8C1-D793-99D1-65B0D0C14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82281" y="3494368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F06E320-8BFF-9B72-F850-3E17A0401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95969" y="3494554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64233A0-8435-F6EE-4703-88C0CE51B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61431" y="3790566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66B510F-A073-7CA3-C9C9-1DF8BE8F1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49226" y="3521734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21DF4B5-E869-884C-9505-0DD5F7542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79309" y="3836002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862D4F8-562D-B763-4DFF-5B39D4220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80172" y="3815749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9BE47E0-EE62-95DA-70C3-BCE29F4AF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9847" y="3820554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627A6C6-D6CC-3F5C-C336-E234035F7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97347" y="3815764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8337DC1-D4F9-D90E-EC88-89ED06DC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87588" y="3810895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EAF7294-ED3C-9465-ED30-41B364575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29289" y="3814403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D2821D4-1BBB-6819-523A-768B13EB3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35805" y="3810849"/>
                <a:ext cx="288024" cy="25315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4CF4239-50CA-706E-6879-64B858506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64163" y="3523198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2AA8EC8-A5D9-CD8B-C530-BEF21995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67508" y="3518092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1E9153C-5944-D112-2E9E-4FADD40A2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009195" y="3518407"/>
                <a:ext cx="253151" cy="25315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F420348-0B45-166D-834C-5B6165545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31125" y="3513442"/>
                <a:ext cx="253151" cy="253151"/>
              </a:xfrm>
              <a:prstGeom prst="rect">
                <a:avLst/>
              </a:prstGeom>
            </p:spPr>
          </p:pic>
        </p:grpSp>
      </p:grpSp>
      <p:sp>
        <p:nvSpPr>
          <p:cNvPr id="38" name="Snip Single Corner Rectangle 37"/>
          <p:cNvSpPr/>
          <p:nvPr/>
        </p:nvSpPr>
        <p:spPr>
          <a:xfrm>
            <a:off x="491721" y="2031396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6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8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46" grpId="0" uiExpand="1" build="p"/>
      <p:bldP spid="9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3B6097-5C84-39CC-4F2C-4E7AE24A0A92}"/>
                  </a:ext>
                </a:extLst>
              </p:cNvPr>
              <p:cNvSpPr txBox="1"/>
              <p:nvPr/>
            </p:nvSpPr>
            <p:spPr>
              <a:xfrm>
                <a:off x="566669" y="694026"/>
                <a:ext cx="8577331" cy="361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Sederhanakan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 :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menyederhanakan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pembilang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penyebut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3B6097-5C84-39CC-4F2C-4E7AE24A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69" y="694026"/>
                <a:ext cx="8577331" cy="3618619"/>
              </a:xfrm>
              <a:prstGeom prst="rect">
                <a:avLst/>
              </a:prstGeom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nip Single Corner Rectangle 14"/>
          <p:cNvSpPr/>
          <p:nvPr/>
        </p:nvSpPr>
        <p:spPr>
          <a:xfrm>
            <a:off x="695153" y="493197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41600" y="2679414"/>
                <a:ext cx="6096000" cy="31736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400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ID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8  :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4  : 2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36  : 2</m:t>
                        </m:r>
                      </m:den>
                    </m:f>
                    <m:r>
                      <a:rPr lang="en-ID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I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  : 2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18  : 2</m:t>
                        </m:r>
                      </m:den>
                    </m:f>
                  </m:oMath>
                </a14:m>
                <a:endParaRPr lang="en-US" sz="2400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sz="2400" dirty="0"/>
                  <a:t> 	 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2679414"/>
                <a:ext cx="6096000" cy="3173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099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48239"/>
            <a:ext cx="6603999" cy="1014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269513-03DA-BA21-75E2-F9E9F2B96629}"/>
                  </a:ext>
                </a:extLst>
              </p:cNvPr>
              <p:cNvSpPr txBox="1"/>
              <p:nvPr/>
            </p:nvSpPr>
            <p:spPr>
              <a:xfrm>
                <a:off x="222773" y="1906054"/>
                <a:ext cx="10140427" cy="12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Pilihlah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D" sz="2200">
                        <a:latin typeface="Cambria Math" panose="02040503050406030204" pitchFamily="18" charset="0"/>
                      </a:rPr>
                      <m:t>dan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.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penyebut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kedua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269513-03DA-BA21-75E2-F9E9F2B96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3" y="1906054"/>
                <a:ext cx="10140427" cy="1255152"/>
              </a:xfrm>
              <a:prstGeom prst="rect">
                <a:avLst/>
              </a:prstGeom>
              <a:blipFill>
                <a:blip r:embed="rId3"/>
                <a:stretch>
                  <a:fillRect l="-782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3A06EF-84AE-4710-B487-6A760CA38DD0}"/>
              </a:ext>
            </a:extLst>
          </p:cNvPr>
          <p:cNvSpPr txBox="1"/>
          <p:nvPr/>
        </p:nvSpPr>
        <p:spPr>
          <a:xfrm>
            <a:off x="270457" y="309095"/>
            <a:ext cx="68415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667" b="1" dirty="0" err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ID" sz="2667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67" b="1" dirty="0" err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2667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67" b="1" dirty="0" err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667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67" b="1" dirty="0" err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endParaRPr lang="en-ID" sz="2667" b="1" dirty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4C75C-FB49-2819-C9D4-7D209896A471}"/>
                  </a:ext>
                </a:extLst>
              </p:cNvPr>
              <p:cNvSpPr txBox="1"/>
              <p:nvPr/>
            </p:nvSpPr>
            <p:spPr>
              <a:xfrm>
                <a:off x="303071" y="4761356"/>
                <a:ext cx="7804599" cy="91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Karena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 &gt; 4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</m:den>
                    </m:f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4C75C-FB49-2819-C9D4-7D209896A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71" y="4761356"/>
                <a:ext cx="7804599" cy="916598"/>
              </a:xfrm>
              <a:prstGeom prst="rect">
                <a:avLst/>
              </a:prstGeom>
              <a:blipFill>
                <a:blip r:embed="rId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nip Single Corner Rectangle 11"/>
          <p:cNvSpPr/>
          <p:nvPr/>
        </p:nvSpPr>
        <p:spPr>
          <a:xfrm>
            <a:off x="265267" y="1257925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56227" y="3772839"/>
                <a:ext cx="208364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ID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×2</m:t>
                          </m:r>
                        </m:den>
                      </m:f>
                      <m:r>
                        <a:rPr lang="en-ID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27" y="3772839"/>
                <a:ext cx="2083647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6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475AC-B29C-7E64-E78E-66BE03789263}"/>
                  </a:ext>
                </a:extLst>
              </p:cNvPr>
              <p:cNvSpPr txBox="1"/>
              <p:nvPr/>
            </p:nvSpPr>
            <p:spPr>
              <a:xfrm>
                <a:off x="324680" y="858621"/>
                <a:ext cx="10546521" cy="173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antara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pembilangnya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kecil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penyebutnya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 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. 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terakhir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menuliskan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475AC-B29C-7E64-E78E-66BE0378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0" y="858621"/>
                <a:ext cx="10546521" cy="1735283"/>
              </a:xfrm>
              <a:prstGeom prst="rect">
                <a:avLst/>
              </a:prstGeom>
              <a:blipFill>
                <a:blip r:embed="rId2"/>
                <a:stretch>
                  <a:fillRect l="-751" t="-2456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60B0E1-F85C-EAE8-46FE-B557D17CF51A}"/>
                  </a:ext>
                </a:extLst>
              </p:cNvPr>
              <p:cNvSpPr txBox="1"/>
              <p:nvPr/>
            </p:nvSpPr>
            <p:spPr>
              <a:xfrm>
                <a:off x="212035" y="2824127"/>
                <a:ext cx="7758855" cy="19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Tuliskan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campuran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34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memberikan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sehingga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60B0E1-F85C-EAE8-46FE-B557D17C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5" y="2824127"/>
                <a:ext cx="7758855" cy="1927451"/>
              </a:xfrm>
              <a:prstGeom prst="rect">
                <a:avLst/>
              </a:prstGeom>
              <a:blipFill>
                <a:blip r:embed="rId3"/>
                <a:stretch>
                  <a:fillRect l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4190DE2-6E0B-EF41-3B9F-51E1B7A1A7F9}"/>
              </a:ext>
            </a:extLst>
          </p:cNvPr>
          <p:cNvSpPr txBox="1"/>
          <p:nvPr/>
        </p:nvSpPr>
        <p:spPr>
          <a:xfrm>
            <a:off x="324680" y="266960"/>
            <a:ext cx="450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Campuran</a:t>
            </a:r>
            <a:endParaRPr lang="en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212035" y="2710520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611304" y="4623625"/>
                <a:ext cx="137832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ID" sz="2400" i="1">
                          <a:latin typeface="Cambria Math" panose="02040503050406030204" pitchFamily="18" charset="0"/>
                        </a:rPr>
                        <m:t>=6</m:t>
                      </m:r>
                      <m:f>
                        <m:f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04" y="4623625"/>
                <a:ext cx="137832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76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38906"/>
            <a:ext cx="5768103" cy="984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472523-8700-41F0-0432-B97F65261C5F}"/>
                  </a:ext>
                </a:extLst>
              </p:cNvPr>
              <p:cNvSpPr txBox="1"/>
              <p:nvPr/>
            </p:nvSpPr>
            <p:spPr>
              <a:xfrm>
                <a:off x="370833" y="2034400"/>
                <a:ext cx="4352474" cy="552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Hitunglah penjumlahan pecahan berikut.</a:t>
                </a:r>
              </a:p>
              <a:p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2 + 1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ID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     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5 × 11</m:t>
                            </m:r>
                          </m:num>
                          <m:den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6 × 11</m:t>
                            </m:r>
                          </m:den>
                        </m:f>
                      </m:e>
                    </m:d>
                    <m:r>
                      <a:rPr lang="en-ID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9868"/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</a:t>
                </a:r>
              </a:p>
              <a:p>
                <a:pPr marL="2511363"/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66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66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9868"/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</a:t>
                </a:r>
              </a:p>
              <a:p>
                <a:pPr marL="2511363"/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66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97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66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472523-8700-41F0-0432-B97F65261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33" y="2034400"/>
                <a:ext cx="4352474" cy="5521448"/>
              </a:xfrm>
              <a:prstGeom prst="rect">
                <a:avLst/>
              </a:prstGeom>
              <a:blipFill>
                <a:blip r:embed="rId5"/>
                <a:stretch>
                  <a:fillRect l="-1541" t="-663" r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C8E183-30AF-8E6C-A3F7-271F7A96C800}"/>
              </a:ext>
            </a:extLst>
          </p:cNvPr>
          <p:cNvSpPr txBox="1"/>
          <p:nvPr/>
        </p:nvSpPr>
        <p:spPr>
          <a:xfrm>
            <a:off x="609601" y="294958"/>
            <a:ext cx="557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0AAA90D-32FF-827A-66BB-8E6FAB321AA7}"/>
              </a:ext>
            </a:extLst>
          </p:cNvPr>
          <p:cNvCxnSpPr>
            <a:cxnSpLocks/>
          </p:cNvCxnSpPr>
          <p:nvPr/>
        </p:nvCxnSpPr>
        <p:spPr>
          <a:xfrm>
            <a:off x="4661707" y="5243671"/>
            <a:ext cx="1768748" cy="36494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D88EC0-3DAC-4B16-2522-9D16BFCC4F4C}"/>
              </a:ext>
            </a:extLst>
          </p:cNvPr>
          <p:cNvSpPr/>
          <p:nvPr/>
        </p:nvSpPr>
        <p:spPr>
          <a:xfrm>
            <a:off x="6650455" y="5040379"/>
            <a:ext cx="1958408" cy="1120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 </a:t>
            </a:r>
            <a:r>
              <a:rPr lang="en-ID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dan 11 </a:t>
            </a:r>
            <a:r>
              <a:rPr lang="en-ID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6CC32-EC32-4EF0-19EA-4CDD9251DFD2}"/>
              </a:ext>
            </a:extLst>
          </p:cNvPr>
          <p:cNvSpPr txBox="1"/>
          <p:nvPr/>
        </p:nvSpPr>
        <p:spPr>
          <a:xfrm>
            <a:off x="370832" y="1022974"/>
            <a:ext cx="3325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endParaRPr lang="en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370832" y="1510080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C644-F0ED-904B-C457-49248FC69E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042" r="52444" b="18737"/>
          <a:stretch/>
        </p:blipFill>
        <p:spPr>
          <a:xfrm>
            <a:off x="9068893" y="-1"/>
            <a:ext cx="3145691" cy="6857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" y="6264234"/>
            <a:ext cx="121920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3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6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6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6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1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827B53-0451-1CF9-13E4-CAE131D08619}"/>
              </a:ext>
            </a:extLst>
          </p:cNvPr>
          <p:cNvSpPr txBox="1"/>
          <p:nvPr/>
        </p:nvSpPr>
        <p:spPr>
          <a:xfrm>
            <a:off x="554639" y="163519"/>
            <a:ext cx="327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endParaRPr lang="en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CF8E5E-E7E6-3CCE-BA38-147A8BD8A8AF}"/>
                  </a:ext>
                </a:extLst>
              </p:cNvPr>
              <p:cNvSpPr txBox="1"/>
              <p:nvPr/>
            </p:nvSpPr>
            <p:spPr>
              <a:xfrm>
                <a:off x="803992" y="1353165"/>
                <a:ext cx="5901608" cy="384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Hitunglah operasi pecahan berikut</a:t>
                </a:r>
                <a:r>
                  <a:rPr lang="en-ID" sz="2133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ID" sz="2133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D" sz="2133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133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tabLst>
                    <a:tab pos="692133" algn="l"/>
                  </a:tabLst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133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CF8E5E-E7E6-3CCE-BA38-147A8BD8A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92" y="1353165"/>
                <a:ext cx="5901608" cy="3842462"/>
              </a:xfrm>
              <a:prstGeom prst="rect">
                <a:avLst/>
              </a:prstGeom>
              <a:blipFill>
                <a:blip r:embed="rId3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3D1F89-F2E9-5ADA-632D-BBA6C80ED334}"/>
                  </a:ext>
                </a:extLst>
              </p:cNvPr>
              <p:cNvSpPr txBox="1"/>
              <p:nvPr/>
            </p:nvSpPr>
            <p:spPr>
              <a:xfrm>
                <a:off x="4353316" y="3430630"/>
                <a:ext cx="2820473" cy="285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133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133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133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133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11193"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ID" sz="2133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11193"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>
                            <a:latin typeface="Cambria Math"/>
                          </a:rPr>
                          <m:t> </m:t>
                        </m:r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ID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11193">
                  <a:lnSpc>
                    <a:spcPct val="150000"/>
                  </a:lnSpc>
                </a:pPr>
                <a:r>
                  <a:rPr lang="en-ID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133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ID" sz="18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3D1F89-F2E9-5ADA-632D-BBA6C80E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316" y="3430630"/>
                <a:ext cx="2820473" cy="2853473"/>
              </a:xfrm>
              <a:prstGeom prst="rect">
                <a:avLst/>
              </a:prstGeom>
              <a:blipFill>
                <a:blip r:embed="rId4"/>
                <a:stretch>
                  <a:fillRect l="-216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75FD274-4126-7774-F6BD-F07749A4C0DB}"/>
              </a:ext>
            </a:extLst>
          </p:cNvPr>
          <p:cNvCxnSpPr>
            <a:cxnSpLocks/>
          </p:cNvCxnSpPr>
          <p:nvPr/>
        </p:nvCxnSpPr>
        <p:spPr>
          <a:xfrm>
            <a:off x="6613281" y="4572652"/>
            <a:ext cx="1121020" cy="39253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E96831-D8FC-4C7B-6700-842EDE497EA3}"/>
              </a:ext>
            </a:extLst>
          </p:cNvPr>
          <p:cNvSpPr/>
          <p:nvPr/>
        </p:nvSpPr>
        <p:spPr>
          <a:xfrm>
            <a:off x="7852607" y="4445721"/>
            <a:ext cx="2062104" cy="1038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dan 7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15" name="Snip Single Corner Rectangle 14"/>
          <p:cNvSpPr/>
          <p:nvPr/>
        </p:nvSpPr>
        <p:spPr>
          <a:xfrm>
            <a:off x="711200" y="909291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961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8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3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8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3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4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73FF9-149C-037D-7084-D7FEBC68D333}"/>
              </a:ext>
            </a:extLst>
          </p:cNvPr>
          <p:cNvSpPr txBox="1"/>
          <p:nvPr/>
        </p:nvSpPr>
        <p:spPr>
          <a:xfrm>
            <a:off x="626513" y="437881"/>
            <a:ext cx="89175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endParaRPr lang="en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  <a:p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Pembilang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Penyebut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pembilang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penyebut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62BDDC-7111-7A9A-A8A5-A4861B942E32}"/>
                  </a:ext>
                </a:extLst>
              </p:cNvPr>
              <p:cNvSpPr txBox="1"/>
              <p:nvPr/>
            </p:nvSpPr>
            <p:spPr>
              <a:xfrm>
                <a:off x="1016000" y="2584048"/>
                <a:ext cx="6851560" cy="3379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gambar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>
                    <a:latin typeface="Times New Roman" pitchFamily="18" charset="0"/>
                    <a:cs typeface="Times New Roman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 × 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 × 4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ID" sz="2200" dirty="0">
                  <a:latin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</a:endParaRPr>
              </a:p>
              <a:p>
                <a:r>
                  <a:rPr lang="en-ID" sz="22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ID" sz="2200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 × </m:t>
                        </m:r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4 × </m:t>
                        </m:r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62BDDC-7111-7A9A-A8A5-A4861B942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584048"/>
                <a:ext cx="6851560" cy="3379836"/>
              </a:xfrm>
              <a:prstGeom prst="rect">
                <a:avLst/>
              </a:prstGeom>
              <a:blipFill>
                <a:blip r:embed="rId4"/>
                <a:stretch>
                  <a:fillRect l="-1157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nip Single Corner Rectangle 8"/>
          <p:cNvSpPr/>
          <p:nvPr/>
        </p:nvSpPr>
        <p:spPr>
          <a:xfrm>
            <a:off x="812800" y="2070725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93548-D7ED-CB57-49D2-875B9340B5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42" r="52444" b="18737"/>
          <a:stretch/>
        </p:blipFill>
        <p:spPr>
          <a:xfrm>
            <a:off x="9068893" y="-1"/>
            <a:ext cx="3145691" cy="685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224069"/>
            <a:ext cx="12292592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1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94A8F4-79B4-9B57-B3C9-CCC0E6051AB2}"/>
                  </a:ext>
                </a:extLst>
              </p:cNvPr>
              <p:cNvSpPr txBox="1"/>
              <p:nvPr/>
            </p:nvSpPr>
            <p:spPr>
              <a:xfrm>
                <a:off x="244879" y="475804"/>
                <a:ext cx="11148224" cy="330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>
                  <a:buFont typeface="Wingdings" panose="05000000000000000000" pitchFamily="2" charset="2"/>
                  <a:buChar char="Ø"/>
                </a:pP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Operasi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Pembagian</a:t>
                </a:r>
                <a:endParaRPr lang="en-ID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Operasi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pembagian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perkalian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ID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artinya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mengalikan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kedua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ruas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diperoleh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94A8F4-79B4-9B57-B3C9-CCC0E6051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79" y="475804"/>
                <a:ext cx="11148224" cy="3304687"/>
              </a:xfrm>
              <a:prstGeom prst="rect">
                <a:avLst/>
              </a:prstGeom>
              <a:blipFill>
                <a:blip r:embed="rId4"/>
                <a:stretch>
                  <a:fillRect l="-711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BD5E730-CCC4-F793-49D2-142E59CF8334}"/>
                  </a:ext>
                </a:extLst>
              </p:cNvPr>
              <p:cNvSpPr/>
              <p:nvPr/>
            </p:nvSpPr>
            <p:spPr>
              <a:xfrm>
                <a:off x="3949700" y="4506736"/>
                <a:ext cx="2616200" cy="116949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ID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BD5E730-CCC4-F793-49D2-142E59CF8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4506736"/>
                <a:ext cx="2616200" cy="116949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2">
                <a:extLst>
                  <a:ext uri="{FF2B5EF4-FFF2-40B4-BE49-F238E27FC236}">
                    <a16:creationId xmlns:a16="http://schemas.microsoft.com/office/drawing/2014/main" id="{7BD5E730-CCC4-F793-49D2-142E59CF8334}"/>
                  </a:ext>
                </a:extLst>
              </p:cNvPr>
              <p:cNvSpPr/>
              <p:nvPr/>
            </p:nvSpPr>
            <p:spPr>
              <a:xfrm>
                <a:off x="3604440" y="2921001"/>
                <a:ext cx="3812361" cy="100292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ID" sz="2200" dirty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I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ID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D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: Rounded Corners 2">
                <a:extLst>
                  <a:ext uri="{FF2B5EF4-FFF2-40B4-BE49-F238E27FC236}">
                    <a16:creationId xmlns:a16="http://schemas.microsoft.com/office/drawing/2014/main" id="{7BD5E730-CCC4-F793-49D2-142E59CF8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40" y="2921001"/>
                <a:ext cx="3812361" cy="100292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70111" y="4007273"/>
            <a:ext cx="2930610" cy="525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endParaRPr lang="en-ID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94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92765"/>
            <a:ext cx="4161996" cy="1332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1" y="68580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159" y="1748135"/>
            <a:ext cx="8424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disajikan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65656"/>
            <a:ext cx="3454400" cy="1060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356684"/>
            <a:ext cx="6639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9755" y="2514601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Garis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708" y="3124201"/>
            <a:ext cx="3171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Perhatikan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294314" y="4240729"/>
            <a:ext cx="5377407" cy="414141"/>
            <a:chOff x="614361" y="3070752"/>
            <a:chExt cx="5377407" cy="4141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83548" y="307654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548" y="3076547"/>
                  <a:ext cx="380232" cy="4001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614361" y="3070752"/>
              <a:ext cx="5377407" cy="8237"/>
              <a:chOff x="614361" y="3070752"/>
              <a:chExt cx="5377407" cy="823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14361" y="3070752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071561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490307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947507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96609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853809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268522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706210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073438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620610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163410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534568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649694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694" y="3071237"/>
                  <a:ext cx="380232" cy="4001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104178" y="308478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4178" y="3084783"/>
                  <a:ext cx="380232" cy="4001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529229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229" y="3071237"/>
                  <a:ext cx="380232" cy="4001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950349" y="308478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349" y="3084783"/>
                  <a:ext cx="380232" cy="4001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407549" y="308478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7549" y="3084783"/>
                  <a:ext cx="380232" cy="4001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860377" y="308478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377" y="3084783"/>
                  <a:ext cx="380232" cy="40010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321507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507" y="3071237"/>
                  <a:ext cx="380232" cy="4001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590596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596" y="3084783"/>
                  <a:ext cx="572593" cy="4001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181066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066" y="3084783"/>
                  <a:ext cx="572593" cy="4001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85244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44" y="3084783"/>
                  <a:ext cx="572593" cy="40010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6080719" y="3900255"/>
            <a:ext cx="1409280" cy="309783"/>
            <a:chOff x="4464682" y="3201476"/>
            <a:chExt cx="1409280" cy="309782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4490165" y="3201476"/>
              <a:ext cx="138379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Curved Down Arrow 67"/>
            <p:cNvSpPr/>
            <p:nvPr/>
          </p:nvSpPr>
          <p:spPr>
            <a:xfrm>
              <a:off x="4906130" y="3240980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urved Down Arrow 68"/>
            <p:cNvSpPr/>
            <p:nvPr/>
          </p:nvSpPr>
          <p:spPr>
            <a:xfrm>
              <a:off x="5332437" y="3260038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Curved Down Arrow 69"/>
            <p:cNvSpPr/>
            <p:nvPr/>
          </p:nvSpPr>
          <p:spPr>
            <a:xfrm>
              <a:off x="4464682" y="3239089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386162" y="3620664"/>
            <a:ext cx="1926793" cy="287499"/>
            <a:chOff x="5770125" y="2921885"/>
            <a:chExt cx="1926793" cy="287499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5789637" y="2921885"/>
              <a:ext cx="190728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urved Down Arrow 72"/>
            <p:cNvSpPr/>
            <p:nvPr/>
          </p:nvSpPr>
          <p:spPr>
            <a:xfrm>
              <a:off x="5770125" y="2937332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Curved Down Arrow 73"/>
            <p:cNvSpPr/>
            <p:nvPr/>
          </p:nvSpPr>
          <p:spPr>
            <a:xfrm>
              <a:off x="6206785" y="2950256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Curved Down Arrow 74"/>
            <p:cNvSpPr/>
            <p:nvPr/>
          </p:nvSpPr>
          <p:spPr>
            <a:xfrm>
              <a:off x="6658200" y="2958164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Curved Down Arrow 75"/>
            <p:cNvSpPr/>
            <p:nvPr/>
          </p:nvSpPr>
          <p:spPr>
            <a:xfrm>
              <a:off x="7099861" y="2937332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7385149" y="3225800"/>
                <a:ext cx="4034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Karena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+)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bergerak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arah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kanan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149" y="3225800"/>
                <a:ext cx="4034118" cy="369332"/>
              </a:xfrm>
              <a:prstGeom prst="rect">
                <a:avLst/>
              </a:prstGeom>
              <a:blipFill>
                <a:blip r:embed="rId16"/>
                <a:stretch>
                  <a:fillRect l="-1208" t="-8197" r="-45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1956844" y="3733801"/>
                <a:ext cx="1523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3+4=7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44" y="3733801"/>
                <a:ext cx="152317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929212" y="4838097"/>
                <a:ext cx="1752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4−6=−2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12" y="4838097"/>
                <a:ext cx="1752403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>
            <a:off x="4267201" y="6012478"/>
            <a:ext cx="5377407" cy="433747"/>
            <a:chOff x="614361" y="3053526"/>
            <a:chExt cx="5377407" cy="4337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029898" y="3053526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898" y="3053526"/>
                  <a:ext cx="572593" cy="40010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/>
            <p:cNvGrpSpPr/>
            <p:nvPr/>
          </p:nvGrpSpPr>
          <p:grpSpPr>
            <a:xfrm>
              <a:off x="614361" y="3070752"/>
              <a:ext cx="5377407" cy="8237"/>
              <a:chOff x="614361" y="3070752"/>
              <a:chExt cx="5377407" cy="8237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614361" y="3070752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071561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490307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947507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396609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853809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268522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706210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073438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620610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163410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534568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485589" y="3071237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589" y="3071237"/>
                  <a:ext cx="572593" cy="40010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118488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488" y="3071237"/>
                  <a:ext cx="380232" cy="40010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529229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229" y="3071237"/>
                  <a:ext cx="380232" cy="40010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970889" y="308478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889" y="3084783"/>
                  <a:ext cx="380232" cy="40010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438283" y="308716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283" y="3087163"/>
                  <a:ext cx="380232" cy="40010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889971" y="3053526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971" y="3053526"/>
                  <a:ext cx="380232" cy="40010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342047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047" y="3071237"/>
                  <a:ext cx="380232" cy="40010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559389" y="3071237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389" y="3071237"/>
                  <a:ext cx="572593" cy="40010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133681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81" y="3084783"/>
                  <a:ext cx="572593" cy="40010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85244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44" y="3084783"/>
                  <a:ext cx="572593" cy="40010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/>
          <p:cNvGrpSpPr/>
          <p:nvPr/>
        </p:nvGrpSpPr>
        <p:grpSpPr>
          <a:xfrm>
            <a:off x="6921361" y="5755908"/>
            <a:ext cx="1854776" cy="272169"/>
            <a:chOff x="5400362" y="5005458"/>
            <a:chExt cx="1854776" cy="272169"/>
          </a:xfrm>
        </p:grpSpPr>
        <p:sp>
          <p:nvSpPr>
            <p:cNvPr id="106" name="Curved Down Arrow 105"/>
            <p:cNvSpPr/>
            <p:nvPr/>
          </p:nvSpPr>
          <p:spPr>
            <a:xfrm>
              <a:off x="5845069" y="5007349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Curved Down Arrow 106"/>
            <p:cNvSpPr/>
            <p:nvPr/>
          </p:nvSpPr>
          <p:spPr>
            <a:xfrm>
              <a:off x="6271376" y="5026407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Curved Down Arrow 107"/>
            <p:cNvSpPr/>
            <p:nvPr/>
          </p:nvSpPr>
          <p:spPr>
            <a:xfrm>
              <a:off x="5403621" y="5005458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Curved Down Arrow 108"/>
            <p:cNvSpPr/>
            <p:nvPr/>
          </p:nvSpPr>
          <p:spPr>
            <a:xfrm>
              <a:off x="6722955" y="5013655"/>
              <a:ext cx="532183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5400362" y="5005458"/>
              <a:ext cx="18547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6057547" y="5330303"/>
            <a:ext cx="2668731" cy="345952"/>
            <a:chOff x="4536547" y="4579854"/>
            <a:chExt cx="2668731" cy="345952"/>
          </a:xfrm>
        </p:grpSpPr>
        <p:sp>
          <p:nvSpPr>
            <p:cNvPr id="112" name="Curved Down Arrow 111"/>
            <p:cNvSpPr/>
            <p:nvPr/>
          </p:nvSpPr>
          <p:spPr>
            <a:xfrm flipH="1">
              <a:off x="6682333" y="4673667"/>
              <a:ext cx="522945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Curved Down Arrow 112"/>
            <p:cNvSpPr/>
            <p:nvPr/>
          </p:nvSpPr>
          <p:spPr>
            <a:xfrm flipH="1">
              <a:off x="6240003" y="4674586"/>
              <a:ext cx="522945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Curved Down Arrow 113"/>
            <p:cNvSpPr/>
            <p:nvPr/>
          </p:nvSpPr>
          <p:spPr>
            <a:xfrm flipH="1">
              <a:off x="5804805" y="4673667"/>
              <a:ext cx="522945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Curved Down Arrow 114"/>
            <p:cNvSpPr/>
            <p:nvPr/>
          </p:nvSpPr>
          <p:spPr>
            <a:xfrm flipH="1">
              <a:off x="5381253" y="4636709"/>
              <a:ext cx="522945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Curved Down Arrow 115"/>
            <p:cNvSpPr/>
            <p:nvPr/>
          </p:nvSpPr>
          <p:spPr>
            <a:xfrm flipH="1">
              <a:off x="4953066" y="4642842"/>
              <a:ext cx="522945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Curved Down Arrow 116"/>
            <p:cNvSpPr/>
            <p:nvPr/>
          </p:nvSpPr>
          <p:spPr>
            <a:xfrm flipH="1">
              <a:off x="4536547" y="4642842"/>
              <a:ext cx="522945" cy="251220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H="1">
              <a:off x="4617430" y="4579854"/>
              <a:ext cx="256319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/>
              <p:cNvSpPr txBox="1"/>
              <p:nvPr/>
            </p:nvSpPr>
            <p:spPr>
              <a:xfrm>
                <a:off x="5803618" y="4935931"/>
                <a:ext cx="3796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Karena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−)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maka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bergerak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arah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kiri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18" y="4935931"/>
                <a:ext cx="3796873" cy="369332"/>
              </a:xfrm>
              <a:prstGeom prst="rect">
                <a:avLst/>
              </a:prstGeom>
              <a:blipFill>
                <a:blip r:embed="rId30"/>
                <a:stretch>
                  <a:fillRect l="-1284" t="-10000" r="-8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65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4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7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5" grpId="0"/>
      <p:bldP spid="77" grpId="0"/>
      <p:bldP spid="78" grpId="0"/>
      <p:bldP spid="79" grpId="0"/>
      <p:bldP spid="1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38906"/>
            <a:ext cx="5768103" cy="9840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74DCD-FE2A-B47D-379C-068E0E7F09C7}"/>
              </a:ext>
            </a:extLst>
          </p:cNvPr>
          <p:cNvSpPr txBox="1"/>
          <p:nvPr/>
        </p:nvSpPr>
        <p:spPr>
          <a:xfrm>
            <a:off x="412123" y="1080209"/>
            <a:ext cx="11778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bersesuaian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B1EEB-6DF2-3AD7-AABD-03C24A35C986}"/>
              </a:ext>
            </a:extLst>
          </p:cNvPr>
          <p:cNvSpPr txBox="1"/>
          <p:nvPr/>
        </p:nvSpPr>
        <p:spPr>
          <a:xfrm>
            <a:off x="412123" y="279401"/>
            <a:ext cx="47194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28812" y="1600200"/>
            <a:ext cx="3531633" cy="1086693"/>
            <a:chOff x="2646608" y="1200150"/>
            <a:chExt cx="2648725" cy="8150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C84650-AE2A-4423-1EF5-BCC75BBB6E1A}"/>
                </a:ext>
              </a:extLst>
            </p:cNvPr>
            <p:cNvCxnSpPr/>
            <p:nvPr/>
          </p:nvCxnSpPr>
          <p:spPr>
            <a:xfrm>
              <a:off x="2646608" y="1598620"/>
              <a:ext cx="2648725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E551C7-081F-2AD4-ECB1-4D57C6F3EE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2634" y="1511688"/>
              <a:ext cx="0" cy="173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32C666-0A3C-D335-DFA7-C4C992330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3470" y="1511688"/>
              <a:ext cx="0" cy="173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D13660-EC07-F91E-0672-A2328764A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7040" y="1511688"/>
              <a:ext cx="0" cy="173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F956383-883A-C91E-C0D7-95EA237C83F5}"/>
                    </a:ext>
                  </a:extLst>
                </p:cNvPr>
                <p:cNvSpPr txBox="1"/>
                <p:nvPr/>
              </p:nvSpPr>
              <p:spPr>
                <a:xfrm>
                  <a:off x="2810804" y="1654379"/>
                  <a:ext cx="309098" cy="345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sz="1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D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ID" sz="1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F956383-883A-C91E-C0D7-95EA237C8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0804" y="1654379"/>
                  <a:ext cx="309098" cy="345960"/>
                </a:xfrm>
                <a:prstGeom prst="rect">
                  <a:avLst/>
                </a:prstGeom>
                <a:blipFill>
                  <a:blip r:embed="rId4"/>
                  <a:stretch>
                    <a:fillRect r="-149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1452B8A-8792-701F-2AB0-911439A6529A}"/>
                    </a:ext>
                  </a:extLst>
                </p:cNvPr>
                <p:cNvSpPr txBox="1"/>
                <p:nvPr/>
              </p:nvSpPr>
              <p:spPr>
                <a:xfrm>
                  <a:off x="4652491" y="1669210"/>
                  <a:ext cx="309098" cy="345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D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ID" sz="14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1452B8A-8792-701F-2AB0-911439A65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491" y="1669210"/>
                  <a:ext cx="309098" cy="345960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EDECA7-F36B-1153-DFD5-D62F97EA69A8}"/>
                    </a:ext>
                  </a:extLst>
                </p:cNvPr>
                <p:cNvSpPr txBox="1"/>
                <p:nvPr/>
              </p:nvSpPr>
              <p:spPr>
                <a:xfrm>
                  <a:off x="3808921" y="1718190"/>
                  <a:ext cx="309098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D" sz="1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EDECA7-F36B-1153-DFD5-D62F97EA6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8921" y="1718190"/>
                  <a:ext cx="309098" cy="2308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F3E50DB-AED5-2C22-367E-3F4FF36D8756}"/>
                    </a:ext>
                  </a:extLst>
                </p:cNvPr>
                <p:cNvSpPr/>
                <p:nvPr/>
              </p:nvSpPr>
              <p:spPr>
                <a:xfrm>
                  <a:off x="3473151" y="1200150"/>
                  <a:ext cx="969136" cy="29866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D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ID" sz="1400" i="1">
                            <a:latin typeface="Cambria Math" panose="02040503050406030204" pitchFamily="18" charset="0"/>
                          </a:rPr>
                          <m:t>+−</m:t>
                        </m:r>
                        <m:f>
                          <m:fPr>
                            <m:ctrlPr>
                              <a:rPr lang="en-ID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ID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ID" sz="1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ID" sz="14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F3E50DB-AED5-2C22-367E-3F4FF36D87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3151" y="1200150"/>
                  <a:ext cx="969136" cy="2986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A6A1DDE-B86E-9F49-626F-39553B6467C8}"/>
              </a:ext>
            </a:extLst>
          </p:cNvPr>
          <p:cNvSpPr/>
          <p:nvPr/>
        </p:nvSpPr>
        <p:spPr>
          <a:xfrm>
            <a:off x="508001" y="2770613"/>
            <a:ext cx="4945073" cy="556788"/>
          </a:xfrm>
          <a:prstGeom prst="rect">
            <a:avLst/>
          </a:prstGeom>
          <a:solidFill>
            <a:srgbClr val="FFCC99"/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ID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6A1DDE-B86E-9F49-626F-39553B6467C8}"/>
              </a:ext>
            </a:extLst>
          </p:cNvPr>
          <p:cNvSpPr/>
          <p:nvPr/>
        </p:nvSpPr>
        <p:spPr>
          <a:xfrm>
            <a:off x="508000" y="4497813"/>
            <a:ext cx="5600669" cy="556788"/>
          </a:xfrm>
          <a:prstGeom prst="rect">
            <a:avLst/>
          </a:prstGeom>
          <a:solidFill>
            <a:srgbClr val="FFCC99"/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974DCD-FE2A-B47D-379C-068E0E7F09C7}"/>
                  </a:ext>
                </a:extLst>
              </p:cNvPr>
              <p:cNvSpPr txBox="1"/>
              <p:nvPr/>
            </p:nvSpPr>
            <p:spPr>
              <a:xfrm>
                <a:off x="1120459" y="3327400"/>
                <a:ext cx="9852341" cy="105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19" lvl="1" indent="-263519">
                  <a:buAutoNum type="alphaLcPeriod"/>
                </a:pP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D" sz="2200" dirty="0">
                  <a:latin typeface="Times New Roman" panose="02020603050405020304" pitchFamily="18" charset="0"/>
                </a:endParaRPr>
              </a:p>
              <a:p>
                <a:pPr marL="263519" lvl="1" indent="-263519">
                  <a:buAutoNum type="alphaLcPeriod"/>
                </a:pP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974DCD-FE2A-B47D-379C-068E0E7F0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59" y="3327400"/>
                <a:ext cx="9852341" cy="1053365"/>
              </a:xfrm>
              <a:prstGeom prst="rect">
                <a:avLst/>
              </a:prstGeom>
              <a:blipFill>
                <a:blip r:embed="rId8"/>
                <a:stretch>
                  <a:fillRect l="-681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974DCD-FE2A-B47D-379C-068E0E7F09C7}"/>
                  </a:ext>
                </a:extLst>
              </p:cNvPr>
              <p:cNvSpPr txBox="1"/>
              <p:nvPr/>
            </p:nvSpPr>
            <p:spPr>
              <a:xfrm>
                <a:off x="1120459" y="5079915"/>
                <a:ext cx="9852341" cy="105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839" lvl="1" indent="-450839"/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839" lvl="1" indent="-450839"/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dibagi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974DCD-FE2A-B47D-379C-068E0E7F0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59" y="5079915"/>
                <a:ext cx="9852341" cy="1053365"/>
              </a:xfrm>
              <a:prstGeom prst="rect">
                <a:avLst/>
              </a:prstGeom>
              <a:blipFill>
                <a:blip r:embed="rId9"/>
                <a:stretch>
                  <a:fillRect l="-804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632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 animBg="1"/>
      <p:bldP spid="23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3225800"/>
            <a:ext cx="7038103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D66A16-7744-4FF0-A23E-262C641B58BC}"/>
                  </a:ext>
                </a:extLst>
              </p:cNvPr>
              <p:cNvSpPr txBox="1"/>
              <p:nvPr/>
            </p:nvSpPr>
            <p:spPr>
              <a:xfrm>
                <a:off x="1904122" y="-106511"/>
                <a:ext cx="9458751" cy="345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+(−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Seperti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ketahui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bahwa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787481">
                  <a:lnSpc>
                    <a:spcPct val="150000"/>
                  </a:lnSpc>
                </a:pP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ID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 × 3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4 × 3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2 × 4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 × 4</m:t>
                        </m:r>
                      </m:den>
                    </m:f>
                  </m:oMath>
                </a14:m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samakan</a:t>
                </a:r>
                <a:r>
                  <a:rPr lang="en-ID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penyebut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ID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D66A16-7744-4FF0-A23E-262C641B5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22" y="-106511"/>
                <a:ext cx="9458751" cy="3450304"/>
              </a:xfrm>
              <a:prstGeom prst="rect">
                <a:avLst/>
              </a:prstGeom>
              <a:blipFill>
                <a:blip r:embed="rId4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0622AB-399A-2CCD-A8AF-37EE37468C0C}"/>
              </a:ext>
            </a:extLst>
          </p:cNvPr>
          <p:cNvSpPr txBox="1"/>
          <p:nvPr/>
        </p:nvSpPr>
        <p:spPr>
          <a:xfrm>
            <a:off x="536035" y="4522312"/>
            <a:ext cx="85386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ID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Asosiatif</a:t>
            </a:r>
            <a:endParaRPr lang="en-ID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asosiatif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F4370B2-0641-1F75-A6C5-048619FF0E9B}"/>
                  </a:ext>
                </a:extLst>
              </p:cNvPr>
              <p:cNvSpPr/>
              <p:nvPr/>
            </p:nvSpPr>
            <p:spPr>
              <a:xfrm>
                <a:off x="2078184" y="5292436"/>
                <a:ext cx="6996545" cy="90100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F4370B2-0641-1F75-A6C5-048619FF0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4" y="5292436"/>
                <a:ext cx="6996545" cy="9010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nip Single Corner Rectangle 10"/>
          <p:cNvSpPr/>
          <p:nvPr/>
        </p:nvSpPr>
        <p:spPr>
          <a:xfrm>
            <a:off x="289567" y="337425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577" y="3597261"/>
            <a:ext cx="593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79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3" grpId="0" animBg="1"/>
      <p:bldP spid="11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AF53B-398A-D038-055D-0F148A5AA8E3}"/>
              </a:ext>
            </a:extLst>
          </p:cNvPr>
          <p:cNvSpPr txBox="1"/>
          <p:nvPr/>
        </p:nvSpPr>
        <p:spPr>
          <a:xfrm>
            <a:off x="334851" y="332559"/>
            <a:ext cx="8299067" cy="102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Sifat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Komutatif</a:t>
            </a:r>
            <a:endParaRPr lang="en-ID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komutatif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endParaRPr lang="en-ID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29E20-0ACB-131F-4A43-EBF5FEE7B39B}"/>
              </a:ext>
            </a:extLst>
          </p:cNvPr>
          <p:cNvSpPr txBox="1"/>
          <p:nvPr/>
        </p:nvSpPr>
        <p:spPr>
          <a:xfrm>
            <a:off x="334851" y="2489703"/>
            <a:ext cx="9825149" cy="13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82B791F-B273-1FAF-413F-090407EB1916}"/>
                  </a:ext>
                </a:extLst>
              </p:cNvPr>
              <p:cNvSpPr/>
              <p:nvPr/>
            </p:nvSpPr>
            <p:spPr>
              <a:xfrm>
                <a:off x="3854405" y="1213003"/>
                <a:ext cx="2717443" cy="15565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82B791F-B273-1FAF-413F-090407EB1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05" y="1213003"/>
                <a:ext cx="2717443" cy="15565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C966E5C-291E-DA30-2A56-AC14B8293BF5}"/>
                  </a:ext>
                </a:extLst>
              </p:cNvPr>
              <p:cNvSpPr/>
              <p:nvPr/>
            </p:nvSpPr>
            <p:spPr>
              <a:xfrm>
                <a:off x="3983193" y="3735933"/>
                <a:ext cx="2112807" cy="66798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+0=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C966E5C-291E-DA30-2A56-AC14B8293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93" y="3735933"/>
                <a:ext cx="2112807" cy="66798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A49B3AD-7F62-D0EF-246C-77210668AC10}"/>
                  </a:ext>
                </a:extLst>
              </p:cNvPr>
              <p:cNvSpPr/>
              <p:nvPr/>
            </p:nvSpPr>
            <p:spPr>
              <a:xfrm>
                <a:off x="3983193" y="5295906"/>
                <a:ext cx="2112807" cy="66798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D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A49B3AD-7F62-D0EF-246C-77210668A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93" y="5295906"/>
                <a:ext cx="2112807" cy="66798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CE29E20-0ACB-131F-4A43-EBF5FEE7B39B}"/>
              </a:ext>
            </a:extLst>
          </p:cNvPr>
          <p:cNvSpPr txBox="1"/>
          <p:nvPr/>
        </p:nvSpPr>
        <p:spPr>
          <a:xfrm>
            <a:off x="258933" y="4534006"/>
            <a:ext cx="919296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19115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4" grpId="0" animBg="1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8A670A-D86D-AD45-1B69-95726F6E1B3E}"/>
              </a:ext>
            </a:extLst>
          </p:cNvPr>
          <p:cNvSpPr txBox="1"/>
          <p:nvPr/>
        </p:nvSpPr>
        <p:spPr>
          <a:xfrm>
            <a:off x="412125" y="154549"/>
            <a:ext cx="4801314" cy="759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 Invers</a:t>
            </a:r>
          </a:p>
          <a:p>
            <a:pPr marL="342891" indent="-342891">
              <a:buAutoNum type="arabicPeriod"/>
            </a:pP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988597" y="1076361"/>
                <a:ext cx="9545147" cy="18277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selalu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lain </a:t>
                </a:r>
                <a:r>
                  <a:rPr lang="en-ID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disebut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invers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penjumlahan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97" y="1076361"/>
                <a:ext cx="9545147" cy="18277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988597" y="3632389"/>
                <a:ext cx="8155403" cy="23366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tidak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nol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selalu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sehingga</a:t>
                </a:r>
                <a:endParaRPr lang="en-I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kebalikan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semula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disebut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invers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perkalian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97" y="3632389"/>
                <a:ext cx="8155403" cy="23366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B8A670A-D86D-AD45-1B69-95726F6E1B3E}"/>
              </a:ext>
            </a:extLst>
          </p:cNvPr>
          <p:cNvSpPr txBox="1"/>
          <p:nvPr/>
        </p:nvSpPr>
        <p:spPr>
          <a:xfrm>
            <a:off x="412126" y="3124201"/>
            <a:ext cx="2954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91" indent="-342891">
              <a:buAutoNum type="arabicPeriod" startAt="2"/>
            </a:pP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7601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AA56C9-6E3F-01BF-7228-186E3F0B49E9}"/>
                  </a:ext>
                </a:extLst>
              </p:cNvPr>
              <p:cNvSpPr txBox="1"/>
              <p:nvPr/>
            </p:nvSpPr>
            <p:spPr>
              <a:xfrm>
                <a:off x="385039" y="221265"/>
                <a:ext cx="9978163" cy="446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>
                  <a:buFont typeface="Wingdings" panose="05000000000000000000" pitchFamily="2" charset="2"/>
                  <a:buChar char="Ø"/>
                </a:pP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Sifat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Distibutif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/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,dan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menuliskan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ID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mempunyai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ID" sz="2200" dirty="0"/>
                  <a:t>		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 × (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ID" sz="2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ID" sz="22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D" sz="2200" i="1" dirty="0" err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ID" sz="2200" i="1" dirty="0"/>
                  <a:t>.</a:t>
                </a:r>
              </a:p>
              <a:p>
                <a:endParaRPr lang="en-ID" sz="2200" i="1" dirty="0"/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distributif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ID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AA56C9-6E3F-01BF-7228-186E3F0B4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9" y="221265"/>
                <a:ext cx="9978163" cy="4460324"/>
              </a:xfrm>
              <a:prstGeom prst="rect">
                <a:avLst/>
              </a:prstGeom>
              <a:blipFill>
                <a:blip r:embed="rId3"/>
                <a:stretch>
                  <a:fillRect l="-794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928035" y="4387323"/>
            <a:ext cx="3082365" cy="1976753"/>
            <a:chOff x="3140634" y="3865416"/>
            <a:chExt cx="3363550" cy="2077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E16EA77-886B-A78B-A8F2-294C21C22A0C}"/>
                    </a:ext>
                  </a:extLst>
                </p:cNvPr>
                <p:cNvSpPr/>
                <p:nvPr/>
              </p:nvSpPr>
              <p:spPr>
                <a:xfrm>
                  <a:off x="3560618" y="3865418"/>
                  <a:ext cx="1911927" cy="170410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oMath>
                    </m:oMathPara>
                  </a14:m>
                  <a:endParaRPr lang="en-ID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E16EA77-886B-A78B-A8F2-294C21C22A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618" y="3865418"/>
                  <a:ext cx="1911927" cy="17041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B9B84C-D945-F132-D3A6-D2C08ADB8B07}"/>
                    </a:ext>
                  </a:extLst>
                </p:cNvPr>
                <p:cNvSpPr/>
                <p:nvPr/>
              </p:nvSpPr>
              <p:spPr>
                <a:xfrm>
                  <a:off x="5472545" y="3865416"/>
                  <a:ext cx="1031639" cy="170411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𝑥𝑧</m:t>
                        </m:r>
                      </m:oMath>
                    </m:oMathPara>
                  </a14:m>
                  <a:endParaRPr lang="en-ID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B9B84C-D945-F132-D3A6-D2C08ADB8B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2545" y="3865416"/>
                  <a:ext cx="1031639" cy="1704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4444AFF-9386-349A-AFDF-E0B842863072}"/>
                    </a:ext>
                  </a:extLst>
                </p:cNvPr>
                <p:cNvSpPr txBox="1"/>
                <p:nvPr/>
              </p:nvSpPr>
              <p:spPr>
                <a:xfrm>
                  <a:off x="3140634" y="4478949"/>
                  <a:ext cx="512619" cy="388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D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4444AFF-9386-349A-AFDF-E0B842863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634" y="4478949"/>
                  <a:ext cx="512619" cy="3882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477F91-A7E2-43E2-D22D-8A34A870F329}"/>
                    </a:ext>
                  </a:extLst>
                </p:cNvPr>
                <p:cNvSpPr txBox="1"/>
                <p:nvPr/>
              </p:nvSpPr>
              <p:spPr>
                <a:xfrm>
                  <a:off x="4260273" y="5554985"/>
                  <a:ext cx="512619" cy="388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D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0477F91-A7E2-43E2-D22D-8A34A870F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0273" y="5554985"/>
                  <a:ext cx="512619" cy="388207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F149CE1-99CD-6604-1E61-05B562A68CFE}"/>
                    </a:ext>
                  </a:extLst>
                </p:cNvPr>
                <p:cNvSpPr txBox="1"/>
                <p:nvPr/>
              </p:nvSpPr>
              <p:spPr>
                <a:xfrm>
                  <a:off x="5699999" y="5528958"/>
                  <a:ext cx="512619" cy="388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D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F149CE1-99CD-6604-1E61-05B562A68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999" y="5528958"/>
                  <a:ext cx="512619" cy="38820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AFA9EC-4D78-A95C-1053-CF9DB9A534BC}"/>
                  </a:ext>
                </a:extLst>
              </p:cNvPr>
              <p:cNvSpPr/>
              <p:nvPr/>
            </p:nvSpPr>
            <p:spPr>
              <a:xfrm>
                <a:off x="4714010" y="1346592"/>
                <a:ext cx="2687783" cy="845128"/>
              </a:xfrm>
              <a:prstGeom prst="rect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𝑏𝑑</m:t>
                          </m:r>
                        </m:den>
                      </m:f>
                      <m:r>
                        <a:rPr lang="en-ID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𝑎𝑒</m:t>
                          </m:r>
                        </m:num>
                        <m:den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𝑏𝑓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AFA9EC-4D78-A95C-1053-CF9DB9A53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010" y="1346592"/>
                <a:ext cx="2687783" cy="8451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610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8" y="129428"/>
            <a:ext cx="3411663" cy="968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BF4449-2095-216D-5D9B-5E07857A1348}"/>
                  </a:ext>
                </a:extLst>
              </p:cNvPr>
              <p:cNvSpPr txBox="1"/>
              <p:nvPr/>
            </p:nvSpPr>
            <p:spPr>
              <a:xfrm>
                <a:off x="296213" y="919192"/>
                <a:ext cx="11320531" cy="461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Banyak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keseluruhan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20.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Banyak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D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20=8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persentase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persen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mempunyai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penyebut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menyatakan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persentase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menyebut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pembilangnya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saja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40%.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BF4449-2095-216D-5D9B-5E07857A1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919192"/>
                <a:ext cx="11320531" cy="4612801"/>
              </a:xfrm>
              <a:prstGeom prst="rect">
                <a:avLst/>
              </a:prstGeom>
              <a:blipFill>
                <a:blip r:embed="rId4"/>
                <a:stretch>
                  <a:fillRect l="-700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648566-E7B5-5F0B-BF92-6EC9C8A217F9}"/>
              </a:ext>
            </a:extLst>
          </p:cNvPr>
          <p:cNvSpPr/>
          <p:nvPr/>
        </p:nvSpPr>
        <p:spPr>
          <a:xfrm>
            <a:off x="2482186" y="1098266"/>
            <a:ext cx="6128415" cy="10099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Pecahan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452563" y="1995004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B1EEB-6DF2-3AD7-AABD-03C24A35C986}"/>
              </a:ext>
            </a:extLst>
          </p:cNvPr>
          <p:cNvSpPr txBox="1"/>
          <p:nvPr/>
        </p:nvSpPr>
        <p:spPr>
          <a:xfrm>
            <a:off x="452563" y="367078"/>
            <a:ext cx="2606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75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2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2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B81B7B-1B59-5F2B-A0C2-4216AF67DC49}"/>
                  </a:ext>
                </a:extLst>
              </p:cNvPr>
              <p:cNvSpPr txBox="1"/>
              <p:nvPr/>
            </p:nvSpPr>
            <p:spPr>
              <a:xfrm>
                <a:off x="2001964" y="1463020"/>
                <a:ext cx="8034572" cy="3281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0,123 + 2,71.</a:t>
                </a: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123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123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2710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=2,833</m:t>
                    </m:r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lain,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tuliskan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seletak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kolom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kemudian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seperti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layaknya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menjumlahkan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B81B7B-1B59-5F2B-A0C2-4216AF67D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64" y="1463020"/>
                <a:ext cx="8034572" cy="3281668"/>
              </a:xfrm>
              <a:prstGeom prst="rect">
                <a:avLst/>
              </a:prstGeom>
              <a:blipFill>
                <a:blip r:embed="rId2"/>
                <a:stretch>
                  <a:fillRect l="-986" t="-1301" r="-76" b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177801"/>
            <a:ext cx="4416148" cy="1117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5AFC41-835C-00E6-6DC0-A1BF315E3EB7}"/>
              </a:ext>
            </a:extLst>
          </p:cNvPr>
          <p:cNvSpPr txBox="1"/>
          <p:nvPr/>
        </p:nvSpPr>
        <p:spPr>
          <a:xfrm>
            <a:off x="358289" y="533185"/>
            <a:ext cx="405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1.10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Desimal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98239" y="3224026"/>
            <a:ext cx="5400275" cy="1071419"/>
            <a:chOff x="2068820" y="2453748"/>
            <a:chExt cx="4050206" cy="803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DA10B2A-DC2A-2FEC-5163-8AA220207DEF}"/>
                    </a:ext>
                  </a:extLst>
                </p:cNvPr>
                <p:cNvSpPr/>
                <p:nvPr/>
              </p:nvSpPr>
              <p:spPr>
                <a:xfrm>
                  <a:off x="2068820" y="2453748"/>
                  <a:ext cx="1327473" cy="803564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0,123</m:t>
                        </m:r>
                      </m:oMath>
                    </m:oMathPara>
                  </a14:m>
                  <a:endParaRPr lang="en-ID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2,710</m:t>
                        </m:r>
                      </m:oMath>
                    </m:oMathPara>
                  </a14:m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DA10B2A-DC2A-2FEC-5163-8AA220207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8820" y="2453748"/>
                  <a:ext cx="1327473" cy="8035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1D8602-F35C-F786-1AF1-8361BF99FFBE}"/>
                </a:ext>
              </a:extLst>
            </p:cNvPr>
            <p:cNvCxnSpPr/>
            <p:nvPr/>
          </p:nvCxnSpPr>
          <p:spPr>
            <a:xfrm>
              <a:off x="2465855" y="3063110"/>
              <a:ext cx="4784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3F6268-96EA-A8D0-3FE5-9A3C9BF8CFD2}"/>
                    </a:ext>
                  </a:extLst>
                </p:cNvPr>
                <p:cNvSpPr txBox="1"/>
                <p:nvPr/>
              </p:nvSpPr>
              <p:spPr>
                <a:xfrm>
                  <a:off x="2929353" y="2913069"/>
                  <a:ext cx="1974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D" i="1" dirty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ID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3F6268-96EA-A8D0-3FE5-9A3C9BF8C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9353" y="2913069"/>
                  <a:ext cx="197427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7A2845-0C70-AA30-9BED-E5C954EAE3F5}"/>
                </a:ext>
              </a:extLst>
            </p:cNvPr>
            <p:cNvCxnSpPr>
              <a:cxnSpLocks/>
            </p:cNvCxnSpPr>
            <p:nvPr/>
          </p:nvCxnSpPr>
          <p:spPr>
            <a:xfrm>
              <a:off x="3034034" y="2738921"/>
              <a:ext cx="124464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6E7844B-AB53-AA6F-3E73-76E79DE11A77}"/>
                </a:ext>
              </a:extLst>
            </p:cNvPr>
            <p:cNvCxnSpPr>
              <a:cxnSpLocks/>
            </p:cNvCxnSpPr>
            <p:nvPr/>
          </p:nvCxnSpPr>
          <p:spPr>
            <a:xfrm>
              <a:off x="3034034" y="2912279"/>
              <a:ext cx="124464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2EF625-5802-BCCA-200F-78FAA101C714}"/>
                </a:ext>
              </a:extLst>
            </p:cNvPr>
            <p:cNvSpPr txBox="1"/>
            <p:nvPr/>
          </p:nvSpPr>
          <p:spPr>
            <a:xfrm>
              <a:off x="4340915" y="2542269"/>
              <a:ext cx="166254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Letak</a:t>
              </a:r>
              <a:r>
                <a:rPr lang="en-ID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koma</a:t>
              </a:r>
              <a:r>
                <a:rPr lang="en-ID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harus</a:t>
              </a:r>
              <a:r>
                <a:rPr lang="en-ID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sejajar</a:t>
              </a:r>
              <a:endParaRPr lang="en-ID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54EEA0-CAB5-AF15-932B-846542988211}"/>
                </a:ext>
              </a:extLst>
            </p:cNvPr>
            <p:cNvSpPr txBox="1"/>
            <p:nvPr/>
          </p:nvSpPr>
          <p:spPr>
            <a:xfrm>
              <a:off x="4311008" y="2792265"/>
              <a:ext cx="180801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Jika</a:t>
              </a:r>
              <a:r>
                <a:rPr lang="en-ID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perlu</a:t>
              </a:r>
              <a:r>
                <a:rPr lang="en-ID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tambahkan</a:t>
              </a:r>
              <a:r>
                <a:rPr lang="en-ID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1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nol</a:t>
              </a:r>
              <a:endParaRPr lang="en-ID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6098923-DE92-F517-162B-354F803DB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9" y="4775465"/>
            <a:ext cx="1860589" cy="1063195"/>
          </a:xfrm>
          <a:prstGeom prst="rect">
            <a:avLst/>
          </a:prstGeom>
        </p:spPr>
      </p:pic>
      <p:sp>
        <p:nvSpPr>
          <p:cNvPr id="17" name="Snip Single Corner Rectangle 16"/>
          <p:cNvSpPr/>
          <p:nvPr/>
        </p:nvSpPr>
        <p:spPr>
          <a:xfrm>
            <a:off x="263479" y="1461125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964" y="54564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0,123 + 2,71 = </a:t>
            </a:r>
            <a:r>
              <a:rPr lang="en-ID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2,883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AB7E0C-0C0F-4DCE-E80B-BD0B8C34B552}"/>
                  </a:ext>
                </a:extLst>
              </p:cNvPr>
              <p:cNvSpPr txBox="1"/>
              <p:nvPr/>
            </p:nvSpPr>
            <p:spPr>
              <a:xfrm>
                <a:off x="409019" y="1017252"/>
                <a:ext cx="9441368" cy="395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desimal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dibandingkan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berdasarkan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arti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Manakah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bilangan yang lebih besar antara 0,8 dan 0,6.</a:t>
                </a: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pecahan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masing-masing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desimal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menjadi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maka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ID" sz="2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demikian, 0,8 &gt; 0,6.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AB7E0C-0C0F-4DCE-E80B-BD0B8C34B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9" y="1017252"/>
                <a:ext cx="9441368" cy="3958776"/>
              </a:xfrm>
              <a:prstGeom prst="rect">
                <a:avLst/>
              </a:prstGeom>
              <a:blipFill>
                <a:blip r:embed="rId3"/>
                <a:stretch>
                  <a:fillRect l="-839" t="-1079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1157400-3240-D493-E57D-101E2CA8FA37}"/>
              </a:ext>
            </a:extLst>
          </p:cNvPr>
          <p:cNvSpPr txBox="1"/>
          <p:nvPr/>
        </p:nvSpPr>
        <p:spPr>
          <a:xfrm>
            <a:off x="471055" y="360219"/>
            <a:ext cx="403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Desimal</a:t>
            </a:r>
            <a:endParaRPr lang="en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200" b="1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471055" y="1817471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25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" y="76201"/>
            <a:ext cx="3583703" cy="984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3FE87-0E70-87D2-77FD-9A0373BB5C72}"/>
                  </a:ext>
                </a:extLst>
              </p:cNvPr>
              <p:cNvSpPr txBox="1"/>
              <p:nvPr/>
            </p:nvSpPr>
            <p:spPr>
              <a:xfrm>
                <a:off x="391671" y="2596078"/>
                <a:ext cx="665797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Penulisan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baku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Ketahui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bahwa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 = 10 × 10 × 10 = 10 × 10³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3FE87-0E70-87D2-77FD-9A0373BB5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71" y="2596078"/>
                <a:ext cx="6657976" cy="1446550"/>
              </a:xfrm>
              <a:prstGeom prst="rect">
                <a:avLst/>
              </a:prstGeom>
              <a:blipFill>
                <a:blip r:embed="rId4"/>
                <a:stretch>
                  <a:fillRect l="-1190" r="-27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9488A5-2F74-2DF6-02E8-25B0A2A799B2}"/>
                  </a:ext>
                </a:extLst>
              </p:cNvPr>
              <p:cNvSpPr txBox="1"/>
              <p:nvPr/>
            </p:nvSpPr>
            <p:spPr>
              <a:xfrm>
                <a:off x="391669" y="4048724"/>
                <a:ext cx="11089131" cy="91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Penulisan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tepat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10⁰</m:t>
                    </m:r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Penulisan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tepat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ID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masing-masing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nol.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9488A5-2F74-2DF6-02E8-25B0A2A7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9" y="4048724"/>
                <a:ext cx="11089131" cy="911083"/>
              </a:xfrm>
              <a:prstGeom prst="rect">
                <a:avLst/>
              </a:prstGeom>
              <a:blipFill>
                <a:blip r:embed="rId5"/>
                <a:stretch>
                  <a:fillRect l="-715" b="-1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0BCC138-3395-F512-4502-B24EACE603AE}"/>
                  </a:ext>
                </a:extLst>
              </p:cNvPr>
              <p:cNvSpPr/>
              <p:nvPr/>
            </p:nvSpPr>
            <p:spPr>
              <a:xfrm>
                <a:off x="1992323" y="1354818"/>
                <a:ext cx="8269277" cy="103434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Bentuk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baku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penulisan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sSup>
                      <m:sSupPr>
                        <m:ctrlP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dengan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memenuhi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≤ </a:t>
                </a:r>
                <a:r>
                  <a:rPr lang="en-ID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10 dan </a:t>
                </a:r>
                <a:r>
                  <a:rPr lang="en-ID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asli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0BCC138-3395-F512-4502-B24EACE60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23" y="1354818"/>
                <a:ext cx="8269277" cy="103434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A5D830B-CE02-C79F-63DB-50726ABC07DE}"/>
              </a:ext>
            </a:extLst>
          </p:cNvPr>
          <p:cNvSpPr txBox="1"/>
          <p:nvPr/>
        </p:nvSpPr>
        <p:spPr>
          <a:xfrm>
            <a:off x="444448" y="381001"/>
            <a:ext cx="3314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 </a:t>
            </a: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Baku</a:t>
            </a:r>
          </a:p>
          <a:p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5835575-AF3B-8D53-18EB-887BE726BF83}"/>
                  </a:ext>
                </a:extLst>
              </p:cNvPr>
              <p:cNvSpPr/>
              <p:nvPr/>
            </p:nvSpPr>
            <p:spPr>
              <a:xfrm>
                <a:off x="1791648" y="5221077"/>
                <a:ext cx="7640595" cy="10527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baku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kecil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penulisan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menjadi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sSup>
                      <m:sSupPr>
                        <m:ctrlP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D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≤ </m:t>
                    </m:r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 10 </m:t>
                    </m:r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asli</a:t>
                </a:r>
                <a:r>
                  <a:rPr lang="en-ID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ID" dirty="0"/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5835575-AF3B-8D53-18EB-887BE726B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48" y="5221077"/>
                <a:ext cx="7640595" cy="105272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nip Single Corner Rectangle 11"/>
          <p:cNvSpPr/>
          <p:nvPr/>
        </p:nvSpPr>
        <p:spPr>
          <a:xfrm>
            <a:off x="482611" y="2458465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251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9" grpId="0" animBg="1"/>
      <p:bldP spid="10" grpId="0" build="p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22;p26">
            <a:extLst>
              <a:ext uri="{FF2B5EF4-FFF2-40B4-BE49-F238E27FC236}">
                <a16:creationId xmlns:a16="http://schemas.microsoft.com/office/drawing/2014/main" id="{F6065C51-9B65-7385-26E2-0167FEAF8030}"/>
              </a:ext>
            </a:extLst>
          </p:cNvPr>
          <p:cNvSpPr txBox="1">
            <a:spLocks/>
          </p:cNvSpPr>
          <p:nvPr/>
        </p:nvSpPr>
        <p:spPr>
          <a:xfrm>
            <a:off x="2286250" y="2048764"/>
            <a:ext cx="7618491" cy="2366481"/>
          </a:xfrm>
          <a:prstGeom prst="rect">
            <a:avLst/>
          </a:prstGeom>
          <a:solidFill>
            <a:srgbClr val="CFF1CF"/>
          </a:solidFill>
          <a:ln>
            <a:noFill/>
          </a:ln>
          <a:effectLst>
            <a:outerShdw blurRad="28575" dist="19050" dir="2700000" algn="bl" rotWithShape="0">
              <a:srgbClr val="000000">
                <a:alpha val="49803"/>
              </a:srgbClr>
            </a:outerShdw>
          </a:effectLst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4000"/>
            </a:pPr>
            <a:r>
              <a:rPr lang="en-ID" sz="8800" dirty="0">
                <a:latin typeface="+mn-lt"/>
                <a:ea typeface="Times New Roman"/>
                <a:cs typeface="Times New Roman"/>
                <a:sym typeface="Times New Roman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8DAB4-6A9F-C7F6-14B8-0EE425CD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69693"/>
            <a:ext cx="4874805" cy="14289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19257" y="5164137"/>
                <a:ext cx="2237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57" y="5164137"/>
                <a:ext cx="223708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81261" y="3912760"/>
                <a:ext cx="2721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61" y="3912760"/>
                <a:ext cx="27217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959" y="2457078"/>
            <a:ext cx="819195" cy="4752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2705" y="1385848"/>
            <a:ext cx="741393" cy="430081"/>
          </a:xfrm>
          <a:prstGeom prst="rect">
            <a:avLst/>
          </a:prstGeom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375033" y="700445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Mobil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Bergerak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17481" y="1354264"/>
                <a:ext cx="1523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2+3=5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1" y="1354264"/>
                <a:ext cx="15231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81262" y="2687720"/>
                <a:ext cx="2007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+3=1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62" y="2687720"/>
                <a:ext cx="200785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437969" y="1875554"/>
            <a:ext cx="3956715" cy="416475"/>
            <a:chOff x="3594021" y="900033"/>
            <a:chExt cx="3048210" cy="4164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93455" y="913038"/>
                  <a:ext cx="2929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455" y="913038"/>
                  <a:ext cx="292927" cy="4001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336029" y="904920"/>
                  <a:ext cx="2929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029" y="904920"/>
                  <a:ext cx="292927" cy="40010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25495" y="916398"/>
                  <a:ext cx="2929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495" y="916398"/>
                  <a:ext cx="292927" cy="4001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146616" y="904920"/>
                  <a:ext cx="2929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6616" y="904920"/>
                  <a:ext cx="292927" cy="4001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569828" y="916398"/>
                  <a:ext cx="2929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828" y="916398"/>
                  <a:ext cx="292927" cy="4001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990949" y="904609"/>
                  <a:ext cx="2929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0949" y="904609"/>
                  <a:ext cx="292927" cy="40010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594021" y="900033"/>
              <a:ext cx="3048210" cy="0"/>
              <a:chOff x="3594021" y="900033"/>
              <a:chExt cx="3048210" cy="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594021" y="900033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453911" y="900033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83498" y="900033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318234" y="900033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727831" y="900033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185031" y="900033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044355" y="900033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3376137" y="4198348"/>
            <a:ext cx="4018547" cy="415918"/>
            <a:chOff x="3193801" y="3143006"/>
            <a:chExt cx="3661230" cy="415916"/>
          </a:xfrm>
        </p:grpSpPr>
        <p:grpSp>
          <p:nvGrpSpPr>
            <p:cNvPr id="60" name="Group 59"/>
            <p:cNvGrpSpPr/>
            <p:nvPr/>
          </p:nvGrpSpPr>
          <p:grpSpPr>
            <a:xfrm>
              <a:off x="3193801" y="3146150"/>
              <a:ext cx="3661230" cy="12662"/>
              <a:chOff x="7210678" y="989804"/>
              <a:chExt cx="3661230" cy="1266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7210678" y="1002466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689568" y="100246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0414708" y="994998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46768" y="994998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603968" y="100246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9061168" y="989804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500308" y="100246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957508" y="100246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262056" y="3158811"/>
                  <a:ext cx="5216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056" y="3158811"/>
                  <a:ext cx="521680" cy="40010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769216" y="3146150"/>
                  <a:ext cx="34642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9216" y="3146150"/>
                  <a:ext cx="346423" cy="40010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205310" y="3146150"/>
                  <a:ext cx="34642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310" y="3146150"/>
                  <a:ext cx="346423" cy="40010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119650" y="3146150"/>
                  <a:ext cx="5216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650" y="3146150"/>
                  <a:ext cx="521680" cy="40010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651777" y="3143006"/>
                  <a:ext cx="5216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777" y="3143006"/>
                  <a:ext cx="521680" cy="40010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222190" y="3146150"/>
                  <a:ext cx="5216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190" y="3146150"/>
                  <a:ext cx="521680" cy="40010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729079" y="3158813"/>
                  <a:ext cx="5216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079" y="3158813"/>
                  <a:ext cx="521680" cy="40010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366645" y="2973522"/>
            <a:ext cx="3956713" cy="448450"/>
            <a:chOff x="3248599" y="4196143"/>
            <a:chExt cx="3606432" cy="448448"/>
          </a:xfrm>
        </p:grpSpPr>
        <p:grpSp>
          <p:nvGrpSpPr>
            <p:cNvPr id="85" name="Group 84"/>
            <p:cNvGrpSpPr/>
            <p:nvPr/>
          </p:nvGrpSpPr>
          <p:grpSpPr>
            <a:xfrm>
              <a:off x="3248599" y="4196143"/>
              <a:ext cx="3606432" cy="7468"/>
              <a:chOff x="6533108" y="908549"/>
              <a:chExt cx="3606432" cy="746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533108" y="916017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011998" y="91601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9682340" y="91601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465978" y="91601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7923178" y="91601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380378" y="90854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837578" y="91601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279938" y="91601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746396" y="4244068"/>
                  <a:ext cx="52190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6396" y="4244068"/>
                  <a:ext cx="521902" cy="40010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821579" y="4236603"/>
                  <a:ext cx="34657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579" y="4236603"/>
                  <a:ext cx="346571" cy="40010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254846" y="4223824"/>
                  <a:ext cx="34657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846" y="4223824"/>
                  <a:ext cx="346571" cy="40010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348924" y="4236603"/>
                  <a:ext cx="34657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8924" y="4236603"/>
                  <a:ext cx="346571" cy="40010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261165" y="4244482"/>
                  <a:ext cx="52190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165" y="4244482"/>
                  <a:ext cx="521902" cy="40010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812633" y="4225202"/>
                  <a:ext cx="52190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633" y="4225202"/>
                  <a:ext cx="521902" cy="40010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348037" y="4236603"/>
                  <a:ext cx="52190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037" y="4236603"/>
                  <a:ext cx="521902" cy="40010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881" y="3721126"/>
            <a:ext cx="819195" cy="475213"/>
          </a:xfrm>
          <a:prstGeom prst="rect">
            <a:avLst/>
          </a:prstGeom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3366645" y="5448455"/>
            <a:ext cx="3956713" cy="416923"/>
            <a:chOff x="3277029" y="5448449"/>
            <a:chExt cx="3637679" cy="416922"/>
          </a:xfrm>
        </p:grpSpPr>
        <p:grpSp>
          <p:nvGrpSpPr>
            <p:cNvPr id="20" name="Group 19"/>
            <p:cNvGrpSpPr/>
            <p:nvPr/>
          </p:nvGrpSpPr>
          <p:grpSpPr>
            <a:xfrm>
              <a:off x="3277029" y="5455843"/>
              <a:ext cx="3637679" cy="9419"/>
              <a:chOff x="7354171" y="1591467"/>
              <a:chExt cx="3637679" cy="9419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7354171" y="1600886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833061" y="160088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10534650" y="1593418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8290261" y="160088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8747461" y="160088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9204661" y="160088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9661861" y="1600886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0119061" y="159146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507103" y="5465262"/>
                  <a:ext cx="34957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103" y="5465262"/>
                  <a:ext cx="349573" cy="40010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4927873" y="5465262"/>
                  <a:ext cx="34957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873" y="5465262"/>
                  <a:ext cx="349573" cy="40010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5406512" y="5455844"/>
                  <a:ext cx="34957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512" y="5455844"/>
                  <a:ext cx="349573" cy="400109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5856969" y="5448449"/>
                  <a:ext cx="34957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969" y="5448449"/>
                  <a:ext cx="349573" cy="400109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6306598" y="5455844"/>
                  <a:ext cx="34957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598" y="5455844"/>
                  <a:ext cx="349573" cy="400109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838393" y="5465262"/>
                  <a:ext cx="52642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393" y="5465262"/>
                  <a:ext cx="526424" cy="400109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376295" y="5465262"/>
                  <a:ext cx="52642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295" y="5465262"/>
                  <a:ext cx="526424" cy="400109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033" y="4918968"/>
            <a:ext cx="819195" cy="475213"/>
          </a:xfrm>
          <a:prstGeom prst="rect">
            <a:avLst/>
          </a:prstGeom>
        </p:spPr>
      </p:pic>
      <p:sp>
        <p:nvSpPr>
          <p:cNvPr id="108" name="Oval 107"/>
          <p:cNvSpPr/>
          <p:nvPr/>
        </p:nvSpPr>
        <p:spPr>
          <a:xfrm>
            <a:off x="5017339" y="1775527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72351" y="1765746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41407" y="4114109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272227" y="4101446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273353" y="2873133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774091" y="2873471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727554" y="5365235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256055" y="5355817"/>
            <a:ext cx="253684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7"/>
          <a:srcRect t="14042" r="52444" b="18737"/>
          <a:stretch/>
        </p:blipFill>
        <p:spPr>
          <a:xfrm>
            <a:off x="9068893" y="-1"/>
            <a:ext cx="3145691" cy="6857996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609601" y="381001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2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4197E-6 2.51619E-6 L 0.09769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769 -0.00023 L 0.2346 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95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45669E-6 -3.77428E-6 L -0.08311 -0.0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45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311 -0.00208 L 0.04363 -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9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2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4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65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6611E-6 5.08788E-7 L -0.08089 5.08788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9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115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089 5.08788E-7 L -0.2075 -0.0020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4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44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6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9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1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7812E-6 -4.07956E-6 L 0.12453 0.0018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3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600"/>
                            </p:stCondLst>
                            <p:childTnLst>
                              <p:par>
                                <p:cTn id="1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53 0.00185 L -0.08167 0.003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38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1" grpId="0"/>
      <p:bldP spid="32" grpId="0"/>
      <p:bldP spid="33" grpId="0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" y="523088"/>
            <a:ext cx="6197600" cy="8739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1509" y="638196"/>
            <a:ext cx="567334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873" y="2108201"/>
            <a:ext cx="111604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bernilai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sebelah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kirinya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D19667-9981-A93C-082B-EAE97C5004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31" y="2796012"/>
            <a:ext cx="7211431" cy="838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2F6804-940D-5617-3C41-68CFB0B489F3}"/>
                  </a:ext>
                </a:extLst>
              </p:cNvPr>
              <p:cNvSpPr txBox="1"/>
              <p:nvPr/>
            </p:nvSpPr>
            <p:spPr>
              <a:xfrm>
                <a:off x="137952" y="4154978"/>
                <a:ext cx="1205330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Sebagai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Demikian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pula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Namun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sebab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terletak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sebelah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kiri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2F6804-940D-5617-3C41-68CFB0B48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2" y="4154978"/>
                <a:ext cx="12053300" cy="453137"/>
              </a:xfrm>
              <a:prstGeom prst="rect">
                <a:avLst/>
              </a:prstGeom>
              <a:blipFill>
                <a:blip r:embed="rId4"/>
                <a:stretch>
                  <a:fillRect l="-658" t="-405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33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6" y="38904"/>
            <a:ext cx="8460504" cy="17644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1509" y="568837"/>
            <a:ext cx="841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Pengurangan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4520" y="1803401"/>
            <a:ext cx="251460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Penjumlahan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1086" y="2317037"/>
            <a:ext cx="6061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Sifat-sifat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5249" y="2808706"/>
            <a:ext cx="4156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Komutatif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Pertukaran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36"/>
              <p:cNvSpPr/>
              <p:nvPr/>
            </p:nvSpPr>
            <p:spPr>
              <a:xfrm>
                <a:off x="1526043" y="3504188"/>
                <a:ext cx="3657600" cy="118872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endParaRPr lang="en-US" sz="22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2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43" y="3504188"/>
                <a:ext cx="3657600" cy="1188720"/>
              </a:xfrm>
              <a:prstGeom prst="roundRect">
                <a:avLst/>
              </a:prstGeom>
              <a:blipFill>
                <a:blip r:embed="rId3"/>
                <a:stretch>
                  <a:fillRect b="-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513006" y="2817382"/>
            <a:ext cx="4570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Asosiatif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Pengelompokkan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ounded Rectangle 46"/>
              <p:cNvSpPr/>
              <p:nvPr/>
            </p:nvSpPr>
            <p:spPr>
              <a:xfrm>
                <a:off x="7066179" y="3459652"/>
                <a:ext cx="3657600" cy="118872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endPara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2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79" y="3459652"/>
                <a:ext cx="3657600" cy="1188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B571A6F-6BCA-5C45-3297-3D5F6E6EB4FE}"/>
              </a:ext>
            </a:extLst>
          </p:cNvPr>
          <p:cNvSpPr txBox="1"/>
          <p:nvPr/>
        </p:nvSpPr>
        <p:spPr>
          <a:xfrm>
            <a:off x="1510281" y="4936526"/>
            <a:ext cx="377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menukar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A2FD1C-F27E-6AD4-AF15-8E16C651E31C}"/>
                  </a:ext>
                </a:extLst>
              </p:cNvPr>
              <p:cNvSpPr txBox="1"/>
              <p:nvPr/>
            </p:nvSpPr>
            <p:spPr>
              <a:xfrm>
                <a:off x="7024119" y="4898051"/>
                <a:ext cx="365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mengoperasikan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urutan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sesuka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berarti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menuliskannya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D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A2FD1C-F27E-6AD4-AF15-8E16C651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19" y="4898051"/>
                <a:ext cx="3657600" cy="1200329"/>
              </a:xfrm>
              <a:prstGeom prst="rect">
                <a:avLst/>
              </a:prstGeom>
              <a:blipFill>
                <a:blip r:embed="rId5"/>
                <a:stretch>
                  <a:fillRect l="-1333" t="-2538" r="-1500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3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0" grpId="0"/>
      <p:bldP spid="32" grpId="0"/>
      <p:bldP spid="37" grpId="0" animBg="1"/>
      <p:bldP spid="38" grpId="0"/>
      <p:bldP spid="47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49397" y="305186"/>
            <a:ext cx="2364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25"/>
              <p:cNvSpPr/>
              <p:nvPr/>
            </p:nvSpPr>
            <p:spPr>
              <a:xfrm>
                <a:off x="1618965" y="975458"/>
                <a:ext cx="5071555" cy="86536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Terdapat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+0=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65" y="975458"/>
                <a:ext cx="5071555" cy="865367"/>
              </a:xfrm>
              <a:prstGeom prst="roundRect">
                <a:avLst/>
              </a:prstGeom>
              <a:blipFill>
                <a:blip r:embed="rId2"/>
                <a:stretch>
                  <a:fillRect b="-84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13073" y="2209801"/>
            <a:ext cx="6621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Lawan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(Invers)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7088" y="2717801"/>
            <a:ext cx="9216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ID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b</a:t>
            </a:r>
          </a:p>
          <a:p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963329" y="5609723"/>
            <a:ext cx="21969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3867661" y="4619167"/>
                <a:ext cx="28360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lawan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661" y="4619167"/>
                <a:ext cx="2836033" cy="430887"/>
              </a:xfrm>
              <a:prstGeom prst="rect">
                <a:avLst/>
              </a:prstGeom>
              <a:blipFill>
                <a:blip r:embed="rId3"/>
                <a:stretch>
                  <a:fillRect l="-215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506129" y="5809278"/>
            <a:ext cx="5377407" cy="433747"/>
            <a:chOff x="614361" y="3053526"/>
            <a:chExt cx="5377407" cy="4337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029898" y="3053526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898" y="3053526"/>
                  <a:ext cx="572593" cy="4001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614361" y="3070752"/>
              <a:ext cx="5377407" cy="8237"/>
              <a:chOff x="614361" y="3070752"/>
              <a:chExt cx="5377407" cy="823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614361" y="3070752"/>
                <a:ext cx="457200" cy="0"/>
              </a:xfrm>
              <a:prstGeom prst="line">
                <a:avLst/>
              </a:prstGeom>
              <a:ln>
                <a:headEnd type="stealth" w="lg" len="lg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71561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490307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947507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96609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853809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268522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706210" y="3070752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073438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620610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163410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534568" y="3078989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485589" y="3071237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589" y="3071237"/>
                  <a:ext cx="572593" cy="4001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118488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488" y="3071237"/>
                  <a:ext cx="380232" cy="4001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529229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229" y="3071237"/>
                  <a:ext cx="380232" cy="4001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970889" y="308478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889" y="3084783"/>
                  <a:ext cx="380232" cy="4001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438283" y="3087163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283" y="3087163"/>
                  <a:ext cx="380232" cy="4001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889971" y="3053526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971" y="3053526"/>
                  <a:ext cx="380232" cy="4001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342047" y="3071237"/>
                  <a:ext cx="38023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047" y="3071237"/>
                  <a:ext cx="380232" cy="40010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559389" y="3071237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389" y="3071237"/>
                  <a:ext cx="572593" cy="4001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133681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−4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81" y="3084783"/>
                  <a:ext cx="572593" cy="4001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85244" y="3084783"/>
                  <a:ext cx="57259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−5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44" y="3084783"/>
                  <a:ext cx="572593" cy="4001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452A2DE-6FA9-A24F-8E90-CF88E1CA06AB}"/>
                  </a:ext>
                </a:extLst>
              </p:cNvPr>
              <p:cNvSpPr/>
              <p:nvPr/>
            </p:nvSpPr>
            <p:spPr>
              <a:xfrm>
                <a:off x="3692321" y="3344795"/>
                <a:ext cx="3730084" cy="4308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 = 0, </m:t>
                      </m:r>
                      <m:r>
                        <m:rPr>
                          <m:sty m:val="p"/>
                        </m:rPr>
                        <a:rPr lang="it-IT" sz="2000" dirty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it-IT" sz="2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dirty="0">
                          <a:latin typeface="Cambria Math" panose="02040503050406030204" pitchFamily="18" charset="0"/>
                        </a:rPr>
                        <m:t>mana</m:t>
                      </m:r>
                      <m:r>
                        <a:rPr lang="it-IT" sz="2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 = −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D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ID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452A2DE-6FA9-A24F-8E90-CF88E1CA0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21" y="3344795"/>
                <a:ext cx="3730084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nip Single Corner Rectangle 47"/>
          <p:cNvSpPr/>
          <p:nvPr/>
        </p:nvSpPr>
        <p:spPr>
          <a:xfrm>
            <a:off x="762000" y="4241800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47088" y="3733801"/>
            <a:ext cx="9216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invers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47088" y="5053211"/>
            <a:ext cx="9216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jelasnya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perhatikan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32753" y="5603166"/>
            <a:ext cx="2223559" cy="5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03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3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3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7" grpId="0"/>
      <p:bldP spid="28" grpId="0"/>
      <p:bldP spid="46" grpId="0"/>
      <p:bldP spid="22" grpId="0" animBg="1"/>
      <p:bldP spid="48" grpId="0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50642" y="279400"/>
            <a:ext cx="3262385" cy="50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Pengurangan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68A31-D713-71FC-DAF0-042E559EFB70}"/>
              </a:ext>
            </a:extLst>
          </p:cNvPr>
          <p:cNvSpPr txBox="1"/>
          <p:nvPr/>
        </p:nvSpPr>
        <p:spPr>
          <a:xfrm>
            <a:off x="1047329" y="889001"/>
            <a:ext cx="845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459C1-B202-2BA4-2DD8-C5B0DE1FCD4F}"/>
                  </a:ext>
                </a:extLst>
              </p:cNvPr>
              <p:cNvSpPr/>
              <p:nvPr/>
            </p:nvSpPr>
            <p:spPr>
              <a:xfrm>
                <a:off x="3706210" y="1600201"/>
                <a:ext cx="2389791" cy="55379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(−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D" sz="18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459C1-B202-2BA4-2DD8-C5B0DE1FC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210" y="1600201"/>
                <a:ext cx="2389791" cy="553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6ECDE0-3F17-E0E5-F5EA-2EFB283E41A0}"/>
                  </a:ext>
                </a:extLst>
              </p:cNvPr>
              <p:cNvSpPr txBox="1"/>
              <p:nvPr/>
            </p:nvSpPr>
            <p:spPr>
              <a:xfrm>
                <a:off x="1047330" y="2290227"/>
                <a:ext cx="918001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dikurangi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diperoleh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ditambah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Hal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berguna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v-SE" sz="22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operasi pengurangan yang melibatkan bilangan negatif.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6ECDE0-3F17-E0E5-F5EA-2EFB283E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30" y="2290227"/>
                <a:ext cx="9180015" cy="1107996"/>
              </a:xfrm>
              <a:prstGeom prst="rect">
                <a:avLst/>
              </a:prstGeom>
              <a:blipFill>
                <a:blip r:embed="rId3"/>
                <a:stretch>
                  <a:fillRect l="-863" t="-3867" r="-465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90A64C-9D04-C7E1-4693-3D408C386E57}"/>
                  </a:ext>
                </a:extLst>
              </p:cNvPr>
              <p:cNvSpPr txBox="1"/>
              <p:nvPr/>
            </p:nvSpPr>
            <p:spPr>
              <a:xfrm>
                <a:off x="1016141" y="4205431"/>
                <a:ext cx="3012831" cy="234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ID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– 8  </m:t>
                    </m:r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ID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5+ </m:t>
                    </m:r>
                    <m:d>
                      <m:dPr>
                        <m:ctrlPr>
                          <a:rPr lang="en-ID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e>
                    </m:d>
                  </m:oMath>
                </a14:m>
                <a:endParaRPr lang="en-ID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92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	</m:t>
                      </m:r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</m:oMath>
                  </m:oMathPara>
                </a14:m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ID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ID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 – 79= 34 + (−79)</m:t>
                    </m:r>
                  </m:oMath>
                </a14:m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	 </m:t>
                      </m:r>
                      <m:r>
                        <a:rPr lang="en-US" i="1" dirty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	  </m:t>
                      </m:r>
                    </m:oMath>
                  </m:oMathPara>
                </a14:m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92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	=−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D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(79−34)</m:t>
                      </m:r>
                    </m:oMath>
                  </m:oMathPara>
                </a14:m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D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90A64C-9D04-C7E1-4693-3D408C38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41" y="4205431"/>
                <a:ext cx="3012831" cy="2342116"/>
              </a:xfrm>
              <a:prstGeom prst="rect">
                <a:avLst/>
              </a:prstGeom>
              <a:blipFill>
                <a:blip r:embed="rId4"/>
                <a:stretch>
                  <a:fillRect l="-1822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A97A6D-109B-3FA5-F5F5-1B146F5698F5}"/>
              </a:ext>
            </a:extLst>
          </p:cNvPr>
          <p:cNvCxnSpPr/>
          <p:nvPr/>
        </p:nvCxnSpPr>
        <p:spPr>
          <a:xfrm flipV="1">
            <a:off x="4028971" y="5190037"/>
            <a:ext cx="1008139" cy="372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C4724D4-8DD1-A8BA-24F4-B8F23644097E}"/>
              </a:ext>
            </a:extLst>
          </p:cNvPr>
          <p:cNvSpPr txBox="1"/>
          <p:nvPr/>
        </p:nvSpPr>
        <p:spPr>
          <a:xfrm>
            <a:off x="5321017" y="4630154"/>
            <a:ext cx="333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en-ID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5018794-2ECD-7770-99FA-91F2868DD54F}"/>
                  </a:ext>
                </a:extLst>
              </p:cNvPr>
              <p:cNvSpPr/>
              <p:nvPr/>
            </p:nvSpPr>
            <p:spPr>
              <a:xfrm>
                <a:off x="5486401" y="5376050"/>
                <a:ext cx="3004455" cy="55379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− (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D" sz="1867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D" sz="18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5018794-2ECD-7770-99FA-91F2868DD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5376050"/>
                <a:ext cx="3004455" cy="5537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nip Single Corner Rectangle 22"/>
          <p:cNvSpPr/>
          <p:nvPr/>
        </p:nvSpPr>
        <p:spPr>
          <a:xfrm>
            <a:off x="996949" y="3646879"/>
            <a:ext cx="1397000" cy="443875"/>
          </a:xfrm>
          <a:prstGeom prst="snip1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 Black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22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5" grpId="0"/>
      <p:bldP spid="26" grpId="0" animBg="1"/>
      <p:bldP spid="27" grpId="0"/>
      <p:bldP spid="28" grpId="0"/>
      <p:bldP spid="34" grpId="0"/>
      <p:bldP spid="9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6" y="38904"/>
            <a:ext cx="7243517" cy="16663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3286" y="3176730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Perhatikan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bilangan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3286" y="4034266"/>
            <a:ext cx="6515117" cy="1700759"/>
            <a:chOff x="713285" y="3353868"/>
            <a:chExt cx="6515116" cy="17007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13285" y="3353868"/>
                  <a:ext cx="28153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85" y="3353868"/>
                  <a:ext cx="2815386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13285" y="3757611"/>
                  <a:ext cx="46287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85" y="3757611"/>
                  <a:ext cx="462870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13285" y="4170874"/>
                  <a:ext cx="65151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−3×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3×−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85" y="4170874"/>
                  <a:ext cx="651511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13285" y="4654518"/>
                  <a:ext cx="5745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−3×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3×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/>
                          </a:rPr>
                          <m:t>−12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85" y="4654518"/>
                  <a:ext cx="574567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713285" y="2273851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penyederhanaan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berulang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7318866" y="2118544"/>
            <a:ext cx="4750349" cy="3444057"/>
          </a:xfrm>
          <a:prstGeom prst="wedgeRectCallout">
            <a:avLst>
              <a:gd name="adj1" fmla="val -63760"/>
              <a:gd name="adj2" fmla="val -185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93066" y="2282178"/>
            <a:ext cx="2083423" cy="1408609"/>
            <a:chOff x="7101521" y="611690"/>
            <a:chExt cx="2083422" cy="14086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115169" y="611690"/>
                  <a:ext cx="13244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3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D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ID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169" y="611690"/>
                  <a:ext cx="13244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>
              <a:off x="7296818" y="917857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734855" y="917857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101521" y="108887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521" y="1088870"/>
                  <a:ext cx="4154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491852" y="107914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52" y="1079145"/>
                  <a:ext cx="41549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7108739" y="1394572"/>
                  <a:ext cx="2076204" cy="625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Kesimpulan: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=(+)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39" y="1394572"/>
                  <a:ext cx="2076204" cy="625727"/>
                </a:xfrm>
                <a:prstGeom prst="rect">
                  <a:avLst/>
                </a:prstGeom>
                <a:blipFill>
                  <a:blip r:embed="rId10"/>
                  <a:stretch>
                    <a:fillRect t="-5195" b="-10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902541" y="107914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541" y="1079145"/>
                  <a:ext cx="41549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>
              <a:off x="8242855" y="917857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832164" y="2282178"/>
            <a:ext cx="2086855" cy="1388541"/>
            <a:chOff x="9540618" y="611690"/>
            <a:chExt cx="2086854" cy="13885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9542318" y="611690"/>
                  <a:ext cx="18622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ID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en-ID" i="1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318" y="611690"/>
                  <a:ext cx="186224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>
              <a:off x="9748242" y="904209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0257455" y="904209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0986056" y="904209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9540618" y="107427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0618" y="1074270"/>
                  <a:ext cx="41549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0057295" y="107427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7295" y="1074270"/>
                  <a:ext cx="41549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0767210" y="107914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7210" y="1079145"/>
                  <a:ext cx="41549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9542317" y="1374504"/>
                  <a:ext cx="2085155" cy="625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Kesimpulan: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=(−)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317" y="1374504"/>
                  <a:ext cx="2085155" cy="625727"/>
                </a:xfrm>
                <a:prstGeom prst="rect">
                  <a:avLst/>
                </a:prstGeom>
                <a:blipFill>
                  <a:blip r:embed="rId19"/>
                  <a:stretch>
                    <a:fillRect t="-6494" b="-10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7421554" y="4062493"/>
            <a:ext cx="2044419" cy="1423691"/>
            <a:chOff x="7130009" y="2392006"/>
            <a:chExt cx="2044419" cy="14236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267569" y="2392006"/>
                  <a:ext cx="18630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×(−</m:t>
                        </m:r>
                        <m:r>
                          <a:rPr lang="en-ID" i="1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)=</m:t>
                        </m:r>
                        <m:r>
                          <a:rPr lang="en-ID" i="1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569" y="2392006"/>
                  <a:ext cx="1863010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7500102" y="2680162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133218" y="2680162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765252" y="2680162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295061" y="2850777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061" y="2850777"/>
                  <a:ext cx="41549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929802" y="2850777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9802" y="2850777"/>
                  <a:ext cx="41549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562144" y="2828202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144" y="2828202"/>
                  <a:ext cx="41549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7130009" y="3154642"/>
                  <a:ext cx="2044419" cy="6610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Kesimpulan: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=(+)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009" y="3154642"/>
                  <a:ext cx="2044419" cy="661055"/>
                </a:xfrm>
                <a:prstGeom prst="rect">
                  <a:avLst/>
                </a:prstGeom>
                <a:blipFill>
                  <a:blip r:embed="rId24"/>
                  <a:stretch>
                    <a:fillRect t="-2469" b="-74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9780427" y="4062494"/>
            <a:ext cx="2138591" cy="1403959"/>
            <a:chOff x="9488881" y="2392006"/>
            <a:chExt cx="2138591" cy="14039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488881" y="2392006"/>
                  <a:ext cx="1862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en-ID" i="1">
                            <a:latin typeface="Cambria Math" panose="02040503050406030204" pitchFamily="18" charset="0"/>
                            <a:ea typeface="Cambria Math"/>
                          </a:rPr>
                          <m:t>12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8881" y="2392006"/>
                  <a:ext cx="1862241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/>
            <p:nvPr/>
          </p:nvCxnSpPr>
          <p:spPr>
            <a:xfrm>
              <a:off x="9676730" y="2680162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0340882" y="2680162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877380" y="2680162"/>
              <a:ext cx="0" cy="274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515602" y="284605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5602" y="2846055"/>
                  <a:ext cx="415498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0163992" y="284605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992" y="2846055"/>
                  <a:ext cx="41549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0700797" y="2850777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0797" y="2850777"/>
                  <a:ext cx="41549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9523560" y="3170238"/>
                  <a:ext cx="2103912" cy="625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Kesimpulan: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=(−)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560" y="3170238"/>
                  <a:ext cx="2103912" cy="625727"/>
                </a:xfrm>
                <a:prstGeom prst="rect">
                  <a:avLst/>
                </a:prstGeom>
                <a:blipFill>
                  <a:blip r:embed="rId29"/>
                  <a:stretch>
                    <a:fillRect t="-6494" b="-10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Rectangle 68"/>
          <p:cNvSpPr/>
          <p:nvPr/>
        </p:nvSpPr>
        <p:spPr>
          <a:xfrm>
            <a:off x="286034" y="1743317"/>
            <a:ext cx="3262385" cy="50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Perkalian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72737E-5DFA-CA53-C43A-1F2443A1390A}"/>
              </a:ext>
            </a:extLst>
          </p:cNvPr>
          <p:cNvSpPr txBox="1"/>
          <p:nvPr/>
        </p:nvSpPr>
        <p:spPr>
          <a:xfrm>
            <a:off x="624762" y="465135"/>
            <a:ext cx="6182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Pembagian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4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7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9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 animBg="1"/>
      <p:bldP spid="6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2" y="277399"/>
            <a:ext cx="6450377" cy="8480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7968" y="1193801"/>
            <a:ext cx="4015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Komutatif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Pertukaran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647084" y="1485924"/>
                <a:ext cx="314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084" y="1485924"/>
                <a:ext cx="3145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724345" y="1826503"/>
                <a:ext cx="4847201" cy="8457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algn="ctr"/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" y="1826503"/>
                <a:ext cx="4847201" cy="845796"/>
              </a:xfrm>
              <a:prstGeom prst="roundRect">
                <a:avLst/>
              </a:prstGeom>
              <a:blipFill>
                <a:blip r:embed="rId4"/>
                <a:stretch>
                  <a:fillRect b="-101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67967" y="2857387"/>
            <a:ext cx="4500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Asosiatif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Pengelompokkan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ounded Rectangle 28"/>
              <p:cNvSpPr/>
              <p:nvPr/>
            </p:nvSpPr>
            <p:spPr>
              <a:xfrm>
                <a:off x="876742" y="3443723"/>
                <a:ext cx="4881119" cy="81478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algn="ctr"/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ID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42" y="3443723"/>
                <a:ext cx="4881119" cy="814781"/>
              </a:xfrm>
              <a:prstGeom prst="roundRect">
                <a:avLst/>
              </a:prstGeom>
              <a:blipFill>
                <a:blip r:embed="rId5"/>
                <a:stretch>
                  <a:fillRect t="-2239" b="-1194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62572" y="426694"/>
            <a:ext cx="6029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Sifat-sifat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bulat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D930C85-FFFA-0345-6451-5D97A7EB2BD6}"/>
                  </a:ext>
                </a:extLst>
              </p:cNvPr>
              <p:cNvSpPr/>
              <p:nvPr/>
            </p:nvSpPr>
            <p:spPr>
              <a:xfrm>
                <a:off x="7299637" y="2034464"/>
                <a:ext cx="1945964" cy="5809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×3</m:t>
                      </m:r>
                    </m:oMath>
                  </m:oMathPara>
                </a14:m>
                <a:endParaRPr lang="en-ID" sz="1867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D930C85-FFFA-0345-6451-5D97A7EB2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37" y="2034464"/>
                <a:ext cx="1945964" cy="58091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154367" y="1905000"/>
            <a:ext cx="1114552" cy="676184"/>
            <a:chOff x="4615775" y="1428750"/>
            <a:chExt cx="835914" cy="50713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34B912F-B087-4429-E6DF-D855036A14CE}"/>
                </a:ext>
              </a:extLst>
            </p:cNvPr>
            <p:cNvSpPr/>
            <p:nvPr/>
          </p:nvSpPr>
          <p:spPr>
            <a:xfrm>
              <a:off x="4689175" y="1589639"/>
              <a:ext cx="688600" cy="34624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B7525A-FD89-4F72-5D68-1904CAF23E21}"/>
                </a:ext>
              </a:extLst>
            </p:cNvPr>
            <p:cNvSpPr txBox="1"/>
            <p:nvPr/>
          </p:nvSpPr>
          <p:spPr>
            <a:xfrm>
              <a:off x="4615775" y="1428750"/>
              <a:ext cx="8359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endParaRPr lang="en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52767" y="3530601"/>
            <a:ext cx="1041195" cy="709507"/>
            <a:chOff x="4539575" y="2647950"/>
            <a:chExt cx="780896" cy="532130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2F18C604-3B4A-16B0-F540-2EDDF717D5BE}"/>
                </a:ext>
              </a:extLst>
            </p:cNvPr>
            <p:cNvSpPr/>
            <p:nvPr/>
          </p:nvSpPr>
          <p:spPr>
            <a:xfrm>
              <a:off x="4631871" y="2833831"/>
              <a:ext cx="688600" cy="34624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1E7AA2-3006-6702-468F-83BA15799DFD}"/>
                </a:ext>
              </a:extLst>
            </p:cNvPr>
            <p:cNvSpPr txBox="1"/>
            <p:nvPr/>
          </p:nvSpPr>
          <p:spPr>
            <a:xfrm>
              <a:off x="4539575" y="2647950"/>
              <a:ext cx="734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endParaRPr lang="en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100B7D7-6E6A-9A78-DAD4-93231C5AE8F7}"/>
                  </a:ext>
                </a:extLst>
              </p:cNvPr>
              <p:cNvSpPr/>
              <p:nvPr/>
            </p:nvSpPr>
            <p:spPr>
              <a:xfrm>
                <a:off x="7254421" y="3696249"/>
                <a:ext cx="2905579" cy="5809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867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×5</m:t>
                          </m:r>
                        </m:e>
                      </m:d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×7</m:t>
                      </m:r>
                      <m:r>
                        <a:rPr lang="en-ID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1867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ID" dirty="0"/>
              </a:p>
            </p:txBody>
          </p:sp>
        </mc:Choice>
        <mc:Fallback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100B7D7-6E6A-9A78-DAD4-93231C5AE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421" y="3696249"/>
                <a:ext cx="2905579" cy="58091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49">
                <a:extLst>
                  <a:ext uri="{FF2B5EF4-FFF2-40B4-BE49-F238E27FC236}">
                    <a16:creationId xmlns:a16="http://schemas.microsoft.com/office/drawing/2014/main" id="{54F9D959-6345-8719-B4EF-2F0E5B03E3F8}"/>
                  </a:ext>
                </a:extLst>
              </p:cNvPr>
              <p:cNvSpPr/>
              <p:nvPr/>
            </p:nvSpPr>
            <p:spPr>
              <a:xfrm>
                <a:off x="911372" y="4826500"/>
                <a:ext cx="4660173" cy="116549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Terdapat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×1=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Rounded Rectangle 49">
                <a:extLst>
                  <a:ext uri="{FF2B5EF4-FFF2-40B4-BE49-F238E27FC236}">
                    <a16:creationId xmlns:a16="http://schemas.microsoft.com/office/drawing/2014/main" id="{54F9D959-6345-8719-B4EF-2F0E5B03E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2" y="4826500"/>
                <a:ext cx="4660173" cy="1165497"/>
              </a:xfrm>
              <a:prstGeom prst="roundRect">
                <a:avLst/>
              </a:prstGeom>
              <a:blipFill>
                <a:blip r:embed="rId8"/>
                <a:stretch>
                  <a:fillRect t="-524" b="-78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953F5DA-C6B1-D94B-DD12-B39188FCA844}"/>
                  </a:ext>
                </a:extLst>
              </p:cNvPr>
              <p:cNvSpPr/>
              <p:nvPr/>
            </p:nvSpPr>
            <p:spPr>
              <a:xfrm>
                <a:off x="7288962" y="5190134"/>
                <a:ext cx="1956639" cy="5809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1867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D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ID" sz="1867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953F5DA-C6B1-D94B-DD12-B39188FCA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962" y="5190134"/>
                <a:ext cx="1956639" cy="5809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052768" y="4959294"/>
            <a:ext cx="1041193" cy="689994"/>
            <a:chOff x="4539575" y="3719468"/>
            <a:chExt cx="780895" cy="517495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73B42E91-7D57-3D8A-904A-B53B8C7667C7}"/>
                </a:ext>
              </a:extLst>
            </p:cNvPr>
            <p:cNvSpPr/>
            <p:nvPr/>
          </p:nvSpPr>
          <p:spPr>
            <a:xfrm>
              <a:off x="4631870" y="3890714"/>
              <a:ext cx="688600" cy="34624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73B6BF-01ED-3BC6-EFB5-ED9AD0D545FC}"/>
                </a:ext>
              </a:extLst>
            </p:cNvPr>
            <p:cNvSpPr txBox="1"/>
            <p:nvPr/>
          </p:nvSpPr>
          <p:spPr>
            <a:xfrm>
              <a:off x="4539575" y="3719468"/>
              <a:ext cx="734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endParaRPr lang="en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18FEBA-2B4E-0337-C156-43609094DE95}"/>
              </a:ext>
            </a:extLst>
          </p:cNvPr>
          <p:cNvSpPr txBox="1"/>
          <p:nvPr/>
        </p:nvSpPr>
        <p:spPr>
          <a:xfrm>
            <a:off x="667968" y="4352867"/>
            <a:ext cx="2334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Identitas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069"/>
            <a:ext cx="12190992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6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3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4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3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4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4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3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 animBg="1"/>
      <p:bldP spid="26" grpId="0"/>
      <p:bldP spid="29" grpId="0" animBg="1"/>
      <p:bldP spid="30" grpId="0"/>
      <p:bldP spid="20" grpId="0" animBg="1"/>
      <p:bldP spid="34" grpId="0" animBg="1"/>
      <p:bldP spid="27" grpId="0" animBg="1"/>
      <p:bldP spid="35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2170</Words>
  <Application>Microsoft Office PowerPoint</Application>
  <PresentationFormat>Widescreen</PresentationFormat>
  <Paragraphs>433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Aptos Display</vt:lpstr>
      <vt:lpstr>Arial</vt:lpstr>
      <vt:lpstr>Arial Black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sefilla ikhsani</dc:creator>
  <cp:lastModifiedBy>sefilla ghilda</cp:lastModifiedBy>
  <cp:revision>1</cp:revision>
  <dcterms:created xsi:type="dcterms:W3CDTF">2024-04-04T03:27:41Z</dcterms:created>
  <dcterms:modified xsi:type="dcterms:W3CDTF">2024-04-04T05:37:11Z</dcterms:modified>
</cp:coreProperties>
</file>