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33"/>
  </p:notesMasterIdLst>
  <p:handoutMasterIdLst>
    <p:handoutMasterId r:id="rId34"/>
  </p:handoutMasterIdLst>
  <p:sldIdLst>
    <p:sldId id="274" r:id="rId3"/>
    <p:sldId id="275"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301" r:id="rId19"/>
    <p:sldId id="302" r:id="rId20"/>
    <p:sldId id="303" r:id="rId21"/>
    <p:sldId id="304" r:id="rId22"/>
    <p:sldId id="291" r:id="rId23"/>
    <p:sldId id="292" r:id="rId24"/>
    <p:sldId id="293" r:id="rId25"/>
    <p:sldId id="294" r:id="rId26"/>
    <p:sldId id="295" r:id="rId27"/>
    <p:sldId id="296" r:id="rId28"/>
    <p:sldId id="297"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6" autoAdjust="0"/>
    <p:restoredTop sz="94660"/>
  </p:normalViewPr>
  <p:slideViewPr>
    <p:cSldViewPr snapToGrid="0">
      <p:cViewPr varScale="1">
        <p:scale>
          <a:sx n="70" d="100"/>
          <a:sy n="70" d="100"/>
        </p:scale>
        <p:origin x="-588" y="-96"/>
      </p:cViewPr>
      <p:guideLst>
        <p:guide orient="horz" pos="2160"/>
        <p:guide pos="3840"/>
      </p:guideLst>
    </p:cSldViewPr>
  </p:slideViewPr>
  <p:notesTextViewPr>
    <p:cViewPr>
      <p:scale>
        <a:sx n="3" d="2"/>
        <a:sy n="3" d="2"/>
      </p:scale>
      <p:origin x="0" y="0"/>
    </p:cViewPr>
  </p:notesTextViewPr>
  <p:notesViewPr>
    <p:cSldViewPr snapToGrid="0"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F4E22-E98E-4F6B-977F-447F402EDE8D}" type="datetimeFigureOut">
              <a:rPr lang="en-US" smtClean="0"/>
              <a:t>3/17/2020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C7F4F-41CA-4B09-9309-82952A673BCD}" type="slidenum">
              <a:rPr lang="en-US" smtClean="0"/>
              <a:t>‹#›</a:t>
            </a:fld>
            <a:endParaRPr lang="en-US"/>
          </a:p>
        </p:txBody>
      </p:sp>
    </p:spTree>
    <p:extLst>
      <p:ext uri="{BB962C8B-B14F-4D97-AF65-F5344CB8AC3E}">
        <p14:creationId xmlns:p14="http://schemas.microsoft.com/office/powerpoint/2010/main" val="189914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A3D-838A-4524-93AE-BB6F4B6FC72A}"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5297-9661-4111-AC4D-7C1869DFF06C}" type="slidenum">
              <a:rPr lang="en-US" smtClean="0"/>
              <a:t>‹#›</a:t>
            </a:fld>
            <a:endParaRPr lang="en-US"/>
          </a:p>
        </p:txBody>
      </p:sp>
    </p:spTree>
    <p:extLst>
      <p:ext uri="{BB962C8B-B14F-4D97-AF65-F5344CB8AC3E}">
        <p14:creationId xmlns:p14="http://schemas.microsoft.com/office/powerpoint/2010/main" val="41929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7122DBBA-1787-4CE6-B7BF-1BA9AA2D12C8}" type="datetimeFigureOut">
              <a:rPr lang="en-US" smtClean="0"/>
              <a:pPr/>
              <a:t>3/17/2020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FB8604-3E91-4806-A5CC-428F0C480F73}" type="slidenum">
              <a:rPr lang="en-US" smtClean="0"/>
              <a:pPr/>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259946021"/>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257117"/>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Tree>
    <p:extLst>
      <p:ext uri="{BB962C8B-B14F-4D97-AF65-F5344CB8AC3E}">
        <p14:creationId xmlns:p14="http://schemas.microsoft.com/office/powerpoint/2010/main" val="329274613"/>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2773809"/>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122333608"/>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7092930"/>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122DBBA-1787-4CE6-B7BF-1BA9AA2D12C8}"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B8604-3E91-4806-A5CC-428F0C480F73}" type="slidenum">
              <a:rPr lang="en-US" smtClean="0"/>
              <a:t>‹#›</a:t>
            </a:fld>
            <a:endParaRPr lang="en-US"/>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831850" y="274638"/>
            <a:ext cx="10515600" cy="1143000"/>
          </a:xfrm>
        </p:spPr>
        <p:txBody>
          <a:bodyPr/>
          <a:lstStyle/>
          <a:p>
            <a:r>
              <a:rPr lang="en-US"/>
              <a:t>Click to edit Master title style</a:t>
            </a:r>
          </a:p>
        </p:txBody>
      </p:sp>
    </p:spTree>
    <p:extLst>
      <p:ext uri="{BB962C8B-B14F-4D97-AF65-F5344CB8AC3E}">
        <p14:creationId xmlns:p14="http://schemas.microsoft.com/office/powerpoint/2010/main" val="1970202705"/>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22DBBA-1787-4CE6-B7BF-1BA9AA2D12C8}"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B8604-3E91-4806-A5CC-428F0C480F7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5598074"/>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2DBBA-1787-4CE6-B7BF-1BA9AA2D12C8}"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2820598293"/>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11326155"/>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494347976"/>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2DBBA-1787-4CE6-B7BF-1BA9AA2D12C8}" type="datetimeFigureOut">
              <a:rPr lang="en-US" smtClean="0"/>
              <a:t>3/17/2020</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B8604-3E91-4806-A5CC-428F0C480F73}" type="slidenum">
              <a:rPr lang="en-US" smtClean="0"/>
              <a:t>‹#›</a:t>
            </a:fld>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5562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09481"/>
            <a:ext cx="10515600" cy="4267481"/>
          </a:xfrm>
        </p:spPr>
        <p:txBody>
          <a:bodyPr/>
          <a:lstStyle/>
          <a:p>
            <a:pPr marL="514350" lvl="0" indent="-514350" algn="just">
              <a:lnSpc>
                <a:spcPct val="107000"/>
              </a:lnSpc>
              <a:spcAft>
                <a:spcPts val="800"/>
              </a:spcAft>
              <a:buAutoNum type="alphaUcPeriod"/>
            </a:pPr>
            <a:r>
              <a:rPr lang="en-US" b="1" dirty="0" err="1">
                <a:latin typeface="Times New Roman" panose="02020603050405020304" pitchFamily="18" charset="0"/>
                <a:ea typeface="Calibri" panose="020F0502020204030204" pitchFamily="34" charset="0"/>
                <a:cs typeface="Times New Roman" panose="02020603050405020304" pitchFamily="18" charset="0"/>
              </a:rPr>
              <a:t>Saat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Menghadapi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Kematian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lgn="just">
              <a:lnSpc>
                <a:spcPct val="107000"/>
              </a:lnSpc>
              <a:spcAft>
                <a:spcPts val="800"/>
              </a:spcAft>
              <a:buAutoNum type="alphaUcPeriod"/>
            </a:pPr>
            <a:r>
              <a:rPr lang="en-US" b="1" dirty="0" err="1">
                <a:latin typeface="Times New Roman" panose="02020603050405020304" pitchFamily="18" charset="0"/>
                <a:ea typeface="Calibri" panose="020F0502020204030204" pitchFamily="34" charset="0"/>
                <a:cs typeface="Times New Roman" panose="02020603050405020304" pitchFamily="18" charset="0"/>
              </a:rPr>
              <a:t>Perawatan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Jenazah</a:t>
            </a: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marL="514350" lvl="0" indent="-514350" algn="just">
              <a:lnSpc>
                <a:spcPct val="107000"/>
              </a:lnSpc>
              <a:spcAft>
                <a:spcPts val="800"/>
              </a:spcAft>
              <a:buAutoNum type="alphaUcPeriod"/>
            </a:pPr>
            <a:r>
              <a:rPr lang="en-US" b="1" dirty="0" err="1">
                <a:latin typeface="Times New Roman" panose="02020603050405020304" pitchFamily="18" charset="0"/>
                <a:ea typeface="Calibri" panose="020F0502020204030204" pitchFamily="34" charset="0"/>
                <a:cs typeface="Times New Roman" panose="02020603050405020304" pitchFamily="18" charset="0"/>
              </a:rPr>
              <a:t>Pemakaman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lgn="just">
              <a:lnSpc>
                <a:spcPct val="107000"/>
              </a:lnSpc>
              <a:spcAft>
                <a:spcPts val="800"/>
              </a:spcAft>
              <a:buAutoNum type="alphaUcPeriod"/>
            </a:pPr>
            <a:r>
              <a:rPr lang="en-US" b="1" dirty="0" err="1">
                <a:latin typeface="Times New Roman" panose="02020603050405020304" pitchFamily="18" charset="0"/>
                <a:ea typeface="Calibri" panose="020F0502020204030204" pitchFamily="34" charset="0"/>
                <a:cs typeface="Times New Roman" panose="02020603050405020304" pitchFamily="18" charset="0"/>
              </a:rPr>
              <a:t>Upacara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Setelah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Pemakaman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Selametan</a:t>
            </a:r>
            <a:r>
              <a:rPr lang="en-US" b="1" dirty="0">
                <a:latin typeface="Times New Roman" panose="02020603050405020304" pitchFamily="18" charset="0"/>
                <a:ea typeface="Calibri" panose="020F0502020204030204" pitchFamily="34" charset="0"/>
                <a:cs typeface="Times New Roman" panose="02020603050405020304" pitchFamily="18" charset="0"/>
              </a:rPr>
              <a:t>)</a:t>
            </a:r>
          </a:p>
          <a:p>
            <a:pPr marL="514350" lvl="0" indent="-514350" algn="just">
              <a:lnSpc>
                <a:spcPct val="107000"/>
              </a:lnSpc>
              <a:spcAft>
                <a:spcPts val="800"/>
              </a:spcAft>
              <a:buAutoNum type="alphaU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3" name="Title 2"/>
          <p:cNvSpPr>
            <a:spLocks noGrp="1"/>
          </p:cNvSpPr>
          <p:nvPr>
            <p:ph type="title"/>
          </p:nvPr>
        </p:nvSpPr>
        <p:spPr/>
        <p:txBody>
          <a:bodyPr/>
          <a:lstStyle/>
          <a:p>
            <a:pPr algn="ctr"/>
            <a:r>
              <a:rPr lang="en-US" dirty="0" err="1"/>
              <a:t>Upacara</a:t>
            </a:r>
            <a:r>
              <a:rPr lang="en-US" dirty="0"/>
              <a:t> </a:t>
            </a:r>
            <a:r>
              <a:rPr lang="en-US" dirty="0" err="1"/>
              <a:t>Kematian</a:t>
            </a:r>
            <a:r>
              <a:rPr lang="en-US" dirty="0"/>
              <a:t>:</a:t>
            </a:r>
          </a:p>
        </p:txBody>
      </p:sp>
    </p:spTree>
    <p:extLst>
      <p:ext uri="{BB962C8B-B14F-4D97-AF65-F5344CB8AC3E}">
        <p14:creationId xmlns:p14="http://schemas.microsoft.com/office/powerpoint/2010/main" val="777036225"/>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25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750"/>
                                        <p:tgtEl>
                                          <p:spTgt spid="2">
                                            <p:txEl>
                                              <p:pRg st="0" end="0"/>
                                            </p:txEl>
                                          </p:spTgt>
                                        </p:tgtEl>
                                      </p:cBhvr>
                                    </p:animEffect>
                                    <p:anim calcmode="lin" valueType="num">
                                      <p:cBhvr>
                                        <p:cTn id="15" dur="1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25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750"/>
                                        <p:tgtEl>
                                          <p:spTgt spid="2">
                                            <p:txEl>
                                              <p:pRg st="1" end="1"/>
                                            </p:txEl>
                                          </p:spTgt>
                                        </p:tgtEl>
                                      </p:cBhvr>
                                    </p:animEffect>
                                    <p:anim calcmode="lin" valueType="num">
                                      <p:cBhvr>
                                        <p:cTn id="22" dur="1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25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750"/>
                                        <p:tgtEl>
                                          <p:spTgt spid="2">
                                            <p:txEl>
                                              <p:pRg st="2" end="2"/>
                                            </p:txEl>
                                          </p:spTgt>
                                        </p:tgtEl>
                                      </p:cBhvr>
                                    </p:animEffect>
                                    <p:anim calcmode="lin" valueType="num">
                                      <p:cBhvr>
                                        <p:cTn id="29" dur="1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25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750"/>
                                        <p:tgtEl>
                                          <p:spTgt spid="2">
                                            <p:txEl>
                                              <p:pRg st="3" end="3"/>
                                            </p:txEl>
                                          </p:spTgt>
                                        </p:tgtEl>
                                      </p:cBhvr>
                                    </p:animEffect>
                                    <p:anim calcmode="lin" valueType="num">
                                      <p:cBhvr>
                                        <p:cTn id="36" dur="1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10988"/>
            <a:ext cx="10515600" cy="5665975"/>
          </a:xfrm>
        </p:spPr>
        <p:txBody>
          <a:bodyPr/>
          <a:lstStyle/>
          <a:p>
            <a:pPr marL="0" indent="0" algn="just">
              <a:buNone/>
            </a:pPr>
            <a:r>
              <a:rPr lang="en-US" dirty="0"/>
              <a:t>4. </a:t>
            </a:r>
            <a:r>
              <a:rPr lang="en-US" dirty="0" err="1"/>
              <a:t>Setelah</a:t>
            </a:r>
            <a:r>
              <a:rPr lang="en-US" dirty="0"/>
              <a:t> </a:t>
            </a:r>
            <a:r>
              <a:rPr lang="en-US" dirty="0" err="1"/>
              <a:t>itu</a:t>
            </a:r>
            <a:r>
              <a:rPr lang="en-US" dirty="0"/>
              <a:t>, </a:t>
            </a:r>
            <a:r>
              <a:rPr lang="en-US" dirty="0" err="1"/>
              <a:t>barulah</a:t>
            </a:r>
            <a:r>
              <a:rPr lang="en-US" dirty="0"/>
              <a:t> </a:t>
            </a:r>
            <a:r>
              <a:rPr lang="en-US" dirty="0" err="1"/>
              <a:t>ditali</a:t>
            </a:r>
            <a:r>
              <a:rPr lang="en-US" dirty="0"/>
              <a:t> </a:t>
            </a:r>
            <a:r>
              <a:rPr lang="en-US" dirty="0" err="1"/>
              <a:t>diujung</a:t>
            </a:r>
            <a:r>
              <a:rPr lang="en-US" dirty="0"/>
              <a:t> kaki,  </a:t>
            </a:r>
            <a:r>
              <a:rPr lang="en-US" dirty="0" err="1"/>
              <a:t>perut</a:t>
            </a:r>
            <a:r>
              <a:rPr lang="en-US" dirty="0"/>
              <a:t>, </a:t>
            </a:r>
            <a:r>
              <a:rPr lang="en-US" dirty="0" err="1"/>
              <a:t>dan</a:t>
            </a:r>
            <a:r>
              <a:rPr lang="en-US" dirty="0"/>
              <a:t> </a:t>
            </a:r>
            <a:r>
              <a:rPr lang="en-US" dirty="0" err="1"/>
              <a:t>kepala</a:t>
            </a:r>
            <a:r>
              <a:rPr lang="en-US" dirty="0"/>
              <a:t> </a:t>
            </a:r>
            <a:r>
              <a:rPr lang="en-US" dirty="0" err="1"/>
              <a:t>menggunkan</a:t>
            </a:r>
            <a:r>
              <a:rPr lang="en-US" dirty="0"/>
              <a:t> </a:t>
            </a:r>
            <a:r>
              <a:rPr lang="en-US" dirty="0" err="1"/>
              <a:t>sobekan</a:t>
            </a:r>
            <a:r>
              <a:rPr lang="en-US" dirty="0"/>
              <a:t> </a:t>
            </a:r>
            <a:r>
              <a:rPr lang="en-US" dirty="0" err="1"/>
              <a:t>kain</a:t>
            </a:r>
            <a:r>
              <a:rPr lang="en-US" dirty="0"/>
              <a:t>. </a:t>
            </a:r>
          </a:p>
          <a:p>
            <a:pPr marL="0" indent="0" algn="just">
              <a:buNone/>
            </a:pPr>
            <a:endParaRPr lang="en-US" i="1" dirty="0"/>
          </a:p>
          <a:p>
            <a:pPr marL="0" indent="0" algn="just">
              <a:buNone/>
            </a:pPr>
            <a:r>
              <a:rPr lang="en-US" dirty="0"/>
              <a:t>5. </a:t>
            </a:r>
            <a:r>
              <a:rPr lang="en-US" dirty="0" err="1"/>
              <a:t>Selesai</a:t>
            </a:r>
            <a:r>
              <a:rPr lang="en-US" dirty="0"/>
              <a:t> </a:t>
            </a:r>
            <a:r>
              <a:rPr lang="en-US" dirty="0" err="1"/>
              <a:t>dikafani</a:t>
            </a:r>
            <a:r>
              <a:rPr lang="en-US" dirty="0"/>
              <a:t>, </a:t>
            </a:r>
            <a:r>
              <a:rPr lang="en-US" dirty="0" err="1"/>
              <a:t>jika</a:t>
            </a:r>
            <a:r>
              <a:rPr lang="en-US" dirty="0"/>
              <a:t>  </a:t>
            </a:r>
            <a:r>
              <a:rPr lang="en-US" dirty="0" err="1"/>
              <a:t>masih</a:t>
            </a:r>
            <a:r>
              <a:rPr lang="en-US" dirty="0"/>
              <a:t> </a:t>
            </a:r>
            <a:r>
              <a:rPr lang="en-US" dirty="0" err="1"/>
              <a:t>ada</a:t>
            </a:r>
            <a:r>
              <a:rPr lang="en-US" dirty="0"/>
              <a:t> </a:t>
            </a:r>
            <a:r>
              <a:rPr lang="en-US" dirty="0" err="1"/>
              <a:t>anggota</a:t>
            </a:r>
            <a:r>
              <a:rPr lang="en-US" dirty="0"/>
              <a:t> </a:t>
            </a:r>
            <a:r>
              <a:rPr lang="en-US" dirty="0" err="1"/>
              <a:t>keluargaa</a:t>
            </a:r>
            <a:r>
              <a:rPr lang="en-US" dirty="0"/>
              <a:t> yang </a:t>
            </a:r>
            <a:r>
              <a:rPr lang="en-US" dirty="0" err="1"/>
              <a:t>ingin</a:t>
            </a:r>
            <a:r>
              <a:rPr lang="en-US" dirty="0"/>
              <a:t> </a:t>
            </a:r>
            <a:r>
              <a:rPr lang="en-US" dirty="0" err="1"/>
              <a:t>melihat</a:t>
            </a:r>
            <a:r>
              <a:rPr lang="en-US" dirty="0"/>
              <a:t> </a:t>
            </a:r>
            <a:r>
              <a:rPr lang="en-US" dirty="0" err="1"/>
              <a:t>maka</a:t>
            </a:r>
            <a:r>
              <a:rPr lang="en-US" dirty="0"/>
              <a:t> </a:t>
            </a:r>
            <a:r>
              <a:rPr lang="en-US" dirty="0" err="1"/>
              <a:t>diperbolehkan</a:t>
            </a:r>
            <a:r>
              <a:rPr lang="en-US" dirty="0"/>
              <a:t>. </a:t>
            </a:r>
          </a:p>
        </p:txBody>
      </p:sp>
    </p:spTree>
    <p:extLst>
      <p:ext uri="{BB962C8B-B14F-4D97-AF65-F5344CB8AC3E}">
        <p14:creationId xmlns:p14="http://schemas.microsoft.com/office/powerpoint/2010/main" val="3473378085"/>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62318"/>
            <a:ext cx="10515600" cy="5114645"/>
          </a:xfrm>
        </p:spPr>
        <p:txBody>
          <a:bodyPr/>
          <a:lstStyle/>
          <a:p>
            <a:pPr algn="just"/>
            <a:r>
              <a:rPr lang="en-US" dirty="0" err="1"/>
              <a:t>Sembahyang</a:t>
            </a:r>
            <a:r>
              <a:rPr lang="en-US" dirty="0"/>
              <a:t> </a:t>
            </a:r>
            <a:r>
              <a:rPr lang="en-US" dirty="0" err="1"/>
              <a:t>dilakukan</a:t>
            </a:r>
            <a:r>
              <a:rPr lang="en-US" dirty="0"/>
              <a:t> di </a:t>
            </a:r>
            <a:r>
              <a:rPr lang="en-US" dirty="0" err="1"/>
              <a:t>rumah</a:t>
            </a:r>
            <a:r>
              <a:rPr lang="en-US" dirty="0"/>
              <a:t> di </a:t>
            </a:r>
            <a:r>
              <a:rPr lang="en-US" dirty="0" err="1"/>
              <a:t>atas</a:t>
            </a:r>
            <a:r>
              <a:rPr lang="en-US" dirty="0"/>
              <a:t> </a:t>
            </a:r>
            <a:r>
              <a:rPr lang="en-US" dirty="0" err="1"/>
              <a:t>tikar</a:t>
            </a:r>
            <a:r>
              <a:rPr lang="en-US" dirty="0"/>
              <a:t> </a:t>
            </a:r>
            <a:r>
              <a:rPr lang="en-US" dirty="0" err="1"/>
              <a:t>atau</a:t>
            </a:r>
            <a:r>
              <a:rPr lang="en-US" dirty="0"/>
              <a:t> </a:t>
            </a:r>
            <a:r>
              <a:rPr lang="en-US" dirty="0" err="1"/>
              <a:t>daun</a:t>
            </a:r>
            <a:r>
              <a:rPr lang="en-US" dirty="0"/>
              <a:t> </a:t>
            </a:r>
            <a:r>
              <a:rPr lang="en-US" dirty="0" err="1"/>
              <a:t>pisang</a:t>
            </a:r>
            <a:r>
              <a:rPr lang="en-US" dirty="0"/>
              <a:t> </a:t>
            </a:r>
            <a:r>
              <a:rPr lang="en-US" dirty="0" err="1"/>
              <a:t>utuh</a:t>
            </a:r>
            <a:r>
              <a:rPr lang="en-US" dirty="0"/>
              <a:t> </a:t>
            </a:r>
            <a:r>
              <a:rPr lang="en-US" i="1" dirty="0"/>
              <a:t>(</a:t>
            </a:r>
            <a:r>
              <a:rPr lang="en-US" i="1" dirty="0" err="1"/>
              <a:t>ujungan</a:t>
            </a:r>
            <a:r>
              <a:rPr lang="en-US" i="1" dirty="0"/>
              <a:t>). </a:t>
            </a:r>
          </a:p>
          <a:p>
            <a:pPr algn="just"/>
            <a:r>
              <a:rPr lang="en-US" dirty="0" err="1"/>
              <a:t>Setelah</a:t>
            </a:r>
            <a:r>
              <a:rPr lang="en-US" dirty="0"/>
              <a:t> </a:t>
            </a:r>
            <a:r>
              <a:rPr lang="en-US" dirty="0" err="1"/>
              <a:t>itu</a:t>
            </a:r>
            <a:r>
              <a:rPr lang="en-US" dirty="0"/>
              <a:t>, </a:t>
            </a:r>
            <a:r>
              <a:rPr lang="en-US" dirty="0" err="1"/>
              <a:t>jenazah</a:t>
            </a:r>
            <a:r>
              <a:rPr lang="en-US" dirty="0"/>
              <a:t> </a:t>
            </a:r>
            <a:r>
              <a:rPr lang="en-US" dirty="0" err="1"/>
              <a:t>dipindahkan</a:t>
            </a:r>
            <a:r>
              <a:rPr lang="en-US" dirty="0"/>
              <a:t> </a:t>
            </a:r>
            <a:r>
              <a:rPr lang="en-US" dirty="0" err="1"/>
              <a:t>ke</a:t>
            </a:r>
            <a:r>
              <a:rPr lang="en-US" dirty="0"/>
              <a:t> </a:t>
            </a:r>
            <a:r>
              <a:rPr lang="en-US" dirty="0" err="1"/>
              <a:t>keranda</a:t>
            </a:r>
            <a:r>
              <a:rPr lang="en-US" dirty="0"/>
              <a:t> </a:t>
            </a:r>
            <a:r>
              <a:rPr lang="en-US" dirty="0" err="1"/>
              <a:t>dengan</a:t>
            </a:r>
            <a:r>
              <a:rPr lang="en-US" dirty="0"/>
              <a:t> </a:t>
            </a:r>
            <a:r>
              <a:rPr lang="en-US" dirty="0" err="1"/>
              <a:t>dibacakan</a:t>
            </a:r>
            <a:r>
              <a:rPr lang="en-US" dirty="0"/>
              <a:t> </a:t>
            </a:r>
            <a:r>
              <a:rPr lang="en-US" dirty="0" err="1"/>
              <a:t>shalawat</a:t>
            </a:r>
            <a:r>
              <a:rPr lang="en-US" dirty="0"/>
              <a:t> yang </a:t>
            </a:r>
            <a:r>
              <a:rPr lang="en-US" dirty="0" err="1"/>
              <a:t>dipimpin</a:t>
            </a:r>
            <a:r>
              <a:rPr lang="en-US" dirty="0"/>
              <a:t> </a:t>
            </a:r>
            <a:r>
              <a:rPr lang="en-US" dirty="0" err="1"/>
              <a:t>modin</a:t>
            </a:r>
            <a:r>
              <a:rPr lang="en-US" dirty="0"/>
              <a:t>. </a:t>
            </a:r>
            <a:r>
              <a:rPr lang="en-US" dirty="0" err="1"/>
              <a:t>Jenazah</a:t>
            </a:r>
            <a:r>
              <a:rPr lang="en-US" dirty="0"/>
              <a:t> </a:t>
            </a:r>
            <a:r>
              <a:rPr lang="en-US" dirty="0" err="1"/>
              <a:t>diletakkan</a:t>
            </a:r>
            <a:r>
              <a:rPr lang="en-US" dirty="0"/>
              <a:t> </a:t>
            </a:r>
            <a:r>
              <a:rPr lang="en-US" dirty="0" err="1"/>
              <a:t>dalam</a:t>
            </a:r>
            <a:r>
              <a:rPr lang="en-US" dirty="0"/>
              <a:t> </a:t>
            </a:r>
            <a:r>
              <a:rPr lang="en-US" dirty="0" err="1"/>
              <a:t>keranda</a:t>
            </a:r>
            <a:r>
              <a:rPr lang="en-US" dirty="0"/>
              <a:t> yang </a:t>
            </a:r>
            <a:r>
              <a:rPr lang="en-US" dirty="0" err="1"/>
              <a:t>sudah</a:t>
            </a:r>
            <a:r>
              <a:rPr lang="en-US" dirty="0"/>
              <a:t> </a:t>
            </a:r>
            <a:r>
              <a:rPr lang="en-US" dirty="0" err="1"/>
              <a:t>dialasi</a:t>
            </a:r>
            <a:r>
              <a:rPr lang="en-US" dirty="0"/>
              <a:t> </a:t>
            </a:r>
            <a:r>
              <a:rPr lang="en-US" dirty="0" err="1"/>
              <a:t>tikar</a:t>
            </a:r>
            <a:r>
              <a:rPr lang="en-US" dirty="0"/>
              <a:t> </a:t>
            </a:r>
            <a:r>
              <a:rPr lang="en-US" dirty="0" err="1"/>
              <a:t>bersih</a:t>
            </a:r>
            <a:r>
              <a:rPr lang="en-US" dirty="0"/>
              <a:t> </a:t>
            </a:r>
            <a:r>
              <a:rPr lang="en-US" dirty="0" err="1"/>
              <a:t>dan</a:t>
            </a:r>
            <a:r>
              <a:rPr lang="en-US" dirty="0"/>
              <a:t> </a:t>
            </a:r>
            <a:r>
              <a:rPr lang="en-US" dirty="0" err="1"/>
              <a:t>kain</a:t>
            </a:r>
            <a:r>
              <a:rPr lang="en-US" dirty="0"/>
              <a:t> </a:t>
            </a:r>
            <a:r>
              <a:rPr lang="en-US" dirty="0" err="1"/>
              <a:t>panjang</a:t>
            </a:r>
            <a:r>
              <a:rPr lang="en-US" dirty="0"/>
              <a:t>, </a:t>
            </a:r>
            <a:r>
              <a:rPr lang="en-US" dirty="0" err="1"/>
              <a:t>kemudian</a:t>
            </a:r>
            <a:r>
              <a:rPr lang="en-US" dirty="0"/>
              <a:t> </a:t>
            </a:r>
            <a:r>
              <a:rPr lang="en-US" dirty="0" err="1"/>
              <a:t>ditutup</a:t>
            </a:r>
            <a:r>
              <a:rPr lang="en-US" dirty="0"/>
              <a:t> </a:t>
            </a:r>
            <a:r>
              <a:rPr lang="en-US" dirty="0" err="1"/>
              <a:t>anyamaan</a:t>
            </a:r>
            <a:r>
              <a:rPr lang="en-US" dirty="0"/>
              <a:t> </a:t>
            </a:r>
            <a:r>
              <a:rPr lang="en-US" dirty="0" err="1"/>
              <a:t>bambu</a:t>
            </a:r>
            <a:r>
              <a:rPr lang="en-US" dirty="0"/>
              <a:t> yang </a:t>
            </a:r>
            <a:r>
              <a:rPr lang="en-US" dirty="0" err="1"/>
              <a:t>jarang</a:t>
            </a:r>
            <a:r>
              <a:rPr lang="en-US" dirty="0"/>
              <a:t> </a:t>
            </a:r>
            <a:r>
              <a:rPr lang="en-US" dirty="0" err="1"/>
              <a:t>dan</a:t>
            </a:r>
            <a:r>
              <a:rPr lang="en-US" dirty="0"/>
              <a:t> </a:t>
            </a:r>
            <a:r>
              <a:rPr lang="en-US" dirty="0" err="1"/>
              <a:t>diatasnya</a:t>
            </a:r>
            <a:r>
              <a:rPr lang="en-US" dirty="0"/>
              <a:t> </a:t>
            </a:r>
            <a:r>
              <a:rPr lang="en-US" dirty="0" err="1"/>
              <a:t>dibentangkan</a:t>
            </a:r>
            <a:r>
              <a:rPr lang="en-US" dirty="0"/>
              <a:t> </a:t>
            </a:r>
            <a:r>
              <a:rPr lang="en-US" dirty="0" err="1"/>
              <a:t>kain</a:t>
            </a:r>
            <a:r>
              <a:rPr lang="en-US" dirty="0"/>
              <a:t> </a:t>
            </a:r>
            <a:r>
              <a:rPr lang="en-US" dirty="0" err="1"/>
              <a:t>khusus</a:t>
            </a:r>
            <a:r>
              <a:rPr lang="en-US" dirty="0"/>
              <a:t> </a:t>
            </a:r>
            <a:r>
              <a:rPr lang="en-US" dirty="0" err="1"/>
              <a:t>berwarna</a:t>
            </a:r>
            <a:r>
              <a:rPr lang="en-US" dirty="0"/>
              <a:t> </a:t>
            </a:r>
            <a:r>
              <a:rPr lang="en-US" dirty="0" err="1"/>
              <a:t>hijau</a:t>
            </a:r>
            <a:r>
              <a:rPr lang="en-US" dirty="0"/>
              <a:t> </a:t>
            </a:r>
            <a:r>
              <a:rPr lang="en-US" dirty="0" err="1"/>
              <a:t>dengan</a:t>
            </a:r>
            <a:r>
              <a:rPr lang="en-US" dirty="0"/>
              <a:t> </a:t>
            </a:r>
            <a:r>
              <a:rPr lang="en-US" dirty="0" err="1"/>
              <a:t>lafal</a:t>
            </a:r>
            <a:r>
              <a:rPr lang="en-US" dirty="0"/>
              <a:t> </a:t>
            </a:r>
            <a:r>
              <a:rPr lang="en-US" dirty="0" err="1"/>
              <a:t>syahadat</a:t>
            </a:r>
            <a:r>
              <a:rPr lang="en-US" dirty="0"/>
              <a:t>. </a:t>
            </a:r>
            <a:r>
              <a:rPr lang="en-US" dirty="0" err="1"/>
              <a:t>Tidak</a:t>
            </a:r>
            <a:r>
              <a:rPr lang="en-US" dirty="0"/>
              <a:t> </a:t>
            </a:r>
            <a:r>
              <a:rPr lang="en-US" dirty="0" err="1"/>
              <a:t>lupa</a:t>
            </a:r>
            <a:r>
              <a:rPr lang="en-US" dirty="0"/>
              <a:t> </a:t>
            </a:r>
            <a:r>
              <a:rPr lang="en-US" dirty="0" err="1"/>
              <a:t>rangkaian</a:t>
            </a:r>
            <a:r>
              <a:rPr lang="en-US" dirty="0"/>
              <a:t> </a:t>
            </a:r>
            <a:r>
              <a:rPr lang="en-US" dirty="0" err="1"/>
              <a:t>bunga</a:t>
            </a:r>
            <a:r>
              <a:rPr lang="en-US" dirty="0"/>
              <a:t> </a:t>
            </a:r>
            <a:r>
              <a:rPr lang="en-US" dirty="0" err="1"/>
              <a:t>kenanga</a:t>
            </a:r>
            <a:r>
              <a:rPr lang="en-US" dirty="0"/>
              <a:t>, </a:t>
            </a:r>
            <a:r>
              <a:rPr lang="en-US" dirty="0" err="1"/>
              <a:t>melati</a:t>
            </a:r>
            <a:r>
              <a:rPr lang="en-US" dirty="0"/>
              <a:t>, </a:t>
            </a:r>
            <a:r>
              <a:rPr lang="en-US" dirty="0" err="1"/>
              <a:t>janur</a:t>
            </a:r>
            <a:r>
              <a:rPr lang="en-US" dirty="0"/>
              <a:t> </a:t>
            </a:r>
            <a:r>
              <a:rPr lang="en-US" dirty="0" err="1"/>
              <a:t>kuning</a:t>
            </a:r>
            <a:r>
              <a:rPr lang="en-US" dirty="0"/>
              <a:t> yang </a:t>
            </a:r>
            <a:r>
              <a:rPr lang="en-US" dirty="0" err="1"/>
              <a:t>dipotong</a:t>
            </a:r>
            <a:r>
              <a:rPr lang="en-US" dirty="0"/>
              <a:t> </a:t>
            </a:r>
            <a:r>
              <a:rPr lang="en-US" dirty="0" err="1"/>
              <a:t>menyerupai</a:t>
            </a:r>
            <a:r>
              <a:rPr lang="en-US" dirty="0"/>
              <a:t> </a:t>
            </a:r>
            <a:r>
              <a:rPr lang="en-US" dirty="0" err="1"/>
              <a:t>kelopak</a:t>
            </a:r>
            <a:r>
              <a:rPr lang="en-US" dirty="0"/>
              <a:t> </a:t>
            </a:r>
            <a:r>
              <a:rPr lang="en-US" dirty="0" err="1"/>
              <a:t>bunga</a:t>
            </a:r>
            <a:r>
              <a:rPr lang="en-US" dirty="0"/>
              <a:t>.</a:t>
            </a:r>
          </a:p>
        </p:txBody>
      </p:sp>
      <p:sp>
        <p:nvSpPr>
          <p:cNvPr id="3" name="Title 2"/>
          <p:cNvSpPr>
            <a:spLocks noGrp="1"/>
          </p:cNvSpPr>
          <p:nvPr>
            <p:ph type="title"/>
          </p:nvPr>
        </p:nvSpPr>
        <p:spPr>
          <a:xfrm>
            <a:off x="838200" y="365126"/>
            <a:ext cx="10515600" cy="535828"/>
          </a:xfrm>
        </p:spPr>
        <p:txBody>
          <a:bodyPr>
            <a:noAutofit/>
          </a:bodyPr>
          <a:lstStyle/>
          <a:p>
            <a:r>
              <a:rPr lang="en-US" sz="3200" b="1" dirty="0">
                <a:latin typeface="+mn-lt"/>
              </a:rPr>
              <a:t>4. </a:t>
            </a:r>
            <a:r>
              <a:rPr lang="en-US" sz="3200" b="1" dirty="0" err="1">
                <a:latin typeface="+mn-lt"/>
              </a:rPr>
              <a:t>Upacara</a:t>
            </a:r>
            <a:r>
              <a:rPr lang="en-US" sz="3200" b="1" dirty="0">
                <a:latin typeface="+mn-lt"/>
              </a:rPr>
              <a:t> </a:t>
            </a:r>
            <a:r>
              <a:rPr lang="en-US" sz="3200" b="1" dirty="0" err="1">
                <a:latin typeface="+mn-lt"/>
              </a:rPr>
              <a:t>Sembayang</a:t>
            </a:r>
            <a:r>
              <a:rPr lang="en-US" sz="3200" b="1" dirty="0">
                <a:latin typeface="+mn-lt"/>
              </a:rPr>
              <a:t> (</a:t>
            </a:r>
            <a:r>
              <a:rPr lang="en-US" sz="3200" b="1" dirty="0" err="1">
                <a:latin typeface="+mn-lt"/>
              </a:rPr>
              <a:t>sholat</a:t>
            </a:r>
            <a:r>
              <a:rPr lang="en-US" sz="3200" b="1" dirty="0">
                <a:latin typeface="+mn-lt"/>
              </a:rPr>
              <a:t> </a:t>
            </a:r>
            <a:r>
              <a:rPr lang="en-US" sz="3200" b="1" dirty="0" err="1">
                <a:latin typeface="+mn-lt"/>
              </a:rPr>
              <a:t>jenazah</a:t>
            </a:r>
            <a:r>
              <a:rPr lang="en-US" sz="3200" b="1" dirty="0">
                <a:latin typeface="+mn-lt"/>
              </a:rPr>
              <a:t>)</a:t>
            </a:r>
          </a:p>
        </p:txBody>
      </p:sp>
    </p:spTree>
    <p:extLst>
      <p:ext uri="{BB962C8B-B14F-4D97-AF65-F5344CB8AC3E}">
        <p14:creationId xmlns:p14="http://schemas.microsoft.com/office/powerpoint/2010/main" val="271178880"/>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904" y="1414462"/>
            <a:ext cx="10515600" cy="4486275"/>
          </a:xfrm>
        </p:spPr>
        <p:txBody>
          <a:bodyPr/>
          <a:lstStyle/>
          <a:p>
            <a:pPr algn="just"/>
            <a:r>
              <a:rPr lang="id-ID" dirty="0"/>
              <a:t>Prosesi ini dilakukan saat jenazah sudah dimasukan keranda dan akan diberangkatkan menuju pemakanan. Pada prosesi ini keluarga berputar mengelilingi sebanyak 3 kali dibawah jenazah yang dipanggul. Dengan harapan kelancaran, keikhlasan, ketabahan, dan berkah.  </a:t>
            </a:r>
            <a:endParaRPr lang="en-US" dirty="0"/>
          </a:p>
          <a:p>
            <a:pPr algn="just"/>
            <a:endParaRPr lang="en-US" dirty="0"/>
          </a:p>
        </p:txBody>
      </p:sp>
      <p:sp>
        <p:nvSpPr>
          <p:cNvPr id="3" name="Title 2"/>
          <p:cNvSpPr>
            <a:spLocks noGrp="1"/>
          </p:cNvSpPr>
          <p:nvPr>
            <p:ph type="title"/>
          </p:nvPr>
        </p:nvSpPr>
        <p:spPr/>
        <p:txBody>
          <a:bodyPr>
            <a:normAutofit/>
          </a:bodyPr>
          <a:lstStyle/>
          <a:p>
            <a:r>
              <a:rPr lang="en-US" sz="2800" b="1" dirty="0">
                <a:effectLst>
                  <a:outerShdw blurRad="38100" dist="38100" dir="2700000" algn="tl">
                    <a:srgbClr val="000000">
                      <a:alpha val="43137"/>
                    </a:srgbClr>
                  </a:outerShdw>
                </a:effectLst>
                <a:latin typeface="+mn-lt"/>
              </a:rPr>
              <a:t>5. </a:t>
            </a:r>
            <a:r>
              <a:rPr lang="en-US" sz="2800" b="1" dirty="0" err="1">
                <a:effectLst>
                  <a:outerShdw blurRad="38100" dist="38100" dir="2700000" algn="tl">
                    <a:srgbClr val="000000">
                      <a:alpha val="43137"/>
                    </a:srgbClr>
                  </a:outerShdw>
                </a:effectLst>
                <a:latin typeface="+mn-lt"/>
              </a:rPr>
              <a:t>Upacara</a:t>
            </a:r>
            <a:r>
              <a:rPr lang="en-US" sz="2800" b="1" dirty="0">
                <a:effectLst>
                  <a:outerShdw blurRad="38100" dist="38100" dir="2700000" algn="tl">
                    <a:srgbClr val="000000">
                      <a:alpha val="43137"/>
                    </a:srgbClr>
                  </a:outerShdw>
                </a:effectLst>
                <a:latin typeface="+mn-lt"/>
              </a:rPr>
              <a:t> </a:t>
            </a:r>
            <a:r>
              <a:rPr lang="en-US" sz="2800" b="1" dirty="0" err="1">
                <a:effectLst>
                  <a:outerShdw blurRad="38100" dist="38100" dir="2700000" algn="tl">
                    <a:srgbClr val="000000">
                      <a:alpha val="43137"/>
                    </a:srgbClr>
                  </a:outerShdw>
                </a:effectLst>
                <a:latin typeface="+mn-lt"/>
              </a:rPr>
              <a:t>Brobosan</a:t>
            </a:r>
            <a:endParaRPr lang="en-US" sz="2800" b="1" dirty="0">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2950" y="3657600"/>
            <a:ext cx="5868537" cy="3200399"/>
          </a:xfrm>
          <a:prstGeom prst="rect">
            <a:avLst/>
          </a:prstGeom>
        </p:spPr>
      </p:pic>
    </p:spTree>
    <p:extLst>
      <p:ext uri="{BB962C8B-B14F-4D97-AF65-F5344CB8AC3E}">
        <p14:creationId xmlns:p14="http://schemas.microsoft.com/office/powerpoint/2010/main" val="598392739"/>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62318"/>
            <a:ext cx="10515600" cy="5701553"/>
          </a:xfrm>
        </p:spPr>
        <p:txBody>
          <a:bodyPr>
            <a:normAutofit/>
          </a:bodyPr>
          <a:lstStyle/>
          <a:p>
            <a:pPr algn="just"/>
            <a:r>
              <a:rPr lang="en-US" dirty="0" err="1"/>
              <a:t>Keranda</a:t>
            </a:r>
            <a:r>
              <a:rPr lang="en-US" dirty="0"/>
              <a:t> </a:t>
            </a:r>
            <a:r>
              <a:rPr lang="en-US" dirty="0" err="1"/>
              <a:t>jenazah</a:t>
            </a:r>
            <a:r>
              <a:rPr lang="en-US" dirty="0"/>
              <a:t> </a:t>
            </a:r>
            <a:r>
              <a:rPr lang="en-US" dirty="0" err="1"/>
              <a:t>dikeluarkan</a:t>
            </a:r>
            <a:r>
              <a:rPr lang="en-US" dirty="0"/>
              <a:t> </a:t>
            </a:r>
            <a:r>
              <a:rPr lang="en-US" dirty="0" err="1"/>
              <a:t>ke</a:t>
            </a:r>
            <a:r>
              <a:rPr lang="en-US" dirty="0"/>
              <a:t> </a:t>
            </a:r>
            <a:r>
              <a:rPr lang="en-US" dirty="0" err="1"/>
              <a:t>muka</a:t>
            </a:r>
            <a:r>
              <a:rPr lang="en-US" dirty="0"/>
              <a:t> </a:t>
            </a:r>
            <a:r>
              <a:rPr lang="en-US" dirty="0" err="1"/>
              <a:t>rumah</a:t>
            </a:r>
            <a:r>
              <a:rPr lang="en-US" dirty="0"/>
              <a:t> </a:t>
            </a:r>
            <a:r>
              <a:rPr lang="en-US" dirty="0" err="1"/>
              <a:t>oleh</a:t>
            </a:r>
            <a:r>
              <a:rPr lang="en-US" dirty="0"/>
              <a:t> </a:t>
            </a:r>
            <a:r>
              <a:rPr lang="en-US" dirty="0" err="1"/>
              <a:t>anak</a:t>
            </a:r>
            <a:r>
              <a:rPr lang="en-US" dirty="0"/>
              <a:t> </a:t>
            </a:r>
            <a:r>
              <a:rPr lang="en-US" dirty="0" err="1"/>
              <a:t>cucunya</a:t>
            </a:r>
            <a:r>
              <a:rPr lang="en-US" dirty="0"/>
              <a:t>. Di </a:t>
            </a:r>
            <a:r>
              <a:rPr lang="en-US" dirty="0" err="1"/>
              <a:t>halamaan</a:t>
            </a:r>
            <a:r>
              <a:rPr lang="en-US" dirty="0"/>
              <a:t> </a:t>
            </a:r>
            <a:r>
              <a:rPr lang="en-US" dirty="0" err="1"/>
              <a:t>rumah</a:t>
            </a:r>
            <a:r>
              <a:rPr lang="en-US" dirty="0"/>
              <a:t> </a:t>
            </a:r>
            <a:r>
              <a:rPr lang="en-US" dirty="0" err="1"/>
              <a:t>sudah</a:t>
            </a:r>
            <a:r>
              <a:rPr lang="en-US" dirty="0"/>
              <a:t> </a:t>
            </a:r>
            <a:r>
              <a:rPr lang="en-US" dirty="0" err="1"/>
              <a:t>menunggu</a:t>
            </a:r>
            <a:r>
              <a:rPr lang="en-US" dirty="0"/>
              <a:t> para </a:t>
            </a:r>
            <a:r>
              <a:rPr lang="en-US" dirty="0" err="1"/>
              <a:t>pelayat</a:t>
            </a:r>
            <a:r>
              <a:rPr lang="en-US" dirty="0"/>
              <a:t>, </a:t>
            </a:r>
            <a:r>
              <a:rPr lang="en-US" dirty="0" err="1"/>
              <a:t>kemudian</a:t>
            </a:r>
            <a:r>
              <a:rPr lang="en-US" dirty="0"/>
              <a:t> </a:t>
            </a:r>
            <a:r>
              <a:rPr lang="en-US" dirty="0" err="1"/>
              <a:t>salah</a:t>
            </a:r>
            <a:r>
              <a:rPr lang="en-US" dirty="0"/>
              <a:t> </a:t>
            </a:r>
            <a:r>
              <a:rPr lang="en-US" dirty="0" err="1"/>
              <a:t>seorang</a:t>
            </a:r>
            <a:r>
              <a:rPr lang="en-US" dirty="0"/>
              <a:t> </a:t>
            </a:r>
            <a:r>
              <a:rPr lang="en-US" dirty="0" err="1"/>
              <a:t>anaknya</a:t>
            </a:r>
            <a:r>
              <a:rPr lang="en-US" dirty="0"/>
              <a:t> </a:t>
            </a:r>
            <a:r>
              <a:rPr lang="en-US" dirty="0" err="1"/>
              <a:t>memberi</a:t>
            </a:r>
            <a:r>
              <a:rPr lang="en-US" dirty="0"/>
              <a:t> </a:t>
            </a:r>
            <a:r>
              <a:rPr lang="en-US" dirty="0" err="1"/>
              <a:t>sambutan</a:t>
            </a:r>
            <a:r>
              <a:rPr lang="en-US" dirty="0"/>
              <a:t> </a:t>
            </a:r>
            <a:r>
              <a:rPr lang="en-US" dirty="0" err="1"/>
              <a:t>pada</a:t>
            </a:r>
            <a:r>
              <a:rPr lang="en-US" dirty="0"/>
              <a:t> para </a:t>
            </a:r>
            <a:r>
              <a:rPr lang="en-US" dirty="0" err="1"/>
              <a:t>pelayat</a:t>
            </a:r>
            <a:r>
              <a:rPr lang="en-US" dirty="0"/>
              <a:t> </a:t>
            </a:r>
            <a:r>
              <a:rPr lang="en-US" dirty="0" err="1"/>
              <a:t>dan</a:t>
            </a:r>
            <a:r>
              <a:rPr lang="en-US" dirty="0"/>
              <a:t> </a:t>
            </a:r>
            <a:r>
              <a:rPr lang="en-US" dirty="0" err="1"/>
              <a:t>mengucapkan</a:t>
            </a:r>
            <a:r>
              <a:rPr lang="en-US" dirty="0"/>
              <a:t> </a:t>
            </a:r>
            <a:r>
              <a:rPr lang="en-US" dirty="0" err="1"/>
              <a:t>terima</a:t>
            </a:r>
            <a:r>
              <a:rPr lang="en-US" dirty="0"/>
              <a:t> </a:t>
            </a:r>
            <a:r>
              <a:rPr lang="en-US" dirty="0" err="1"/>
              <a:t>kasih</a:t>
            </a:r>
            <a:r>
              <a:rPr lang="en-US" dirty="0"/>
              <a:t>.</a:t>
            </a:r>
          </a:p>
          <a:p>
            <a:pPr marL="0" indent="0" algn="just">
              <a:buNone/>
            </a:pPr>
            <a:endParaRPr lang="en-US" dirty="0"/>
          </a:p>
          <a:p>
            <a:pPr algn="just"/>
            <a:r>
              <a:rPr lang="en-US" dirty="0"/>
              <a:t>Para </a:t>
            </a:r>
            <a:r>
              <a:rPr lang="en-US" dirty="0" err="1"/>
              <a:t>pelayat</a:t>
            </a:r>
            <a:r>
              <a:rPr lang="en-US" dirty="0"/>
              <a:t> </a:t>
            </a:r>
            <a:r>
              <a:rPr lang="en-US" dirty="0" err="1"/>
              <a:t>juga</a:t>
            </a:r>
            <a:r>
              <a:rPr lang="en-US" dirty="0"/>
              <a:t> </a:t>
            </a:r>
            <a:r>
              <a:rPr lang="en-US" dirty="0" err="1"/>
              <a:t>dimintai</a:t>
            </a:r>
            <a:r>
              <a:rPr lang="en-US" dirty="0"/>
              <a:t> </a:t>
            </a:r>
            <a:r>
              <a:rPr lang="en-US" dirty="0" err="1"/>
              <a:t>kesaksian</a:t>
            </a:r>
            <a:r>
              <a:rPr lang="en-US" dirty="0"/>
              <a:t> </a:t>
            </a:r>
            <a:r>
              <a:rPr lang="en-US" dirty="0" err="1"/>
              <a:t>diri</a:t>
            </a:r>
            <a:r>
              <a:rPr lang="en-US" dirty="0"/>
              <a:t> </a:t>
            </a:r>
            <a:r>
              <a:rPr lang="en-US" dirty="0" err="1"/>
              <a:t>almarhum</a:t>
            </a:r>
            <a:r>
              <a:rPr lang="en-US" dirty="0"/>
              <a:t> </a:t>
            </a:r>
            <a:r>
              <a:rPr lang="en-US" dirty="0" err="1"/>
              <a:t>sebanyak</a:t>
            </a:r>
            <a:r>
              <a:rPr lang="en-US" dirty="0"/>
              <a:t> </a:t>
            </a:r>
            <a:r>
              <a:rPr lang="en-US" dirty="0" err="1"/>
              <a:t>tiga</a:t>
            </a:r>
            <a:r>
              <a:rPr lang="en-US" dirty="0"/>
              <a:t> kali. </a:t>
            </a:r>
            <a:r>
              <a:rPr lang="en-US" dirty="0" err="1"/>
              <a:t>Pertanyan</a:t>
            </a:r>
            <a:r>
              <a:rPr lang="en-US" dirty="0"/>
              <a:t> </a:t>
            </a:r>
            <a:r>
              <a:rPr lang="en-US" dirty="0" err="1"/>
              <a:t>itu</a:t>
            </a:r>
            <a:r>
              <a:rPr lang="en-US" dirty="0"/>
              <a:t> </a:t>
            </a:r>
            <a:r>
              <a:rPr lang="en-US" dirty="0" err="1"/>
              <a:t>adalah</a:t>
            </a:r>
            <a:r>
              <a:rPr lang="en-US" dirty="0"/>
              <a:t>: </a:t>
            </a:r>
            <a:r>
              <a:rPr lang="en-US" i="1" dirty="0"/>
              <a:t>“</a:t>
            </a:r>
            <a:r>
              <a:rPr lang="en-US" i="1" dirty="0" err="1"/>
              <a:t>sedherek-sedherek</a:t>
            </a:r>
            <a:r>
              <a:rPr lang="en-US" i="1" dirty="0"/>
              <a:t>, </a:t>
            </a:r>
            <a:r>
              <a:rPr lang="en-US" i="1" dirty="0" err="1"/>
              <a:t>almarhum</a:t>
            </a:r>
            <a:r>
              <a:rPr lang="en-US" i="1" dirty="0"/>
              <a:t>/</a:t>
            </a:r>
            <a:r>
              <a:rPr lang="en-US" i="1" dirty="0" err="1"/>
              <a:t>almarhumah</a:t>
            </a:r>
            <a:r>
              <a:rPr lang="en-US" i="1" dirty="0"/>
              <a:t> </a:t>
            </a:r>
            <a:r>
              <a:rPr lang="en-US" i="1" dirty="0" err="1"/>
              <a:t>menika</a:t>
            </a:r>
            <a:r>
              <a:rPr lang="en-US" i="1" dirty="0"/>
              <a:t> </a:t>
            </a:r>
            <a:r>
              <a:rPr lang="en-US" i="1" dirty="0" err="1"/>
              <a:t>tiyang</a:t>
            </a:r>
            <a:r>
              <a:rPr lang="en-US" i="1" dirty="0"/>
              <a:t> </a:t>
            </a:r>
            <a:r>
              <a:rPr lang="en-US" i="1" dirty="0" err="1"/>
              <a:t>sae</a:t>
            </a:r>
            <a:r>
              <a:rPr lang="en-US" i="1" dirty="0"/>
              <a:t> </a:t>
            </a:r>
            <a:r>
              <a:rPr lang="en-US" i="1" dirty="0" err="1"/>
              <a:t>menapa</a:t>
            </a:r>
            <a:r>
              <a:rPr lang="en-US" i="1" dirty="0"/>
              <a:t> </a:t>
            </a:r>
            <a:r>
              <a:rPr lang="en-US" i="1" dirty="0" err="1"/>
              <a:t>awon</a:t>
            </a:r>
            <a:r>
              <a:rPr lang="en-US" i="1" dirty="0"/>
              <a:t>?”</a:t>
            </a:r>
            <a:endParaRPr lang="en-US" dirty="0"/>
          </a:p>
        </p:txBody>
      </p:sp>
      <p:sp>
        <p:nvSpPr>
          <p:cNvPr id="3" name="Title 2"/>
          <p:cNvSpPr>
            <a:spLocks noGrp="1"/>
          </p:cNvSpPr>
          <p:nvPr>
            <p:ph type="title"/>
          </p:nvPr>
        </p:nvSpPr>
        <p:spPr>
          <a:xfrm>
            <a:off x="838200" y="365125"/>
            <a:ext cx="10515600" cy="697193"/>
          </a:xfrm>
        </p:spPr>
        <p:txBody>
          <a:bodyPr>
            <a:normAutofit/>
          </a:bodyPr>
          <a:lstStyle/>
          <a:p>
            <a:r>
              <a:rPr lang="en-US" sz="3200" b="1" dirty="0">
                <a:effectLst>
                  <a:outerShdw blurRad="38100" dist="38100" dir="2700000" algn="tl">
                    <a:srgbClr val="000000">
                      <a:alpha val="43137"/>
                    </a:srgbClr>
                  </a:outerShdw>
                </a:effectLst>
              </a:rPr>
              <a:t>6. </a:t>
            </a:r>
            <a:r>
              <a:rPr lang="en-US" sz="3200" b="1" dirty="0" err="1">
                <a:effectLst>
                  <a:outerShdw blurRad="38100" dist="38100" dir="2700000" algn="tl">
                    <a:srgbClr val="000000">
                      <a:alpha val="43137"/>
                    </a:srgbClr>
                  </a:outerShdw>
                </a:effectLst>
              </a:rPr>
              <a:t>Upacara</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Pemberangkatan</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Jenazah</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390747"/>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65125"/>
            <a:ext cx="10515600" cy="5811838"/>
          </a:xfrm>
        </p:spPr>
        <p:txBody>
          <a:bodyPr>
            <a:normAutofit/>
          </a:bodyPr>
          <a:lstStyle/>
          <a:p>
            <a:pPr algn="just"/>
            <a:r>
              <a:rPr lang="id-ID" dirty="0"/>
              <a:t>Sebelum jenazah diberangkatkan dibuka dengan prosesi menyapu dengan sapu lidi yang dilakukan ibu-ibu disekitan rumah yang akan dilalui untuk pemberangkatan jenazah. </a:t>
            </a:r>
            <a:endParaRPr lang="en-US" dirty="0"/>
          </a:p>
          <a:p>
            <a:pPr marL="0" indent="0" algn="just">
              <a:buNone/>
            </a:pPr>
            <a:endParaRPr lang="en-US" dirty="0"/>
          </a:p>
          <a:p>
            <a:pPr algn="just"/>
            <a:r>
              <a:rPr lang="en-US" dirty="0" err="1"/>
              <a:t>Pembawa</a:t>
            </a:r>
            <a:r>
              <a:rPr lang="en-US" dirty="0"/>
              <a:t> </a:t>
            </a:r>
            <a:r>
              <a:rPr lang="en-US" dirty="0" err="1"/>
              <a:t>sawur</a:t>
            </a:r>
            <a:r>
              <a:rPr lang="en-US" dirty="0"/>
              <a:t> </a:t>
            </a:r>
            <a:r>
              <a:rPr lang="en-US" dirty="0" err="1"/>
              <a:t>ini</a:t>
            </a:r>
            <a:r>
              <a:rPr lang="en-US" dirty="0"/>
              <a:t> </a:t>
            </a:r>
            <a:r>
              <a:rPr lang="en-US" dirty="0" err="1"/>
              <a:t>menebarkan</a:t>
            </a:r>
            <a:r>
              <a:rPr lang="en-US" dirty="0"/>
              <a:t> </a:t>
            </a:r>
            <a:r>
              <a:rPr lang="en-US" dirty="0" err="1"/>
              <a:t>raamuan</a:t>
            </a:r>
            <a:r>
              <a:rPr lang="en-US" dirty="0"/>
              <a:t> </a:t>
            </a:r>
            <a:r>
              <a:rPr lang="en-US" dirty="0" err="1"/>
              <a:t>tersebut</a:t>
            </a:r>
            <a:r>
              <a:rPr lang="en-US" dirty="0"/>
              <a:t> </a:t>
            </a:r>
            <a:r>
              <a:rPr lang="en-US" dirty="0" err="1"/>
              <a:t>utamanya</a:t>
            </a:r>
            <a:r>
              <a:rPr lang="en-US" dirty="0"/>
              <a:t> </a:t>
            </a:r>
            <a:r>
              <a:rPr lang="en-US" dirty="0" err="1"/>
              <a:t>pada</a:t>
            </a:r>
            <a:r>
              <a:rPr lang="en-US" dirty="0"/>
              <a:t> </a:t>
            </a:r>
            <a:r>
              <a:rPr lang="en-US" dirty="0" err="1"/>
              <a:t>jalan</a:t>
            </a:r>
            <a:r>
              <a:rPr lang="en-US" dirty="0"/>
              <a:t>, </a:t>
            </a:r>
            <a:r>
              <a:rPr lang="en-US" dirty="0" err="1"/>
              <a:t>tikungan</a:t>
            </a:r>
            <a:r>
              <a:rPr lang="en-US" dirty="0"/>
              <a:t>, </a:t>
            </a:r>
            <a:r>
              <a:rPr lang="en-US" dirty="0" err="1"/>
              <a:t>dan</a:t>
            </a:r>
            <a:r>
              <a:rPr lang="en-US" dirty="0"/>
              <a:t> </a:t>
            </a:r>
            <a:r>
              <a:rPr lang="en-US" dirty="0" err="1"/>
              <a:t>tempat</a:t>
            </a:r>
            <a:r>
              <a:rPr lang="en-US" dirty="0"/>
              <a:t> lain yang </a:t>
            </a:r>
            <a:r>
              <a:rPr lang="en-US" dirty="0" err="1"/>
              <a:t>dianggap</a:t>
            </a:r>
            <a:r>
              <a:rPr lang="en-US" dirty="0"/>
              <a:t> </a:t>
            </a:r>
            <a:r>
              <a:rPr lang="en-US" dirty="0" err="1"/>
              <a:t>perlu</a:t>
            </a:r>
            <a:r>
              <a:rPr lang="en-US" dirty="0"/>
              <a:t> </a:t>
            </a:r>
            <a:r>
              <a:rPr lang="en-US" dirty="0" err="1"/>
              <a:t>ditebari</a:t>
            </a:r>
            <a:endParaRPr lang="en-US" dirty="0"/>
          </a:p>
        </p:txBody>
      </p:sp>
    </p:spTree>
    <p:extLst>
      <p:ext uri="{BB962C8B-B14F-4D97-AF65-F5344CB8AC3E}">
        <p14:creationId xmlns:p14="http://schemas.microsoft.com/office/powerpoint/2010/main" val="3529652314"/>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0917"/>
            <a:ext cx="10515600" cy="4886045"/>
          </a:xfrm>
        </p:spPr>
        <p:txBody>
          <a:bodyPr>
            <a:normAutofit/>
          </a:bodyPr>
          <a:lstStyle/>
          <a:p>
            <a:pPr algn="just"/>
            <a:r>
              <a:rPr lang="en-US" dirty="0"/>
              <a:t>Di </a:t>
            </a:r>
            <a:r>
              <a:rPr lang="en-US" dirty="0" err="1"/>
              <a:t>belakang</a:t>
            </a:r>
            <a:r>
              <a:rPr lang="en-US" dirty="0"/>
              <a:t> </a:t>
            </a:r>
            <a:r>
              <a:rPr lang="en-US" dirty="0" err="1"/>
              <a:t>penyebar</a:t>
            </a:r>
            <a:r>
              <a:rPr lang="en-US" dirty="0"/>
              <a:t> </a:t>
            </a:r>
            <a:r>
              <a:rPr lang="en-US" dirty="0" err="1"/>
              <a:t>sawur</a:t>
            </a:r>
            <a:r>
              <a:rPr lang="en-US" dirty="0"/>
              <a:t> </a:t>
            </a:r>
            <a:r>
              <a:rPr lang="en-US" dirty="0" err="1"/>
              <a:t>adalah</a:t>
            </a:r>
            <a:r>
              <a:rPr lang="en-US" dirty="0"/>
              <a:t> </a:t>
            </a:r>
            <a:r>
              <a:rPr lang="en-US" dirty="0" err="1"/>
              <a:t>pembawa</a:t>
            </a:r>
            <a:r>
              <a:rPr lang="en-US" dirty="0"/>
              <a:t> </a:t>
            </a:r>
            <a:r>
              <a:rPr lang="en-US" dirty="0" err="1"/>
              <a:t>nisan</a:t>
            </a:r>
            <a:r>
              <a:rPr lang="en-US" dirty="0"/>
              <a:t> </a:t>
            </a:r>
            <a:r>
              <a:rPr lang="en-US" dirty="0" err="1"/>
              <a:t>atau</a:t>
            </a:r>
            <a:r>
              <a:rPr lang="en-US" dirty="0"/>
              <a:t> </a:t>
            </a:r>
            <a:r>
              <a:rPr lang="en-US" dirty="0" err="1"/>
              <a:t>tlisik</a:t>
            </a:r>
            <a:r>
              <a:rPr lang="en-US" dirty="0"/>
              <a:t>. </a:t>
            </a:r>
            <a:r>
              <a:rPr lang="en-US" dirty="0" err="1"/>
              <a:t>Tlisik</a:t>
            </a:r>
            <a:r>
              <a:rPr lang="en-US" dirty="0"/>
              <a:t> </a:t>
            </a:r>
            <a:r>
              <a:rPr lang="en-US" dirty="0" err="1"/>
              <a:t>adalah</a:t>
            </a:r>
            <a:r>
              <a:rPr lang="en-US" dirty="0"/>
              <a:t> </a:t>
            </a:r>
            <a:r>
              <a:rPr lang="en-US" dirty="0" err="1"/>
              <a:t>papan</a:t>
            </a:r>
            <a:r>
              <a:rPr lang="en-US" dirty="0"/>
              <a:t> yang </a:t>
            </a:r>
            <a:r>
              <a:rPr lang="en-US" dirty="0" err="1"/>
              <a:t>digunakan</a:t>
            </a:r>
            <a:r>
              <a:rPr lang="en-US" dirty="0"/>
              <a:t> </a:t>
            </a:r>
            <a:r>
              <a:rPr lang="en-US" dirty="0" err="1"/>
              <a:t>untuk</a:t>
            </a:r>
            <a:r>
              <a:rPr lang="en-US" dirty="0"/>
              <a:t> </a:t>
            </a:r>
            <a:r>
              <a:rPr lang="en-US" dirty="0" err="1"/>
              <a:t>menutup</a:t>
            </a:r>
            <a:r>
              <a:rPr lang="en-US" dirty="0"/>
              <a:t> </a:t>
            </a:r>
            <a:r>
              <a:rPr lang="en-US" dirty="0" err="1"/>
              <a:t>liang</a:t>
            </a:r>
            <a:r>
              <a:rPr lang="en-US" dirty="0"/>
              <a:t> </a:t>
            </a:r>
            <a:r>
              <a:rPr lang="en-US" dirty="0" err="1"/>
              <a:t>lahat</a:t>
            </a:r>
            <a:r>
              <a:rPr lang="en-US" dirty="0"/>
              <a:t> agar  </a:t>
            </a:r>
            <a:r>
              <a:rPr lang="en-US" dirty="0" err="1"/>
              <a:t>jenazah</a:t>
            </a:r>
            <a:r>
              <a:rPr lang="en-US" dirty="0"/>
              <a:t> </a:t>
            </a:r>
            <a:r>
              <a:rPr lang="en-US" dirty="0" err="1"/>
              <a:t>tidak</a:t>
            </a:r>
            <a:r>
              <a:rPr lang="en-US" dirty="0"/>
              <a:t> </a:t>
            </a:r>
            <a:r>
              <a:rPr lang="en-US" dirty="0" err="1"/>
              <a:t>tertimbun</a:t>
            </a:r>
            <a:r>
              <a:rPr lang="en-US" dirty="0"/>
              <a:t> </a:t>
            </a:r>
            <a:r>
              <a:rPr lang="en-US" dirty="0" err="1"/>
              <a:t>tanah</a:t>
            </a:r>
            <a:r>
              <a:rPr lang="en-US" dirty="0"/>
              <a:t>. </a:t>
            </a:r>
          </a:p>
          <a:p>
            <a:pPr marL="0" indent="0" algn="just">
              <a:buNone/>
            </a:pPr>
            <a:endParaRPr lang="en-US" dirty="0"/>
          </a:p>
          <a:p>
            <a:pPr algn="just"/>
            <a:r>
              <a:rPr lang="en-US" dirty="0" err="1"/>
              <a:t>Setelah</a:t>
            </a:r>
            <a:r>
              <a:rPr lang="en-US" dirty="0"/>
              <a:t> </a:t>
            </a:r>
            <a:r>
              <a:rPr lang="en-US" dirty="0" err="1"/>
              <a:t>usungan</a:t>
            </a:r>
            <a:r>
              <a:rPr lang="en-US" dirty="0"/>
              <a:t> </a:t>
            </a:r>
            <a:r>
              <a:rPr lang="en-US" dirty="0" err="1"/>
              <a:t>keranda</a:t>
            </a:r>
            <a:r>
              <a:rPr lang="en-US" dirty="0"/>
              <a:t> </a:t>
            </a:r>
            <a:r>
              <a:rPr lang="en-US" dirty="0" err="1"/>
              <a:t>itu</a:t>
            </a:r>
            <a:r>
              <a:rPr lang="en-US" dirty="0"/>
              <a:t> </a:t>
            </a:r>
            <a:r>
              <a:rPr lang="en-US" dirty="0" err="1"/>
              <a:t>tiba</a:t>
            </a:r>
            <a:r>
              <a:rPr lang="en-US" dirty="0"/>
              <a:t> di </a:t>
            </a:r>
            <a:r>
              <a:rPr lang="en-US" dirty="0" err="1"/>
              <a:t>pemkaman</a:t>
            </a:r>
            <a:r>
              <a:rPr lang="en-US" dirty="0"/>
              <a:t>, para </a:t>
            </a:r>
            <a:r>
              <a:rPr lang="en-US" dirty="0" err="1"/>
              <a:t>pengiring</a:t>
            </a:r>
            <a:r>
              <a:rPr lang="en-US" dirty="0"/>
              <a:t> </a:t>
            </a:r>
            <a:r>
              <a:rPr lang="en-US" dirty="0" err="1"/>
              <a:t>menyebar</a:t>
            </a:r>
            <a:r>
              <a:rPr lang="en-US" dirty="0"/>
              <a:t> </a:t>
            </a:r>
            <a:r>
              <a:rPr lang="en-US" dirty="0" err="1"/>
              <a:t>mengelilingi</a:t>
            </a:r>
            <a:r>
              <a:rPr lang="en-US" dirty="0"/>
              <a:t> </a:t>
            </a:r>
            <a:r>
              <a:rPr lang="en-US" dirty="0" err="1"/>
              <a:t>liang</a:t>
            </a:r>
            <a:r>
              <a:rPr lang="en-US" dirty="0"/>
              <a:t> </a:t>
            </a:r>
            <a:r>
              <a:rPr lang="en-US" dirty="0" err="1"/>
              <a:t>makam</a:t>
            </a:r>
            <a:r>
              <a:rPr lang="en-US" dirty="0"/>
              <a:t> </a:t>
            </a:r>
            <a:r>
              <a:rPr lang="en-US" dirty="0" err="1"/>
              <a:t>dan</a:t>
            </a:r>
            <a:r>
              <a:rPr lang="en-US" dirty="0"/>
              <a:t> </a:t>
            </a:r>
            <a:r>
              <a:rPr lang="en-US" dirty="0" err="1"/>
              <a:t>sejumlah</a:t>
            </a:r>
            <a:r>
              <a:rPr lang="en-US" dirty="0"/>
              <a:t> orang yang </a:t>
            </a:r>
            <a:r>
              <a:rPr lang="en-US" dirty="0" err="1"/>
              <a:t>sudah</a:t>
            </a:r>
            <a:r>
              <a:rPr lang="en-US" dirty="0"/>
              <a:t> </a:t>
            </a:r>
            <a:r>
              <a:rPr lang="en-US" dirty="0" err="1"/>
              <a:t>berada</a:t>
            </a:r>
            <a:r>
              <a:rPr lang="en-US" dirty="0"/>
              <a:t> di </a:t>
            </a:r>
            <a:r>
              <a:rPr lang="en-US" dirty="0" err="1"/>
              <a:t>makam</a:t>
            </a:r>
            <a:r>
              <a:rPr lang="en-US" dirty="0"/>
              <a:t> </a:t>
            </a:r>
            <a:r>
              <a:rPr lang="en-US" dirty="0" err="1"/>
              <a:t>bersiap-siap</a:t>
            </a:r>
            <a:r>
              <a:rPr lang="en-US" dirty="0"/>
              <a:t> </a:t>
            </a:r>
            <a:r>
              <a:rPr lang="en-US" dirty="0" err="1"/>
              <a:t>menyambut</a:t>
            </a:r>
            <a:r>
              <a:rPr lang="en-US" dirty="0"/>
              <a:t> </a:t>
            </a:r>
            <a:r>
              <a:rPr lang="en-US" dirty="0" err="1"/>
              <a:t>jenazah</a:t>
            </a:r>
            <a:r>
              <a:rPr lang="en-US" dirty="0"/>
              <a:t> </a:t>
            </a:r>
            <a:r>
              <a:rPr lang="en-US" dirty="0" err="1"/>
              <a:t>dan</a:t>
            </a:r>
            <a:r>
              <a:rPr lang="en-US" dirty="0"/>
              <a:t> </a:t>
            </a:r>
            <a:r>
              <a:rPr lang="en-US" dirty="0" err="1"/>
              <a:t>memasukannya</a:t>
            </a:r>
            <a:r>
              <a:rPr lang="en-US" dirty="0"/>
              <a:t> </a:t>
            </a:r>
            <a:r>
              <a:rPr lang="en-US" dirty="0" err="1"/>
              <a:t>ke</a:t>
            </a:r>
            <a:r>
              <a:rPr lang="en-US" dirty="0"/>
              <a:t> </a:t>
            </a:r>
            <a:r>
              <a:rPr lang="en-US" dirty="0" err="1"/>
              <a:t>liang</a:t>
            </a:r>
            <a:r>
              <a:rPr lang="en-US" dirty="0"/>
              <a:t> </a:t>
            </a:r>
            <a:r>
              <a:rPr lang="en-US" dirty="0" err="1"/>
              <a:t>lahat</a:t>
            </a:r>
            <a:r>
              <a:rPr lang="en-US" dirty="0"/>
              <a:t>.</a:t>
            </a:r>
          </a:p>
          <a:p>
            <a:pPr marL="0" indent="0" algn="just">
              <a:buNone/>
            </a:pPr>
            <a:endParaRPr lang="en-US" dirty="0"/>
          </a:p>
        </p:txBody>
      </p:sp>
    </p:spTree>
    <p:extLst>
      <p:ext uri="{BB962C8B-B14F-4D97-AF65-F5344CB8AC3E}">
        <p14:creationId xmlns:p14="http://schemas.microsoft.com/office/powerpoint/2010/main" val="656587514"/>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92624"/>
            <a:ext cx="10515600" cy="4684339"/>
          </a:xfrm>
        </p:spPr>
        <p:txBody>
          <a:bodyPr/>
          <a:lstStyle/>
          <a:p>
            <a:pPr algn="just"/>
            <a:r>
              <a:rPr lang="id-ID" dirty="0"/>
              <a:t>Setelah pemberangkatan jenazah, pihak keluarga dirumah duka mengadakan prosesi </a:t>
            </a:r>
            <a:r>
              <a:rPr lang="id-ID" i="1" dirty="0"/>
              <a:t>ungkur-ungkuran</a:t>
            </a:r>
            <a:r>
              <a:rPr lang="id-ID" dirty="0"/>
              <a:t> yaitu berupa slametan dengan ub</a:t>
            </a:r>
            <a:r>
              <a:rPr lang="en-US" dirty="0"/>
              <a:t>a</a:t>
            </a:r>
            <a:r>
              <a:rPr lang="id-ID" dirty="0"/>
              <a:t>rampe tumpeng komplit dan ingkung utuh. Prosesi ini bertujuan mendoakan, merestui, mengikhlaskan kepergian jenazah. </a:t>
            </a:r>
            <a:endParaRPr lang="en-US" dirty="0"/>
          </a:p>
          <a:p>
            <a:pPr algn="just"/>
            <a:endParaRPr lang="en-US" dirty="0"/>
          </a:p>
        </p:txBody>
      </p:sp>
      <p:sp>
        <p:nvSpPr>
          <p:cNvPr id="3" name="Title 2"/>
          <p:cNvSpPr>
            <a:spLocks noGrp="1"/>
          </p:cNvSpPr>
          <p:nvPr>
            <p:ph type="title"/>
          </p:nvPr>
        </p:nvSpPr>
        <p:spPr>
          <a:xfrm>
            <a:off x="838200" y="365125"/>
            <a:ext cx="10515600" cy="831663"/>
          </a:xfrm>
        </p:spPr>
        <p:txBody>
          <a:bodyPr>
            <a:normAutofit/>
          </a:bodyPr>
          <a:lstStyle/>
          <a:p>
            <a:r>
              <a:rPr lang="en-US" sz="2800" b="1" dirty="0">
                <a:latin typeface="+mn-lt"/>
              </a:rPr>
              <a:t>7. </a:t>
            </a:r>
            <a:r>
              <a:rPr lang="en-US" sz="2800" b="1" dirty="0" err="1">
                <a:latin typeface="+mn-lt"/>
              </a:rPr>
              <a:t>Upacara</a:t>
            </a:r>
            <a:r>
              <a:rPr lang="en-US" sz="2800" b="1" dirty="0">
                <a:latin typeface="+mn-lt"/>
              </a:rPr>
              <a:t> </a:t>
            </a:r>
            <a:r>
              <a:rPr lang="en-US" sz="2800" b="1" dirty="0" err="1">
                <a:latin typeface="+mn-lt"/>
              </a:rPr>
              <a:t>ungkur-ungkuran</a:t>
            </a:r>
            <a:endParaRPr lang="en-US" sz="2800" b="1" dirty="0">
              <a:latin typeface="+mn-lt"/>
            </a:endParaRPr>
          </a:p>
        </p:txBody>
      </p:sp>
    </p:spTree>
    <p:extLst>
      <p:ext uri="{BB962C8B-B14F-4D97-AF65-F5344CB8AC3E}">
        <p14:creationId xmlns:p14="http://schemas.microsoft.com/office/powerpoint/2010/main" val="4101532308"/>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192" y="951722"/>
            <a:ext cx="11252718" cy="5561045"/>
          </a:xfrm>
        </p:spPr>
        <p:txBody>
          <a:bodyPr/>
          <a:lstStyle/>
          <a:p>
            <a:r>
              <a:rPr lang="id-ID" b="1" dirty="0"/>
              <a:t>3.1 menurunkan jisim ke liang lahat </a:t>
            </a:r>
            <a:endParaRPr lang="en-US" dirty="0"/>
          </a:p>
          <a:p>
            <a:pPr marL="514350" indent="-514350">
              <a:buAutoNum type="alphaLcPeriod"/>
            </a:pPr>
            <a:r>
              <a:rPr lang="id-ID" dirty="0"/>
              <a:t>keranda itu mulai dibuka tutupnya, jenazah kemudian diangkat dengan pelan-pelan oleh tiga orang yang mengusungnya dari sebelah kanan jenazah.</a:t>
            </a:r>
            <a:endParaRPr lang="en-US" dirty="0"/>
          </a:p>
          <a:p>
            <a:pPr marL="514350" indent="-514350">
              <a:buAutoNum type="alphaLcPeriod"/>
            </a:pPr>
            <a:r>
              <a:rPr lang="id-ID" dirty="0"/>
              <a:t>Modin adalah membuka tali </a:t>
            </a:r>
            <a:r>
              <a:rPr lang="id-ID" i="1" dirty="0"/>
              <a:t>pocongan</a:t>
            </a:r>
            <a:r>
              <a:rPr lang="en-US" dirty="0"/>
              <a:t>, </a:t>
            </a:r>
            <a:r>
              <a:rPr lang="id-ID" dirty="0"/>
              <a:t>Kemudian jenazah itu dibaringkan miring</a:t>
            </a:r>
            <a:endParaRPr lang="en-US" dirty="0"/>
          </a:p>
          <a:p>
            <a:pPr marL="514350" indent="-514350">
              <a:buAutoNum type="alphaLcPeriod"/>
            </a:pPr>
            <a:r>
              <a:rPr lang="id-ID" dirty="0"/>
              <a:t>Gendu ditempatkan pada leher, pantat, dan kaki</a:t>
            </a:r>
            <a:endParaRPr lang="en-US" dirty="0"/>
          </a:p>
          <a:p>
            <a:pPr marL="514350" indent="-514350">
              <a:buAutoNum type="alphaLcPeriod"/>
            </a:pPr>
            <a:r>
              <a:rPr lang="id-ID" dirty="0"/>
              <a:t>Meletakkan jenazah dengan posisi kepala di utara dan kaki di selatan, karena adanya anggapan bahwa kiblat itu ada 4 ditambah 1 sehingga 5. Sebab ada kata-kata </a:t>
            </a:r>
            <a:r>
              <a:rPr lang="id-ID" i="1" dirty="0"/>
              <a:t>keblat papat lima pancer</a:t>
            </a:r>
            <a:r>
              <a:rPr lang="id-ID" dirty="0"/>
              <a:t>.</a:t>
            </a:r>
          </a:p>
        </p:txBody>
      </p:sp>
      <p:sp>
        <p:nvSpPr>
          <p:cNvPr id="3" name="Title 2"/>
          <p:cNvSpPr>
            <a:spLocks noGrp="1"/>
          </p:cNvSpPr>
          <p:nvPr>
            <p:ph type="title"/>
          </p:nvPr>
        </p:nvSpPr>
        <p:spPr>
          <a:xfrm>
            <a:off x="838200" y="365126"/>
            <a:ext cx="10515600" cy="866516"/>
          </a:xfrm>
        </p:spPr>
        <p:txBody>
          <a:bodyPr>
            <a:normAutofit fontScale="90000"/>
          </a:bodyPr>
          <a:lstStyle/>
          <a:p>
            <a:pPr algn="ctr"/>
            <a:r>
              <a:rPr lang="en-US" b="1" dirty="0"/>
              <a:t>3. </a:t>
            </a:r>
            <a:r>
              <a:rPr lang="id-ID" b="1" dirty="0"/>
              <a:t>Upacara di Makam</a:t>
            </a:r>
            <a:r>
              <a:rPr lang="id-ID" dirty="0"/>
              <a:t/>
            </a:r>
            <a:br>
              <a:rPr lang="id-ID" dirty="0"/>
            </a:br>
            <a:endParaRPr lang="id-ID" dirty="0"/>
          </a:p>
        </p:txBody>
      </p:sp>
    </p:spTree>
    <p:extLst>
      <p:ext uri="{BB962C8B-B14F-4D97-AF65-F5344CB8AC3E}">
        <p14:creationId xmlns:p14="http://schemas.microsoft.com/office/powerpoint/2010/main" val="2655089223"/>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8253"/>
            <a:ext cx="10515600" cy="4758710"/>
          </a:xfrm>
        </p:spPr>
        <p:txBody>
          <a:bodyPr/>
          <a:lstStyle/>
          <a:p>
            <a:pPr algn="just"/>
            <a:r>
              <a:rPr lang="id-ID" dirty="0"/>
              <a:t>Setelah pekerjaan tersebut selesai, maka Modin berdiri tegak menghadap ke barat menyebutkan adzan yang ditutup dengan iqomat. Dengan selesainya iqomat maka dilanjutkan dengan menimbun jenazah. </a:t>
            </a:r>
            <a:endParaRPr lang="en-US" dirty="0"/>
          </a:p>
          <a:p>
            <a:pPr marL="0" indent="0" algn="just">
              <a:buNone/>
            </a:pPr>
            <a:endParaRPr lang="id-ID" dirty="0"/>
          </a:p>
          <a:p>
            <a:pPr algn="just"/>
            <a:r>
              <a:rPr lang="id-ID" dirty="0"/>
              <a:t>Pada waktu penimbunan tersebut sudah hampir penuh, maka di pasang nisan, sesudah diletakkan kira-kira di atas kepala, dan nisan yang lain dipasang kira-kira di atas kaki.</a:t>
            </a:r>
          </a:p>
          <a:p>
            <a:pPr marL="0" indent="0">
              <a:buNone/>
            </a:pPr>
            <a:endParaRPr lang="id-ID" dirty="0"/>
          </a:p>
        </p:txBody>
      </p:sp>
      <p:sp>
        <p:nvSpPr>
          <p:cNvPr id="3" name="Title 2"/>
          <p:cNvSpPr>
            <a:spLocks noGrp="1"/>
          </p:cNvSpPr>
          <p:nvPr>
            <p:ph type="title"/>
          </p:nvPr>
        </p:nvSpPr>
        <p:spPr>
          <a:xfrm>
            <a:off x="838200" y="365125"/>
            <a:ext cx="10515600" cy="791871"/>
          </a:xfrm>
        </p:spPr>
        <p:txBody>
          <a:bodyPr/>
          <a:lstStyle/>
          <a:p>
            <a:pPr algn="ctr"/>
            <a:r>
              <a:rPr lang="id-ID" b="1" dirty="0"/>
              <a:t>Adzan dan Iqomat </a:t>
            </a:r>
            <a:endParaRPr lang="id-ID" dirty="0"/>
          </a:p>
        </p:txBody>
      </p:sp>
    </p:spTree>
    <p:extLst>
      <p:ext uri="{BB962C8B-B14F-4D97-AF65-F5344CB8AC3E}">
        <p14:creationId xmlns:p14="http://schemas.microsoft.com/office/powerpoint/2010/main" val="314386668"/>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513" y="1511558"/>
            <a:ext cx="11103429" cy="4889241"/>
          </a:xfrm>
        </p:spPr>
        <p:txBody>
          <a:bodyPr/>
          <a:lstStyle/>
          <a:p>
            <a:pPr algn="just"/>
            <a:r>
              <a:rPr lang="id-ID" dirty="0"/>
              <a:t>Modin membacakan </a:t>
            </a:r>
            <a:r>
              <a:rPr lang="id-ID" i="1" dirty="0"/>
              <a:t>talkin </a:t>
            </a:r>
            <a:r>
              <a:rPr lang="id-ID" dirty="0"/>
              <a:t>dan para pelayat diminta untuk jongkok, terutama yang berdekatan dengan liang makam, sedangkan mereka yang agak jauh cukup berdiri dengan khidmat mengikuti pembacaan </a:t>
            </a:r>
            <a:r>
              <a:rPr lang="id-ID" i="1" dirty="0"/>
              <a:t>talkin </a:t>
            </a:r>
            <a:r>
              <a:rPr lang="id-ID" dirty="0"/>
              <a:t>itu. Ketika membaca, Modin menghadap ke timur sehingga seolah-olah menghadap jenazah. Bacaan </a:t>
            </a:r>
            <a:r>
              <a:rPr lang="id-ID" i="1" dirty="0"/>
              <a:t>talkin</a:t>
            </a:r>
            <a:r>
              <a:rPr lang="id-ID" dirty="0"/>
              <a:t> itu dalam bahasa Arab dan kemudian diterkemahkan dengan bahasa Jawa </a:t>
            </a:r>
            <a:r>
              <a:rPr lang="id-ID" i="1" dirty="0"/>
              <a:t>krama-madya</a:t>
            </a:r>
            <a:endParaRPr lang="en-US" i="1" dirty="0"/>
          </a:p>
          <a:p>
            <a:pPr algn="just"/>
            <a:r>
              <a:rPr lang="id-ID" dirty="0"/>
              <a:t>sebelum meninggalkan pusara itu, mengambil tanah di sekitar makam untuk dibuat bulatan dan dilemparkan pada makam itu sebanyak tiga kali</a:t>
            </a:r>
          </a:p>
        </p:txBody>
      </p:sp>
      <p:sp>
        <p:nvSpPr>
          <p:cNvPr id="3" name="Title 2"/>
          <p:cNvSpPr>
            <a:spLocks noGrp="1"/>
          </p:cNvSpPr>
          <p:nvPr>
            <p:ph type="title"/>
          </p:nvPr>
        </p:nvSpPr>
        <p:spPr>
          <a:xfrm>
            <a:off x="838200" y="365126"/>
            <a:ext cx="10515600" cy="810532"/>
          </a:xfrm>
        </p:spPr>
        <p:txBody>
          <a:bodyPr/>
          <a:lstStyle/>
          <a:p>
            <a:pPr algn="ctr"/>
            <a:r>
              <a:rPr lang="id-ID" b="1" dirty="0"/>
              <a:t>Membaca Talkin </a:t>
            </a:r>
            <a:endParaRPr lang="id-ID" dirty="0"/>
          </a:p>
        </p:txBody>
      </p:sp>
    </p:spTree>
    <p:extLst>
      <p:ext uri="{BB962C8B-B14F-4D97-AF65-F5344CB8AC3E}">
        <p14:creationId xmlns:p14="http://schemas.microsoft.com/office/powerpoint/2010/main" val="1729507126"/>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2349" y="1570985"/>
            <a:ext cx="9670576" cy="4605978"/>
          </a:xfrm>
        </p:spPr>
        <p:txBody>
          <a:bodyPr>
            <a:normAutofit/>
          </a:bodyPr>
          <a:lstStyle/>
          <a:p>
            <a:pPr marL="0" indent="0" algn="just">
              <a:buNone/>
            </a:pPr>
            <a:r>
              <a:rPr lang="en-US" dirty="0"/>
              <a:t>Orang yang </a:t>
            </a:r>
            <a:r>
              <a:rPr lang="en-US" dirty="0" err="1"/>
              <a:t>sudah</a:t>
            </a:r>
            <a:r>
              <a:rPr lang="en-US" dirty="0"/>
              <a:t> </a:t>
            </a:r>
            <a:r>
              <a:rPr lang="en-US" dirty="0" err="1"/>
              <a:t>sakit</a:t>
            </a:r>
            <a:r>
              <a:rPr lang="en-US" dirty="0"/>
              <a:t> </a:t>
            </a:r>
            <a:r>
              <a:rPr lang="en-US" dirty="0" err="1"/>
              <a:t>parah</a:t>
            </a:r>
            <a:r>
              <a:rPr lang="en-US" dirty="0"/>
              <a:t> </a:t>
            </a:r>
            <a:r>
              <a:rPr lang="en-US" dirty="0" err="1"/>
              <a:t>maka</a:t>
            </a:r>
            <a:r>
              <a:rPr lang="en-US" dirty="0"/>
              <a:t> </a:t>
            </a:r>
            <a:r>
              <a:rPr lang="en-US" dirty="0" err="1"/>
              <a:t>keluarga</a:t>
            </a:r>
            <a:r>
              <a:rPr lang="en-US" dirty="0"/>
              <a:t>, </a:t>
            </a:r>
            <a:r>
              <a:rPr lang="en-US" dirty="0" err="1"/>
              <a:t>kerabat</a:t>
            </a:r>
            <a:r>
              <a:rPr lang="en-US" dirty="0"/>
              <a:t>, </a:t>
            </a:r>
            <a:r>
              <a:rPr lang="en-US" dirty="0" err="1"/>
              <a:t>atau</a:t>
            </a:r>
            <a:r>
              <a:rPr lang="en-US" dirty="0"/>
              <a:t> </a:t>
            </a:r>
            <a:r>
              <a:rPr lang="en-US" dirty="0" err="1"/>
              <a:t>tetangganya</a:t>
            </a:r>
            <a:r>
              <a:rPr lang="en-US" dirty="0"/>
              <a:t> yang </a:t>
            </a:r>
            <a:r>
              <a:rPr lang="en-US" dirty="0" err="1"/>
              <a:t>datang</a:t>
            </a:r>
            <a:r>
              <a:rPr lang="en-US" dirty="0"/>
              <a:t> </a:t>
            </a:r>
            <a:r>
              <a:rPr lang="en-US" dirty="0" err="1"/>
              <a:t>akan</a:t>
            </a:r>
            <a:r>
              <a:rPr lang="en-US" dirty="0"/>
              <a:t> </a:t>
            </a:r>
            <a:r>
              <a:rPr lang="en-US" dirty="0" err="1"/>
              <a:t>membacakan</a:t>
            </a:r>
            <a:r>
              <a:rPr lang="en-US" dirty="0"/>
              <a:t> </a:t>
            </a:r>
            <a:r>
              <a:rPr lang="en-US" i="1" dirty="0" err="1"/>
              <a:t>surat</a:t>
            </a:r>
            <a:r>
              <a:rPr lang="en-US" i="1" dirty="0"/>
              <a:t> </a:t>
            </a:r>
            <a:r>
              <a:rPr lang="en-US" i="1" dirty="0" err="1"/>
              <a:t>yasin</a:t>
            </a:r>
            <a:r>
              <a:rPr lang="en-US" i="1" dirty="0"/>
              <a:t> </a:t>
            </a:r>
            <a:r>
              <a:rPr lang="en-US" dirty="0" err="1"/>
              <a:t>atas</a:t>
            </a:r>
            <a:r>
              <a:rPr lang="en-US" dirty="0"/>
              <a:t> </a:t>
            </a:r>
            <a:r>
              <a:rPr lang="en-US" dirty="0" err="1"/>
              <a:t>petunjuk</a:t>
            </a:r>
            <a:r>
              <a:rPr lang="en-US" dirty="0"/>
              <a:t> </a:t>
            </a:r>
            <a:r>
              <a:rPr lang="en-US" dirty="0" err="1"/>
              <a:t>Kyai</a:t>
            </a:r>
            <a:r>
              <a:rPr lang="en-US" dirty="0"/>
              <a:t> </a:t>
            </a:r>
            <a:r>
              <a:rPr lang="en-US" dirty="0" err="1"/>
              <a:t>atau</a:t>
            </a:r>
            <a:r>
              <a:rPr lang="en-US" dirty="0"/>
              <a:t> </a:t>
            </a:r>
            <a:r>
              <a:rPr lang="en-US" dirty="0" err="1"/>
              <a:t>ulama</a:t>
            </a:r>
            <a:r>
              <a:rPr lang="en-US" dirty="0"/>
              <a:t> </a:t>
            </a:r>
            <a:r>
              <a:rPr lang="en-US" dirty="0" err="1"/>
              <a:t>desa</a:t>
            </a:r>
            <a:r>
              <a:rPr lang="en-US" dirty="0"/>
              <a:t> </a:t>
            </a:r>
            <a:r>
              <a:rPr lang="en-US" dirty="0" err="1"/>
              <a:t>itu</a:t>
            </a:r>
            <a:r>
              <a:rPr lang="en-US" dirty="0"/>
              <a:t>, agar </a:t>
            </a:r>
            <a:r>
              <a:rPr lang="en-US" dirty="0" err="1"/>
              <a:t>si</a:t>
            </a:r>
            <a:r>
              <a:rPr lang="en-US" dirty="0"/>
              <a:t> </a:t>
            </a:r>
            <a:r>
              <a:rPr lang="en-US" dirty="0" err="1"/>
              <a:t>sakit</a:t>
            </a:r>
            <a:r>
              <a:rPr lang="en-US" dirty="0"/>
              <a:t> </a:t>
            </a:r>
            <a:r>
              <a:rPr lang="en-US" dirty="0" err="1"/>
              <a:t>dapat</a:t>
            </a:r>
            <a:r>
              <a:rPr lang="en-US" dirty="0"/>
              <a:t> </a:t>
            </a:r>
            <a:r>
              <a:rPr lang="en-US" dirty="0" err="1"/>
              <a:t>segera</a:t>
            </a:r>
            <a:r>
              <a:rPr lang="en-US" dirty="0"/>
              <a:t>  </a:t>
            </a:r>
            <a:r>
              <a:rPr lang="en-US" dirty="0" err="1"/>
              <a:t>menemui</a:t>
            </a:r>
            <a:r>
              <a:rPr lang="en-US" dirty="0"/>
              <a:t>  </a:t>
            </a:r>
            <a:r>
              <a:rPr lang="en-US" i="1" dirty="0" err="1"/>
              <a:t>nazaknya</a:t>
            </a:r>
            <a:r>
              <a:rPr lang="en-US" i="1" dirty="0"/>
              <a:t>.</a:t>
            </a:r>
            <a:r>
              <a:rPr lang="en-US" dirty="0"/>
              <a:t> </a:t>
            </a:r>
            <a:r>
              <a:rPr lang="en-US" dirty="0" err="1"/>
              <a:t>Namun</a:t>
            </a:r>
            <a:r>
              <a:rPr lang="en-US" dirty="0"/>
              <a:t> </a:t>
            </a:r>
            <a:r>
              <a:rPr lang="en-US" dirty="0" err="1"/>
              <a:t>jika</a:t>
            </a:r>
            <a:r>
              <a:rPr lang="en-US" dirty="0"/>
              <a:t> </a:t>
            </a:r>
            <a:r>
              <a:rPr lang="en-US" dirty="0" err="1"/>
              <a:t>belum</a:t>
            </a:r>
            <a:r>
              <a:rPr lang="en-US" dirty="0"/>
              <a:t> </a:t>
            </a:r>
            <a:r>
              <a:rPr lang="en-US" dirty="0" err="1"/>
              <a:t>ada</a:t>
            </a:r>
            <a:r>
              <a:rPr lang="en-US" dirty="0"/>
              <a:t> </a:t>
            </a:r>
            <a:r>
              <a:rPr lang="en-US" dirty="0" err="1"/>
              <a:t>tanda-tanda</a:t>
            </a:r>
            <a:r>
              <a:rPr lang="en-US" dirty="0"/>
              <a:t> </a:t>
            </a:r>
            <a:r>
              <a:rPr lang="en-US" dirty="0" err="1"/>
              <a:t>datangnya</a:t>
            </a:r>
            <a:r>
              <a:rPr lang="en-US" dirty="0"/>
              <a:t> </a:t>
            </a:r>
            <a:r>
              <a:rPr lang="en-US" i="1" dirty="0" err="1"/>
              <a:t>nazak</a:t>
            </a:r>
            <a:r>
              <a:rPr lang="en-US" i="1" dirty="0"/>
              <a:t> </a:t>
            </a:r>
            <a:r>
              <a:rPr lang="en-US" dirty="0" err="1"/>
              <a:t>setelah</a:t>
            </a:r>
            <a:r>
              <a:rPr lang="en-US" dirty="0"/>
              <a:t>  </a:t>
            </a:r>
            <a:r>
              <a:rPr lang="en-US" dirty="0" err="1"/>
              <a:t>hal</a:t>
            </a:r>
            <a:r>
              <a:rPr lang="en-US" dirty="0"/>
              <a:t> </a:t>
            </a:r>
            <a:r>
              <a:rPr lang="en-US" dirty="0" err="1"/>
              <a:t>itu</a:t>
            </a:r>
            <a:r>
              <a:rPr lang="en-US" dirty="0"/>
              <a:t> </a:t>
            </a:r>
            <a:r>
              <a:rPr lang="en-US" dirty="0" err="1"/>
              <a:t>dilakukan</a:t>
            </a:r>
            <a:r>
              <a:rPr lang="en-US" dirty="0"/>
              <a:t> </a:t>
            </a:r>
            <a:r>
              <a:rPr lang="en-US" dirty="0" err="1"/>
              <a:t>maka</a:t>
            </a:r>
            <a:r>
              <a:rPr lang="en-US" dirty="0"/>
              <a:t> yang </a:t>
            </a:r>
            <a:r>
              <a:rPr lang="en-US" dirty="0" err="1"/>
              <a:t>perlu</a:t>
            </a:r>
            <a:r>
              <a:rPr lang="en-US" dirty="0"/>
              <a:t> </a:t>
            </a:r>
            <a:r>
              <a:rPr lang="en-US" dirty="0" err="1"/>
              <a:t>dilakukan</a:t>
            </a:r>
            <a:r>
              <a:rPr lang="en-US" dirty="0"/>
              <a:t> </a:t>
            </a:r>
            <a:r>
              <a:rPr lang="en-US" dirty="0" err="1"/>
              <a:t>adalah</a:t>
            </a:r>
            <a:r>
              <a:rPr lang="en-US" dirty="0"/>
              <a:t> </a:t>
            </a:r>
            <a:r>
              <a:rPr lang="en-US" dirty="0" err="1"/>
              <a:t>mencari</a:t>
            </a:r>
            <a:r>
              <a:rPr lang="en-US" dirty="0"/>
              <a:t> </a:t>
            </a:r>
            <a:r>
              <a:rPr lang="en-US" dirty="0" err="1"/>
              <a:t>sebab</a:t>
            </a:r>
            <a:r>
              <a:rPr lang="en-US" dirty="0"/>
              <a:t> </a:t>
            </a:r>
            <a:r>
              <a:rPr lang="en-US" dirty="0" err="1"/>
              <a:t>sekarat</a:t>
            </a:r>
            <a:r>
              <a:rPr lang="en-US" dirty="0"/>
              <a:t> yang </a:t>
            </a:r>
            <a:r>
              <a:rPr lang="en-US" dirty="0" err="1"/>
              <a:t>berkepanjangan</a:t>
            </a:r>
            <a:r>
              <a:rPr lang="en-US" dirty="0"/>
              <a:t>.</a:t>
            </a:r>
          </a:p>
          <a:p>
            <a:pPr algn="just"/>
            <a:endParaRPr lang="en-US" dirty="0"/>
          </a:p>
          <a:p>
            <a:pPr marL="0" indent="0" algn="just">
              <a:buNone/>
            </a:pPr>
            <a:endParaRPr lang="en-US" dirty="0"/>
          </a:p>
        </p:txBody>
      </p:sp>
      <p:sp>
        <p:nvSpPr>
          <p:cNvPr id="3" name="Title 2"/>
          <p:cNvSpPr>
            <a:spLocks noGrp="1"/>
          </p:cNvSpPr>
          <p:nvPr>
            <p:ph type="title"/>
          </p:nvPr>
        </p:nvSpPr>
        <p:spPr>
          <a:xfrm>
            <a:off x="783609" y="0"/>
            <a:ext cx="10515600" cy="1325563"/>
          </a:xfrm>
        </p:spPr>
        <p:txBody>
          <a:bodyPr/>
          <a:lstStyle/>
          <a:p>
            <a:r>
              <a:rPr lang="en-US" dirty="0"/>
              <a:t>A. </a:t>
            </a:r>
            <a:r>
              <a:rPr lang="en-US" dirty="0" err="1"/>
              <a:t>Saat</a:t>
            </a:r>
            <a:r>
              <a:rPr lang="en-US" dirty="0"/>
              <a:t> </a:t>
            </a:r>
            <a:r>
              <a:rPr lang="en-US" dirty="0" err="1"/>
              <a:t>Menghadapi</a:t>
            </a:r>
            <a:r>
              <a:rPr lang="en-US" dirty="0"/>
              <a:t> </a:t>
            </a:r>
            <a:r>
              <a:rPr lang="en-US" dirty="0" err="1"/>
              <a:t>Kematian</a:t>
            </a:r>
            <a:endParaRPr lang="en-US" dirty="0"/>
          </a:p>
        </p:txBody>
      </p:sp>
    </p:spTree>
    <p:extLst>
      <p:ext uri="{BB962C8B-B14F-4D97-AF65-F5344CB8AC3E}">
        <p14:creationId xmlns:p14="http://schemas.microsoft.com/office/powerpoint/2010/main" val="959548158"/>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209" y="933062"/>
            <a:ext cx="11290040" cy="5486400"/>
          </a:xfrm>
        </p:spPr>
        <p:txBody>
          <a:bodyPr>
            <a:normAutofit fontScale="92500" lnSpcReduction="10000"/>
          </a:bodyPr>
          <a:lstStyle/>
          <a:p>
            <a:r>
              <a:rPr lang="id-ID" dirty="0"/>
              <a:t>Sehabis pemakaman, ada pula kebiasaan membakar kemenyan di atas merang (tangkai batang padi)</a:t>
            </a:r>
            <a:endParaRPr lang="en-US" dirty="0"/>
          </a:p>
          <a:p>
            <a:pPr lvl="0"/>
            <a:r>
              <a:rPr lang="id-ID" dirty="0"/>
              <a:t>Di Jawa Timur, terdapat adat bahwa jika yang dikuburkan seorang anak yang sedang menyusu ibunya, maka mayatnya ditimbun</a:t>
            </a:r>
            <a:r>
              <a:rPr lang="en-US" dirty="0"/>
              <a:t> </a:t>
            </a:r>
            <a:r>
              <a:rPr lang="id-ID" dirty="0"/>
              <a:t>, kemudian ayahnya membelah kelapa muda (degan) di atas pusara. </a:t>
            </a:r>
            <a:endParaRPr lang="en-US" dirty="0"/>
          </a:p>
          <a:p>
            <a:r>
              <a:rPr lang="id-ID" dirty="0"/>
              <a:t>Jika yang meninggal itu seorang ibu yang baru melahirkan, dan bayinya masih hidup, maka bersama dengan jisim yang dikuburkan itu, disertakan </a:t>
            </a:r>
            <a:r>
              <a:rPr lang="id-ID" i="1" dirty="0"/>
              <a:t>bunga pisang (ontong) </a:t>
            </a:r>
            <a:r>
              <a:rPr lang="id-ID" dirty="0"/>
              <a:t>yang dibungkus seperti membungkus bayi yang meninggal</a:t>
            </a:r>
            <a:endParaRPr lang="en-US" dirty="0"/>
          </a:p>
          <a:p>
            <a:r>
              <a:rPr lang="id-ID" dirty="0"/>
              <a:t>Jika seorang yang meninggal dunia, dan ia meninggalkan anak-anaknya yang masih kecil, maka nama anak-anaknya itu diganti menurut adat. </a:t>
            </a:r>
            <a:endParaRPr lang="en-US" dirty="0"/>
          </a:p>
          <a:p>
            <a:r>
              <a:rPr lang="id-ID" dirty="0"/>
              <a:t>Jika orang baru pulang dari mengantar jenazah, ia tidak boleh langsung masuk rumah, tetapi harus membersihkan diri dahulu dengan keramas dan mandi. </a:t>
            </a:r>
          </a:p>
          <a:p>
            <a:pPr lvl="0"/>
            <a:endParaRPr lang="en-US" dirty="0"/>
          </a:p>
          <a:p>
            <a:endParaRPr lang="id-ID" dirty="0"/>
          </a:p>
        </p:txBody>
      </p:sp>
      <p:sp>
        <p:nvSpPr>
          <p:cNvPr id="3" name="Title 2"/>
          <p:cNvSpPr>
            <a:spLocks noGrp="1"/>
          </p:cNvSpPr>
          <p:nvPr>
            <p:ph type="title"/>
          </p:nvPr>
        </p:nvSpPr>
        <p:spPr>
          <a:xfrm>
            <a:off x="838200" y="186613"/>
            <a:ext cx="10515600" cy="746448"/>
          </a:xfrm>
        </p:spPr>
        <p:txBody>
          <a:bodyPr>
            <a:normAutofit fontScale="90000"/>
          </a:bodyPr>
          <a:lstStyle/>
          <a:p>
            <a:pPr algn="ctr"/>
            <a:r>
              <a:rPr lang="en-US" dirty="0"/>
              <a:t>Lain-lain</a:t>
            </a:r>
            <a:endParaRPr lang="id-ID" dirty="0"/>
          </a:p>
        </p:txBody>
      </p:sp>
    </p:spTree>
    <p:extLst>
      <p:ext uri="{BB962C8B-B14F-4D97-AF65-F5344CB8AC3E}">
        <p14:creationId xmlns:p14="http://schemas.microsoft.com/office/powerpoint/2010/main" val="3739665655"/>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64023"/>
            <a:ext cx="10515600" cy="4912939"/>
          </a:xfrm>
        </p:spPr>
        <p:txBody>
          <a:bodyPr>
            <a:noAutofit/>
          </a:bodyPr>
          <a:lstStyle/>
          <a:p>
            <a:pPr marL="457200" indent="-457200" algn="just">
              <a:buAutoNum type="arabicPeriod"/>
            </a:pPr>
            <a:r>
              <a:rPr lang="en-US" dirty="0" err="1"/>
              <a:t>Upacara</a:t>
            </a:r>
            <a:r>
              <a:rPr lang="en-US" dirty="0"/>
              <a:t> </a:t>
            </a:r>
            <a:r>
              <a:rPr lang="en-US" dirty="0" err="1"/>
              <a:t>Selametan</a:t>
            </a:r>
            <a:r>
              <a:rPr lang="en-US" dirty="0"/>
              <a:t> </a:t>
            </a:r>
            <a:r>
              <a:rPr lang="en-US" dirty="0" err="1"/>
              <a:t>Ngesur</a:t>
            </a:r>
            <a:r>
              <a:rPr lang="en-US" dirty="0"/>
              <a:t> Tanah (</a:t>
            </a:r>
            <a:r>
              <a:rPr lang="en-US" dirty="0" err="1"/>
              <a:t>Geblag</a:t>
            </a:r>
            <a:r>
              <a:rPr lang="en-US" dirty="0"/>
              <a:t>)</a:t>
            </a:r>
          </a:p>
          <a:p>
            <a:pPr marL="0" indent="0">
              <a:buNone/>
            </a:pPr>
            <a:r>
              <a:rPr lang="en-US" dirty="0" err="1"/>
              <a:t>Upacara</a:t>
            </a:r>
            <a:r>
              <a:rPr lang="en-US" dirty="0"/>
              <a:t> </a:t>
            </a:r>
            <a:r>
              <a:rPr lang="en-US" dirty="0" err="1"/>
              <a:t>ngesur</a:t>
            </a:r>
            <a:r>
              <a:rPr lang="en-US" dirty="0"/>
              <a:t> </a:t>
            </a:r>
            <a:r>
              <a:rPr lang="en-US" dirty="0" err="1"/>
              <a:t>tanah</a:t>
            </a:r>
            <a:r>
              <a:rPr lang="en-US" dirty="0"/>
              <a:t> </a:t>
            </a:r>
            <a:r>
              <a:rPr lang="en-US" dirty="0" err="1"/>
              <a:t>merupakan</a:t>
            </a:r>
            <a:r>
              <a:rPr lang="en-US" dirty="0"/>
              <a:t> </a:t>
            </a:r>
            <a:r>
              <a:rPr lang="en-US" dirty="0" err="1"/>
              <a:t>upacara</a:t>
            </a:r>
            <a:r>
              <a:rPr lang="en-US" dirty="0"/>
              <a:t> yang </a:t>
            </a:r>
            <a:r>
              <a:rPr lang="en-US" dirty="0" err="1"/>
              <a:t>diselenggarakan</a:t>
            </a:r>
            <a:r>
              <a:rPr lang="en-US" dirty="0"/>
              <a:t> </a:t>
            </a:r>
            <a:r>
              <a:rPr lang="en-US" dirty="0" err="1"/>
              <a:t>pada</a:t>
            </a:r>
            <a:r>
              <a:rPr lang="en-US" dirty="0"/>
              <a:t> </a:t>
            </a:r>
            <a:r>
              <a:rPr lang="en-US" dirty="0" err="1"/>
              <a:t>saat</a:t>
            </a:r>
            <a:r>
              <a:rPr lang="en-US" dirty="0"/>
              <a:t> </a:t>
            </a:r>
            <a:r>
              <a:rPr lang="en-US" dirty="0" err="1"/>
              <a:t>hari</a:t>
            </a:r>
            <a:r>
              <a:rPr lang="en-US" dirty="0"/>
              <a:t> </a:t>
            </a:r>
            <a:r>
              <a:rPr lang="en-US" dirty="0" err="1"/>
              <a:t>meninggalnya</a:t>
            </a:r>
            <a:r>
              <a:rPr lang="en-US" dirty="0"/>
              <a:t> </a:t>
            </a:r>
            <a:r>
              <a:rPr lang="en-US" dirty="0" err="1"/>
              <a:t>seseorang</a:t>
            </a:r>
            <a:r>
              <a:rPr lang="en-US" dirty="0"/>
              <a:t>. </a:t>
            </a:r>
            <a:r>
              <a:rPr lang="en-US" dirty="0" err="1"/>
              <a:t>Upacara</a:t>
            </a:r>
            <a:r>
              <a:rPr lang="en-US" dirty="0"/>
              <a:t> </a:t>
            </a:r>
            <a:r>
              <a:rPr lang="en-US" dirty="0" err="1"/>
              <a:t>ini</a:t>
            </a:r>
            <a:r>
              <a:rPr lang="en-US" dirty="0"/>
              <a:t> </a:t>
            </a:r>
            <a:r>
              <a:rPr lang="en-US" dirty="0" err="1"/>
              <a:t>diselenggarakan</a:t>
            </a:r>
            <a:r>
              <a:rPr lang="en-US" dirty="0"/>
              <a:t> </a:t>
            </a:r>
            <a:r>
              <a:rPr lang="en-US" dirty="0" err="1"/>
              <a:t>pada</a:t>
            </a:r>
            <a:r>
              <a:rPr lang="en-US" dirty="0"/>
              <a:t> sore </a:t>
            </a:r>
            <a:r>
              <a:rPr lang="en-US" dirty="0" err="1"/>
              <a:t>hari</a:t>
            </a:r>
            <a:r>
              <a:rPr lang="en-US" dirty="0"/>
              <a:t> </a:t>
            </a:r>
            <a:r>
              <a:rPr lang="en-US" dirty="0" err="1"/>
              <a:t>setelah</a:t>
            </a:r>
            <a:r>
              <a:rPr lang="en-US" dirty="0"/>
              <a:t> </a:t>
            </a:r>
            <a:r>
              <a:rPr lang="en-US" dirty="0" err="1"/>
              <a:t>jenazah</a:t>
            </a:r>
            <a:r>
              <a:rPr lang="en-US" dirty="0"/>
              <a:t> </a:t>
            </a:r>
            <a:r>
              <a:rPr lang="en-US" dirty="0" err="1"/>
              <a:t>dikuburkan</a:t>
            </a:r>
            <a:r>
              <a:rPr lang="en-US" dirty="0"/>
              <a:t>. </a:t>
            </a:r>
            <a:r>
              <a:rPr lang="en-US" dirty="0" err="1"/>
              <a:t>Istilah</a:t>
            </a:r>
            <a:r>
              <a:rPr lang="en-US" dirty="0"/>
              <a:t> </a:t>
            </a:r>
            <a:r>
              <a:rPr lang="en-US" dirty="0" err="1"/>
              <a:t>sur</a:t>
            </a:r>
            <a:r>
              <a:rPr lang="en-US" dirty="0"/>
              <a:t> </a:t>
            </a:r>
            <a:r>
              <a:rPr lang="en-US" dirty="0" err="1"/>
              <a:t>tanah</a:t>
            </a:r>
            <a:r>
              <a:rPr lang="en-US" dirty="0"/>
              <a:t> </a:t>
            </a:r>
            <a:r>
              <a:rPr lang="en-US" dirty="0" err="1"/>
              <a:t>atau</a:t>
            </a:r>
            <a:r>
              <a:rPr lang="en-US" dirty="0"/>
              <a:t> </a:t>
            </a:r>
            <a:r>
              <a:rPr lang="en-US" dirty="0" err="1"/>
              <a:t>ngesur</a:t>
            </a:r>
            <a:r>
              <a:rPr lang="en-US" dirty="0"/>
              <a:t> </a:t>
            </a:r>
            <a:r>
              <a:rPr lang="en-US" dirty="0" err="1"/>
              <a:t>tanah</a:t>
            </a:r>
            <a:r>
              <a:rPr lang="en-US" dirty="0"/>
              <a:t> </a:t>
            </a:r>
            <a:r>
              <a:rPr lang="en-US" dirty="0" err="1"/>
              <a:t>berarti</a:t>
            </a:r>
            <a:r>
              <a:rPr lang="en-US" dirty="0"/>
              <a:t> </a:t>
            </a:r>
            <a:r>
              <a:rPr lang="en-US" dirty="0" err="1"/>
              <a:t>menggeser</a:t>
            </a:r>
            <a:r>
              <a:rPr lang="en-US" dirty="0"/>
              <a:t> </a:t>
            </a:r>
            <a:r>
              <a:rPr lang="en-US" dirty="0" err="1"/>
              <a:t>tanah</a:t>
            </a:r>
            <a:r>
              <a:rPr lang="en-US" dirty="0"/>
              <a:t> (</a:t>
            </a:r>
            <a:r>
              <a:rPr lang="en-US" dirty="0" err="1"/>
              <a:t>membuat</a:t>
            </a:r>
            <a:r>
              <a:rPr lang="en-US" dirty="0"/>
              <a:t> </a:t>
            </a:r>
            <a:r>
              <a:rPr lang="en-US" dirty="0" err="1"/>
              <a:t>lubang</a:t>
            </a:r>
            <a:r>
              <a:rPr lang="en-US" dirty="0"/>
              <a:t> </a:t>
            </a:r>
            <a:r>
              <a:rPr lang="en-US" dirty="0" err="1"/>
              <a:t>untuk</a:t>
            </a:r>
            <a:r>
              <a:rPr lang="en-US" dirty="0"/>
              <a:t> </a:t>
            </a:r>
            <a:r>
              <a:rPr lang="en-US" dirty="0" err="1"/>
              <a:t>penguburan</a:t>
            </a:r>
            <a:r>
              <a:rPr lang="en-US" dirty="0"/>
              <a:t> </a:t>
            </a:r>
            <a:r>
              <a:rPr lang="en-US" dirty="0" err="1"/>
              <a:t>mayat</a:t>
            </a:r>
            <a:r>
              <a:rPr lang="en-US" dirty="0"/>
              <a:t>). </a:t>
            </a:r>
            <a:r>
              <a:rPr lang="en-US" dirty="0" err="1"/>
              <a:t>Makna</a:t>
            </a:r>
            <a:r>
              <a:rPr lang="en-US" dirty="0"/>
              <a:t> </a:t>
            </a:r>
            <a:r>
              <a:rPr lang="en-US" dirty="0" err="1"/>
              <a:t>sur</a:t>
            </a:r>
            <a:r>
              <a:rPr lang="en-US" dirty="0"/>
              <a:t> </a:t>
            </a:r>
            <a:r>
              <a:rPr lang="en-US" dirty="0" err="1"/>
              <a:t>tanah</a:t>
            </a:r>
            <a:r>
              <a:rPr lang="en-US" dirty="0"/>
              <a:t> </a:t>
            </a:r>
            <a:r>
              <a:rPr lang="en-US" dirty="0" err="1"/>
              <a:t>adalah</a:t>
            </a:r>
            <a:r>
              <a:rPr lang="en-US" dirty="0"/>
              <a:t> </a:t>
            </a:r>
            <a:r>
              <a:rPr lang="en-US" dirty="0" err="1"/>
              <a:t>memindahkan</a:t>
            </a:r>
            <a:r>
              <a:rPr lang="en-US" dirty="0"/>
              <a:t> </a:t>
            </a:r>
            <a:r>
              <a:rPr lang="en-US" dirty="0" err="1"/>
              <a:t>alam</a:t>
            </a:r>
            <a:r>
              <a:rPr lang="en-US" dirty="0"/>
              <a:t> </a:t>
            </a:r>
            <a:r>
              <a:rPr lang="en-US" dirty="0" err="1"/>
              <a:t>fana</a:t>
            </a:r>
            <a:r>
              <a:rPr lang="en-US" dirty="0"/>
              <a:t> </a:t>
            </a:r>
            <a:r>
              <a:rPr lang="en-US" dirty="0" err="1"/>
              <a:t>ke</a:t>
            </a:r>
            <a:r>
              <a:rPr lang="en-US" dirty="0"/>
              <a:t> </a:t>
            </a:r>
            <a:r>
              <a:rPr lang="en-US" dirty="0" err="1"/>
              <a:t>alam</a:t>
            </a:r>
            <a:r>
              <a:rPr lang="en-US" dirty="0"/>
              <a:t> </a:t>
            </a:r>
            <a:r>
              <a:rPr lang="en-US" dirty="0" err="1"/>
              <a:t>baka</a:t>
            </a:r>
            <a:r>
              <a:rPr lang="en-US" dirty="0"/>
              <a:t> </a:t>
            </a:r>
            <a:r>
              <a:rPr lang="en-US" dirty="0" err="1"/>
              <a:t>dan</a:t>
            </a:r>
            <a:r>
              <a:rPr lang="en-US" dirty="0"/>
              <a:t> </a:t>
            </a:r>
            <a:r>
              <a:rPr lang="en-US" dirty="0" err="1"/>
              <a:t>wadag</a:t>
            </a:r>
            <a:r>
              <a:rPr lang="en-US" dirty="0"/>
              <a:t> </a:t>
            </a:r>
            <a:r>
              <a:rPr lang="en-US" dirty="0" err="1"/>
              <a:t>semula</a:t>
            </a:r>
            <a:r>
              <a:rPr lang="en-US" dirty="0"/>
              <a:t> yang </a:t>
            </a:r>
            <a:r>
              <a:rPr lang="en-US" dirty="0" err="1"/>
              <a:t>berasal</a:t>
            </a:r>
            <a:r>
              <a:rPr lang="en-US" dirty="0"/>
              <a:t> </a:t>
            </a:r>
            <a:r>
              <a:rPr lang="en-US" dirty="0" err="1"/>
              <a:t>dari</a:t>
            </a:r>
            <a:r>
              <a:rPr lang="en-US" dirty="0"/>
              <a:t> </a:t>
            </a:r>
            <a:r>
              <a:rPr lang="en-US" dirty="0" err="1"/>
              <a:t>tanah</a:t>
            </a:r>
            <a:r>
              <a:rPr lang="en-US" dirty="0"/>
              <a:t> </a:t>
            </a:r>
            <a:r>
              <a:rPr lang="en-US" dirty="0" err="1"/>
              <a:t>akan</a:t>
            </a:r>
            <a:r>
              <a:rPr lang="en-US" dirty="0"/>
              <a:t> </a:t>
            </a:r>
            <a:r>
              <a:rPr lang="en-US" dirty="0" err="1"/>
              <a:t>kembali</a:t>
            </a:r>
            <a:r>
              <a:rPr lang="en-US" dirty="0"/>
              <a:t> </a:t>
            </a:r>
            <a:r>
              <a:rPr lang="en-US" dirty="0" err="1"/>
              <a:t>ke</a:t>
            </a:r>
            <a:r>
              <a:rPr lang="en-US" dirty="0"/>
              <a:t> </a:t>
            </a:r>
            <a:r>
              <a:rPr lang="en-US" dirty="0" err="1"/>
              <a:t>tanah</a:t>
            </a:r>
            <a:r>
              <a:rPr lang="en-US" dirty="0"/>
              <a:t> </a:t>
            </a:r>
            <a:r>
              <a:rPr lang="en-US" dirty="0" err="1"/>
              <a:t>juga</a:t>
            </a:r>
            <a:r>
              <a:rPr lang="en-US" dirty="0"/>
              <a:t>.</a:t>
            </a:r>
          </a:p>
        </p:txBody>
      </p:sp>
      <p:sp>
        <p:nvSpPr>
          <p:cNvPr id="3" name="Title 2"/>
          <p:cNvSpPr>
            <a:spLocks noGrp="1"/>
          </p:cNvSpPr>
          <p:nvPr>
            <p:ph type="title"/>
          </p:nvPr>
        </p:nvSpPr>
        <p:spPr>
          <a:xfrm>
            <a:off x="838200" y="1"/>
            <a:ext cx="10515600" cy="900952"/>
          </a:xfrm>
        </p:spPr>
        <p:txBody>
          <a:bodyPr>
            <a:normAutofit/>
          </a:bodyPr>
          <a:lstStyle/>
          <a:p>
            <a:r>
              <a:rPr lang="en-US" sz="3200" b="1" dirty="0">
                <a:latin typeface="+mn-lt"/>
              </a:rPr>
              <a:t>C. </a:t>
            </a:r>
            <a:r>
              <a:rPr lang="en-US" sz="3200" b="1" dirty="0" err="1">
                <a:latin typeface="+mn-lt"/>
              </a:rPr>
              <a:t>Upacara</a:t>
            </a:r>
            <a:r>
              <a:rPr lang="en-US" sz="3200" b="1" dirty="0">
                <a:latin typeface="+mn-lt"/>
              </a:rPr>
              <a:t> </a:t>
            </a:r>
            <a:r>
              <a:rPr lang="en-US" sz="3200" b="1" dirty="0" err="1">
                <a:latin typeface="+mn-lt"/>
              </a:rPr>
              <a:t>Setelah</a:t>
            </a:r>
            <a:r>
              <a:rPr lang="en-US" sz="3200" b="1" dirty="0">
                <a:latin typeface="+mn-lt"/>
              </a:rPr>
              <a:t> </a:t>
            </a:r>
            <a:r>
              <a:rPr lang="en-US" sz="3200" b="1" dirty="0" err="1">
                <a:latin typeface="+mn-lt"/>
              </a:rPr>
              <a:t>Pemakaman</a:t>
            </a:r>
            <a:r>
              <a:rPr lang="en-US" sz="3200" b="1" dirty="0">
                <a:latin typeface="+mn-lt"/>
              </a:rPr>
              <a:t> (</a:t>
            </a:r>
            <a:r>
              <a:rPr lang="en-US" sz="3200" b="1" dirty="0" err="1">
                <a:latin typeface="+mn-lt"/>
              </a:rPr>
              <a:t>Selametan</a:t>
            </a:r>
            <a:r>
              <a:rPr lang="en-US" sz="3200" b="1" dirty="0">
                <a:latin typeface="+mn-lt"/>
              </a:rPr>
              <a:t>)</a:t>
            </a:r>
          </a:p>
        </p:txBody>
      </p:sp>
    </p:spTree>
    <p:extLst>
      <p:ext uri="{BB962C8B-B14F-4D97-AF65-F5344CB8AC3E}">
        <p14:creationId xmlns:p14="http://schemas.microsoft.com/office/powerpoint/2010/main" val="287936651"/>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43000"/>
            <a:ext cx="10515600" cy="5338481"/>
          </a:xfrm>
        </p:spPr>
        <p:txBody>
          <a:bodyPr>
            <a:normAutofit fontScale="92500" lnSpcReduction="10000"/>
          </a:bodyPr>
          <a:lstStyle/>
          <a:p>
            <a:pPr marL="0" indent="0">
              <a:buNone/>
            </a:pPr>
            <a:endParaRPr lang="en-US" dirty="0"/>
          </a:p>
          <a:p>
            <a:r>
              <a:rPr lang="en-US" dirty="0" err="1"/>
              <a:t>Nasi</a:t>
            </a:r>
            <a:r>
              <a:rPr lang="en-US" dirty="0"/>
              <a:t> </a:t>
            </a:r>
            <a:r>
              <a:rPr lang="en-US" dirty="0" err="1"/>
              <a:t>gurih</a:t>
            </a:r>
            <a:r>
              <a:rPr lang="en-US" dirty="0"/>
              <a:t> (</a:t>
            </a:r>
            <a:r>
              <a:rPr lang="en-US" dirty="0" err="1"/>
              <a:t>sekul</a:t>
            </a:r>
            <a:r>
              <a:rPr lang="en-US" dirty="0"/>
              <a:t> </a:t>
            </a:r>
            <a:r>
              <a:rPr lang="en-US" dirty="0" err="1"/>
              <a:t>wuduk</a:t>
            </a:r>
            <a:r>
              <a:rPr lang="en-US" dirty="0"/>
              <a:t>)</a:t>
            </a:r>
          </a:p>
          <a:p>
            <a:r>
              <a:rPr lang="en-US" dirty="0" err="1"/>
              <a:t>Ingkung</a:t>
            </a:r>
            <a:r>
              <a:rPr lang="en-US" dirty="0"/>
              <a:t> (</a:t>
            </a:r>
            <a:r>
              <a:rPr lang="en-US" dirty="0" err="1"/>
              <a:t>ayam</a:t>
            </a:r>
            <a:r>
              <a:rPr lang="en-US" dirty="0"/>
              <a:t> </a:t>
            </a:r>
            <a:r>
              <a:rPr lang="en-US" dirty="0" err="1"/>
              <a:t>dimasak</a:t>
            </a:r>
            <a:r>
              <a:rPr lang="en-US" dirty="0"/>
              <a:t> </a:t>
            </a:r>
            <a:r>
              <a:rPr lang="en-US" dirty="0" err="1"/>
              <a:t>utuh</a:t>
            </a:r>
            <a:r>
              <a:rPr lang="en-US" dirty="0"/>
              <a:t>)</a:t>
            </a:r>
          </a:p>
          <a:p>
            <a:r>
              <a:rPr lang="en-US" dirty="0" err="1"/>
              <a:t>Urap</a:t>
            </a:r>
            <a:r>
              <a:rPr lang="en-US" dirty="0"/>
              <a:t> (</a:t>
            </a:r>
            <a:r>
              <a:rPr lang="en-US" dirty="0" err="1"/>
              <a:t>gudhangan</a:t>
            </a:r>
            <a:r>
              <a:rPr lang="en-US" dirty="0"/>
              <a:t> </a:t>
            </a:r>
            <a:r>
              <a:rPr lang="en-US" dirty="0" err="1"/>
              <a:t>dengan</a:t>
            </a:r>
            <a:r>
              <a:rPr lang="en-US" dirty="0"/>
              <a:t> </a:t>
            </a:r>
            <a:r>
              <a:rPr lang="en-US" dirty="0" err="1"/>
              <a:t>kelengkapannya</a:t>
            </a:r>
            <a:r>
              <a:rPr lang="en-US" dirty="0"/>
              <a:t>)</a:t>
            </a:r>
          </a:p>
          <a:p>
            <a:r>
              <a:rPr lang="en-US" dirty="0" err="1"/>
              <a:t>Cabai</a:t>
            </a:r>
            <a:r>
              <a:rPr lang="en-US" dirty="0"/>
              <a:t> </a:t>
            </a:r>
            <a:r>
              <a:rPr lang="en-US" dirty="0" err="1"/>
              <a:t>merah</a:t>
            </a:r>
            <a:r>
              <a:rPr lang="en-US" dirty="0"/>
              <a:t> </a:t>
            </a:r>
            <a:r>
              <a:rPr lang="en-US" dirty="0" err="1"/>
              <a:t>utuh</a:t>
            </a:r>
            <a:endParaRPr lang="en-US" dirty="0"/>
          </a:p>
          <a:p>
            <a:r>
              <a:rPr lang="en-US" dirty="0"/>
              <a:t>Krupuk </a:t>
            </a:r>
            <a:r>
              <a:rPr lang="en-US" dirty="0" err="1"/>
              <a:t>rambak</a:t>
            </a:r>
            <a:endParaRPr lang="en-US" dirty="0"/>
          </a:p>
          <a:p>
            <a:r>
              <a:rPr lang="en-US" dirty="0" err="1"/>
              <a:t>Kedelai</a:t>
            </a:r>
            <a:r>
              <a:rPr lang="en-US" dirty="0"/>
              <a:t> </a:t>
            </a:r>
            <a:r>
              <a:rPr lang="en-US" dirty="0" err="1"/>
              <a:t>hitam</a:t>
            </a:r>
            <a:endParaRPr lang="en-US" dirty="0"/>
          </a:p>
          <a:p>
            <a:r>
              <a:rPr lang="en-US" dirty="0" err="1"/>
              <a:t>Bawang</a:t>
            </a:r>
            <a:r>
              <a:rPr lang="en-US" dirty="0"/>
              <a:t> </a:t>
            </a:r>
            <a:r>
              <a:rPr lang="en-US" dirty="0" err="1"/>
              <a:t>merah</a:t>
            </a:r>
            <a:r>
              <a:rPr lang="en-US" dirty="0"/>
              <a:t> yang </a:t>
            </a:r>
            <a:r>
              <a:rPr lang="en-US" dirty="0" err="1"/>
              <a:t>telah</a:t>
            </a:r>
            <a:r>
              <a:rPr lang="en-US" dirty="0"/>
              <a:t> </a:t>
            </a:r>
            <a:r>
              <a:rPr lang="en-US" dirty="0" err="1"/>
              <a:t>dikupas</a:t>
            </a:r>
            <a:r>
              <a:rPr lang="en-US" dirty="0"/>
              <a:t> </a:t>
            </a:r>
            <a:r>
              <a:rPr lang="en-US" dirty="0" err="1"/>
              <a:t>kulitnya</a:t>
            </a:r>
            <a:endParaRPr lang="en-US" dirty="0"/>
          </a:p>
          <a:p>
            <a:r>
              <a:rPr lang="en-US" dirty="0" err="1"/>
              <a:t>Bunga</a:t>
            </a:r>
            <a:r>
              <a:rPr lang="en-US" dirty="0"/>
              <a:t> </a:t>
            </a:r>
            <a:r>
              <a:rPr lang="en-US" dirty="0" err="1"/>
              <a:t>kenanga</a:t>
            </a:r>
            <a:endParaRPr lang="en-US" dirty="0"/>
          </a:p>
          <a:p>
            <a:r>
              <a:rPr lang="en-US" dirty="0" err="1"/>
              <a:t>Garam</a:t>
            </a:r>
            <a:r>
              <a:rPr lang="en-US" dirty="0"/>
              <a:t> yang </a:t>
            </a:r>
            <a:r>
              <a:rPr lang="en-US" dirty="0" err="1"/>
              <a:t>telah</a:t>
            </a:r>
            <a:r>
              <a:rPr lang="en-US" dirty="0"/>
              <a:t> </a:t>
            </a:r>
            <a:r>
              <a:rPr lang="en-US" dirty="0" err="1"/>
              <a:t>dihaluskan</a:t>
            </a:r>
            <a:endParaRPr lang="en-US" dirty="0"/>
          </a:p>
          <a:p>
            <a:r>
              <a:rPr lang="en-US" dirty="0" err="1"/>
              <a:t>Tumpeng</a:t>
            </a:r>
            <a:r>
              <a:rPr lang="en-US" dirty="0"/>
              <a:t> yang </a:t>
            </a:r>
            <a:r>
              <a:rPr lang="en-US" dirty="0" err="1"/>
              <a:t>dibelah</a:t>
            </a:r>
            <a:r>
              <a:rPr lang="en-US" dirty="0"/>
              <a:t> </a:t>
            </a:r>
            <a:r>
              <a:rPr lang="en-US" dirty="0" err="1"/>
              <a:t>dan</a:t>
            </a:r>
            <a:r>
              <a:rPr lang="en-US" dirty="0"/>
              <a:t> </a:t>
            </a:r>
            <a:r>
              <a:rPr lang="en-US" dirty="0" err="1"/>
              <a:t>diletakkan</a:t>
            </a:r>
            <a:r>
              <a:rPr lang="en-US" dirty="0"/>
              <a:t> </a:t>
            </a:r>
            <a:r>
              <a:rPr lang="en-US" dirty="0" err="1"/>
              <a:t>dengan</a:t>
            </a:r>
            <a:r>
              <a:rPr lang="en-US" dirty="0"/>
              <a:t> </a:t>
            </a:r>
            <a:r>
              <a:rPr lang="en-US" dirty="0" err="1"/>
              <a:t>saling</a:t>
            </a:r>
            <a:r>
              <a:rPr lang="en-US" dirty="0"/>
              <a:t> </a:t>
            </a:r>
            <a:r>
              <a:rPr lang="en-US" dirty="0" err="1"/>
              <a:t>membelakangi</a:t>
            </a:r>
            <a:r>
              <a:rPr lang="en-US" dirty="0"/>
              <a:t> (</a:t>
            </a:r>
            <a:r>
              <a:rPr lang="en-US" dirty="0" err="1"/>
              <a:t>tumpeng</a:t>
            </a:r>
            <a:r>
              <a:rPr lang="en-US" dirty="0"/>
              <a:t> </a:t>
            </a:r>
            <a:r>
              <a:rPr lang="en-US" dirty="0" err="1"/>
              <a:t>ungkur-ungkuran</a:t>
            </a:r>
            <a:r>
              <a:rPr lang="en-US" dirty="0"/>
              <a:t>)</a:t>
            </a:r>
          </a:p>
          <a:p>
            <a:endParaRPr lang="en-US" dirty="0"/>
          </a:p>
        </p:txBody>
      </p:sp>
      <p:sp>
        <p:nvSpPr>
          <p:cNvPr id="3" name="Title 2"/>
          <p:cNvSpPr>
            <a:spLocks noGrp="1"/>
          </p:cNvSpPr>
          <p:nvPr>
            <p:ph type="title"/>
          </p:nvPr>
        </p:nvSpPr>
        <p:spPr>
          <a:xfrm>
            <a:off x="703729" y="647514"/>
            <a:ext cx="10515600" cy="589616"/>
          </a:xfrm>
        </p:spPr>
        <p:txBody>
          <a:bodyPr>
            <a:normAutofit/>
          </a:bodyPr>
          <a:lstStyle/>
          <a:p>
            <a:r>
              <a:rPr lang="en-US" sz="3200" dirty="0" err="1">
                <a:latin typeface="+mn-lt"/>
              </a:rPr>
              <a:t>Bahan-bahan</a:t>
            </a:r>
            <a:r>
              <a:rPr lang="en-US" sz="3200" dirty="0">
                <a:latin typeface="+mn-lt"/>
              </a:rPr>
              <a:t> </a:t>
            </a:r>
            <a:r>
              <a:rPr lang="en-US" sz="3200" dirty="0" err="1">
                <a:latin typeface="+mn-lt"/>
              </a:rPr>
              <a:t>kenduri</a:t>
            </a:r>
            <a:r>
              <a:rPr lang="en-US" sz="3200" dirty="0">
                <a:latin typeface="+mn-lt"/>
              </a:rPr>
              <a:t> </a:t>
            </a:r>
            <a:r>
              <a:rPr lang="en-US" sz="3200" dirty="0" err="1">
                <a:latin typeface="+mn-lt"/>
              </a:rPr>
              <a:t>surtanah</a:t>
            </a:r>
            <a:r>
              <a:rPr lang="en-US" sz="3200" dirty="0">
                <a:latin typeface="+mn-lt"/>
              </a:rPr>
              <a:t>/</a:t>
            </a:r>
            <a:r>
              <a:rPr lang="en-US" sz="3200" dirty="0" err="1">
                <a:latin typeface="+mn-lt"/>
              </a:rPr>
              <a:t>ungkur-ungkuran</a:t>
            </a:r>
            <a:r>
              <a:rPr lang="en-US" sz="3200" dirty="0">
                <a:latin typeface="+mn-l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802" y="1419367"/>
            <a:ext cx="4209198" cy="4107976"/>
          </a:xfrm>
          <a:prstGeom prst="rect">
            <a:avLst/>
          </a:prstGeom>
        </p:spPr>
      </p:pic>
    </p:spTree>
    <p:extLst>
      <p:ext uri="{BB962C8B-B14F-4D97-AF65-F5344CB8AC3E}">
        <p14:creationId xmlns:p14="http://schemas.microsoft.com/office/powerpoint/2010/main" val="3875782729"/>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anim calcmode="lin" valueType="num">
                                      <p:cBhvr>
                                        <p:cTn id="18"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2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anim calcmode="lin" valueType="num">
                                      <p:cBhvr>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2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anim calcmode="lin" valueType="num">
                                      <p:cBhvr>
                                        <p:cTn id="2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2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000"/>
                                        <p:tgtEl>
                                          <p:spTgt spid="2">
                                            <p:txEl>
                                              <p:pRg st="6" end="6"/>
                                            </p:txEl>
                                          </p:spTgt>
                                        </p:tgtEl>
                                      </p:cBhvr>
                                    </p:animEffect>
                                    <p:anim calcmode="lin" valueType="num">
                                      <p:cBhvr>
                                        <p:cTn id="3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2000" fill="hold"/>
                                        <p:tgtEl>
                                          <p:spTgt spid="2">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2000"/>
                                        <p:tgtEl>
                                          <p:spTgt spid="2">
                                            <p:txEl>
                                              <p:pRg st="7" end="7"/>
                                            </p:txEl>
                                          </p:spTgt>
                                        </p:tgtEl>
                                      </p:cBhvr>
                                    </p:animEffect>
                                    <p:anim calcmode="lin" valueType="num">
                                      <p:cBhvr>
                                        <p:cTn id="38"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2000" fill="hold"/>
                                        <p:tgtEl>
                                          <p:spTgt spid="2">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2000"/>
                                        <p:tgtEl>
                                          <p:spTgt spid="2">
                                            <p:txEl>
                                              <p:pRg st="8" end="8"/>
                                            </p:txEl>
                                          </p:spTgt>
                                        </p:tgtEl>
                                      </p:cBhvr>
                                    </p:animEffect>
                                    <p:anim calcmode="lin" valueType="num">
                                      <p:cBhvr>
                                        <p:cTn id="43"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2000" fill="hold"/>
                                        <p:tgtEl>
                                          <p:spTgt spid="2">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00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2000"/>
                                        <p:tgtEl>
                                          <p:spTgt spid="2">
                                            <p:txEl>
                                              <p:pRg st="9" end="9"/>
                                            </p:txEl>
                                          </p:spTgt>
                                        </p:tgtEl>
                                      </p:cBhvr>
                                    </p:animEffect>
                                    <p:anim calcmode="lin" valueType="num">
                                      <p:cBhvr>
                                        <p:cTn id="48"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2000" fill="hold"/>
                                        <p:tgtEl>
                                          <p:spTgt spid="2">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2000"/>
                                        <p:tgtEl>
                                          <p:spTgt spid="2">
                                            <p:txEl>
                                              <p:pRg st="10" end="10"/>
                                            </p:txEl>
                                          </p:spTgt>
                                        </p:tgtEl>
                                      </p:cBhvr>
                                    </p:animEffect>
                                    <p:anim calcmode="lin" valueType="num">
                                      <p:cBhvr>
                                        <p:cTn id="53"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4" dur="2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739589"/>
            <a:ext cx="10515600" cy="5302904"/>
          </a:xfrm>
        </p:spPr>
        <p:txBody>
          <a:bodyPr>
            <a:noAutofit/>
          </a:bodyPr>
          <a:lstStyle/>
          <a:p>
            <a:pPr marL="0" indent="0" algn="just">
              <a:buNone/>
            </a:pPr>
            <a:r>
              <a:rPr lang="en-US" sz="2400" dirty="0"/>
              <a:t>2. </a:t>
            </a:r>
            <a:r>
              <a:rPr lang="en-US" sz="2400" dirty="0" err="1"/>
              <a:t>Upacara</a:t>
            </a:r>
            <a:r>
              <a:rPr lang="en-US" sz="2400" dirty="0"/>
              <a:t> </a:t>
            </a:r>
            <a:r>
              <a:rPr lang="en-US" sz="2400" dirty="0" err="1"/>
              <a:t>selametan</a:t>
            </a:r>
            <a:r>
              <a:rPr lang="en-US" sz="2400" dirty="0"/>
              <a:t> </a:t>
            </a:r>
            <a:r>
              <a:rPr lang="en-US" sz="2400" dirty="0" err="1"/>
              <a:t>Nelung</a:t>
            </a:r>
            <a:r>
              <a:rPr lang="en-US" sz="2400" dirty="0"/>
              <a:t> Dina ( </a:t>
            </a:r>
            <a:r>
              <a:rPr lang="en-US" sz="2400" dirty="0" err="1"/>
              <a:t>Tiga</a:t>
            </a:r>
            <a:r>
              <a:rPr lang="en-US" sz="2400" dirty="0"/>
              <a:t> </a:t>
            </a:r>
            <a:r>
              <a:rPr lang="en-US" sz="2400" dirty="0" err="1"/>
              <a:t>Hari</a:t>
            </a:r>
            <a:r>
              <a:rPr lang="en-US" sz="2400" dirty="0"/>
              <a:t>) </a:t>
            </a:r>
          </a:p>
          <a:p>
            <a:pPr marL="0" indent="0" algn="just">
              <a:buNone/>
            </a:pPr>
            <a:r>
              <a:rPr lang="en-US" sz="2400" dirty="0" err="1"/>
              <a:t>Upacara</a:t>
            </a:r>
            <a:r>
              <a:rPr lang="en-US" sz="2400" dirty="0"/>
              <a:t> </a:t>
            </a:r>
            <a:r>
              <a:rPr lang="en-US" sz="2400" dirty="0" err="1"/>
              <a:t>ini</a:t>
            </a:r>
            <a:r>
              <a:rPr lang="en-US" sz="2400" dirty="0"/>
              <a:t> </a:t>
            </a:r>
            <a:r>
              <a:rPr lang="en-US" sz="2400" dirty="0" err="1"/>
              <a:t>merupakan</a:t>
            </a:r>
            <a:r>
              <a:rPr lang="en-US" sz="2400" dirty="0"/>
              <a:t> </a:t>
            </a:r>
            <a:r>
              <a:rPr lang="en-US" sz="2400" dirty="0" err="1"/>
              <a:t>upacara</a:t>
            </a:r>
            <a:r>
              <a:rPr lang="en-US" sz="2400" dirty="0"/>
              <a:t> </a:t>
            </a:r>
            <a:r>
              <a:rPr lang="en-US" sz="2400" dirty="0" err="1"/>
              <a:t>kematian</a:t>
            </a:r>
            <a:r>
              <a:rPr lang="en-US" sz="2400" dirty="0"/>
              <a:t> yang </a:t>
            </a:r>
            <a:r>
              <a:rPr lang="en-US" sz="2400" dirty="0" err="1"/>
              <a:t>diselenggarakan</a:t>
            </a:r>
            <a:r>
              <a:rPr lang="en-US" sz="2400" dirty="0"/>
              <a:t> </a:t>
            </a:r>
            <a:r>
              <a:rPr lang="en-US" sz="2400" dirty="0" err="1"/>
              <a:t>untuk</a:t>
            </a:r>
            <a:r>
              <a:rPr lang="en-US" sz="2400" dirty="0"/>
              <a:t> </a:t>
            </a:r>
            <a:r>
              <a:rPr lang="en-US" sz="2400" dirty="0" err="1"/>
              <a:t>memperingati</a:t>
            </a:r>
            <a:r>
              <a:rPr lang="en-US" sz="2400" dirty="0"/>
              <a:t> </a:t>
            </a:r>
            <a:r>
              <a:rPr lang="en-US" sz="2400" dirty="0" err="1"/>
              <a:t>tiga</a:t>
            </a:r>
            <a:r>
              <a:rPr lang="en-US" sz="2400" dirty="0"/>
              <a:t> </a:t>
            </a:r>
            <a:r>
              <a:rPr lang="en-US" sz="2400" dirty="0" err="1"/>
              <a:t>hari</a:t>
            </a:r>
            <a:r>
              <a:rPr lang="en-US" sz="2400" dirty="0"/>
              <a:t> </a:t>
            </a:r>
            <a:r>
              <a:rPr lang="en-US" sz="2400" dirty="0" err="1"/>
              <a:t>meninggalnya</a:t>
            </a:r>
            <a:r>
              <a:rPr lang="en-US" sz="2400" dirty="0"/>
              <a:t> </a:t>
            </a:r>
            <a:r>
              <a:rPr lang="en-US" sz="2400" dirty="0" err="1"/>
              <a:t>seseorang</a:t>
            </a:r>
            <a:r>
              <a:rPr lang="en-US" sz="2400" dirty="0"/>
              <a:t>. </a:t>
            </a:r>
            <a:r>
              <a:rPr lang="en-US" sz="2400" dirty="0" err="1"/>
              <a:t>Peringatan</a:t>
            </a:r>
            <a:r>
              <a:rPr lang="en-US" sz="2400" dirty="0"/>
              <a:t> </a:t>
            </a:r>
            <a:r>
              <a:rPr lang="en-US" sz="2400" dirty="0" err="1"/>
              <a:t>ini</a:t>
            </a:r>
            <a:r>
              <a:rPr lang="en-US" sz="2400" dirty="0"/>
              <a:t> </a:t>
            </a:r>
            <a:r>
              <a:rPr lang="en-US" sz="2400" dirty="0" err="1"/>
              <a:t>dilakukan</a:t>
            </a:r>
            <a:r>
              <a:rPr lang="en-US" sz="2400" dirty="0"/>
              <a:t> </a:t>
            </a:r>
            <a:r>
              <a:rPr lang="en-US" sz="2400" dirty="0" err="1"/>
              <a:t>dengan</a:t>
            </a:r>
            <a:r>
              <a:rPr lang="en-US" sz="2400" dirty="0"/>
              <a:t> </a:t>
            </a:r>
            <a:r>
              <a:rPr lang="en-US" sz="2400" dirty="0" err="1"/>
              <a:t>kenduri</a:t>
            </a:r>
            <a:r>
              <a:rPr lang="en-US" sz="2400" dirty="0"/>
              <a:t> </a:t>
            </a:r>
            <a:r>
              <a:rPr lang="en-US" sz="2400" dirty="0" err="1"/>
              <a:t>dengan</a:t>
            </a:r>
            <a:r>
              <a:rPr lang="en-US" sz="2400" dirty="0"/>
              <a:t> </a:t>
            </a:r>
            <a:r>
              <a:rPr lang="en-US" sz="2400" dirty="0" err="1"/>
              <a:t>mengundang</a:t>
            </a:r>
            <a:r>
              <a:rPr lang="en-US" sz="2400" dirty="0"/>
              <a:t> </a:t>
            </a:r>
            <a:r>
              <a:rPr lang="en-US" sz="2400" dirty="0" err="1"/>
              <a:t>kerabat</a:t>
            </a:r>
            <a:r>
              <a:rPr lang="en-US" sz="2400" dirty="0"/>
              <a:t> </a:t>
            </a:r>
            <a:r>
              <a:rPr lang="en-US" sz="2400" dirty="0" err="1"/>
              <a:t>dan</a:t>
            </a:r>
            <a:r>
              <a:rPr lang="en-US" sz="2400" dirty="0"/>
              <a:t> </a:t>
            </a:r>
            <a:r>
              <a:rPr lang="en-US" sz="2400" dirty="0" err="1"/>
              <a:t>tetangga</a:t>
            </a:r>
            <a:r>
              <a:rPr lang="en-US" sz="2400" dirty="0"/>
              <a:t> </a:t>
            </a:r>
            <a:r>
              <a:rPr lang="en-US" sz="2400" dirty="0" err="1"/>
              <a:t>terdekat</a:t>
            </a:r>
            <a:r>
              <a:rPr lang="en-US" sz="2400" dirty="0"/>
              <a:t>.</a:t>
            </a:r>
          </a:p>
          <a:p>
            <a:pPr marL="0" indent="0" algn="just">
              <a:buNone/>
            </a:pPr>
            <a:endParaRPr lang="en-US" sz="2400" dirty="0"/>
          </a:p>
          <a:p>
            <a:pPr marL="0" indent="0" algn="just">
              <a:buNone/>
            </a:pPr>
            <a:r>
              <a:rPr lang="en-US" sz="2400" dirty="0" err="1"/>
              <a:t>Bahan</a:t>
            </a:r>
            <a:r>
              <a:rPr lang="en-US" sz="2400" dirty="0"/>
              <a:t> </a:t>
            </a:r>
            <a:r>
              <a:rPr lang="en-US" sz="2400" dirty="0" err="1"/>
              <a:t>untuk</a:t>
            </a:r>
            <a:r>
              <a:rPr lang="en-US" sz="2400" dirty="0"/>
              <a:t> </a:t>
            </a:r>
            <a:r>
              <a:rPr lang="en-US" sz="2400" dirty="0" err="1"/>
              <a:t>kenduri</a:t>
            </a:r>
            <a:r>
              <a:rPr lang="en-US" sz="2400" dirty="0"/>
              <a:t> </a:t>
            </a:r>
            <a:r>
              <a:rPr lang="en-US" sz="2400" dirty="0" err="1"/>
              <a:t>biasanya</a:t>
            </a:r>
            <a:r>
              <a:rPr lang="en-US" sz="2400" dirty="0"/>
              <a:t> </a:t>
            </a:r>
            <a:r>
              <a:rPr lang="en-US" sz="2400" dirty="0" err="1"/>
              <a:t>terdiri</a:t>
            </a:r>
            <a:r>
              <a:rPr lang="en-US" sz="2400" dirty="0"/>
              <a:t> </a:t>
            </a:r>
            <a:r>
              <a:rPr lang="en-US" sz="2400" dirty="0" err="1"/>
              <a:t>atas</a:t>
            </a:r>
            <a:r>
              <a:rPr lang="en-US" sz="2400" dirty="0"/>
              <a:t>: </a:t>
            </a:r>
          </a:p>
          <a:p>
            <a:pPr algn="just"/>
            <a:r>
              <a:rPr lang="en-US" sz="2400" dirty="0" err="1"/>
              <a:t>Takir</a:t>
            </a:r>
            <a:r>
              <a:rPr lang="en-US" sz="2400" dirty="0"/>
              <a:t> </a:t>
            </a:r>
            <a:r>
              <a:rPr lang="en-US" sz="2400" dirty="0" err="1"/>
              <a:t>pontang</a:t>
            </a:r>
            <a:r>
              <a:rPr lang="en-US" sz="2400" dirty="0"/>
              <a:t> yang </a:t>
            </a:r>
            <a:r>
              <a:rPr lang="en-US" sz="2400" dirty="0" err="1"/>
              <a:t>berisi</a:t>
            </a:r>
            <a:r>
              <a:rPr lang="en-US" sz="2400" dirty="0"/>
              <a:t> </a:t>
            </a:r>
            <a:r>
              <a:rPr lang="en-US" sz="2400" dirty="0" err="1"/>
              <a:t>nasi</a:t>
            </a:r>
            <a:r>
              <a:rPr lang="en-US" sz="2400" dirty="0"/>
              <a:t> </a:t>
            </a:r>
            <a:r>
              <a:rPr lang="en-US" sz="2400" dirty="0" err="1"/>
              <a:t>putih</a:t>
            </a:r>
            <a:r>
              <a:rPr lang="en-US" sz="2400" dirty="0"/>
              <a:t> </a:t>
            </a:r>
            <a:r>
              <a:rPr lang="en-US" sz="2400" dirty="0" err="1"/>
              <a:t>dan</a:t>
            </a:r>
            <a:r>
              <a:rPr lang="en-US" sz="2400" dirty="0"/>
              <a:t> </a:t>
            </a:r>
            <a:r>
              <a:rPr lang="en-US" sz="2400" dirty="0" err="1"/>
              <a:t>nasi</a:t>
            </a:r>
            <a:r>
              <a:rPr lang="en-US" sz="2400" dirty="0"/>
              <a:t> </a:t>
            </a:r>
            <a:r>
              <a:rPr lang="en-US" sz="2400" dirty="0" err="1"/>
              <a:t>kuning</a:t>
            </a:r>
            <a:r>
              <a:rPr lang="en-US" sz="2400" dirty="0"/>
              <a:t>, </a:t>
            </a:r>
            <a:r>
              <a:rPr lang="en-US" sz="2400" dirty="0" err="1"/>
              <a:t>dilengkapi</a:t>
            </a:r>
            <a:r>
              <a:rPr lang="en-US" sz="2400" dirty="0"/>
              <a:t> </a:t>
            </a:r>
            <a:r>
              <a:rPr lang="en-US" sz="2400" dirty="0" err="1"/>
              <a:t>dengan</a:t>
            </a:r>
            <a:r>
              <a:rPr lang="en-US" sz="2400" dirty="0"/>
              <a:t> </a:t>
            </a:r>
            <a:r>
              <a:rPr lang="en-US" sz="2400" dirty="0" err="1"/>
              <a:t>berisi</a:t>
            </a:r>
            <a:r>
              <a:rPr lang="en-US" sz="2400" dirty="0"/>
              <a:t> </a:t>
            </a:r>
            <a:r>
              <a:rPr lang="en-US" sz="2400" dirty="0" err="1"/>
              <a:t>kecambah</a:t>
            </a:r>
            <a:r>
              <a:rPr lang="en-US" sz="2400" dirty="0"/>
              <a:t>, </a:t>
            </a:r>
            <a:r>
              <a:rPr lang="en-US" sz="2400" dirty="0" err="1"/>
              <a:t>kacang</a:t>
            </a:r>
            <a:r>
              <a:rPr lang="en-US" sz="2400" dirty="0"/>
              <a:t> </a:t>
            </a:r>
            <a:r>
              <a:rPr lang="en-US" sz="2400" dirty="0" err="1"/>
              <a:t>panjang</a:t>
            </a:r>
            <a:r>
              <a:rPr lang="en-US" sz="2400" dirty="0"/>
              <a:t> yang </a:t>
            </a:r>
            <a:r>
              <a:rPr lang="en-US" sz="2400" dirty="0" err="1"/>
              <a:t>telah</a:t>
            </a:r>
            <a:r>
              <a:rPr lang="en-US" sz="2400" dirty="0"/>
              <a:t> </a:t>
            </a:r>
            <a:r>
              <a:rPr lang="en-US" sz="2400" dirty="0" err="1"/>
              <a:t>dipotongi</a:t>
            </a:r>
            <a:r>
              <a:rPr lang="en-US" sz="2400" dirty="0"/>
              <a:t>, </a:t>
            </a:r>
            <a:r>
              <a:rPr lang="en-US" sz="2400" dirty="0" err="1"/>
              <a:t>bawang</a:t>
            </a:r>
            <a:r>
              <a:rPr lang="en-US" sz="2400" dirty="0"/>
              <a:t> </a:t>
            </a:r>
            <a:r>
              <a:rPr lang="en-US" sz="2400" dirty="0" err="1"/>
              <a:t>merah</a:t>
            </a:r>
            <a:r>
              <a:rPr lang="en-US" sz="2400" dirty="0"/>
              <a:t> yang </a:t>
            </a:r>
            <a:r>
              <a:rPr lang="en-US" sz="2400" dirty="0" err="1"/>
              <a:t>telah</a:t>
            </a:r>
            <a:r>
              <a:rPr lang="en-US" sz="2400" dirty="0"/>
              <a:t> </a:t>
            </a:r>
            <a:r>
              <a:rPr lang="en-US" sz="2400" dirty="0" err="1"/>
              <a:t>diiris</a:t>
            </a:r>
            <a:r>
              <a:rPr lang="en-US" sz="2400" dirty="0"/>
              <a:t>, </a:t>
            </a:r>
            <a:r>
              <a:rPr lang="en-US" sz="2400" dirty="0" err="1"/>
              <a:t>garam</a:t>
            </a:r>
            <a:r>
              <a:rPr lang="en-US" sz="2400" dirty="0"/>
              <a:t> yang </a:t>
            </a:r>
            <a:r>
              <a:rPr lang="en-US" sz="2400" dirty="0" err="1"/>
              <a:t>telah</a:t>
            </a:r>
            <a:r>
              <a:rPr lang="en-US" sz="2400" dirty="0"/>
              <a:t> </a:t>
            </a:r>
            <a:r>
              <a:rPr lang="en-US" sz="2400" dirty="0" err="1"/>
              <a:t>digerus</a:t>
            </a:r>
            <a:r>
              <a:rPr lang="en-US" sz="2400" dirty="0"/>
              <a:t> (</a:t>
            </a:r>
            <a:r>
              <a:rPr lang="en-US" sz="2400" dirty="0" err="1"/>
              <a:t>dihaluskan</a:t>
            </a:r>
            <a:r>
              <a:rPr lang="en-US" sz="2400" dirty="0"/>
              <a:t>), </a:t>
            </a:r>
            <a:r>
              <a:rPr lang="en-US" sz="2400" dirty="0" err="1"/>
              <a:t>kue</a:t>
            </a:r>
            <a:r>
              <a:rPr lang="en-US" sz="2400" dirty="0"/>
              <a:t> </a:t>
            </a:r>
            <a:r>
              <a:rPr lang="en-US" sz="2400" dirty="0" err="1"/>
              <a:t>apem</a:t>
            </a:r>
            <a:r>
              <a:rPr lang="en-US" sz="2400" dirty="0"/>
              <a:t> </a:t>
            </a:r>
            <a:r>
              <a:rPr lang="en-US" sz="2400" dirty="0" err="1"/>
              <a:t>putih</a:t>
            </a:r>
            <a:r>
              <a:rPr lang="en-US" sz="2400" dirty="0"/>
              <a:t>, </a:t>
            </a:r>
            <a:r>
              <a:rPr lang="en-US" sz="2400" dirty="0" err="1"/>
              <a:t>uang</a:t>
            </a:r>
            <a:r>
              <a:rPr lang="en-US" sz="2400" dirty="0"/>
              <a:t>.</a:t>
            </a:r>
          </a:p>
          <a:p>
            <a:pPr algn="just"/>
            <a:r>
              <a:rPr lang="en-US" sz="2400" dirty="0" err="1"/>
              <a:t>Nasi</a:t>
            </a:r>
            <a:r>
              <a:rPr lang="en-US" sz="2400" dirty="0"/>
              <a:t> </a:t>
            </a:r>
            <a:r>
              <a:rPr lang="en-US" sz="2400" dirty="0" err="1"/>
              <a:t>asahan</a:t>
            </a:r>
            <a:r>
              <a:rPr lang="en-US" sz="2400" dirty="0"/>
              <a:t>, </a:t>
            </a:r>
            <a:r>
              <a:rPr lang="en-US" sz="2400" dirty="0" err="1"/>
              <a:t>daging</a:t>
            </a:r>
            <a:r>
              <a:rPr lang="en-US" sz="2400" dirty="0"/>
              <a:t> </a:t>
            </a:r>
            <a:r>
              <a:rPr lang="en-US" sz="2400" dirty="0" err="1"/>
              <a:t>lembu</a:t>
            </a:r>
            <a:r>
              <a:rPr lang="en-US" sz="2400" dirty="0"/>
              <a:t> yang </a:t>
            </a:r>
            <a:r>
              <a:rPr lang="en-US" sz="2400" dirty="0" err="1"/>
              <a:t>telah</a:t>
            </a:r>
            <a:r>
              <a:rPr lang="en-US" sz="2400" dirty="0"/>
              <a:t> </a:t>
            </a:r>
            <a:r>
              <a:rPr lang="en-US" sz="2400" dirty="0" err="1"/>
              <a:t>digoreng</a:t>
            </a:r>
            <a:r>
              <a:rPr lang="en-US" sz="2400" dirty="0"/>
              <a:t>, </a:t>
            </a:r>
            <a:r>
              <a:rPr lang="en-US" sz="2400" dirty="0" err="1"/>
              <a:t>lauk-pauk</a:t>
            </a:r>
            <a:r>
              <a:rPr lang="en-US" sz="2400" dirty="0"/>
              <a:t> </a:t>
            </a:r>
            <a:r>
              <a:rPr lang="en-US" sz="2400" dirty="0" err="1"/>
              <a:t>kering</a:t>
            </a:r>
            <a:r>
              <a:rPr lang="en-US" sz="2400" dirty="0"/>
              <a:t>, </a:t>
            </a:r>
            <a:r>
              <a:rPr lang="en-US" sz="2400" dirty="0" err="1"/>
              <a:t>sambal</a:t>
            </a:r>
            <a:r>
              <a:rPr lang="en-US" sz="2400" dirty="0"/>
              <a:t> </a:t>
            </a:r>
            <a:r>
              <a:rPr lang="en-US" sz="2400" dirty="0" err="1"/>
              <a:t>santan</a:t>
            </a:r>
            <a:r>
              <a:rPr lang="en-US" sz="2400" dirty="0"/>
              <a:t>, </a:t>
            </a:r>
            <a:r>
              <a:rPr lang="en-US" sz="2400" dirty="0" err="1"/>
              <a:t>sayur</a:t>
            </a:r>
            <a:r>
              <a:rPr lang="en-US" sz="2400" dirty="0"/>
              <a:t> </a:t>
            </a:r>
            <a:r>
              <a:rPr lang="en-US" sz="2400" dirty="0" err="1"/>
              <a:t>menir</a:t>
            </a:r>
            <a:r>
              <a:rPr lang="en-US" sz="2400" dirty="0"/>
              <a:t>, </a:t>
            </a:r>
            <a:r>
              <a:rPr lang="en-US" sz="2400" dirty="0" err="1"/>
              <a:t>jenang</a:t>
            </a:r>
            <a:r>
              <a:rPr lang="en-US" sz="2400" dirty="0"/>
              <a:t> </a:t>
            </a:r>
            <a:r>
              <a:rPr lang="en-US" sz="2400" dirty="0" err="1"/>
              <a:t>merah</a:t>
            </a:r>
            <a:endParaRPr lang="en-US" sz="2400" dirty="0"/>
          </a:p>
          <a:p>
            <a:pPr marL="0" indent="0" algn="just">
              <a:buNone/>
            </a:pPr>
            <a:endParaRPr lang="en-US" sz="2400" dirty="0"/>
          </a:p>
        </p:txBody>
      </p:sp>
    </p:spTree>
    <p:extLst>
      <p:ext uri="{BB962C8B-B14F-4D97-AF65-F5344CB8AC3E}">
        <p14:creationId xmlns:p14="http://schemas.microsoft.com/office/powerpoint/2010/main" val="4194923718"/>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658906"/>
            <a:ext cx="10515600" cy="5518057"/>
          </a:xfrm>
        </p:spPr>
        <p:txBody>
          <a:bodyPr>
            <a:normAutofit lnSpcReduction="10000"/>
          </a:bodyPr>
          <a:lstStyle/>
          <a:p>
            <a:pPr marL="0" indent="0" algn="just">
              <a:buNone/>
            </a:pPr>
            <a:r>
              <a:rPr lang="en-US" dirty="0"/>
              <a:t>3. </a:t>
            </a:r>
            <a:r>
              <a:rPr lang="en-US" dirty="0" err="1"/>
              <a:t>Upacara</a:t>
            </a:r>
            <a:r>
              <a:rPr lang="en-US" dirty="0"/>
              <a:t> </a:t>
            </a:r>
            <a:r>
              <a:rPr lang="en-US" dirty="0" err="1"/>
              <a:t>selametan</a:t>
            </a:r>
            <a:r>
              <a:rPr lang="en-US" dirty="0"/>
              <a:t> </a:t>
            </a:r>
            <a:r>
              <a:rPr lang="en-US" dirty="0" err="1"/>
              <a:t>Mitung</a:t>
            </a:r>
            <a:r>
              <a:rPr lang="en-US" dirty="0"/>
              <a:t> Dina (</a:t>
            </a:r>
            <a:r>
              <a:rPr lang="en-US" dirty="0" err="1"/>
              <a:t>Tujuh</a:t>
            </a:r>
            <a:r>
              <a:rPr lang="en-US" dirty="0"/>
              <a:t> </a:t>
            </a:r>
            <a:r>
              <a:rPr lang="en-US" dirty="0" err="1"/>
              <a:t>Hari</a:t>
            </a:r>
            <a:r>
              <a:rPr lang="en-US" dirty="0"/>
              <a:t>)</a:t>
            </a:r>
          </a:p>
          <a:p>
            <a:pPr marL="0" indent="0" algn="just">
              <a:buNone/>
            </a:pPr>
            <a:endParaRPr lang="en-US" dirty="0"/>
          </a:p>
          <a:p>
            <a:pPr marL="0" indent="0" algn="just">
              <a:buNone/>
            </a:pPr>
            <a:r>
              <a:rPr lang="en-US" dirty="0" err="1"/>
              <a:t>Upacara</a:t>
            </a:r>
            <a:r>
              <a:rPr lang="en-US" dirty="0"/>
              <a:t> </a:t>
            </a:r>
            <a:r>
              <a:rPr lang="en-US" dirty="0" err="1"/>
              <a:t>ini</a:t>
            </a:r>
            <a:r>
              <a:rPr lang="en-US" dirty="0"/>
              <a:t> </a:t>
            </a:r>
            <a:r>
              <a:rPr lang="en-US" dirty="0" err="1"/>
              <a:t>untuk</a:t>
            </a:r>
            <a:r>
              <a:rPr lang="en-US" dirty="0"/>
              <a:t> </a:t>
            </a:r>
            <a:r>
              <a:rPr lang="en-US" dirty="0" err="1"/>
              <a:t>memperingati</a:t>
            </a:r>
            <a:r>
              <a:rPr lang="en-US" dirty="0"/>
              <a:t> </a:t>
            </a:r>
            <a:r>
              <a:rPr lang="en-US" dirty="0" err="1"/>
              <a:t>tujuh</a:t>
            </a:r>
            <a:r>
              <a:rPr lang="en-US" dirty="0"/>
              <a:t> </a:t>
            </a:r>
            <a:r>
              <a:rPr lang="en-US" dirty="0" err="1"/>
              <a:t>hari</a:t>
            </a:r>
            <a:r>
              <a:rPr lang="en-US" dirty="0"/>
              <a:t> </a:t>
            </a:r>
            <a:r>
              <a:rPr lang="en-US" dirty="0" err="1"/>
              <a:t>meninggalnya</a:t>
            </a:r>
            <a:r>
              <a:rPr lang="en-US" dirty="0"/>
              <a:t> </a:t>
            </a:r>
            <a:r>
              <a:rPr lang="en-US" dirty="0" err="1"/>
              <a:t>seseorang</a:t>
            </a:r>
            <a:r>
              <a:rPr lang="en-US" dirty="0"/>
              <a:t>.</a:t>
            </a:r>
          </a:p>
          <a:p>
            <a:pPr marL="0" indent="0" algn="just">
              <a:buNone/>
            </a:pPr>
            <a:endParaRPr lang="en-US" dirty="0"/>
          </a:p>
          <a:p>
            <a:pPr marL="0" indent="0" algn="just">
              <a:buNone/>
            </a:pPr>
            <a:r>
              <a:rPr lang="en-US" dirty="0" err="1"/>
              <a:t>Bahan</a:t>
            </a:r>
            <a:r>
              <a:rPr lang="en-US" dirty="0"/>
              <a:t> yang </a:t>
            </a:r>
            <a:r>
              <a:rPr lang="en-US" dirty="0" err="1"/>
              <a:t>digunakan</a:t>
            </a:r>
            <a:r>
              <a:rPr lang="en-US" dirty="0"/>
              <a:t> </a:t>
            </a:r>
            <a:r>
              <a:rPr lang="en-US" dirty="0" err="1"/>
              <a:t>untuk</a:t>
            </a:r>
            <a:r>
              <a:rPr lang="en-US" dirty="0"/>
              <a:t> </a:t>
            </a:r>
            <a:r>
              <a:rPr lang="en-US" dirty="0" err="1"/>
              <a:t>kenduri</a:t>
            </a:r>
            <a:r>
              <a:rPr lang="en-US" dirty="0"/>
              <a:t> </a:t>
            </a:r>
            <a:r>
              <a:rPr lang="en-US" dirty="0" err="1"/>
              <a:t>biasanya</a:t>
            </a:r>
            <a:r>
              <a:rPr lang="en-US" dirty="0"/>
              <a:t> </a:t>
            </a:r>
            <a:r>
              <a:rPr lang="en-US" dirty="0" err="1"/>
              <a:t>terdiri</a:t>
            </a:r>
            <a:r>
              <a:rPr lang="en-US" dirty="0"/>
              <a:t> </a:t>
            </a:r>
            <a:r>
              <a:rPr lang="en-US" dirty="0" err="1"/>
              <a:t>atas</a:t>
            </a:r>
            <a:r>
              <a:rPr lang="en-US" dirty="0"/>
              <a:t>: </a:t>
            </a:r>
          </a:p>
          <a:p>
            <a:pPr algn="just"/>
            <a:r>
              <a:rPr lang="en-US" dirty="0" err="1"/>
              <a:t>Kue</a:t>
            </a:r>
            <a:r>
              <a:rPr lang="en-US" dirty="0"/>
              <a:t> </a:t>
            </a:r>
            <a:r>
              <a:rPr lang="en-US" dirty="0" err="1"/>
              <a:t>apem</a:t>
            </a:r>
            <a:r>
              <a:rPr lang="en-US" dirty="0"/>
              <a:t> yang di </a:t>
            </a:r>
            <a:r>
              <a:rPr lang="en-US" dirty="0" err="1"/>
              <a:t>dalamnya</a:t>
            </a:r>
            <a:r>
              <a:rPr lang="en-US" dirty="0"/>
              <a:t> </a:t>
            </a:r>
            <a:r>
              <a:rPr lang="en-US" dirty="0" err="1"/>
              <a:t>diberi</a:t>
            </a:r>
            <a:r>
              <a:rPr lang="en-US" dirty="0"/>
              <a:t> </a:t>
            </a:r>
            <a:r>
              <a:rPr lang="en-US" dirty="0" err="1"/>
              <a:t>uang</a:t>
            </a:r>
            <a:r>
              <a:rPr lang="en-US" dirty="0"/>
              <a:t> </a:t>
            </a:r>
            <a:r>
              <a:rPr lang="en-US" dirty="0" err="1"/>
              <a:t>logam</a:t>
            </a:r>
            <a:r>
              <a:rPr lang="en-US" dirty="0"/>
              <a:t>, </a:t>
            </a:r>
            <a:r>
              <a:rPr lang="en-US" dirty="0" err="1"/>
              <a:t>ketan</a:t>
            </a:r>
            <a:r>
              <a:rPr lang="en-US" dirty="0"/>
              <a:t>, </a:t>
            </a:r>
            <a:r>
              <a:rPr lang="en-US" dirty="0" err="1"/>
              <a:t>kolak</a:t>
            </a:r>
            <a:r>
              <a:rPr lang="en-US" dirty="0"/>
              <a:t> (</a:t>
            </a:r>
            <a:r>
              <a:rPr lang="en-US" dirty="0" err="1"/>
              <a:t>semuanya</a:t>
            </a:r>
            <a:r>
              <a:rPr lang="en-US" dirty="0"/>
              <a:t> </a:t>
            </a:r>
            <a:r>
              <a:rPr lang="en-US" dirty="0" err="1"/>
              <a:t>diletakkan</a:t>
            </a:r>
            <a:r>
              <a:rPr lang="en-US" dirty="0"/>
              <a:t> </a:t>
            </a:r>
            <a:r>
              <a:rPr lang="en-US" dirty="0" err="1"/>
              <a:t>dalam</a:t>
            </a:r>
            <a:r>
              <a:rPr lang="en-US" dirty="0"/>
              <a:t> </a:t>
            </a:r>
            <a:r>
              <a:rPr lang="en-US" dirty="0" err="1"/>
              <a:t>satu</a:t>
            </a:r>
            <a:r>
              <a:rPr lang="en-US" dirty="0"/>
              <a:t> </a:t>
            </a:r>
            <a:r>
              <a:rPr lang="en-US" dirty="0" err="1"/>
              <a:t>takir</a:t>
            </a:r>
            <a:r>
              <a:rPr lang="en-US" dirty="0"/>
              <a:t>)</a:t>
            </a:r>
          </a:p>
          <a:p>
            <a:pPr marL="0" indent="0" algn="just">
              <a:buNone/>
            </a:pPr>
            <a:endParaRPr lang="en-US" dirty="0"/>
          </a:p>
          <a:p>
            <a:pPr algn="just"/>
            <a:r>
              <a:rPr lang="en-US" dirty="0" err="1"/>
              <a:t>Nasi</a:t>
            </a:r>
            <a:r>
              <a:rPr lang="en-US" dirty="0"/>
              <a:t> </a:t>
            </a:r>
            <a:r>
              <a:rPr lang="en-US" dirty="0" err="1"/>
              <a:t>asahan</a:t>
            </a:r>
            <a:r>
              <a:rPr lang="en-US" dirty="0"/>
              <a:t> </a:t>
            </a:r>
            <a:r>
              <a:rPr lang="en-US" dirty="0" err="1"/>
              <a:t>tiga</a:t>
            </a:r>
            <a:r>
              <a:rPr lang="en-US" dirty="0"/>
              <a:t> </a:t>
            </a:r>
            <a:r>
              <a:rPr lang="en-US" dirty="0" err="1"/>
              <a:t>tampah</a:t>
            </a:r>
            <a:r>
              <a:rPr lang="en-US" dirty="0"/>
              <a:t>, </a:t>
            </a:r>
            <a:r>
              <a:rPr lang="en-US" dirty="0" err="1"/>
              <a:t>daging</a:t>
            </a:r>
            <a:r>
              <a:rPr lang="en-US" dirty="0"/>
              <a:t> </a:t>
            </a:r>
            <a:r>
              <a:rPr lang="en-US" dirty="0" err="1"/>
              <a:t>goreng</a:t>
            </a:r>
            <a:r>
              <a:rPr lang="en-US" dirty="0"/>
              <a:t>, </a:t>
            </a:r>
            <a:r>
              <a:rPr lang="en-US" dirty="0" err="1"/>
              <a:t>pindang</a:t>
            </a:r>
            <a:r>
              <a:rPr lang="en-US" dirty="0"/>
              <a:t> </a:t>
            </a:r>
            <a:r>
              <a:rPr lang="en-US" dirty="0" err="1"/>
              <a:t>merah</a:t>
            </a:r>
            <a:r>
              <a:rPr lang="en-US" dirty="0"/>
              <a:t> yang </a:t>
            </a:r>
            <a:r>
              <a:rPr lang="en-US" dirty="0" err="1"/>
              <a:t>dicampur</a:t>
            </a:r>
            <a:r>
              <a:rPr lang="en-US" dirty="0"/>
              <a:t> </a:t>
            </a:r>
            <a:r>
              <a:rPr lang="en-US" dirty="0" err="1"/>
              <a:t>dengan</a:t>
            </a:r>
            <a:r>
              <a:rPr lang="en-US" dirty="0"/>
              <a:t> </a:t>
            </a:r>
            <a:r>
              <a:rPr lang="en-US" dirty="0" err="1"/>
              <a:t>kacang</a:t>
            </a:r>
            <a:r>
              <a:rPr lang="en-US" dirty="0"/>
              <a:t> </a:t>
            </a:r>
            <a:r>
              <a:rPr lang="en-US" dirty="0" err="1"/>
              <a:t>panjang</a:t>
            </a:r>
            <a:r>
              <a:rPr lang="en-US" dirty="0"/>
              <a:t> yang </a:t>
            </a:r>
            <a:r>
              <a:rPr lang="en-US" dirty="0" err="1"/>
              <a:t>diikat</a:t>
            </a:r>
            <a:r>
              <a:rPr lang="en-US" dirty="0"/>
              <a:t> </a:t>
            </a:r>
            <a:r>
              <a:rPr lang="en-US" dirty="0" err="1"/>
              <a:t>kecil-kecil</a:t>
            </a:r>
            <a:r>
              <a:rPr lang="en-US" dirty="0"/>
              <a:t>, </a:t>
            </a:r>
            <a:r>
              <a:rPr lang="en-US" dirty="0" err="1"/>
              <a:t>dan</a:t>
            </a:r>
            <a:r>
              <a:rPr lang="en-US" dirty="0"/>
              <a:t> </a:t>
            </a:r>
            <a:r>
              <a:rPr lang="en-US" dirty="0" err="1"/>
              <a:t>daging</a:t>
            </a:r>
            <a:r>
              <a:rPr lang="en-US" dirty="0"/>
              <a:t> </a:t>
            </a:r>
            <a:r>
              <a:rPr lang="en-US" dirty="0" err="1"/>
              <a:t>jeroan</a:t>
            </a:r>
            <a:r>
              <a:rPr lang="en-US" dirty="0"/>
              <a:t> yang </a:t>
            </a:r>
            <a:r>
              <a:rPr lang="en-US" dirty="0" err="1"/>
              <a:t>ditempatkan</a:t>
            </a:r>
            <a:r>
              <a:rPr lang="en-US" dirty="0"/>
              <a:t> </a:t>
            </a:r>
            <a:r>
              <a:rPr lang="en-US" dirty="0" err="1"/>
              <a:t>dalam</a:t>
            </a:r>
            <a:r>
              <a:rPr lang="en-US" dirty="0"/>
              <a:t> </a:t>
            </a:r>
            <a:r>
              <a:rPr lang="en-US" dirty="0" err="1"/>
              <a:t>wadah</a:t>
            </a:r>
            <a:r>
              <a:rPr lang="en-US" dirty="0"/>
              <a:t> </a:t>
            </a:r>
            <a:r>
              <a:rPr lang="en-US" dirty="0" err="1"/>
              <a:t>berbentuk</a:t>
            </a:r>
            <a:r>
              <a:rPr lang="en-US" dirty="0"/>
              <a:t> </a:t>
            </a:r>
            <a:r>
              <a:rPr lang="en-US" dirty="0" err="1"/>
              <a:t>kerucut</a:t>
            </a:r>
            <a:r>
              <a:rPr lang="en-US" dirty="0"/>
              <a:t> (</a:t>
            </a:r>
            <a:r>
              <a:rPr lang="en-US" dirty="0" err="1"/>
              <a:t>conthong</a:t>
            </a:r>
            <a:r>
              <a:rPr lang="en-US" dirty="0"/>
              <a:t>), </a:t>
            </a:r>
            <a:r>
              <a:rPr lang="en-US" dirty="0" err="1"/>
              <a:t>serta</a:t>
            </a:r>
            <a:r>
              <a:rPr lang="en-US" dirty="0"/>
              <a:t> </a:t>
            </a:r>
            <a:r>
              <a:rPr lang="en-US" dirty="0" err="1"/>
              <a:t>pindang</a:t>
            </a:r>
            <a:r>
              <a:rPr lang="en-US" dirty="0"/>
              <a:t> </a:t>
            </a:r>
            <a:r>
              <a:rPr lang="en-US" dirty="0" err="1"/>
              <a:t>putih</a:t>
            </a:r>
            <a:r>
              <a:rPr lang="en-US" dirty="0"/>
              <a:t>.</a:t>
            </a:r>
          </a:p>
          <a:p>
            <a:pPr marL="0" indent="0" algn="just">
              <a:buNone/>
            </a:pPr>
            <a:endParaRPr lang="en-US" dirty="0"/>
          </a:p>
        </p:txBody>
      </p:sp>
    </p:spTree>
    <p:extLst>
      <p:ext uri="{BB962C8B-B14F-4D97-AF65-F5344CB8AC3E}">
        <p14:creationId xmlns:p14="http://schemas.microsoft.com/office/powerpoint/2010/main" val="4049663123"/>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anim calcmode="lin" valueType="num">
                                      <p:cBhvr>
                                        <p:cTn id="18"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2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anim calcmode="lin" valueType="num">
                                      <p:cBhvr>
                                        <p:cTn id="23"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2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anim calcmode="lin" valueType="num">
                                      <p:cBhvr>
                                        <p:cTn id="28"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2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0918"/>
            <a:ext cx="10515600" cy="4886045"/>
          </a:xfrm>
        </p:spPr>
        <p:txBody>
          <a:bodyPr/>
          <a:lstStyle/>
          <a:p>
            <a:pPr marL="0" indent="0" algn="just">
              <a:buNone/>
            </a:pPr>
            <a:r>
              <a:rPr lang="en-US" dirty="0"/>
              <a:t>4. </a:t>
            </a:r>
            <a:r>
              <a:rPr lang="en-US" dirty="0" err="1"/>
              <a:t>Upacara</a:t>
            </a:r>
            <a:r>
              <a:rPr lang="en-US" dirty="0"/>
              <a:t> </a:t>
            </a:r>
            <a:r>
              <a:rPr lang="en-US" dirty="0" err="1"/>
              <a:t>Selametan</a:t>
            </a:r>
            <a:r>
              <a:rPr lang="en-US" dirty="0"/>
              <a:t> </a:t>
            </a:r>
            <a:r>
              <a:rPr lang="en-US" dirty="0" err="1"/>
              <a:t>Matang</a:t>
            </a:r>
            <a:r>
              <a:rPr lang="en-US" dirty="0"/>
              <a:t> </a:t>
            </a:r>
            <a:r>
              <a:rPr lang="en-US" dirty="0" err="1"/>
              <a:t>Puluh</a:t>
            </a:r>
            <a:r>
              <a:rPr lang="en-US" dirty="0"/>
              <a:t> ( </a:t>
            </a:r>
            <a:r>
              <a:rPr lang="en-US" dirty="0" err="1"/>
              <a:t>Empat</a:t>
            </a:r>
            <a:r>
              <a:rPr lang="en-US" dirty="0"/>
              <a:t> </a:t>
            </a:r>
            <a:r>
              <a:rPr lang="en-US" dirty="0" err="1"/>
              <a:t>Puluh</a:t>
            </a:r>
            <a:r>
              <a:rPr lang="en-US" dirty="0"/>
              <a:t> </a:t>
            </a:r>
            <a:r>
              <a:rPr lang="en-US" dirty="0" err="1"/>
              <a:t>Hari</a:t>
            </a:r>
            <a:r>
              <a:rPr lang="en-US" dirty="0"/>
              <a:t> )</a:t>
            </a:r>
          </a:p>
          <a:p>
            <a:pPr marL="0" indent="0" algn="just">
              <a:buNone/>
            </a:pPr>
            <a:endParaRPr lang="en-US" dirty="0"/>
          </a:p>
          <a:p>
            <a:pPr marL="0" indent="0" algn="just">
              <a:buNone/>
            </a:pPr>
            <a:r>
              <a:rPr lang="en-US" dirty="0" err="1"/>
              <a:t>Upacara</a:t>
            </a:r>
            <a:r>
              <a:rPr lang="en-US" dirty="0"/>
              <a:t> </a:t>
            </a:r>
            <a:r>
              <a:rPr lang="en-US" dirty="0" err="1"/>
              <a:t>ini</a:t>
            </a:r>
            <a:r>
              <a:rPr lang="en-US" dirty="0"/>
              <a:t> </a:t>
            </a:r>
            <a:r>
              <a:rPr lang="en-US" dirty="0" err="1"/>
              <a:t>untuk</a:t>
            </a:r>
            <a:r>
              <a:rPr lang="en-US" dirty="0"/>
              <a:t> </a:t>
            </a:r>
            <a:r>
              <a:rPr lang="en-US" dirty="0" err="1"/>
              <a:t>memperingati</a:t>
            </a:r>
            <a:r>
              <a:rPr lang="en-US" dirty="0"/>
              <a:t> </a:t>
            </a:r>
            <a:r>
              <a:rPr lang="en-US" dirty="0" err="1"/>
              <a:t>empat</a:t>
            </a:r>
            <a:r>
              <a:rPr lang="en-US" dirty="0"/>
              <a:t> </a:t>
            </a:r>
            <a:r>
              <a:rPr lang="en-US" dirty="0" err="1"/>
              <a:t>puluh</a:t>
            </a:r>
            <a:r>
              <a:rPr lang="en-US" dirty="0"/>
              <a:t> </a:t>
            </a:r>
            <a:r>
              <a:rPr lang="en-US" dirty="0" err="1"/>
              <a:t>hari</a:t>
            </a:r>
            <a:r>
              <a:rPr lang="en-US" dirty="0"/>
              <a:t> </a:t>
            </a:r>
            <a:r>
              <a:rPr lang="en-US" dirty="0" err="1"/>
              <a:t>meninggalnya</a:t>
            </a:r>
            <a:r>
              <a:rPr lang="en-US" dirty="0"/>
              <a:t> </a:t>
            </a:r>
            <a:r>
              <a:rPr lang="en-US" dirty="0" err="1"/>
              <a:t>seseorang</a:t>
            </a:r>
            <a:r>
              <a:rPr lang="en-US" dirty="0"/>
              <a:t>. </a:t>
            </a:r>
            <a:r>
              <a:rPr lang="en-US" dirty="0" err="1"/>
              <a:t>Biasanya</a:t>
            </a:r>
            <a:r>
              <a:rPr lang="en-US" dirty="0"/>
              <a:t> </a:t>
            </a:r>
            <a:r>
              <a:rPr lang="en-US" dirty="0" err="1"/>
              <a:t>peringatannya</a:t>
            </a:r>
            <a:r>
              <a:rPr lang="en-US" dirty="0"/>
              <a:t> </a:t>
            </a:r>
            <a:r>
              <a:rPr lang="en-US" dirty="0" err="1"/>
              <a:t>dilakukan</a:t>
            </a:r>
            <a:r>
              <a:rPr lang="en-US" dirty="0"/>
              <a:t> </a:t>
            </a:r>
            <a:r>
              <a:rPr lang="en-US" dirty="0" err="1"/>
              <a:t>dengan</a:t>
            </a:r>
            <a:r>
              <a:rPr lang="en-US" dirty="0"/>
              <a:t> </a:t>
            </a:r>
            <a:r>
              <a:rPr lang="en-US" dirty="0" err="1"/>
              <a:t>kenduri</a:t>
            </a:r>
            <a:r>
              <a:rPr lang="en-US" dirty="0"/>
              <a:t>.</a:t>
            </a:r>
          </a:p>
          <a:p>
            <a:pPr marL="0" indent="0" algn="just">
              <a:buNone/>
            </a:pPr>
            <a:endParaRPr lang="en-US" dirty="0"/>
          </a:p>
          <a:p>
            <a:pPr algn="just"/>
            <a:r>
              <a:rPr lang="en-US" dirty="0" err="1"/>
              <a:t>Bahan</a:t>
            </a:r>
            <a:r>
              <a:rPr lang="en-US" dirty="0"/>
              <a:t> </a:t>
            </a:r>
            <a:r>
              <a:rPr lang="en-US" dirty="0" err="1"/>
              <a:t>untuk</a:t>
            </a:r>
            <a:r>
              <a:rPr lang="en-US" dirty="0"/>
              <a:t> </a:t>
            </a:r>
            <a:r>
              <a:rPr lang="en-US" dirty="0" err="1"/>
              <a:t>kenduri</a:t>
            </a:r>
            <a:r>
              <a:rPr lang="en-US" dirty="0"/>
              <a:t> </a:t>
            </a:r>
            <a:r>
              <a:rPr lang="en-US" dirty="0" err="1"/>
              <a:t>biasanya</a:t>
            </a:r>
            <a:r>
              <a:rPr lang="en-US" dirty="0"/>
              <a:t> </a:t>
            </a:r>
            <a:r>
              <a:rPr lang="en-US" dirty="0" err="1"/>
              <a:t>sama</a:t>
            </a:r>
            <a:r>
              <a:rPr lang="en-US" dirty="0"/>
              <a:t> </a:t>
            </a:r>
            <a:r>
              <a:rPr lang="en-US" dirty="0" err="1"/>
              <a:t>dengan</a:t>
            </a:r>
            <a:r>
              <a:rPr lang="en-US" dirty="0"/>
              <a:t> </a:t>
            </a:r>
            <a:r>
              <a:rPr lang="en-US" dirty="0" err="1"/>
              <a:t>kenduri</a:t>
            </a:r>
            <a:r>
              <a:rPr lang="en-US" dirty="0"/>
              <a:t> </a:t>
            </a:r>
            <a:r>
              <a:rPr lang="en-US" dirty="0" err="1"/>
              <a:t>pada</a:t>
            </a:r>
            <a:r>
              <a:rPr lang="en-US" dirty="0"/>
              <a:t> </a:t>
            </a:r>
            <a:r>
              <a:rPr lang="en-US" dirty="0" err="1"/>
              <a:t>saat</a:t>
            </a:r>
            <a:r>
              <a:rPr lang="en-US" dirty="0"/>
              <a:t> </a:t>
            </a:r>
            <a:r>
              <a:rPr lang="en-US" dirty="0" err="1"/>
              <a:t>selametan</a:t>
            </a:r>
            <a:r>
              <a:rPr lang="en-US" dirty="0"/>
              <a:t> </a:t>
            </a:r>
            <a:r>
              <a:rPr lang="en-US" dirty="0" err="1"/>
              <a:t>memperingati</a:t>
            </a:r>
            <a:r>
              <a:rPr lang="en-US" dirty="0"/>
              <a:t> </a:t>
            </a:r>
            <a:r>
              <a:rPr lang="en-US" dirty="0" err="1"/>
              <a:t>tujuh</a:t>
            </a:r>
            <a:r>
              <a:rPr lang="en-US" dirty="0"/>
              <a:t> </a:t>
            </a:r>
            <a:r>
              <a:rPr lang="en-US" dirty="0" err="1"/>
              <a:t>hari</a:t>
            </a:r>
            <a:r>
              <a:rPr lang="en-US" dirty="0"/>
              <a:t> </a:t>
            </a:r>
            <a:r>
              <a:rPr lang="en-US" dirty="0" err="1"/>
              <a:t>meninggalnya</a:t>
            </a:r>
            <a:r>
              <a:rPr lang="en-US" dirty="0"/>
              <a:t>.</a:t>
            </a:r>
          </a:p>
          <a:p>
            <a:pPr marL="0" indent="0" algn="just">
              <a:buNone/>
            </a:pPr>
            <a:endParaRPr lang="en-US" dirty="0"/>
          </a:p>
        </p:txBody>
      </p:sp>
    </p:spTree>
    <p:extLst>
      <p:ext uri="{BB962C8B-B14F-4D97-AF65-F5344CB8AC3E}">
        <p14:creationId xmlns:p14="http://schemas.microsoft.com/office/powerpoint/2010/main" val="2198388240"/>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anim calcmode="lin" valueType="num">
                                      <p:cBhvr>
                                        <p:cTn id="2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US" dirty="0"/>
              <a:t>5. </a:t>
            </a:r>
            <a:r>
              <a:rPr lang="en-US" dirty="0" err="1"/>
              <a:t>Upacara</a:t>
            </a:r>
            <a:r>
              <a:rPr lang="en-US" dirty="0"/>
              <a:t> </a:t>
            </a:r>
            <a:r>
              <a:rPr lang="en-US" dirty="0" err="1"/>
              <a:t>Selametan</a:t>
            </a:r>
            <a:r>
              <a:rPr lang="en-US" dirty="0"/>
              <a:t> </a:t>
            </a:r>
            <a:r>
              <a:rPr lang="en-US" dirty="0" err="1"/>
              <a:t>Nyatus</a:t>
            </a:r>
            <a:r>
              <a:rPr lang="en-US" dirty="0"/>
              <a:t> (</a:t>
            </a:r>
            <a:r>
              <a:rPr lang="en-US" dirty="0" err="1"/>
              <a:t>Seratus</a:t>
            </a:r>
            <a:r>
              <a:rPr lang="en-US" dirty="0"/>
              <a:t> </a:t>
            </a:r>
            <a:r>
              <a:rPr lang="en-US" dirty="0" err="1"/>
              <a:t>Hari</a:t>
            </a:r>
            <a:r>
              <a:rPr lang="en-US" dirty="0"/>
              <a:t>)</a:t>
            </a:r>
          </a:p>
          <a:p>
            <a:pPr marL="0" indent="444500" algn="just">
              <a:buNone/>
            </a:pPr>
            <a:r>
              <a:rPr lang="en-US" dirty="0" err="1"/>
              <a:t>Upacara</a:t>
            </a:r>
            <a:r>
              <a:rPr lang="en-US" dirty="0"/>
              <a:t> </a:t>
            </a:r>
            <a:r>
              <a:rPr lang="en-US" dirty="0" err="1"/>
              <a:t>ini</a:t>
            </a:r>
            <a:r>
              <a:rPr lang="en-US" dirty="0"/>
              <a:t> </a:t>
            </a:r>
            <a:r>
              <a:rPr lang="en-US" dirty="0" err="1"/>
              <a:t>untuk</a:t>
            </a:r>
            <a:r>
              <a:rPr lang="en-US" dirty="0"/>
              <a:t> </a:t>
            </a:r>
            <a:r>
              <a:rPr lang="en-US" dirty="0" err="1"/>
              <a:t>memperingati</a:t>
            </a:r>
            <a:r>
              <a:rPr lang="en-US" dirty="0"/>
              <a:t> </a:t>
            </a:r>
            <a:r>
              <a:rPr lang="en-US" dirty="0" err="1"/>
              <a:t>seratus</a:t>
            </a:r>
            <a:r>
              <a:rPr lang="en-US" dirty="0"/>
              <a:t> </a:t>
            </a:r>
            <a:r>
              <a:rPr lang="en-US" dirty="0" err="1"/>
              <a:t>hari</a:t>
            </a:r>
            <a:r>
              <a:rPr lang="en-US" dirty="0"/>
              <a:t> </a:t>
            </a:r>
            <a:r>
              <a:rPr lang="en-US" dirty="0" err="1"/>
              <a:t>meninggalnya</a:t>
            </a:r>
            <a:r>
              <a:rPr lang="en-US" dirty="0"/>
              <a:t> </a:t>
            </a:r>
            <a:r>
              <a:rPr lang="en-US" dirty="0" err="1"/>
              <a:t>seseorang</a:t>
            </a:r>
            <a:r>
              <a:rPr lang="en-US" dirty="0"/>
              <a:t>. Tata </a:t>
            </a:r>
            <a:r>
              <a:rPr lang="en-US" dirty="0" err="1"/>
              <a:t>cara</a:t>
            </a:r>
            <a:r>
              <a:rPr lang="en-US" dirty="0"/>
              <a:t> </a:t>
            </a:r>
            <a:r>
              <a:rPr lang="en-US" dirty="0" err="1"/>
              <a:t>dan</a:t>
            </a:r>
            <a:r>
              <a:rPr lang="en-US" dirty="0"/>
              <a:t> </a:t>
            </a:r>
            <a:r>
              <a:rPr lang="en-US" dirty="0" err="1"/>
              <a:t>bahan</a:t>
            </a:r>
            <a:r>
              <a:rPr lang="en-US" dirty="0"/>
              <a:t> yang </a:t>
            </a:r>
            <a:r>
              <a:rPr lang="en-US" dirty="0" err="1"/>
              <a:t>digunakan</a:t>
            </a:r>
            <a:r>
              <a:rPr lang="en-US" dirty="0"/>
              <a:t> </a:t>
            </a:r>
            <a:r>
              <a:rPr lang="en-US" dirty="0" err="1"/>
              <a:t>untuk</a:t>
            </a:r>
            <a:r>
              <a:rPr lang="en-US" dirty="0"/>
              <a:t> </a:t>
            </a:r>
            <a:r>
              <a:rPr lang="en-US" dirty="0" err="1"/>
              <a:t>memperingati</a:t>
            </a:r>
            <a:r>
              <a:rPr lang="en-US" dirty="0"/>
              <a:t> </a:t>
            </a:r>
            <a:r>
              <a:rPr lang="en-US" dirty="0" err="1"/>
              <a:t>seratus</a:t>
            </a:r>
            <a:r>
              <a:rPr lang="en-US" dirty="0"/>
              <a:t> </a:t>
            </a:r>
            <a:r>
              <a:rPr lang="en-US" dirty="0" err="1"/>
              <a:t>hari</a:t>
            </a:r>
            <a:r>
              <a:rPr lang="en-US" dirty="0"/>
              <a:t> </a:t>
            </a:r>
            <a:r>
              <a:rPr lang="en-US" dirty="0" err="1"/>
              <a:t>meninggalnya</a:t>
            </a:r>
            <a:r>
              <a:rPr lang="en-US" dirty="0"/>
              <a:t> </a:t>
            </a:r>
            <a:r>
              <a:rPr lang="en-US" dirty="0" err="1"/>
              <a:t>pada</a:t>
            </a:r>
            <a:r>
              <a:rPr lang="en-US" dirty="0"/>
              <a:t> </a:t>
            </a:r>
            <a:r>
              <a:rPr lang="en-US" dirty="0" err="1"/>
              <a:t>dasarnya</a:t>
            </a:r>
            <a:r>
              <a:rPr lang="en-US" dirty="0"/>
              <a:t> </a:t>
            </a:r>
            <a:r>
              <a:rPr lang="en-US" dirty="0" err="1"/>
              <a:t>sama</a:t>
            </a:r>
            <a:r>
              <a:rPr lang="en-US" dirty="0"/>
              <a:t> </a:t>
            </a:r>
            <a:r>
              <a:rPr lang="en-US" dirty="0" err="1"/>
              <a:t>dengan</a:t>
            </a:r>
            <a:r>
              <a:rPr lang="en-US" dirty="0"/>
              <a:t> </a:t>
            </a:r>
            <a:r>
              <a:rPr lang="en-US" dirty="0" err="1"/>
              <a:t>ketika</a:t>
            </a:r>
            <a:r>
              <a:rPr lang="en-US" dirty="0"/>
              <a:t> </a:t>
            </a:r>
            <a:r>
              <a:rPr lang="en-US" dirty="0" err="1"/>
              <a:t>melakukan</a:t>
            </a:r>
            <a:r>
              <a:rPr lang="en-US" dirty="0"/>
              <a:t> </a:t>
            </a:r>
            <a:r>
              <a:rPr lang="en-US" dirty="0" err="1"/>
              <a:t>selametan</a:t>
            </a:r>
            <a:r>
              <a:rPr lang="en-US" dirty="0"/>
              <a:t> </a:t>
            </a:r>
            <a:r>
              <a:rPr lang="en-US" dirty="0" err="1"/>
              <a:t>peringatan</a:t>
            </a:r>
            <a:r>
              <a:rPr lang="en-US" dirty="0"/>
              <a:t> 7 </a:t>
            </a:r>
            <a:r>
              <a:rPr lang="en-US" dirty="0" err="1"/>
              <a:t>hari</a:t>
            </a:r>
            <a:r>
              <a:rPr lang="en-US" dirty="0"/>
              <a:t> </a:t>
            </a:r>
            <a:r>
              <a:rPr lang="en-US" dirty="0" err="1"/>
              <a:t>dan</a:t>
            </a:r>
            <a:r>
              <a:rPr lang="en-US" dirty="0"/>
              <a:t> </a:t>
            </a:r>
            <a:r>
              <a:rPr lang="en-US" dirty="0" err="1"/>
              <a:t>empat</a:t>
            </a:r>
            <a:r>
              <a:rPr lang="en-US" dirty="0"/>
              <a:t> </a:t>
            </a:r>
            <a:r>
              <a:rPr lang="en-US" dirty="0" err="1"/>
              <a:t>puluh</a:t>
            </a:r>
            <a:r>
              <a:rPr lang="en-US" dirty="0"/>
              <a:t> </a:t>
            </a:r>
            <a:r>
              <a:rPr lang="en-US" dirty="0" err="1"/>
              <a:t>hari</a:t>
            </a:r>
            <a:r>
              <a:rPr lang="en-US" dirty="0"/>
              <a:t>.</a:t>
            </a:r>
          </a:p>
          <a:p>
            <a:pPr marL="0" indent="0" algn="just">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21773799"/>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706509"/>
            <a:ext cx="10515600" cy="4351338"/>
          </a:xfrm>
        </p:spPr>
        <p:txBody>
          <a:bodyPr/>
          <a:lstStyle/>
          <a:p>
            <a:pPr marL="0" indent="0" algn="just">
              <a:buNone/>
            </a:pPr>
            <a:r>
              <a:rPr lang="en-US" dirty="0"/>
              <a:t>6. </a:t>
            </a:r>
            <a:r>
              <a:rPr lang="en-US" dirty="0" err="1"/>
              <a:t>Upacara</a:t>
            </a:r>
            <a:r>
              <a:rPr lang="en-US" dirty="0"/>
              <a:t> </a:t>
            </a:r>
            <a:r>
              <a:rPr lang="en-US" dirty="0" err="1"/>
              <a:t>Selametan</a:t>
            </a:r>
            <a:r>
              <a:rPr lang="en-US" dirty="0"/>
              <a:t> </a:t>
            </a:r>
            <a:r>
              <a:rPr lang="en-US" dirty="0" err="1"/>
              <a:t>Mendhak</a:t>
            </a:r>
            <a:r>
              <a:rPr lang="en-US" dirty="0"/>
              <a:t> </a:t>
            </a:r>
            <a:r>
              <a:rPr lang="en-US" dirty="0" err="1"/>
              <a:t>Pisan</a:t>
            </a:r>
            <a:r>
              <a:rPr lang="en-US" dirty="0"/>
              <a:t> (</a:t>
            </a:r>
            <a:r>
              <a:rPr lang="en-US" dirty="0" err="1"/>
              <a:t>Setahun</a:t>
            </a:r>
            <a:r>
              <a:rPr lang="en-US" dirty="0"/>
              <a:t> </a:t>
            </a:r>
            <a:r>
              <a:rPr lang="en-US" dirty="0" err="1"/>
              <a:t>Pertama</a:t>
            </a:r>
            <a:r>
              <a:rPr lang="en-US" dirty="0"/>
              <a:t>)</a:t>
            </a:r>
          </a:p>
          <a:p>
            <a:pPr marL="0" indent="0" algn="just">
              <a:buNone/>
            </a:pPr>
            <a:r>
              <a:rPr lang="en-US" dirty="0" err="1"/>
              <a:t>Upacara</a:t>
            </a:r>
            <a:r>
              <a:rPr lang="en-US" dirty="0"/>
              <a:t> </a:t>
            </a:r>
            <a:r>
              <a:rPr lang="en-US" dirty="0" err="1"/>
              <a:t>mendhak</a:t>
            </a:r>
            <a:r>
              <a:rPr lang="en-US" dirty="0"/>
              <a:t> </a:t>
            </a:r>
            <a:r>
              <a:rPr lang="en-US" dirty="0" err="1"/>
              <a:t>pisan</a:t>
            </a:r>
            <a:r>
              <a:rPr lang="en-US" dirty="0"/>
              <a:t> </a:t>
            </a:r>
            <a:r>
              <a:rPr lang="en-US" dirty="0" err="1"/>
              <a:t>merupakan</a:t>
            </a:r>
            <a:r>
              <a:rPr lang="en-US" dirty="0"/>
              <a:t> </a:t>
            </a:r>
            <a:r>
              <a:rPr lang="en-US" dirty="0" err="1"/>
              <a:t>upacara</a:t>
            </a:r>
            <a:r>
              <a:rPr lang="en-US" dirty="0"/>
              <a:t> yang </a:t>
            </a:r>
            <a:r>
              <a:rPr lang="en-US" dirty="0" err="1"/>
              <a:t>diselenggarakan</a:t>
            </a:r>
            <a:r>
              <a:rPr lang="en-US" dirty="0"/>
              <a:t> </a:t>
            </a:r>
            <a:r>
              <a:rPr lang="en-US" dirty="0" err="1"/>
              <a:t>ketika</a:t>
            </a:r>
            <a:r>
              <a:rPr lang="en-US" dirty="0"/>
              <a:t> orang </a:t>
            </a:r>
            <a:r>
              <a:rPr lang="en-US" dirty="0" err="1"/>
              <a:t>meninggal</a:t>
            </a:r>
            <a:r>
              <a:rPr lang="en-US" dirty="0"/>
              <a:t> </a:t>
            </a:r>
            <a:r>
              <a:rPr lang="en-US" dirty="0" err="1"/>
              <a:t>pada</a:t>
            </a:r>
            <a:r>
              <a:rPr lang="en-US" dirty="0"/>
              <a:t> </a:t>
            </a:r>
            <a:r>
              <a:rPr lang="en-US" dirty="0" err="1"/>
              <a:t>setahun</a:t>
            </a:r>
            <a:r>
              <a:rPr lang="en-US" dirty="0"/>
              <a:t> </a:t>
            </a:r>
            <a:r>
              <a:rPr lang="en-US" dirty="0" err="1"/>
              <a:t>pertama</a:t>
            </a:r>
            <a:r>
              <a:rPr lang="en-US" dirty="0"/>
              <a:t>. Tata </a:t>
            </a:r>
            <a:r>
              <a:rPr lang="en-US" dirty="0" err="1"/>
              <a:t>cara</a:t>
            </a:r>
            <a:r>
              <a:rPr lang="en-US" dirty="0"/>
              <a:t> </a:t>
            </a:r>
            <a:r>
              <a:rPr lang="en-US" dirty="0" err="1"/>
              <a:t>dan</a:t>
            </a:r>
            <a:r>
              <a:rPr lang="en-US" dirty="0"/>
              <a:t> </a:t>
            </a:r>
            <a:r>
              <a:rPr lang="en-US" dirty="0" err="1"/>
              <a:t>bahan</a:t>
            </a:r>
            <a:r>
              <a:rPr lang="en-US" dirty="0"/>
              <a:t> yang </a:t>
            </a:r>
            <a:r>
              <a:rPr lang="en-US" dirty="0" err="1"/>
              <a:t>digunakan</a:t>
            </a:r>
            <a:r>
              <a:rPr lang="en-US" dirty="0"/>
              <a:t> </a:t>
            </a:r>
            <a:r>
              <a:rPr lang="en-US" dirty="0" err="1"/>
              <a:t>untuk</a:t>
            </a:r>
            <a:r>
              <a:rPr lang="en-US" dirty="0"/>
              <a:t> </a:t>
            </a:r>
            <a:r>
              <a:rPr lang="en-US" dirty="0" err="1"/>
              <a:t>memperingati</a:t>
            </a:r>
            <a:r>
              <a:rPr lang="en-US" dirty="0"/>
              <a:t> </a:t>
            </a:r>
            <a:r>
              <a:rPr lang="en-US" dirty="0" err="1"/>
              <a:t>setahun</a:t>
            </a:r>
            <a:r>
              <a:rPr lang="en-US" dirty="0"/>
              <a:t> </a:t>
            </a:r>
            <a:r>
              <a:rPr lang="en-US" dirty="0" err="1"/>
              <a:t>pertama</a:t>
            </a:r>
            <a:r>
              <a:rPr lang="en-US" dirty="0"/>
              <a:t> </a:t>
            </a:r>
            <a:r>
              <a:rPr lang="en-US" dirty="0" err="1"/>
              <a:t>meninggalnya</a:t>
            </a:r>
            <a:r>
              <a:rPr lang="en-US" dirty="0"/>
              <a:t> </a:t>
            </a:r>
            <a:r>
              <a:rPr lang="en-US" dirty="0" err="1"/>
              <a:t>pada</a:t>
            </a:r>
            <a:r>
              <a:rPr lang="en-US" dirty="0"/>
              <a:t> </a:t>
            </a:r>
            <a:r>
              <a:rPr lang="en-US" dirty="0" err="1"/>
              <a:t>dasarnya</a:t>
            </a:r>
            <a:r>
              <a:rPr lang="en-US" dirty="0"/>
              <a:t> </a:t>
            </a:r>
            <a:r>
              <a:rPr lang="en-US" dirty="0" err="1"/>
              <a:t>sama</a:t>
            </a:r>
            <a:r>
              <a:rPr lang="en-US" dirty="0"/>
              <a:t> </a:t>
            </a:r>
            <a:r>
              <a:rPr lang="en-US" dirty="0" err="1"/>
              <a:t>dengan</a:t>
            </a:r>
            <a:r>
              <a:rPr lang="en-US" dirty="0"/>
              <a:t> </a:t>
            </a:r>
            <a:r>
              <a:rPr lang="en-US" dirty="0" err="1"/>
              <a:t>ketika</a:t>
            </a:r>
            <a:r>
              <a:rPr lang="en-US" dirty="0"/>
              <a:t> </a:t>
            </a:r>
            <a:r>
              <a:rPr lang="en-US" dirty="0" err="1"/>
              <a:t>melakukan</a:t>
            </a:r>
            <a:r>
              <a:rPr lang="en-US" dirty="0"/>
              <a:t> </a:t>
            </a:r>
            <a:r>
              <a:rPr lang="en-US" dirty="0" err="1"/>
              <a:t>peringatan</a:t>
            </a:r>
            <a:r>
              <a:rPr lang="en-US" dirty="0"/>
              <a:t> </a:t>
            </a:r>
            <a:r>
              <a:rPr lang="en-US" dirty="0" err="1"/>
              <a:t>seratus</a:t>
            </a:r>
            <a:r>
              <a:rPr lang="en-US" dirty="0"/>
              <a:t> </a:t>
            </a:r>
            <a:r>
              <a:rPr lang="en-US" dirty="0" err="1"/>
              <a:t>hari</a:t>
            </a:r>
            <a:r>
              <a:rPr lang="en-US" dirty="0"/>
              <a:t>.</a:t>
            </a:r>
          </a:p>
          <a:p>
            <a:pPr marL="0" indent="0" algn="just">
              <a:buNone/>
            </a:pPr>
            <a:endParaRPr lang="en-US" dirty="0"/>
          </a:p>
        </p:txBody>
      </p:sp>
    </p:spTree>
    <p:extLst>
      <p:ext uri="{BB962C8B-B14F-4D97-AF65-F5344CB8AC3E}">
        <p14:creationId xmlns:p14="http://schemas.microsoft.com/office/powerpoint/2010/main" val="1058104702"/>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US" dirty="0"/>
              <a:t>7. </a:t>
            </a:r>
            <a:r>
              <a:rPr lang="en-US" dirty="0" err="1"/>
              <a:t>Upacara</a:t>
            </a:r>
            <a:r>
              <a:rPr lang="en-US" dirty="0"/>
              <a:t> </a:t>
            </a:r>
            <a:r>
              <a:rPr lang="en-US" dirty="0" err="1"/>
              <a:t>selametan</a:t>
            </a:r>
            <a:r>
              <a:rPr lang="en-US" dirty="0"/>
              <a:t> </a:t>
            </a:r>
            <a:r>
              <a:rPr lang="en-US" dirty="0" err="1"/>
              <a:t>Mendhak</a:t>
            </a:r>
            <a:r>
              <a:rPr lang="en-US" dirty="0"/>
              <a:t> </a:t>
            </a:r>
            <a:r>
              <a:rPr lang="en-US" dirty="0" err="1"/>
              <a:t>Pindho</a:t>
            </a:r>
            <a:r>
              <a:rPr lang="en-US" dirty="0"/>
              <a:t> (</a:t>
            </a:r>
            <a:r>
              <a:rPr lang="en-US" dirty="0" err="1"/>
              <a:t>Tahun</a:t>
            </a:r>
            <a:r>
              <a:rPr lang="en-US" dirty="0"/>
              <a:t> </a:t>
            </a:r>
            <a:r>
              <a:rPr lang="en-US" dirty="0" err="1"/>
              <a:t>Kedua</a:t>
            </a:r>
            <a:r>
              <a:rPr lang="en-US" dirty="0"/>
              <a:t>)</a:t>
            </a:r>
          </a:p>
          <a:p>
            <a:pPr marL="0" indent="0" algn="just">
              <a:buNone/>
            </a:pPr>
            <a:endParaRPr lang="en-US" dirty="0"/>
          </a:p>
          <a:p>
            <a:pPr marL="0" indent="0" algn="just">
              <a:buNone/>
            </a:pPr>
            <a:r>
              <a:rPr lang="en-US" dirty="0"/>
              <a:t>	</a:t>
            </a:r>
            <a:r>
              <a:rPr lang="en-US" dirty="0" err="1"/>
              <a:t>Upacara</a:t>
            </a:r>
            <a:r>
              <a:rPr lang="en-US" dirty="0"/>
              <a:t> </a:t>
            </a:r>
            <a:r>
              <a:rPr lang="en-US" dirty="0" err="1"/>
              <a:t>mendhak</a:t>
            </a:r>
            <a:r>
              <a:rPr lang="en-US" dirty="0"/>
              <a:t> </a:t>
            </a:r>
            <a:r>
              <a:rPr lang="en-US" dirty="0" err="1"/>
              <a:t>pisan</a:t>
            </a:r>
            <a:r>
              <a:rPr lang="en-US" dirty="0"/>
              <a:t> </a:t>
            </a:r>
            <a:r>
              <a:rPr lang="en-US" dirty="0" err="1"/>
              <a:t>merupakan</a:t>
            </a:r>
            <a:r>
              <a:rPr lang="en-US" dirty="0"/>
              <a:t> </a:t>
            </a:r>
            <a:r>
              <a:rPr lang="en-US" dirty="0" err="1"/>
              <a:t>upacara</a:t>
            </a:r>
            <a:r>
              <a:rPr lang="en-US" dirty="0"/>
              <a:t> yang </a:t>
            </a:r>
            <a:r>
              <a:rPr lang="en-US" dirty="0" err="1"/>
              <a:t>diselenggarakan</a:t>
            </a:r>
            <a:r>
              <a:rPr lang="en-US" dirty="0"/>
              <a:t> </a:t>
            </a:r>
            <a:r>
              <a:rPr lang="en-US" dirty="0" err="1"/>
              <a:t>ketika</a:t>
            </a:r>
            <a:r>
              <a:rPr lang="en-US" dirty="0"/>
              <a:t> orang </a:t>
            </a:r>
            <a:r>
              <a:rPr lang="en-US" dirty="0" err="1"/>
              <a:t>meninggal</a:t>
            </a:r>
            <a:r>
              <a:rPr lang="en-US" dirty="0"/>
              <a:t> </a:t>
            </a:r>
            <a:r>
              <a:rPr lang="en-US" dirty="0" err="1"/>
              <a:t>pada</a:t>
            </a:r>
            <a:r>
              <a:rPr lang="en-US" dirty="0"/>
              <a:t> </a:t>
            </a:r>
            <a:r>
              <a:rPr lang="en-US" dirty="0" err="1"/>
              <a:t>setahun</a:t>
            </a:r>
            <a:r>
              <a:rPr lang="en-US" dirty="0"/>
              <a:t> </a:t>
            </a:r>
            <a:r>
              <a:rPr lang="en-US" dirty="0" err="1"/>
              <a:t>kedua</a:t>
            </a:r>
            <a:r>
              <a:rPr lang="en-US" dirty="0"/>
              <a:t>. Tata </a:t>
            </a:r>
            <a:r>
              <a:rPr lang="en-US" dirty="0" err="1"/>
              <a:t>cara</a:t>
            </a:r>
            <a:r>
              <a:rPr lang="en-US" dirty="0"/>
              <a:t> </a:t>
            </a:r>
            <a:r>
              <a:rPr lang="en-US" dirty="0" err="1"/>
              <a:t>dan</a:t>
            </a:r>
            <a:r>
              <a:rPr lang="en-US" dirty="0"/>
              <a:t> </a:t>
            </a:r>
            <a:r>
              <a:rPr lang="en-US" dirty="0" err="1"/>
              <a:t>bahan</a:t>
            </a:r>
            <a:r>
              <a:rPr lang="en-US" dirty="0"/>
              <a:t> yang </a:t>
            </a:r>
            <a:r>
              <a:rPr lang="en-US" dirty="0" err="1"/>
              <a:t>digunakan</a:t>
            </a:r>
            <a:r>
              <a:rPr lang="en-US" dirty="0"/>
              <a:t> </a:t>
            </a:r>
            <a:r>
              <a:rPr lang="en-US" dirty="0" err="1"/>
              <a:t>untuk</a:t>
            </a:r>
            <a:r>
              <a:rPr lang="en-US" dirty="0"/>
              <a:t> </a:t>
            </a:r>
            <a:r>
              <a:rPr lang="en-US" dirty="0" err="1"/>
              <a:t>memperingati</a:t>
            </a:r>
            <a:r>
              <a:rPr lang="en-US" dirty="0"/>
              <a:t> </a:t>
            </a:r>
            <a:r>
              <a:rPr lang="en-US" dirty="0" err="1"/>
              <a:t>selametan</a:t>
            </a:r>
            <a:r>
              <a:rPr lang="en-US" dirty="0"/>
              <a:t> </a:t>
            </a:r>
            <a:r>
              <a:rPr lang="en-US" dirty="0" err="1"/>
              <a:t>mendhak</a:t>
            </a:r>
            <a:r>
              <a:rPr lang="en-US" dirty="0"/>
              <a:t> </a:t>
            </a:r>
            <a:r>
              <a:rPr lang="en-US" dirty="0" err="1"/>
              <a:t>pindho</a:t>
            </a:r>
            <a:r>
              <a:rPr lang="en-US" dirty="0"/>
              <a:t> </a:t>
            </a:r>
            <a:r>
              <a:rPr lang="en-US" dirty="0" err="1"/>
              <a:t>meninggalnya</a:t>
            </a:r>
            <a:r>
              <a:rPr lang="en-US" dirty="0"/>
              <a:t> </a:t>
            </a:r>
            <a:r>
              <a:rPr lang="en-US" dirty="0" err="1"/>
              <a:t>pada</a:t>
            </a:r>
            <a:r>
              <a:rPr lang="en-US" dirty="0"/>
              <a:t> </a:t>
            </a:r>
            <a:r>
              <a:rPr lang="en-US" dirty="0" err="1"/>
              <a:t>dasarnya</a:t>
            </a:r>
            <a:r>
              <a:rPr lang="en-US" dirty="0"/>
              <a:t> </a:t>
            </a:r>
            <a:r>
              <a:rPr lang="en-US" dirty="0" err="1"/>
              <a:t>sama</a:t>
            </a:r>
            <a:r>
              <a:rPr lang="en-US" dirty="0"/>
              <a:t> </a:t>
            </a:r>
            <a:r>
              <a:rPr lang="en-US" dirty="0" err="1"/>
              <a:t>dengan</a:t>
            </a:r>
            <a:r>
              <a:rPr lang="en-US" dirty="0"/>
              <a:t> </a:t>
            </a:r>
            <a:r>
              <a:rPr lang="en-US" dirty="0" err="1"/>
              <a:t>ketika</a:t>
            </a:r>
            <a:r>
              <a:rPr lang="en-US" dirty="0"/>
              <a:t> </a:t>
            </a:r>
            <a:r>
              <a:rPr lang="en-US" dirty="0" err="1"/>
              <a:t>melakukan</a:t>
            </a:r>
            <a:r>
              <a:rPr lang="en-US" dirty="0"/>
              <a:t> </a:t>
            </a:r>
            <a:r>
              <a:rPr lang="en-US" dirty="0" err="1"/>
              <a:t>peringatan</a:t>
            </a:r>
            <a:r>
              <a:rPr lang="en-US" dirty="0"/>
              <a:t> </a:t>
            </a:r>
            <a:r>
              <a:rPr lang="en-US" dirty="0" err="1"/>
              <a:t>mendhak</a:t>
            </a:r>
            <a:r>
              <a:rPr lang="en-US" dirty="0"/>
              <a:t> </a:t>
            </a:r>
            <a:r>
              <a:rPr lang="en-US" dirty="0" err="1"/>
              <a:t>pisan</a:t>
            </a:r>
            <a:r>
              <a:rPr lang="en-US" dirty="0"/>
              <a:t>.</a:t>
            </a:r>
          </a:p>
          <a:p>
            <a:pPr marL="0" indent="0" algn="just">
              <a:buNone/>
            </a:pPr>
            <a:endParaRPr lang="en-US" dirty="0"/>
          </a:p>
        </p:txBody>
      </p:sp>
    </p:spTree>
    <p:extLst>
      <p:ext uri="{BB962C8B-B14F-4D97-AF65-F5344CB8AC3E}">
        <p14:creationId xmlns:p14="http://schemas.microsoft.com/office/powerpoint/2010/main" val="1182422109"/>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65125"/>
            <a:ext cx="10515600" cy="5811838"/>
          </a:xfrm>
        </p:spPr>
        <p:txBody>
          <a:bodyPr>
            <a:normAutofit/>
          </a:bodyPr>
          <a:lstStyle/>
          <a:p>
            <a:pPr marL="0" indent="0" algn="just">
              <a:buNone/>
            </a:pPr>
            <a:r>
              <a:rPr lang="en-US" dirty="0"/>
              <a:t>8. </a:t>
            </a:r>
            <a:r>
              <a:rPr lang="en-US" dirty="0" err="1"/>
              <a:t>Upacara</a:t>
            </a:r>
            <a:r>
              <a:rPr lang="en-US" dirty="0"/>
              <a:t> </a:t>
            </a:r>
            <a:r>
              <a:rPr lang="en-US" dirty="0" err="1"/>
              <a:t>Selametan</a:t>
            </a:r>
            <a:r>
              <a:rPr lang="en-US" dirty="0"/>
              <a:t> </a:t>
            </a:r>
            <a:r>
              <a:rPr lang="en-US" dirty="0" err="1"/>
              <a:t>Mendhak</a:t>
            </a:r>
            <a:r>
              <a:rPr lang="en-US" dirty="0"/>
              <a:t> </a:t>
            </a:r>
            <a:r>
              <a:rPr lang="en-US" dirty="0" err="1"/>
              <a:t>Katelu</a:t>
            </a:r>
            <a:r>
              <a:rPr lang="en-US" dirty="0"/>
              <a:t> (</a:t>
            </a:r>
            <a:r>
              <a:rPr lang="en-US" dirty="0" err="1"/>
              <a:t>Seribu</a:t>
            </a:r>
            <a:r>
              <a:rPr lang="en-US" dirty="0"/>
              <a:t> </a:t>
            </a:r>
            <a:r>
              <a:rPr lang="en-US" dirty="0" err="1"/>
              <a:t>Hari</a:t>
            </a:r>
            <a:r>
              <a:rPr lang="en-US" dirty="0"/>
              <a:t>)</a:t>
            </a:r>
          </a:p>
          <a:p>
            <a:pPr marL="0" indent="0" algn="just">
              <a:buNone/>
            </a:pPr>
            <a:endParaRPr lang="en-US" dirty="0"/>
          </a:p>
          <a:p>
            <a:pPr marL="0" indent="0" algn="just">
              <a:buNone/>
            </a:pPr>
            <a:r>
              <a:rPr lang="en-US" dirty="0" err="1"/>
              <a:t>Merupakan</a:t>
            </a:r>
            <a:r>
              <a:rPr lang="en-US" dirty="0"/>
              <a:t> </a:t>
            </a:r>
            <a:r>
              <a:rPr lang="en-US" dirty="0" err="1"/>
              <a:t>peringatan</a:t>
            </a:r>
            <a:r>
              <a:rPr lang="en-US" dirty="0"/>
              <a:t> </a:t>
            </a:r>
            <a:r>
              <a:rPr lang="en-US" dirty="0" err="1"/>
              <a:t>seribu</a:t>
            </a:r>
            <a:r>
              <a:rPr lang="en-US" dirty="0"/>
              <a:t> </a:t>
            </a:r>
            <a:r>
              <a:rPr lang="en-US" dirty="0" err="1"/>
              <a:t>hari</a:t>
            </a:r>
            <a:r>
              <a:rPr lang="en-US" dirty="0"/>
              <a:t> </a:t>
            </a:r>
            <a:r>
              <a:rPr lang="en-US" dirty="0" err="1"/>
              <a:t>bagi</a:t>
            </a:r>
            <a:r>
              <a:rPr lang="en-US" dirty="0"/>
              <a:t> orang yang </a:t>
            </a:r>
            <a:r>
              <a:rPr lang="en-US" dirty="0" err="1"/>
              <a:t>sudah</a:t>
            </a:r>
            <a:r>
              <a:rPr lang="en-US" dirty="0"/>
              <a:t> </a:t>
            </a:r>
            <a:r>
              <a:rPr lang="en-US" dirty="0" err="1"/>
              <a:t>meninggal</a:t>
            </a:r>
            <a:r>
              <a:rPr lang="en-US" dirty="0"/>
              <a:t>. </a:t>
            </a:r>
            <a:r>
              <a:rPr lang="en-US" dirty="0" err="1"/>
              <a:t>Peringatan</a:t>
            </a:r>
            <a:r>
              <a:rPr lang="en-US" dirty="0"/>
              <a:t> </a:t>
            </a:r>
            <a:r>
              <a:rPr lang="en-US" dirty="0" err="1"/>
              <a:t>dilakukan</a:t>
            </a:r>
            <a:r>
              <a:rPr lang="en-US" dirty="0"/>
              <a:t> </a:t>
            </a:r>
            <a:r>
              <a:rPr lang="en-US" dirty="0" err="1"/>
              <a:t>dengan</a:t>
            </a:r>
            <a:r>
              <a:rPr lang="en-US" dirty="0"/>
              <a:t> </a:t>
            </a:r>
            <a:r>
              <a:rPr lang="en-US" dirty="0" err="1"/>
              <a:t>mengadakan</a:t>
            </a:r>
            <a:r>
              <a:rPr lang="en-US" dirty="0"/>
              <a:t> </a:t>
            </a:r>
            <a:r>
              <a:rPr lang="en-US" dirty="0" err="1"/>
              <a:t>kenduri</a:t>
            </a:r>
            <a:r>
              <a:rPr lang="en-US" dirty="0"/>
              <a:t> yang </a:t>
            </a:r>
            <a:r>
              <a:rPr lang="en-US" dirty="0" err="1"/>
              <a:t>diselenggarakan</a:t>
            </a:r>
            <a:r>
              <a:rPr lang="en-US" dirty="0"/>
              <a:t> </a:t>
            </a:r>
            <a:r>
              <a:rPr lang="en-US" dirty="0" err="1"/>
              <a:t>pada</a:t>
            </a:r>
            <a:r>
              <a:rPr lang="en-US" dirty="0"/>
              <a:t> </a:t>
            </a:r>
            <a:r>
              <a:rPr lang="en-US" dirty="0" err="1"/>
              <a:t>malam</a:t>
            </a:r>
            <a:r>
              <a:rPr lang="en-US" dirty="0"/>
              <a:t> </a:t>
            </a:r>
            <a:r>
              <a:rPr lang="en-US" dirty="0" err="1"/>
              <a:t>hari.Bahan</a:t>
            </a:r>
            <a:r>
              <a:rPr lang="en-US" dirty="0"/>
              <a:t> yang </a:t>
            </a:r>
            <a:r>
              <a:rPr lang="en-US" dirty="0" err="1"/>
              <a:t>digunakan</a:t>
            </a:r>
            <a:r>
              <a:rPr lang="en-US" dirty="0"/>
              <a:t> </a:t>
            </a:r>
            <a:r>
              <a:rPr lang="en-US" dirty="0" err="1"/>
              <a:t>untuk</a:t>
            </a:r>
            <a:r>
              <a:rPr lang="en-US" dirty="0"/>
              <a:t> </a:t>
            </a:r>
            <a:r>
              <a:rPr lang="en-US" dirty="0" err="1"/>
              <a:t>kenduri</a:t>
            </a:r>
            <a:r>
              <a:rPr lang="en-US" dirty="0"/>
              <a:t> </a:t>
            </a:r>
            <a:r>
              <a:rPr lang="en-US" dirty="0" err="1"/>
              <a:t>sama</a:t>
            </a:r>
            <a:r>
              <a:rPr lang="en-US" dirty="0"/>
              <a:t> </a:t>
            </a:r>
            <a:r>
              <a:rPr lang="en-US" dirty="0" err="1"/>
              <a:t>dengan</a:t>
            </a:r>
            <a:r>
              <a:rPr lang="en-US" dirty="0"/>
              <a:t> </a:t>
            </a:r>
            <a:r>
              <a:rPr lang="en-US" dirty="0" err="1"/>
              <a:t>bahan</a:t>
            </a:r>
            <a:r>
              <a:rPr lang="en-US" dirty="0"/>
              <a:t> yang </a:t>
            </a:r>
            <a:r>
              <a:rPr lang="en-US" dirty="0" err="1"/>
              <a:t>digunakan</a:t>
            </a:r>
            <a:r>
              <a:rPr lang="en-US" dirty="0"/>
              <a:t> </a:t>
            </a:r>
            <a:r>
              <a:rPr lang="en-US" dirty="0" err="1"/>
              <a:t>pada</a:t>
            </a:r>
            <a:r>
              <a:rPr lang="en-US" dirty="0"/>
              <a:t> </a:t>
            </a:r>
            <a:r>
              <a:rPr lang="en-US" dirty="0" err="1"/>
              <a:t>peringatan</a:t>
            </a:r>
            <a:r>
              <a:rPr lang="en-US" dirty="0"/>
              <a:t> </a:t>
            </a:r>
            <a:r>
              <a:rPr lang="en-US" dirty="0" err="1"/>
              <a:t>empat</a:t>
            </a:r>
            <a:r>
              <a:rPr lang="en-US" dirty="0"/>
              <a:t> </a:t>
            </a:r>
            <a:r>
              <a:rPr lang="en-US" dirty="0" err="1"/>
              <a:t>puluh</a:t>
            </a:r>
            <a:r>
              <a:rPr lang="en-US" dirty="0"/>
              <a:t> </a:t>
            </a:r>
            <a:r>
              <a:rPr lang="en-US" dirty="0" err="1"/>
              <a:t>hari</a:t>
            </a:r>
            <a:r>
              <a:rPr lang="en-US" dirty="0"/>
              <a:t> yang </a:t>
            </a:r>
            <a:r>
              <a:rPr lang="en-US" dirty="0" err="1"/>
              <a:t>ditambah</a:t>
            </a:r>
            <a:r>
              <a:rPr lang="en-US" dirty="0"/>
              <a:t> </a:t>
            </a:r>
            <a:r>
              <a:rPr lang="en-US" dirty="0" err="1"/>
              <a:t>dengan</a:t>
            </a:r>
            <a:r>
              <a:rPr lang="en-US" dirty="0"/>
              <a:t>:</a:t>
            </a:r>
          </a:p>
          <a:p>
            <a:pPr marL="901700" indent="-457200" algn="just"/>
            <a:r>
              <a:rPr lang="en-US" dirty="0" err="1"/>
              <a:t>Sepasang</a:t>
            </a:r>
            <a:r>
              <a:rPr lang="en-US" dirty="0"/>
              <a:t> </a:t>
            </a:r>
            <a:r>
              <a:rPr lang="en-US" dirty="0" err="1"/>
              <a:t>burung</a:t>
            </a:r>
            <a:r>
              <a:rPr lang="en-US" dirty="0"/>
              <a:t> </a:t>
            </a:r>
            <a:r>
              <a:rPr lang="en-US" dirty="0" err="1"/>
              <a:t>merpati</a:t>
            </a:r>
            <a:r>
              <a:rPr lang="en-US" dirty="0"/>
              <a:t> </a:t>
            </a:r>
            <a:r>
              <a:rPr lang="en-US" dirty="0" err="1"/>
              <a:t>dikurung</a:t>
            </a:r>
            <a:r>
              <a:rPr lang="en-US" dirty="0"/>
              <a:t> </a:t>
            </a:r>
            <a:r>
              <a:rPr lang="en-US" dirty="0" err="1"/>
              <a:t>dan</a:t>
            </a:r>
            <a:r>
              <a:rPr lang="en-US" dirty="0"/>
              <a:t> </a:t>
            </a:r>
            <a:r>
              <a:rPr lang="en-US" dirty="0" err="1"/>
              <a:t>diberi</a:t>
            </a:r>
            <a:r>
              <a:rPr lang="en-US" dirty="0"/>
              <a:t> </a:t>
            </a:r>
            <a:r>
              <a:rPr lang="en-US" dirty="0" err="1"/>
              <a:t>rangkaian</a:t>
            </a:r>
            <a:r>
              <a:rPr lang="en-US" dirty="0"/>
              <a:t> </a:t>
            </a:r>
            <a:r>
              <a:rPr lang="en-US" dirty="0" err="1"/>
              <a:t>bunga</a:t>
            </a:r>
            <a:r>
              <a:rPr lang="en-US" dirty="0"/>
              <a:t>. </a:t>
            </a:r>
            <a:r>
              <a:rPr lang="en-US" dirty="0" err="1"/>
              <a:t>Setelah</a:t>
            </a:r>
            <a:r>
              <a:rPr lang="en-US" dirty="0"/>
              <a:t> </a:t>
            </a:r>
            <a:r>
              <a:rPr lang="en-US" dirty="0" err="1"/>
              <a:t>doa</a:t>
            </a:r>
            <a:r>
              <a:rPr lang="en-US" dirty="0"/>
              <a:t> </a:t>
            </a:r>
            <a:r>
              <a:rPr lang="en-US" dirty="0" err="1"/>
              <a:t>selesai</a:t>
            </a:r>
            <a:r>
              <a:rPr lang="en-US" dirty="0"/>
              <a:t> </a:t>
            </a:r>
            <a:r>
              <a:rPr lang="en-US" dirty="0" err="1"/>
              <a:t>dilakukan</a:t>
            </a:r>
            <a:r>
              <a:rPr lang="en-US" dirty="0"/>
              <a:t>, </a:t>
            </a:r>
            <a:r>
              <a:rPr lang="en-US" dirty="0" err="1"/>
              <a:t>burung</a:t>
            </a:r>
            <a:r>
              <a:rPr lang="en-US" dirty="0"/>
              <a:t> </a:t>
            </a:r>
            <a:r>
              <a:rPr lang="en-US" dirty="0" err="1"/>
              <a:t>merpati</a:t>
            </a:r>
            <a:r>
              <a:rPr lang="en-US" dirty="0"/>
              <a:t> </a:t>
            </a:r>
            <a:r>
              <a:rPr lang="en-US" dirty="0" err="1"/>
              <a:t>dilepas</a:t>
            </a:r>
            <a:r>
              <a:rPr lang="en-US" dirty="0"/>
              <a:t> </a:t>
            </a:r>
            <a:r>
              <a:rPr lang="en-US" dirty="0" err="1"/>
              <a:t>dan</a:t>
            </a:r>
            <a:r>
              <a:rPr lang="en-US" dirty="0"/>
              <a:t> </a:t>
            </a:r>
            <a:r>
              <a:rPr lang="en-US" dirty="0" err="1"/>
              <a:t>diterbangkan</a:t>
            </a:r>
            <a:r>
              <a:rPr lang="en-US" dirty="0"/>
              <a:t>. </a:t>
            </a:r>
            <a:r>
              <a:rPr lang="en-US" dirty="0" err="1"/>
              <a:t>Maksud</a:t>
            </a:r>
            <a:r>
              <a:rPr lang="en-US" dirty="0"/>
              <a:t> </a:t>
            </a:r>
            <a:r>
              <a:rPr lang="en-US" dirty="0" err="1"/>
              <a:t>tata</a:t>
            </a:r>
            <a:r>
              <a:rPr lang="en-US" dirty="0"/>
              <a:t> </a:t>
            </a:r>
            <a:r>
              <a:rPr lang="en-US" dirty="0" err="1"/>
              <a:t>cara</a:t>
            </a:r>
            <a:r>
              <a:rPr lang="en-US" dirty="0"/>
              <a:t> </a:t>
            </a:r>
            <a:r>
              <a:rPr lang="en-US" dirty="0" err="1"/>
              <a:t>ini</a:t>
            </a:r>
            <a:r>
              <a:rPr lang="en-US" dirty="0"/>
              <a:t> </a:t>
            </a:r>
            <a:r>
              <a:rPr lang="en-US" dirty="0" err="1"/>
              <a:t>adalah</a:t>
            </a:r>
            <a:r>
              <a:rPr lang="en-US" dirty="0"/>
              <a:t> </a:t>
            </a:r>
            <a:r>
              <a:rPr lang="en-US" dirty="0" err="1"/>
              <a:t>juga</a:t>
            </a:r>
            <a:r>
              <a:rPr lang="en-US" dirty="0"/>
              <a:t> </a:t>
            </a:r>
            <a:r>
              <a:rPr lang="en-US" dirty="0" err="1"/>
              <a:t>untuk</a:t>
            </a:r>
            <a:r>
              <a:rPr lang="en-US" dirty="0"/>
              <a:t> </a:t>
            </a:r>
            <a:r>
              <a:rPr lang="en-US" dirty="0" err="1"/>
              <a:t>mengirim</a:t>
            </a:r>
            <a:r>
              <a:rPr lang="en-US" dirty="0"/>
              <a:t> </a:t>
            </a:r>
            <a:r>
              <a:rPr lang="en-US" dirty="0" err="1"/>
              <a:t>tunggangan</a:t>
            </a:r>
            <a:r>
              <a:rPr lang="en-US" dirty="0"/>
              <a:t> </a:t>
            </a:r>
            <a:r>
              <a:rPr lang="en-US" dirty="0" err="1"/>
              <a:t>bagi</a:t>
            </a:r>
            <a:r>
              <a:rPr lang="en-US" dirty="0"/>
              <a:t> </a:t>
            </a:r>
            <a:r>
              <a:rPr lang="en-US" dirty="0" err="1"/>
              <a:t>arwah</a:t>
            </a:r>
            <a:r>
              <a:rPr lang="en-US" dirty="0"/>
              <a:t> agar </a:t>
            </a:r>
            <a:r>
              <a:rPr lang="en-US" dirty="0" err="1"/>
              <a:t>dapat</a:t>
            </a:r>
            <a:r>
              <a:rPr lang="en-US" dirty="0"/>
              <a:t> </a:t>
            </a:r>
            <a:r>
              <a:rPr lang="en-US" dirty="0" err="1"/>
              <a:t>cepat</a:t>
            </a:r>
            <a:r>
              <a:rPr lang="en-US" dirty="0"/>
              <a:t> </a:t>
            </a:r>
            <a:r>
              <a:rPr lang="en-US" dirty="0" err="1"/>
              <a:t>kembali</a:t>
            </a:r>
            <a:r>
              <a:rPr lang="en-US" dirty="0"/>
              <a:t> </a:t>
            </a:r>
            <a:r>
              <a:rPr lang="en-US" dirty="0" err="1"/>
              <a:t>pada</a:t>
            </a:r>
            <a:r>
              <a:rPr lang="en-US" dirty="0"/>
              <a:t> </a:t>
            </a:r>
            <a:r>
              <a:rPr lang="en-US" dirty="0" err="1"/>
              <a:t>Tuhan</a:t>
            </a:r>
            <a:r>
              <a:rPr lang="en-US" dirty="0"/>
              <a:t>. </a:t>
            </a:r>
            <a:r>
              <a:rPr lang="en-US" dirty="0" err="1"/>
              <a:t>dalam</a:t>
            </a:r>
            <a:r>
              <a:rPr lang="en-US" dirty="0"/>
              <a:t> </a:t>
            </a:r>
            <a:r>
              <a:rPr lang="en-US" dirty="0" err="1"/>
              <a:t>keadaan</a:t>
            </a:r>
            <a:r>
              <a:rPr lang="en-US" dirty="0"/>
              <a:t> </a:t>
            </a:r>
            <a:r>
              <a:rPr lang="en-US" dirty="0" err="1"/>
              <a:t>suci</a:t>
            </a:r>
            <a:r>
              <a:rPr lang="en-US" dirty="0"/>
              <a:t>, </a:t>
            </a:r>
            <a:r>
              <a:rPr lang="en-US" dirty="0" err="1"/>
              <a:t>bersih</a:t>
            </a:r>
            <a:r>
              <a:rPr lang="en-US" dirty="0"/>
              <a:t>, </a:t>
            </a:r>
            <a:r>
              <a:rPr lang="en-US" dirty="0" err="1"/>
              <a:t>tanpa</a:t>
            </a:r>
            <a:r>
              <a:rPr lang="en-US" dirty="0"/>
              <a:t> </a:t>
            </a:r>
            <a:r>
              <a:rPr lang="en-US" dirty="0" err="1"/>
              <a:t>beban</a:t>
            </a:r>
            <a:r>
              <a:rPr lang="en-US" dirty="0"/>
              <a:t>.</a:t>
            </a:r>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1094593871"/>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anim calcmode="lin" valueType="num">
                                      <p:cBhvr>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78572"/>
            <a:ext cx="10515600" cy="5811838"/>
          </a:xfrm>
        </p:spPr>
        <p:txBody>
          <a:bodyPr>
            <a:normAutofit/>
          </a:bodyPr>
          <a:lstStyle/>
          <a:p>
            <a:pPr marL="0" indent="0" algn="just">
              <a:lnSpc>
                <a:spcPct val="107000"/>
              </a:lnSpc>
              <a:spcAft>
                <a:spcPts val="0"/>
              </a:spcAft>
              <a:buNone/>
            </a:pPr>
            <a:r>
              <a:rPr lang="en-US" dirty="0" err="1">
                <a:latin typeface="Times New Roman" panose="02020603050405020304" pitchFamily="18" charset="0"/>
                <a:ea typeface="Calibri" panose="020F0502020204030204" pitchFamily="34" charset="0"/>
                <a:cs typeface="Times New Roman" panose="02020603050405020304" pitchFamily="18" charset="0"/>
              </a:rPr>
              <a:t>Keluarga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perlu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berjaga-jaga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Dukun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kesdik</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yang </a:t>
            </a:r>
            <a:r>
              <a:rPr lang="en-US" dirty="0" err="1">
                <a:latin typeface="Times New Roman" panose="02020603050405020304" pitchFamily="18" charset="0"/>
                <a:ea typeface="Calibri" panose="020F0502020204030204" pitchFamily="34" charset="0"/>
                <a:cs typeface="Times New Roman" panose="02020603050405020304" pitchFamily="18" charset="0"/>
              </a:rPr>
              <a:t>diundang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sampai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meninggalkan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tempat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itu</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Mengundang</a:t>
            </a:r>
            <a:r>
              <a:rPr lang="en-US" dirty="0">
                <a:latin typeface="Times New Roman" panose="02020603050405020304" pitchFamily="18" charset="0"/>
                <a:ea typeface="Calibri" panose="020F0502020204030204" pitchFamily="34" charset="0"/>
                <a:cs typeface="Times New Roman" panose="02020603050405020304" pitchFamily="18" charset="0"/>
              </a:rPr>
              <a:t> orang </a:t>
            </a:r>
            <a:r>
              <a:rPr lang="en-US" dirty="0" err="1">
                <a:latin typeface="Times New Roman" panose="02020603050405020304" pitchFamily="18" charset="0"/>
                <a:ea typeface="Calibri" panose="020F0502020204030204" pitchFamily="34" charset="0"/>
                <a:cs typeface="Times New Roman" panose="02020603050405020304" pitchFamily="18" charset="0"/>
              </a:rPr>
              <a:t>terkasih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jika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saja</a:t>
            </a:r>
            <a:r>
              <a:rPr lang="en-US" dirty="0">
                <a:latin typeface="Times New Roman" panose="02020603050405020304" pitchFamily="18" charset="0"/>
                <a:ea typeface="Calibri" panose="020F0502020204030204" pitchFamily="34" charset="0"/>
                <a:cs typeface="Times New Roman" panose="02020603050405020304" pitchFamily="18" charset="0"/>
              </a:rPr>
              <a:t> orang yang </a:t>
            </a:r>
            <a:r>
              <a:rPr lang="en-US" dirty="0" err="1">
                <a:latin typeface="Times New Roman" panose="02020603050405020304" pitchFamily="18" charset="0"/>
                <a:ea typeface="Calibri" panose="020F0502020204030204" pitchFamily="34" charset="0"/>
                <a:cs typeface="Times New Roman" panose="02020603050405020304" pitchFamily="18" charset="0"/>
              </a:rPr>
              <a:t>hendak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mangkat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memberikan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jimat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ilmu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kata </a:t>
            </a:r>
            <a:r>
              <a:rPr lang="en-US" dirty="0" err="1">
                <a:latin typeface="Times New Roman" panose="02020603050405020304" pitchFamily="18" charset="0"/>
                <a:ea typeface="Calibri" panose="020F0502020204030204" pitchFamily="34" charset="0"/>
                <a:cs typeface="Times New Roman" panose="02020603050405020304" pitchFamily="18" charset="0"/>
              </a:rPr>
              <a:t>tertentu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dilaksanakan</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lphaLcPeriod"/>
            </a:pPr>
            <a:r>
              <a:rPr lang="en-US" sz="2600" dirty="0" err="1"/>
              <a:t>terakhir</a:t>
            </a:r>
            <a:r>
              <a:rPr lang="en-US" sz="2600" dirty="0"/>
              <a:t> </a:t>
            </a:r>
            <a:r>
              <a:rPr lang="en-US" sz="2600" dirty="0" err="1"/>
              <a:t>dibacakan</a:t>
            </a:r>
            <a:r>
              <a:rPr lang="en-US" sz="2600" dirty="0"/>
              <a:t> </a:t>
            </a:r>
            <a:r>
              <a:rPr lang="en-US" sz="2600" dirty="0" err="1"/>
              <a:t>surat</a:t>
            </a:r>
            <a:r>
              <a:rPr lang="en-US" sz="2600" dirty="0"/>
              <a:t>  </a:t>
            </a:r>
            <a:r>
              <a:rPr lang="en-US" sz="2600" dirty="0" err="1"/>
              <a:t>yasin</a:t>
            </a:r>
            <a:r>
              <a:rPr lang="en-US" sz="2600" dirty="0"/>
              <a:t>, </a:t>
            </a:r>
            <a:r>
              <a:rPr lang="en-US" sz="2600" dirty="0" err="1"/>
              <a:t>dan</a:t>
            </a:r>
            <a:r>
              <a:rPr lang="en-US" sz="2600" dirty="0"/>
              <a:t> </a:t>
            </a:r>
            <a:r>
              <a:rPr lang="en-US" sz="2600" dirty="0" err="1"/>
              <a:t>apabila</a:t>
            </a:r>
            <a:r>
              <a:rPr lang="en-US" sz="2600" dirty="0"/>
              <a:t> </a:t>
            </a:r>
            <a:r>
              <a:rPr lang="en-US" sz="2600" dirty="0" err="1"/>
              <a:t>nafasnya</a:t>
            </a:r>
            <a:r>
              <a:rPr lang="en-US" sz="2600" dirty="0"/>
              <a:t> </a:t>
            </a:r>
            <a:r>
              <a:rPr lang="en-US" sz="2600" dirty="0" err="1"/>
              <a:t>sudah</a:t>
            </a:r>
            <a:r>
              <a:rPr lang="en-US" sz="2600" dirty="0"/>
              <a:t> </a:t>
            </a:r>
            <a:r>
              <a:rPr lang="en-US" sz="2600" dirty="0" err="1"/>
              <a:t>sampai</a:t>
            </a:r>
            <a:r>
              <a:rPr lang="en-US" sz="2600" dirty="0"/>
              <a:t> </a:t>
            </a:r>
            <a:r>
              <a:rPr lang="en-US" sz="2600" dirty="0" err="1"/>
              <a:t>tenggorokan</a:t>
            </a:r>
            <a:r>
              <a:rPr lang="en-US" sz="2600" dirty="0"/>
              <a:t> </a:t>
            </a:r>
            <a:r>
              <a:rPr lang="en-US" sz="2600" dirty="0" err="1"/>
              <a:t>maka</a:t>
            </a:r>
            <a:r>
              <a:rPr lang="en-US" sz="2600" dirty="0"/>
              <a:t> </a:t>
            </a:r>
            <a:r>
              <a:rPr lang="en-US" sz="2600" dirty="0" err="1"/>
              <a:t>dituntun</a:t>
            </a:r>
            <a:r>
              <a:rPr lang="en-US" sz="2600" dirty="0"/>
              <a:t> </a:t>
            </a:r>
            <a:r>
              <a:rPr lang="en-US" sz="2600" dirty="0" err="1"/>
              <a:t>untuk</a:t>
            </a:r>
            <a:r>
              <a:rPr lang="en-US" sz="2600" dirty="0"/>
              <a:t> </a:t>
            </a:r>
            <a:r>
              <a:rPr lang="en-US" sz="2600" dirty="0" err="1"/>
              <a:t>megucapkan</a:t>
            </a:r>
            <a:r>
              <a:rPr lang="en-US" sz="2600" dirty="0"/>
              <a:t> </a:t>
            </a:r>
            <a:r>
              <a:rPr lang="en-US" sz="2600" dirty="0" err="1"/>
              <a:t>kalimat</a:t>
            </a:r>
            <a:r>
              <a:rPr lang="en-US" sz="2600" dirty="0"/>
              <a:t> </a:t>
            </a:r>
            <a:r>
              <a:rPr lang="en-US" sz="2600" dirty="0" err="1"/>
              <a:t>thoyibah</a:t>
            </a:r>
            <a:r>
              <a:rPr lang="en-US" sz="2600" dirty="0"/>
              <a:t> </a:t>
            </a:r>
            <a:r>
              <a:rPr lang="en-US" sz="2600" i="1" dirty="0"/>
              <a:t>La </a:t>
            </a:r>
            <a:r>
              <a:rPr lang="en-US" sz="2600" i="1" dirty="0" err="1"/>
              <a:t>illahaillallah</a:t>
            </a:r>
            <a:r>
              <a:rPr lang="en-US" sz="2600" i="1" dirty="0"/>
              <a:t>, </a:t>
            </a:r>
            <a:r>
              <a:rPr lang="en-US" sz="2600" i="1" dirty="0" err="1"/>
              <a:t>muhammadur</a:t>
            </a:r>
            <a:r>
              <a:rPr lang="en-US" sz="2600" i="1" dirty="0"/>
              <a:t> </a:t>
            </a:r>
            <a:r>
              <a:rPr lang="en-US" sz="2600" i="1" dirty="0" err="1"/>
              <a:t>rasulullah</a:t>
            </a:r>
            <a:r>
              <a:rPr lang="en-US" sz="2600" i="1" dirty="0"/>
              <a:t>. </a:t>
            </a:r>
            <a:endParaRPr lang="en-US" sz="2600" dirty="0"/>
          </a:p>
          <a:p>
            <a:pPr marL="0" lvl="0" indent="0" algn="just">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07798311"/>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anim calcmode="lin" valueType="num">
                                      <p:cBhvr>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2000"/>
                                        <p:tgtEl>
                                          <p:spTgt spid="2">
                                            <p:txEl>
                                              <p:pRg st="4" end="4"/>
                                            </p:txEl>
                                          </p:spTgt>
                                        </p:tgtEl>
                                      </p:cBhvr>
                                    </p:animEffect>
                                    <p:anim calcmode="lin" valueType="num">
                                      <p:cBhvr>
                                        <p:cTn id="29"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83341"/>
            <a:ext cx="10515600" cy="4993622"/>
          </a:xfrm>
        </p:spPr>
        <p:txBody>
          <a:bodyPr/>
          <a:lstStyle/>
          <a:p>
            <a:pPr algn="just"/>
            <a:r>
              <a:rPr lang="en-US" dirty="0" err="1"/>
              <a:t>Daging</a:t>
            </a:r>
            <a:r>
              <a:rPr lang="en-US" dirty="0"/>
              <a:t> </a:t>
            </a:r>
            <a:r>
              <a:rPr lang="en-US" dirty="0" err="1"/>
              <a:t>kambing</a:t>
            </a:r>
            <a:r>
              <a:rPr lang="en-US" dirty="0"/>
              <a:t>/</a:t>
            </a:r>
            <a:r>
              <a:rPr lang="en-US" dirty="0" err="1"/>
              <a:t>domba</a:t>
            </a:r>
            <a:r>
              <a:rPr lang="en-US" dirty="0"/>
              <a:t> </a:t>
            </a:r>
            <a:r>
              <a:rPr lang="en-US" dirty="0" err="1"/>
              <a:t>becek</a:t>
            </a:r>
            <a:r>
              <a:rPr lang="en-US" dirty="0"/>
              <a:t>. </a:t>
            </a:r>
            <a:r>
              <a:rPr lang="en-US" dirty="0" err="1"/>
              <a:t>Sebelum</a:t>
            </a:r>
            <a:r>
              <a:rPr lang="en-US" dirty="0"/>
              <a:t> </a:t>
            </a:r>
            <a:r>
              <a:rPr lang="en-US" dirty="0" err="1"/>
              <a:t>dimasak</a:t>
            </a:r>
            <a:r>
              <a:rPr lang="en-US" dirty="0"/>
              <a:t> </a:t>
            </a:r>
            <a:r>
              <a:rPr lang="en-US" dirty="0" err="1"/>
              <a:t>becek</a:t>
            </a:r>
            <a:r>
              <a:rPr lang="en-US" dirty="0"/>
              <a:t>, </a:t>
            </a:r>
            <a:r>
              <a:rPr lang="en-US" dirty="0" err="1"/>
              <a:t>seekor</a:t>
            </a:r>
            <a:r>
              <a:rPr lang="en-US" dirty="0"/>
              <a:t> </a:t>
            </a:r>
            <a:r>
              <a:rPr lang="en-US" dirty="0" err="1"/>
              <a:t>domba</a:t>
            </a:r>
            <a:r>
              <a:rPr lang="en-US" dirty="0"/>
              <a:t> </a:t>
            </a:r>
            <a:r>
              <a:rPr lang="en-US" dirty="0" err="1"/>
              <a:t>disiram</a:t>
            </a:r>
            <a:r>
              <a:rPr lang="en-US" dirty="0"/>
              <a:t> </a:t>
            </a:r>
            <a:r>
              <a:rPr lang="en-US" dirty="0" err="1"/>
              <a:t>dengan</a:t>
            </a:r>
            <a:r>
              <a:rPr lang="en-US" dirty="0"/>
              <a:t> </a:t>
            </a:r>
            <a:r>
              <a:rPr lang="en-US" dirty="0" err="1"/>
              <a:t>bunga</a:t>
            </a:r>
            <a:r>
              <a:rPr lang="en-US" dirty="0"/>
              <a:t> </a:t>
            </a:r>
            <a:r>
              <a:rPr lang="en-US" dirty="0" err="1"/>
              <a:t>setaman</a:t>
            </a:r>
            <a:r>
              <a:rPr lang="en-US" dirty="0"/>
              <a:t>, </a:t>
            </a:r>
            <a:r>
              <a:rPr lang="en-US" dirty="0" err="1"/>
              <a:t>lalu</a:t>
            </a:r>
            <a:r>
              <a:rPr lang="en-US" dirty="0"/>
              <a:t> </a:t>
            </a:r>
            <a:r>
              <a:rPr lang="en-US" dirty="0" err="1"/>
              <a:t>dicuci</a:t>
            </a:r>
            <a:r>
              <a:rPr lang="en-US" dirty="0"/>
              <a:t> </a:t>
            </a:r>
            <a:r>
              <a:rPr lang="en-US" dirty="0" err="1"/>
              <a:t>bulunya</a:t>
            </a:r>
            <a:r>
              <a:rPr lang="en-US" dirty="0"/>
              <a:t>, </a:t>
            </a:r>
            <a:r>
              <a:rPr lang="en-US" dirty="0" err="1"/>
              <a:t>diselimuti</a:t>
            </a:r>
            <a:r>
              <a:rPr lang="en-US" dirty="0"/>
              <a:t> </a:t>
            </a:r>
            <a:r>
              <a:rPr lang="en-US" dirty="0" err="1"/>
              <a:t>dengan</a:t>
            </a:r>
            <a:r>
              <a:rPr lang="en-US" dirty="0"/>
              <a:t> </a:t>
            </a:r>
            <a:r>
              <a:rPr lang="en-US" dirty="0" err="1"/>
              <a:t>mori</a:t>
            </a:r>
            <a:r>
              <a:rPr lang="en-US" dirty="0"/>
              <a:t> </a:t>
            </a:r>
            <a:r>
              <a:rPr lang="en-US" dirty="0" err="1"/>
              <a:t>selebar</a:t>
            </a:r>
            <a:r>
              <a:rPr lang="en-US" dirty="0"/>
              <a:t> </a:t>
            </a:r>
            <a:r>
              <a:rPr lang="en-US" dirty="0" err="1"/>
              <a:t>sapu</a:t>
            </a:r>
            <a:r>
              <a:rPr lang="en-US" dirty="0"/>
              <a:t> </a:t>
            </a:r>
            <a:r>
              <a:rPr lang="en-US" dirty="0" err="1"/>
              <a:t>tangan</a:t>
            </a:r>
            <a:r>
              <a:rPr lang="en-US" dirty="0"/>
              <a:t>, </a:t>
            </a:r>
            <a:r>
              <a:rPr lang="en-US" dirty="0" err="1"/>
              <a:t>diberi</a:t>
            </a:r>
            <a:r>
              <a:rPr lang="en-US" dirty="0"/>
              <a:t> </a:t>
            </a:r>
            <a:r>
              <a:rPr lang="en-US" dirty="0" err="1"/>
              <a:t>kalung</a:t>
            </a:r>
            <a:r>
              <a:rPr lang="en-US" dirty="0"/>
              <a:t> </a:t>
            </a:r>
            <a:r>
              <a:rPr lang="en-US" dirty="0" err="1"/>
              <a:t>bunga</a:t>
            </a:r>
            <a:r>
              <a:rPr lang="en-US" dirty="0"/>
              <a:t> yang </a:t>
            </a:r>
            <a:r>
              <a:rPr lang="en-US" dirty="0" err="1"/>
              <a:t>telah</a:t>
            </a:r>
            <a:r>
              <a:rPr lang="en-US" dirty="0"/>
              <a:t> </a:t>
            </a:r>
            <a:r>
              <a:rPr lang="en-US" dirty="0" err="1"/>
              <a:t>dirangkai</a:t>
            </a:r>
            <a:r>
              <a:rPr lang="en-US" dirty="0"/>
              <a:t>, </a:t>
            </a:r>
            <a:r>
              <a:rPr lang="en-US" dirty="0" err="1"/>
              <a:t>diberi</a:t>
            </a:r>
            <a:r>
              <a:rPr lang="en-US" dirty="0"/>
              <a:t> </a:t>
            </a:r>
            <a:r>
              <a:rPr lang="en-US" dirty="0" err="1"/>
              <a:t>makan</a:t>
            </a:r>
            <a:r>
              <a:rPr lang="en-US" dirty="0"/>
              <a:t> </a:t>
            </a:r>
            <a:r>
              <a:rPr lang="en-US" dirty="0" err="1"/>
              <a:t>daun</a:t>
            </a:r>
            <a:r>
              <a:rPr lang="en-US" dirty="0"/>
              <a:t> </a:t>
            </a:r>
            <a:r>
              <a:rPr lang="en-US" dirty="0" err="1"/>
              <a:t>sirih</a:t>
            </a:r>
            <a:r>
              <a:rPr lang="en-US" dirty="0"/>
              <a:t>. </a:t>
            </a:r>
            <a:r>
              <a:rPr lang="en-US" dirty="0" err="1"/>
              <a:t>Keesokan</a:t>
            </a:r>
            <a:r>
              <a:rPr lang="en-US" dirty="0"/>
              <a:t> </a:t>
            </a:r>
            <a:r>
              <a:rPr lang="en-US" dirty="0" err="1"/>
              <a:t>harinya</a:t>
            </a:r>
            <a:r>
              <a:rPr lang="en-US" dirty="0"/>
              <a:t> </a:t>
            </a:r>
            <a:r>
              <a:rPr lang="en-US" dirty="0" err="1"/>
              <a:t>domba</a:t>
            </a:r>
            <a:r>
              <a:rPr lang="en-US" dirty="0"/>
              <a:t> </a:t>
            </a:r>
            <a:r>
              <a:rPr lang="en-US" dirty="0" err="1"/>
              <a:t>diikat</a:t>
            </a:r>
            <a:r>
              <a:rPr lang="en-US" dirty="0"/>
              <a:t> </a:t>
            </a:r>
            <a:r>
              <a:rPr lang="en-US" dirty="0" err="1"/>
              <a:t>kakinya</a:t>
            </a:r>
            <a:r>
              <a:rPr lang="en-US" dirty="0"/>
              <a:t> </a:t>
            </a:r>
            <a:r>
              <a:rPr lang="en-US" dirty="0" err="1"/>
              <a:t>lalu</a:t>
            </a:r>
            <a:r>
              <a:rPr lang="en-US" dirty="0"/>
              <a:t> </a:t>
            </a:r>
            <a:r>
              <a:rPr lang="en-US" dirty="0" err="1"/>
              <a:t>ditidurkan</a:t>
            </a:r>
            <a:r>
              <a:rPr lang="en-US" dirty="0"/>
              <a:t> di </a:t>
            </a:r>
            <a:r>
              <a:rPr lang="en-US" dirty="0" err="1"/>
              <a:t>tanah</a:t>
            </a:r>
            <a:r>
              <a:rPr lang="en-US" dirty="0"/>
              <a:t>. </a:t>
            </a:r>
            <a:r>
              <a:rPr lang="en-US" dirty="0" err="1"/>
              <a:t>Badan</a:t>
            </a:r>
            <a:r>
              <a:rPr lang="en-US" dirty="0"/>
              <a:t> </a:t>
            </a:r>
            <a:r>
              <a:rPr lang="en-US" dirty="0" err="1"/>
              <a:t>domba</a:t>
            </a:r>
            <a:r>
              <a:rPr lang="en-US" dirty="0"/>
              <a:t> </a:t>
            </a:r>
            <a:r>
              <a:rPr lang="en-US" dirty="0" err="1"/>
              <a:t>seutuhnya</a:t>
            </a:r>
            <a:r>
              <a:rPr lang="en-US" dirty="0"/>
              <a:t> </a:t>
            </a:r>
            <a:r>
              <a:rPr lang="en-US" dirty="0" err="1"/>
              <a:t>digambar</a:t>
            </a:r>
            <a:r>
              <a:rPr lang="en-US" dirty="0"/>
              <a:t> </a:t>
            </a:r>
            <a:r>
              <a:rPr lang="en-US" dirty="0" err="1"/>
              <a:t>pola</a:t>
            </a:r>
            <a:r>
              <a:rPr lang="en-US" dirty="0"/>
              <a:t> </a:t>
            </a:r>
            <a:r>
              <a:rPr lang="en-US" dirty="0" err="1"/>
              <a:t>dengan</a:t>
            </a:r>
            <a:r>
              <a:rPr lang="en-US" dirty="0"/>
              <a:t> </a:t>
            </a:r>
            <a:r>
              <a:rPr lang="en-US" dirty="0" err="1"/>
              <a:t>menggunakan</a:t>
            </a:r>
            <a:r>
              <a:rPr lang="en-US" dirty="0"/>
              <a:t> </a:t>
            </a:r>
            <a:r>
              <a:rPr lang="en-US" dirty="0" err="1"/>
              <a:t>ujung</a:t>
            </a:r>
            <a:r>
              <a:rPr lang="en-US" dirty="0"/>
              <a:t> </a:t>
            </a:r>
            <a:r>
              <a:rPr lang="en-US" dirty="0" err="1"/>
              <a:t>pisau</a:t>
            </a:r>
            <a:r>
              <a:rPr lang="en-US" dirty="0"/>
              <a:t>. Hal </a:t>
            </a:r>
            <a:r>
              <a:rPr lang="en-US" dirty="0" err="1"/>
              <a:t>ini</a:t>
            </a:r>
            <a:r>
              <a:rPr lang="en-US" dirty="0"/>
              <a:t> </a:t>
            </a:r>
            <a:r>
              <a:rPr lang="en-US" dirty="0" err="1"/>
              <a:t>dimaksudkan</a:t>
            </a:r>
            <a:r>
              <a:rPr lang="en-US" dirty="0"/>
              <a:t> </a:t>
            </a:r>
            <a:r>
              <a:rPr lang="en-US" dirty="0" err="1"/>
              <a:t>untuk</a:t>
            </a:r>
            <a:r>
              <a:rPr lang="en-US" dirty="0"/>
              <a:t> </a:t>
            </a:r>
            <a:r>
              <a:rPr lang="en-US" dirty="0" err="1"/>
              <a:t>mengirim</a:t>
            </a:r>
            <a:r>
              <a:rPr lang="en-US" dirty="0"/>
              <a:t> </a:t>
            </a:r>
            <a:r>
              <a:rPr lang="en-US" dirty="0" err="1"/>
              <a:t>tunggangan</a:t>
            </a:r>
            <a:r>
              <a:rPr lang="en-US" dirty="0"/>
              <a:t> </a:t>
            </a:r>
            <a:r>
              <a:rPr lang="en-US" dirty="0" err="1"/>
              <a:t>bagi</a:t>
            </a:r>
            <a:r>
              <a:rPr lang="en-US" dirty="0"/>
              <a:t> </a:t>
            </a:r>
            <a:r>
              <a:rPr lang="en-US" dirty="0" err="1"/>
              <a:t>arwah</a:t>
            </a:r>
            <a:r>
              <a:rPr lang="en-US" dirty="0"/>
              <a:t> yang </a:t>
            </a:r>
            <a:r>
              <a:rPr lang="en-US" dirty="0" err="1"/>
              <a:t>mati</a:t>
            </a:r>
            <a:r>
              <a:rPr lang="en-US" dirty="0"/>
              <a:t> </a:t>
            </a:r>
            <a:r>
              <a:rPr lang="en-US" dirty="0" err="1"/>
              <a:t>supaya</a:t>
            </a:r>
            <a:r>
              <a:rPr lang="en-US" dirty="0"/>
              <a:t> </a:t>
            </a:r>
            <a:r>
              <a:rPr lang="en-US" dirty="0" err="1"/>
              <a:t>lekas</a:t>
            </a:r>
            <a:r>
              <a:rPr lang="en-US" dirty="0"/>
              <a:t> </a:t>
            </a:r>
            <a:r>
              <a:rPr lang="en-US" dirty="0" err="1"/>
              <a:t>sampai</a:t>
            </a:r>
            <a:r>
              <a:rPr lang="en-US" dirty="0"/>
              <a:t> </a:t>
            </a:r>
            <a:r>
              <a:rPr lang="en-US" dirty="0" err="1"/>
              <a:t>surga</a:t>
            </a:r>
            <a:r>
              <a:rPr lang="en-US" dirty="0"/>
              <a:t>. </a:t>
            </a:r>
            <a:r>
              <a:rPr lang="en-US" dirty="0" err="1"/>
              <a:t>Setelah</a:t>
            </a:r>
            <a:r>
              <a:rPr lang="en-US" dirty="0"/>
              <a:t> </a:t>
            </a:r>
            <a:r>
              <a:rPr lang="en-US" dirty="0" err="1"/>
              <a:t>itu</a:t>
            </a:r>
            <a:r>
              <a:rPr lang="en-US" dirty="0"/>
              <a:t> </a:t>
            </a:r>
            <a:r>
              <a:rPr lang="en-US" dirty="0" err="1"/>
              <a:t>domba</a:t>
            </a:r>
            <a:r>
              <a:rPr lang="en-US" dirty="0"/>
              <a:t> </a:t>
            </a:r>
            <a:r>
              <a:rPr lang="en-US" dirty="0" err="1"/>
              <a:t>disembelih</a:t>
            </a:r>
            <a:r>
              <a:rPr lang="en-US" dirty="0"/>
              <a:t> </a:t>
            </a:r>
            <a:r>
              <a:rPr lang="en-US" dirty="0" err="1"/>
              <a:t>dan</a:t>
            </a:r>
            <a:r>
              <a:rPr lang="en-US" dirty="0"/>
              <a:t> </a:t>
            </a:r>
            <a:r>
              <a:rPr lang="en-US" dirty="0" err="1"/>
              <a:t>kemudian</a:t>
            </a:r>
            <a:r>
              <a:rPr lang="en-US" dirty="0"/>
              <a:t> </a:t>
            </a:r>
            <a:r>
              <a:rPr lang="en-US" dirty="0" err="1"/>
              <a:t>dimasak</a:t>
            </a:r>
            <a:r>
              <a:rPr lang="en-US" dirty="0"/>
              <a:t> </a:t>
            </a:r>
            <a:r>
              <a:rPr lang="en-US" dirty="0" err="1"/>
              <a:t>becek</a:t>
            </a:r>
            <a:r>
              <a:rPr lang="en-US" dirty="0"/>
              <a:t>.</a:t>
            </a:r>
          </a:p>
          <a:p>
            <a:pPr algn="just"/>
            <a:endParaRPr lang="en-US" dirty="0"/>
          </a:p>
          <a:p>
            <a:pPr algn="just"/>
            <a:endParaRPr lang="en-US" dirty="0"/>
          </a:p>
        </p:txBody>
      </p:sp>
    </p:spTree>
    <p:extLst>
      <p:ext uri="{BB962C8B-B14F-4D97-AF65-F5344CB8AC3E}">
        <p14:creationId xmlns:p14="http://schemas.microsoft.com/office/powerpoint/2010/main" val="1728662092"/>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820272"/>
            <a:ext cx="10515600" cy="5356692"/>
          </a:xfrm>
        </p:spPr>
        <p:txBody>
          <a:bodyPr>
            <a:noAutofit/>
          </a:bodyPr>
          <a:lstStyle/>
          <a:p>
            <a:pPr marL="514350" lvl="0" indent="-514350" algn="just">
              <a:buAutoNum type="arabicPeriod"/>
            </a:pPr>
            <a:r>
              <a:rPr lang="en-US" sz="2200" b="1" dirty="0" err="1"/>
              <a:t>Persiapan</a:t>
            </a:r>
            <a:r>
              <a:rPr lang="en-US" sz="2200" b="1" dirty="0"/>
              <a:t> di </a:t>
            </a:r>
            <a:r>
              <a:rPr lang="en-US" sz="2200" b="1" dirty="0" err="1"/>
              <a:t>rumah</a:t>
            </a:r>
            <a:r>
              <a:rPr lang="en-US" sz="2200" b="1" dirty="0"/>
              <a:t> </a:t>
            </a:r>
            <a:r>
              <a:rPr lang="en-US" sz="2200" b="1" dirty="0" err="1"/>
              <a:t>dan</a:t>
            </a:r>
            <a:r>
              <a:rPr lang="en-US" sz="2200" b="1" dirty="0"/>
              <a:t> </a:t>
            </a:r>
            <a:r>
              <a:rPr lang="en-US" sz="2200" b="1" dirty="0" err="1"/>
              <a:t>makam</a:t>
            </a:r>
            <a:endParaRPr lang="en-US" sz="2200" b="1" dirty="0"/>
          </a:p>
          <a:p>
            <a:pPr lvl="0" algn="just"/>
            <a:endParaRPr lang="en-US" sz="2200" dirty="0"/>
          </a:p>
          <a:p>
            <a:pPr lvl="0" algn="just"/>
            <a:r>
              <a:rPr lang="id-ID" sz="2200" dirty="0"/>
              <a:t>Lurup  (Nglurupi)</a:t>
            </a:r>
            <a:endParaRPr lang="en-US" sz="2200" dirty="0"/>
          </a:p>
          <a:p>
            <a:pPr marL="268288" lvl="0" indent="0" algn="just">
              <a:buNone/>
            </a:pPr>
            <a:r>
              <a:rPr lang="id-ID" sz="2200" dirty="0"/>
              <a:t>Jenazah terlebih dahulu diikat pada tiga bagian (kepala, tangan, kaki) kemudian ditutup dengan kain batik. </a:t>
            </a:r>
            <a:endParaRPr lang="en-US" sz="2200" dirty="0"/>
          </a:p>
          <a:p>
            <a:pPr algn="just"/>
            <a:r>
              <a:rPr lang="en-US" sz="2200" dirty="0" err="1"/>
              <a:t>Mewartakan</a:t>
            </a:r>
            <a:r>
              <a:rPr lang="en-US" sz="2200" dirty="0"/>
              <a:t> </a:t>
            </a:r>
            <a:r>
              <a:rPr lang="en-US" sz="2200" dirty="0" err="1"/>
              <a:t>kematian</a:t>
            </a:r>
            <a:r>
              <a:rPr lang="en-US" sz="2200" dirty="0"/>
              <a:t> </a:t>
            </a:r>
            <a:r>
              <a:rPr lang="en-US" sz="2200" dirty="0" err="1"/>
              <a:t>kepada</a:t>
            </a:r>
            <a:r>
              <a:rPr lang="en-US" sz="2200" dirty="0"/>
              <a:t> </a:t>
            </a:r>
            <a:r>
              <a:rPr lang="en-US" sz="2200" dirty="0" err="1"/>
              <a:t>kepala</a:t>
            </a:r>
            <a:r>
              <a:rPr lang="en-US" sz="2200" dirty="0"/>
              <a:t> </a:t>
            </a:r>
            <a:r>
              <a:rPr lang="en-US" sz="2200" dirty="0" err="1"/>
              <a:t>desa</a:t>
            </a:r>
            <a:r>
              <a:rPr lang="en-US" sz="2200" dirty="0"/>
              <a:t> </a:t>
            </a:r>
            <a:r>
              <a:rPr lang="en-US" sz="2200" dirty="0" err="1"/>
              <a:t>dan</a:t>
            </a:r>
            <a:r>
              <a:rPr lang="en-US" sz="2200" dirty="0"/>
              <a:t> </a:t>
            </a:r>
            <a:r>
              <a:rPr lang="en-US" sz="2200" dirty="0" err="1"/>
              <a:t>warga</a:t>
            </a:r>
            <a:r>
              <a:rPr lang="en-US" sz="2200" dirty="0"/>
              <a:t> </a:t>
            </a:r>
            <a:r>
              <a:rPr lang="en-US" sz="2200" dirty="0" err="1"/>
              <a:t>desa</a:t>
            </a:r>
            <a:r>
              <a:rPr lang="en-US" sz="2200" dirty="0"/>
              <a:t> </a:t>
            </a:r>
            <a:r>
              <a:rPr lang="en-US" sz="2200" dirty="0" err="1"/>
              <a:t>dengan</a:t>
            </a:r>
            <a:r>
              <a:rPr lang="en-US" sz="2200" dirty="0"/>
              <a:t> </a:t>
            </a:r>
            <a:r>
              <a:rPr lang="en-US" sz="2200" dirty="0" err="1"/>
              <a:t>isyarat</a:t>
            </a:r>
            <a:r>
              <a:rPr lang="en-US" sz="2200" dirty="0"/>
              <a:t> </a:t>
            </a:r>
            <a:r>
              <a:rPr lang="en-US" sz="2200" dirty="0" err="1"/>
              <a:t>memukul</a:t>
            </a:r>
            <a:r>
              <a:rPr lang="en-US" sz="2200" dirty="0"/>
              <a:t> </a:t>
            </a:r>
            <a:r>
              <a:rPr lang="en-US" sz="2200" i="1" dirty="0" err="1"/>
              <a:t>kenthongan</a:t>
            </a:r>
            <a:r>
              <a:rPr lang="en-US" sz="2200" i="1" dirty="0"/>
              <a:t> </a:t>
            </a:r>
            <a:r>
              <a:rPr lang="en-US" sz="2200" dirty="0" err="1"/>
              <a:t>sebanyak</a:t>
            </a:r>
            <a:r>
              <a:rPr lang="en-US" sz="2200" dirty="0"/>
              <a:t> lima kali </a:t>
            </a:r>
            <a:r>
              <a:rPr lang="en-US" sz="2200" dirty="0" err="1"/>
              <a:t>atau</a:t>
            </a:r>
            <a:r>
              <a:rPr lang="en-US" sz="2200" dirty="0"/>
              <a:t> </a:t>
            </a:r>
            <a:r>
              <a:rPr lang="en-US" sz="2200" dirty="0" err="1"/>
              <a:t>dengan</a:t>
            </a:r>
            <a:r>
              <a:rPr lang="en-US" sz="2200" dirty="0"/>
              <a:t> </a:t>
            </a:r>
            <a:r>
              <a:rPr lang="en-US" sz="2200" dirty="0" err="1"/>
              <a:t>disiarkan</a:t>
            </a:r>
            <a:r>
              <a:rPr lang="en-US" sz="2200" dirty="0"/>
              <a:t> di masjid </a:t>
            </a:r>
            <a:r>
              <a:rPr lang="en-US" sz="2200" dirty="0" err="1"/>
              <a:t>sekitar</a:t>
            </a:r>
            <a:r>
              <a:rPr lang="en-US" sz="2200" dirty="0"/>
              <a:t>. </a:t>
            </a:r>
          </a:p>
          <a:p>
            <a:pPr algn="just"/>
            <a:r>
              <a:rPr lang="en-US" sz="2200" dirty="0"/>
              <a:t>Para </a:t>
            </a:r>
            <a:r>
              <a:rPr lang="en-US" sz="2200" dirty="0" err="1"/>
              <a:t>tetangga</a:t>
            </a:r>
            <a:r>
              <a:rPr lang="en-US" sz="2200" dirty="0"/>
              <a:t> </a:t>
            </a:r>
            <a:r>
              <a:rPr lang="en-US" sz="2200" dirty="0" err="1"/>
              <a:t>akan</a:t>
            </a:r>
            <a:r>
              <a:rPr lang="en-US" sz="2200" dirty="0"/>
              <a:t> </a:t>
            </a:r>
            <a:r>
              <a:rPr lang="en-US" sz="2200" dirty="0" err="1"/>
              <a:t>berdatangan</a:t>
            </a:r>
            <a:r>
              <a:rPr lang="en-US" sz="2200" dirty="0"/>
              <a:t> </a:t>
            </a:r>
            <a:r>
              <a:rPr lang="en-US" sz="2200" dirty="0" err="1"/>
              <a:t>dan</a:t>
            </a:r>
            <a:r>
              <a:rPr lang="en-US" sz="2200" dirty="0"/>
              <a:t> </a:t>
            </a:r>
            <a:r>
              <a:rPr lang="en-US" sz="2200" dirty="0" err="1"/>
              <a:t>membantu</a:t>
            </a:r>
            <a:r>
              <a:rPr lang="en-US" sz="2200" dirty="0"/>
              <a:t> </a:t>
            </a:r>
            <a:r>
              <a:rPr lang="en-US" sz="2200" dirty="0" err="1"/>
              <a:t>keluarga</a:t>
            </a:r>
            <a:r>
              <a:rPr lang="en-US" sz="2200" dirty="0"/>
              <a:t> yang </a:t>
            </a:r>
            <a:r>
              <a:rPr lang="en-US" sz="2200" dirty="0" err="1"/>
              <a:t>tertimpa</a:t>
            </a:r>
            <a:r>
              <a:rPr lang="en-US" sz="2200" dirty="0"/>
              <a:t> </a:t>
            </a:r>
            <a:r>
              <a:rPr lang="en-US" sz="2200" dirty="0" err="1"/>
              <a:t>musibah</a:t>
            </a:r>
            <a:r>
              <a:rPr lang="en-US" sz="2200" dirty="0"/>
              <a:t> </a:t>
            </a:r>
            <a:r>
              <a:rPr lang="en-US" sz="2200" dirty="0" err="1"/>
              <a:t>dengan</a:t>
            </a:r>
            <a:r>
              <a:rPr lang="en-US" sz="2200" dirty="0"/>
              <a:t> </a:t>
            </a:r>
            <a:r>
              <a:rPr lang="en-US" sz="2200" dirty="0" err="1"/>
              <a:t>membawa</a:t>
            </a:r>
            <a:r>
              <a:rPr lang="en-US" sz="2200" dirty="0"/>
              <a:t> </a:t>
            </a:r>
            <a:r>
              <a:rPr lang="en-US" sz="2200" dirty="0" err="1"/>
              <a:t>beras</a:t>
            </a:r>
            <a:r>
              <a:rPr lang="en-US" sz="2200" dirty="0"/>
              <a:t>, </a:t>
            </a:r>
            <a:r>
              <a:rPr lang="en-US" sz="2200" dirty="0" err="1"/>
              <a:t>gula</a:t>
            </a:r>
            <a:r>
              <a:rPr lang="en-US" sz="2200" dirty="0"/>
              <a:t>, </a:t>
            </a:r>
            <a:r>
              <a:rPr lang="en-US" sz="2200" dirty="0" err="1"/>
              <a:t>atau</a:t>
            </a:r>
            <a:r>
              <a:rPr lang="en-US" sz="2200" dirty="0"/>
              <a:t> </a:t>
            </a:r>
            <a:r>
              <a:rPr lang="en-US" sz="2200" dirty="0" err="1"/>
              <a:t>bahan</a:t>
            </a:r>
            <a:r>
              <a:rPr lang="en-US" sz="2200" dirty="0"/>
              <a:t> </a:t>
            </a:r>
            <a:r>
              <a:rPr lang="en-US" sz="2200" dirty="0" err="1"/>
              <a:t>makanan</a:t>
            </a:r>
            <a:r>
              <a:rPr lang="en-US" sz="2200" dirty="0"/>
              <a:t> </a:t>
            </a:r>
            <a:r>
              <a:rPr lang="en-US" sz="2200" dirty="0" err="1"/>
              <a:t>lainnya</a:t>
            </a:r>
            <a:r>
              <a:rPr lang="en-US" sz="2200" dirty="0"/>
              <a:t> </a:t>
            </a:r>
            <a:r>
              <a:rPr lang="en-US" sz="2200" dirty="0" err="1"/>
              <a:t>sebagai</a:t>
            </a:r>
            <a:r>
              <a:rPr lang="en-US" sz="2200" dirty="0"/>
              <a:t> </a:t>
            </a:r>
            <a:r>
              <a:rPr lang="en-US" sz="2200" dirty="0" err="1"/>
              <a:t>bentuk</a:t>
            </a:r>
            <a:r>
              <a:rPr lang="en-US" sz="2200" dirty="0"/>
              <a:t> </a:t>
            </a:r>
            <a:r>
              <a:rPr lang="en-US" sz="2200" dirty="0" err="1"/>
              <a:t>sumbangan</a:t>
            </a:r>
            <a:r>
              <a:rPr lang="en-US" sz="2200" dirty="0"/>
              <a:t>.</a:t>
            </a:r>
          </a:p>
          <a:p>
            <a:pPr algn="just"/>
            <a:r>
              <a:rPr lang="en-US" sz="2200" dirty="0"/>
              <a:t>Para </a:t>
            </a:r>
            <a:r>
              <a:rPr lang="en-US" sz="2200" dirty="0" err="1"/>
              <a:t>wanita</a:t>
            </a:r>
            <a:r>
              <a:rPr lang="en-US" sz="2200" dirty="0"/>
              <a:t> </a:t>
            </a:r>
            <a:r>
              <a:rPr lang="en-US" sz="2200" dirty="0" err="1"/>
              <a:t>mempersiapkan</a:t>
            </a:r>
            <a:r>
              <a:rPr lang="en-US" sz="2200" dirty="0"/>
              <a:t> </a:t>
            </a:r>
            <a:r>
              <a:rPr lang="en-US" sz="2200" dirty="0" err="1"/>
              <a:t>makanan</a:t>
            </a:r>
            <a:r>
              <a:rPr lang="en-US" sz="2200" dirty="0"/>
              <a:t> di </a:t>
            </a:r>
            <a:r>
              <a:rPr lang="en-US" sz="2200" dirty="0" err="1"/>
              <a:t>dapur</a:t>
            </a:r>
            <a:r>
              <a:rPr lang="en-US" sz="2200" dirty="0"/>
              <a:t> </a:t>
            </a:r>
            <a:r>
              <a:rPr lang="en-US" sz="2200" dirty="0" err="1"/>
              <a:t>untuk</a:t>
            </a:r>
            <a:r>
              <a:rPr lang="en-US" sz="2200" dirty="0"/>
              <a:t> para </a:t>
            </a:r>
            <a:r>
              <a:rPr lang="en-US" sz="2200" dirty="0" err="1"/>
              <a:t>pelayat</a:t>
            </a:r>
            <a:r>
              <a:rPr lang="en-US" sz="2200" dirty="0"/>
              <a:t>, </a:t>
            </a:r>
            <a:r>
              <a:rPr lang="en-US" sz="2200" dirty="0" err="1"/>
              <a:t>selamatan</a:t>
            </a:r>
            <a:r>
              <a:rPr lang="en-US" sz="2200" dirty="0"/>
              <a:t> </a:t>
            </a:r>
            <a:r>
              <a:rPr lang="en-US" sz="2200" dirty="0" err="1"/>
              <a:t>geblak</a:t>
            </a:r>
            <a:r>
              <a:rPr lang="en-US" sz="2200" dirty="0"/>
              <a:t>, </a:t>
            </a:r>
            <a:r>
              <a:rPr lang="en-US" sz="2200" dirty="0" err="1"/>
              <a:t>dan</a:t>
            </a:r>
            <a:r>
              <a:rPr lang="en-US" sz="2200" dirty="0"/>
              <a:t> </a:t>
            </a:r>
            <a:r>
              <a:rPr lang="en-US" sz="2200" dirty="0" err="1"/>
              <a:t>perawatan</a:t>
            </a:r>
            <a:r>
              <a:rPr lang="en-US" sz="2200" dirty="0"/>
              <a:t> </a:t>
            </a:r>
            <a:r>
              <a:rPr lang="en-US" sz="2200" dirty="0" err="1"/>
              <a:t>kepada</a:t>
            </a:r>
            <a:r>
              <a:rPr lang="en-US" sz="2200" dirty="0"/>
              <a:t> </a:t>
            </a:r>
            <a:r>
              <a:rPr lang="en-US" sz="2200" dirty="0" err="1"/>
              <a:t>jenazah</a:t>
            </a:r>
            <a:r>
              <a:rPr lang="en-US" sz="2200" dirty="0"/>
              <a:t>, </a:t>
            </a:r>
            <a:r>
              <a:rPr lang="en-US" sz="2200" dirty="0" err="1"/>
              <a:t>sedangkan</a:t>
            </a:r>
            <a:r>
              <a:rPr lang="en-US" sz="2200" dirty="0"/>
              <a:t> </a:t>
            </a:r>
            <a:r>
              <a:rPr lang="en-US" sz="2200" dirty="0" err="1"/>
              <a:t>kaum</a:t>
            </a:r>
            <a:r>
              <a:rPr lang="en-US" sz="2200" dirty="0"/>
              <a:t> </a:t>
            </a:r>
            <a:r>
              <a:rPr lang="en-US" sz="2200" dirty="0" err="1"/>
              <a:t>laki-laki</a:t>
            </a:r>
            <a:r>
              <a:rPr lang="en-US" sz="2200" dirty="0"/>
              <a:t> </a:t>
            </a:r>
            <a:r>
              <a:rPr lang="en-US" sz="2200" dirty="0" err="1"/>
              <a:t>akan</a:t>
            </a:r>
            <a:r>
              <a:rPr lang="en-US" sz="2200" dirty="0"/>
              <a:t> </a:t>
            </a:r>
            <a:r>
              <a:rPr lang="en-US" sz="2200" dirty="0" err="1"/>
              <a:t>mempersiapkan</a:t>
            </a:r>
            <a:r>
              <a:rPr lang="en-US" sz="2200" dirty="0"/>
              <a:t> </a:t>
            </a:r>
            <a:r>
              <a:rPr lang="en-US" sz="2200" dirty="0" err="1"/>
              <a:t>liang</a:t>
            </a:r>
            <a:r>
              <a:rPr lang="en-US" sz="2200" dirty="0"/>
              <a:t> </a:t>
            </a:r>
            <a:r>
              <a:rPr lang="en-US" sz="2200" dirty="0" err="1"/>
              <a:t>kubur</a:t>
            </a:r>
            <a:r>
              <a:rPr lang="en-US" sz="2200" dirty="0"/>
              <a:t> </a:t>
            </a:r>
            <a:r>
              <a:rPr lang="en-US" sz="2200" dirty="0" err="1"/>
              <a:t>dan</a:t>
            </a:r>
            <a:r>
              <a:rPr lang="en-US" sz="2200" dirty="0"/>
              <a:t> </a:t>
            </a:r>
            <a:r>
              <a:rPr lang="en-US" sz="2200" dirty="0" err="1"/>
              <a:t>pemakaman</a:t>
            </a:r>
            <a:r>
              <a:rPr lang="en-US" sz="2200" dirty="0"/>
              <a:t>.</a:t>
            </a:r>
          </a:p>
          <a:p>
            <a:pPr algn="just"/>
            <a:endParaRPr lang="en-US" sz="2200" dirty="0"/>
          </a:p>
        </p:txBody>
      </p:sp>
      <p:sp>
        <p:nvSpPr>
          <p:cNvPr id="3" name="Title 2"/>
          <p:cNvSpPr>
            <a:spLocks noGrp="1"/>
          </p:cNvSpPr>
          <p:nvPr>
            <p:ph type="title"/>
          </p:nvPr>
        </p:nvSpPr>
        <p:spPr>
          <a:xfrm>
            <a:off x="838200" y="147918"/>
            <a:ext cx="10515600" cy="927847"/>
          </a:xfrm>
        </p:spPr>
        <p:txBody>
          <a:bodyPr>
            <a:noAutofit/>
          </a:bodyPr>
          <a:lstStyle/>
          <a:p>
            <a:pPr lvl="0"/>
            <a:r>
              <a:rPr lang="en-US" sz="3600" dirty="0"/>
              <a:t>B. </a:t>
            </a:r>
            <a:r>
              <a:rPr lang="en-US" sz="3600" dirty="0" err="1"/>
              <a:t>Upacara</a:t>
            </a:r>
            <a:r>
              <a:rPr lang="en-US" sz="3600" dirty="0"/>
              <a:t> </a:t>
            </a:r>
            <a:r>
              <a:rPr lang="en-US" sz="3600" dirty="0" err="1"/>
              <a:t>Merawat</a:t>
            </a:r>
            <a:r>
              <a:rPr lang="en-US" sz="3600" dirty="0"/>
              <a:t> </a:t>
            </a:r>
            <a:r>
              <a:rPr lang="en-US" sz="3600" dirty="0" err="1"/>
              <a:t>Jenazah</a:t>
            </a:r>
            <a:r>
              <a:rPr lang="en-US" sz="3600" dirty="0"/>
              <a:t> </a:t>
            </a:r>
            <a:r>
              <a:rPr lang="en-US" sz="3600" dirty="0" err="1"/>
              <a:t>dan</a:t>
            </a:r>
            <a:r>
              <a:rPr lang="en-US" sz="3600" dirty="0"/>
              <a:t> </a:t>
            </a:r>
            <a:r>
              <a:rPr lang="en-US" sz="3600" dirty="0" err="1"/>
              <a:t>Pemakaman</a:t>
            </a:r>
            <a:r>
              <a:rPr lang="en-US" sz="3600" dirty="0"/>
              <a:t/>
            </a:r>
            <a:br>
              <a:rPr lang="en-US" sz="3600" dirty="0"/>
            </a:br>
            <a:endParaRPr lang="en-US" sz="3600" dirty="0"/>
          </a:p>
        </p:txBody>
      </p:sp>
    </p:spTree>
    <p:extLst>
      <p:ext uri="{BB962C8B-B14F-4D97-AF65-F5344CB8AC3E}">
        <p14:creationId xmlns:p14="http://schemas.microsoft.com/office/powerpoint/2010/main" val="95734325"/>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100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4471"/>
            <a:ext cx="10515600" cy="6042492"/>
          </a:xfrm>
        </p:spPr>
        <p:txBody>
          <a:bodyPr>
            <a:normAutofit/>
          </a:bodyPr>
          <a:lstStyle/>
          <a:p>
            <a:pPr algn="just"/>
            <a:r>
              <a:rPr lang="en-US" dirty="0"/>
              <a:t>Para </a:t>
            </a:r>
            <a:r>
              <a:rPr lang="en-US" dirty="0" err="1"/>
              <a:t>laki-laki</a:t>
            </a:r>
            <a:r>
              <a:rPr lang="en-US" dirty="0"/>
              <a:t> yang </a:t>
            </a:r>
            <a:r>
              <a:rPr lang="en-US" dirty="0" err="1"/>
              <a:t>mempersiapkan</a:t>
            </a:r>
            <a:r>
              <a:rPr lang="en-US" dirty="0"/>
              <a:t> </a:t>
            </a:r>
            <a:r>
              <a:rPr lang="en-US" dirty="0" err="1"/>
              <a:t>pemakaman</a:t>
            </a:r>
            <a:r>
              <a:rPr lang="en-US" dirty="0"/>
              <a:t> </a:t>
            </a:r>
            <a:r>
              <a:rPr lang="en-US" dirty="0" err="1"/>
              <a:t>akan</a:t>
            </a:r>
            <a:r>
              <a:rPr lang="en-US" dirty="0"/>
              <a:t> </a:t>
            </a:r>
            <a:r>
              <a:rPr lang="en-US" dirty="0" err="1"/>
              <a:t>membawa</a:t>
            </a:r>
            <a:r>
              <a:rPr lang="en-US" dirty="0"/>
              <a:t> </a:t>
            </a:r>
            <a:r>
              <a:rPr lang="en-US" dirty="0" err="1"/>
              <a:t>bambu</a:t>
            </a:r>
            <a:r>
              <a:rPr lang="en-US" dirty="0"/>
              <a:t> yang </a:t>
            </a:r>
            <a:r>
              <a:rPr lang="en-US" dirty="0" err="1"/>
              <a:t>digunakan</a:t>
            </a:r>
            <a:r>
              <a:rPr lang="en-US" dirty="0"/>
              <a:t> </a:t>
            </a:r>
            <a:r>
              <a:rPr lang="en-US" dirty="0" err="1"/>
              <a:t>sebagai</a:t>
            </a:r>
            <a:r>
              <a:rPr lang="en-US" dirty="0"/>
              <a:t> </a:t>
            </a:r>
            <a:r>
              <a:rPr lang="en-US" dirty="0" err="1"/>
              <a:t>patokan</a:t>
            </a:r>
            <a:r>
              <a:rPr lang="en-US" dirty="0"/>
              <a:t> </a:t>
            </a:r>
            <a:r>
              <a:rPr lang="en-US" dirty="0" err="1"/>
              <a:t>panjangnya</a:t>
            </a:r>
            <a:r>
              <a:rPr lang="en-US" dirty="0"/>
              <a:t> </a:t>
            </a:r>
            <a:r>
              <a:rPr lang="en-US" dirty="0" err="1"/>
              <a:t>liang</a:t>
            </a:r>
            <a:r>
              <a:rPr lang="en-US" dirty="0"/>
              <a:t> yang </a:t>
            </a:r>
            <a:r>
              <a:rPr lang="en-US" dirty="0" err="1"/>
              <a:t>akan</a:t>
            </a:r>
            <a:r>
              <a:rPr lang="en-US" dirty="0"/>
              <a:t> </a:t>
            </a:r>
            <a:r>
              <a:rPr lang="en-US" dirty="0" err="1"/>
              <a:t>digali</a:t>
            </a:r>
            <a:r>
              <a:rPr lang="en-US" dirty="0"/>
              <a:t>. </a:t>
            </a:r>
            <a:r>
              <a:rPr lang="en-US" dirty="0" err="1"/>
              <a:t>Sebelum</a:t>
            </a:r>
            <a:r>
              <a:rPr lang="en-US" dirty="0"/>
              <a:t> </a:t>
            </a:r>
            <a:r>
              <a:rPr lang="en-US" dirty="0" err="1"/>
              <a:t>menggali</a:t>
            </a:r>
            <a:r>
              <a:rPr lang="en-US" dirty="0"/>
              <a:t>, </a:t>
            </a:r>
            <a:r>
              <a:rPr lang="en-US" dirty="0" err="1"/>
              <a:t>secara</a:t>
            </a:r>
            <a:r>
              <a:rPr lang="en-US" dirty="0"/>
              <a:t> </a:t>
            </a:r>
            <a:r>
              <a:rPr lang="en-US" dirty="0" err="1"/>
              <a:t>simbolis</a:t>
            </a:r>
            <a:r>
              <a:rPr lang="en-US" dirty="0"/>
              <a:t> </a:t>
            </a:r>
            <a:r>
              <a:rPr lang="en-US" dirty="0" err="1"/>
              <a:t>mereka</a:t>
            </a:r>
            <a:r>
              <a:rPr lang="en-US" dirty="0"/>
              <a:t> </a:t>
            </a:r>
            <a:r>
              <a:rPr lang="en-US" dirty="0" err="1"/>
              <a:t>atas</a:t>
            </a:r>
            <a:r>
              <a:rPr lang="en-US" dirty="0"/>
              <a:t> </a:t>
            </a:r>
            <a:r>
              <a:rPr lang="en-US" dirty="0" err="1"/>
              <a:t>nama</a:t>
            </a:r>
            <a:r>
              <a:rPr lang="en-US" dirty="0"/>
              <a:t> </a:t>
            </a:r>
            <a:r>
              <a:rPr lang="en-US" dirty="0" err="1"/>
              <a:t>keluarga</a:t>
            </a:r>
            <a:r>
              <a:rPr lang="en-US" dirty="0"/>
              <a:t> </a:t>
            </a:r>
            <a:r>
              <a:rPr lang="en-US" dirty="0" err="1"/>
              <a:t>almarhum</a:t>
            </a:r>
            <a:r>
              <a:rPr lang="en-US" dirty="0"/>
              <a:t> “</a:t>
            </a:r>
            <a:r>
              <a:rPr lang="en-US" dirty="0" err="1"/>
              <a:t>membeli</a:t>
            </a:r>
            <a:r>
              <a:rPr lang="en-US" dirty="0"/>
              <a:t>” </a:t>
            </a:r>
            <a:r>
              <a:rPr lang="en-US" dirty="0" err="1"/>
              <a:t>tanah</a:t>
            </a:r>
            <a:r>
              <a:rPr lang="en-US" dirty="0"/>
              <a:t> </a:t>
            </a:r>
            <a:r>
              <a:rPr lang="en-US" dirty="0" err="1"/>
              <a:t>kepada</a:t>
            </a:r>
            <a:r>
              <a:rPr lang="en-US" dirty="0"/>
              <a:t> </a:t>
            </a:r>
            <a:r>
              <a:rPr lang="en-US" i="1" dirty="0" err="1"/>
              <a:t>cikal</a:t>
            </a:r>
            <a:r>
              <a:rPr lang="en-US" i="1" dirty="0"/>
              <a:t> </a:t>
            </a:r>
            <a:r>
              <a:rPr lang="en-US" i="1" dirty="0" err="1"/>
              <a:t>bakal</a:t>
            </a:r>
            <a:r>
              <a:rPr lang="en-US" i="1" dirty="0"/>
              <a:t> </a:t>
            </a:r>
            <a:r>
              <a:rPr lang="en-US" dirty="0" err="1"/>
              <a:t>desa</a:t>
            </a:r>
            <a:r>
              <a:rPr lang="en-US" dirty="0"/>
              <a:t> </a:t>
            </a:r>
            <a:r>
              <a:rPr lang="en-US" dirty="0" err="1"/>
              <a:t>dengan</a:t>
            </a:r>
            <a:r>
              <a:rPr lang="en-US" dirty="0"/>
              <a:t> </a:t>
            </a:r>
            <a:r>
              <a:rPr lang="en-US" dirty="0" err="1"/>
              <a:t>menanamkan</a:t>
            </a:r>
            <a:r>
              <a:rPr lang="en-US" dirty="0"/>
              <a:t> </a:t>
            </a:r>
            <a:r>
              <a:rPr lang="en-US" dirty="0" err="1"/>
              <a:t>mata</a:t>
            </a:r>
            <a:r>
              <a:rPr lang="en-US" dirty="0"/>
              <a:t> </a:t>
            </a:r>
            <a:r>
              <a:rPr lang="en-US" dirty="0" err="1"/>
              <a:t>uang</a:t>
            </a:r>
            <a:r>
              <a:rPr lang="en-US" dirty="0"/>
              <a:t> </a:t>
            </a:r>
            <a:r>
              <a:rPr lang="en-US" dirty="0" err="1"/>
              <a:t>logam</a:t>
            </a:r>
            <a:r>
              <a:rPr lang="en-US" dirty="0"/>
              <a:t> di </a:t>
            </a:r>
            <a:r>
              <a:rPr lang="en-US" dirty="0" err="1"/>
              <a:t>tempat</a:t>
            </a:r>
            <a:r>
              <a:rPr lang="en-US" dirty="0"/>
              <a:t> </a:t>
            </a:r>
            <a:r>
              <a:rPr lang="en-US" dirty="0" err="1"/>
              <a:t>makam</a:t>
            </a:r>
            <a:r>
              <a:rPr lang="en-US" dirty="0"/>
              <a:t> </a:t>
            </a:r>
            <a:r>
              <a:rPr lang="en-US" dirty="0" err="1"/>
              <a:t>cikal</a:t>
            </a:r>
            <a:r>
              <a:rPr lang="en-US" dirty="0"/>
              <a:t> </a:t>
            </a:r>
            <a:r>
              <a:rPr lang="en-US" dirty="0" err="1"/>
              <a:t>bakal</a:t>
            </a:r>
            <a:r>
              <a:rPr lang="en-US" dirty="0"/>
              <a:t>. </a:t>
            </a:r>
          </a:p>
          <a:p>
            <a:pPr algn="just"/>
            <a:r>
              <a:rPr lang="en-US" dirty="0" err="1"/>
              <a:t>Mempersiapkan</a:t>
            </a:r>
            <a:r>
              <a:rPr lang="en-US" dirty="0"/>
              <a:t> </a:t>
            </a:r>
            <a:r>
              <a:rPr lang="en-US" i="1" dirty="0" err="1"/>
              <a:t>tlisik</a:t>
            </a:r>
            <a:r>
              <a:rPr lang="en-US" i="1" dirty="0"/>
              <a:t> </a:t>
            </a:r>
            <a:r>
              <a:rPr lang="en-US" dirty="0"/>
              <a:t>(</a:t>
            </a:r>
            <a:r>
              <a:rPr lang="en-US" dirty="0" err="1"/>
              <a:t>papan</a:t>
            </a:r>
            <a:r>
              <a:rPr lang="en-US" dirty="0"/>
              <a:t> </a:t>
            </a:r>
            <a:r>
              <a:rPr lang="en-US" dirty="0" err="1"/>
              <a:t>kayu</a:t>
            </a:r>
            <a:r>
              <a:rPr lang="en-US" dirty="0"/>
              <a:t> yang </a:t>
            </a:r>
            <a:r>
              <a:rPr lang="en-US" dirty="0" err="1"/>
              <a:t>akan</a:t>
            </a:r>
            <a:r>
              <a:rPr lang="en-US" dirty="0"/>
              <a:t> </a:t>
            </a:r>
            <a:r>
              <a:rPr lang="en-US" dirty="0" err="1"/>
              <a:t>dipasang</a:t>
            </a:r>
            <a:r>
              <a:rPr lang="en-US" dirty="0"/>
              <a:t> </a:t>
            </a:r>
            <a:r>
              <a:rPr lang="en-US" dirty="0" err="1"/>
              <a:t>sebagai</a:t>
            </a:r>
            <a:r>
              <a:rPr lang="en-US" dirty="0"/>
              <a:t> </a:t>
            </a:r>
            <a:r>
              <a:rPr lang="en-US" dirty="0" err="1"/>
              <a:t>penutup</a:t>
            </a:r>
            <a:r>
              <a:rPr lang="en-US" dirty="0"/>
              <a:t> </a:t>
            </a:r>
            <a:r>
              <a:rPr lang="en-US" dirty="0" err="1"/>
              <a:t>mayat</a:t>
            </a:r>
            <a:r>
              <a:rPr lang="en-US" dirty="0"/>
              <a:t> </a:t>
            </a:r>
            <a:r>
              <a:rPr lang="en-US" dirty="0" err="1"/>
              <a:t>sebelum</a:t>
            </a:r>
            <a:r>
              <a:rPr lang="en-US" dirty="0"/>
              <a:t> </a:t>
            </a:r>
            <a:r>
              <a:rPr lang="en-US" dirty="0" err="1"/>
              <a:t>ditimbuni</a:t>
            </a:r>
            <a:r>
              <a:rPr lang="en-US" dirty="0"/>
              <a:t> </a:t>
            </a:r>
            <a:r>
              <a:rPr lang="en-US" dirty="0" err="1"/>
              <a:t>tanah</a:t>
            </a:r>
            <a:r>
              <a:rPr lang="en-US" dirty="0"/>
              <a:t>), </a:t>
            </a:r>
            <a:r>
              <a:rPr lang="en-US" dirty="0" err="1"/>
              <a:t>nisan</a:t>
            </a:r>
            <a:r>
              <a:rPr lang="en-US" dirty="0"/>
              <a:t> </a:t>
            </a:r>
            <a:r>
              <a:rPr lang="en-US" dirty="0" err="1"/>
              <a:t>atau</a:t>
            </a:r>
            <a:r>
              <a:rPr lang="en-US" dirty="0"/>
              <a:t> </a:t>
            </a:r>
            <a:r>
              <a:rPr lang="en-US" i="1" dirty="0" err="1"/>
              <a:t>maesan</a:t>
            </a:r>
            <a:r>
              <a:rPr lang="en-US" i="1" dirty="0"/>
              <a:t>, </a:t>
            </a:r>
            <a:r>
              <a:rPr lang="en-US" i="1" dirty="0" err="1"/>
              <a:t>keranda</a:t>
            </a:r>
            <a:endParaRPr lang="en-US" i="1" dirty="0"/>
          </a:p>
          <a:p>
            <a:pPr algn="just"/>
            <a:r>
              <a:rPr lang="en-US" dirty="0"/>
              <a:t>Para </a:t>
            </a:r>
            <a:r>
              <a:rPr lang="en-US" dirty="0" err="1"/>
              <a:t>perempuan</a:t>
            </a:r>
            <a:r>
              <a:rPr lang="en-US" dirty="0"/>
              <a:t> yang </a:t>
            </a:r>
            <a:r>
              <a:rPr lang="en-US" dirty="0" err="1"/>
              <a:t>mempersiapkan</a:t>
            </a:r>
            <a:r>
              <a:rPr lang="en-US" dirty="0"/>
              <a:t> </a:t>
            </a:r>
            <a:r>
              <a:rPr lang="en-US" dirty="0" err="1"/>
              <a:t>Selain</a:t>
            </a:r>
            <a:r>
              <a:rPr lang="en-US" dirty="0"/>
              <a:t> </a:t>
            </a:r>
            <a:r>
              <a:rPr lang="en-US" dirty="0" err="1"/>
              <a:t>itu</a:t>
            </a:r>
            <a:r>
              <a:rPr lang="en-US" dirty="0"/>
              <a:t> </a:t>
            </a:r>
            <a:r>
              <a:rPr lang="en-US" dirty="0" err="1"/>
              <a:t>juga</a:t>
            </a:r>
            <a:r>
              <a:rPr lang="en-US" dirty="0"/>
              <a:t> </a:t>
            </a:r>
            <a:r>
              <a:rPr lang="en-US" dirty="0" err="1"/>
              <a:t>mereka</a:t>
            </a:r>
            <a:r>
              <a:rPr lang="en-US" dirty="0"/>
              <a:t> </a:t>
            </a:r>
            <a:r>
              <a:rPr lang="en-US" dirty="0" err="1"/>
              <a:t>akan</a:t>
            </a:r>
            <a:r>
              <a:rPr lang="en-US" dirty="0"/>
              <a:t> </a:t>
            </a:r>
            <a:r>
              <a:rPr lang="en-US" dirty="0" err="1"/>
              <a:t>mempersiapkan</a:t>
            </a:r>
            <a:r>
              <a:rPr lang="en-US" dirty="0"/>
              <a:t> </a:t>
            </a:r>
            <a:r>
              <a:rPr lang="en-US" dirty="0" err="1"/>
              <a:t>bunga</a:t>
            </a:r>
            <a:r>
              <a:rPr lang="en-US" dirty="0"/>
              <a:t> </a:t>
            </a:r>
            <a:r>
              <a:rPr lang="en-US" dirty="0" err="1"/>
              <a:t>setaman</a:t>
            </a:r>
            <a:r>
              <a:rPr lang="en-US" dirty="0"/>
              <a:t> </a:t>
            </a:r>
            <a:r>
              <a:rPr lang="en-US" dirty="0" err="1"/>
              <a:t>dan</a:t>
            </a:r>
            <a:r>
              <a:rPr lang="en-US" dirty="0"/>
              <a:t> </a:t>
            </a:r>
            <a:r>
              <a:rPr lang="en-US" dirty="0" err="1"/>
              <a:t>merangkai</a:t>
            </a:r>
            <a:r>
              <a:rPr lang="en-US" dirty="0"/>
              <a:t> </a:t>
            </a:r>
            <a:r>
              <a:rPr lang="en-US" dirty="0" err="1"/>
              <a:t>bunga</a:t>
            </a:r>
            <a:r>
              <a:rPr lang="en-US" dirty="0"/>
              <a:t> </a:t>
            </a:r>
            <a:r>
              <a:rPr lang="en-US" dirty="0" err="1"/>
              <a:t>atau</a:t>
            </a:r>
            <a:r>
              <a:rPr lang="en-US" dirty="0"/>
              <a:t> </a:t>
            </a:r>
            <a:r>
              <a:rPr lang="en-US" i="1" dirty="0" err="1"/>
              <a:t>ngronce</a:t>
            </a:r>
            <a:r>
              <a:rPr lang="en-US" dirty="0"/>
              <a:t> </a:t>
            </a:r>
            <a:r>
              <a:rPr lang="en-US" dirty="0" err="1"/>
              <a:t>untuk</a:t>
            </a:r>
            <a:r>
              <a:rPr lang="en-US" dirty="0"/>
              <a:t> </a:t>
            </a:r>
            <a:r>
              <a:rPr lang="en-US" dirty="0" err="1"/>
              <a:t>penghias</a:t>
            </a:r>
            <a:r>
              <a:rPr lang="en-US" dirty="0"/>
              <a:t> </a:t>
            </a:r>
            <a:r>
              <a:rPr lang="en-US" dirty="0" err="1"/>
              <a:t>keranda</a:t>
            </a:r>
            <a:r>
              <a:rPr lang="en-US" dirty="0"/>
              <a:t> </a:t>
            </a:r>
            <a:r>
              <a:rPr lang="en-US" dirty="0" err="1"/>
              <a:t>dan</a:t>
            </a:r>
            <a:r>
              <a:rPr lang="en-US" dirty="0"/>
              <a:t> </a:t>
            </a:r>
            <a:r>
              <a:rPr lang="en-US" dirty="0" err="1"/>
              <a:t>bunga</a:t>
            </a:r>
            <a:r>
              <a:rPr lang="en-US" dirty="0"/>
              <a:t> </a:t>
            </a:r>
            <a:r>
              <a:rPr lang="en-US" dirty="0" err="1"/>
              <a:t>sawur</a:t>
            </a:r>
            <a:r>
              <a:rPr lang="en-US" dirty="0"/>
              <a:t>, </a:t>
            </a:r>
            <a:r>
              <a:rPr lang="en-US" dirty="0" err="1"/>
              <a:t>membuat</a:t>
            </a:r>
            <a:r>
              <a:rPr lang="en-US" dirty="0"/>
              <a:t> </a:t>
            </a:r>
            <a:r>
              <a:rPr lang="en-US" dirty="0" err="1"/>
              <a:t>ramuan</a:t>
            </a:r>
            <a:r>
              <a:rPr lang="en-US" dirty="0"/>
              <a:t> </a:t>
            </a:r>
            <a:r>
              <a:rPr lang="en-US" dirty="0" err="1"/>
              <a:t>untuk</a:t>
            </a:r>
            <a:r>
              <a:rPr lang="en-US" dirty="0"/>
              <a:t> </a:t>
            </a:r>
            <a:r>
              <a:rPr lang="en-US" i="1" dirty="0" err="1"/>
              <a:t>keramasan</a:t>
            </a:r>
            <a:r>
              <a:rPr lang="en-US" i="1" dirty="0"/>
              <a:t> </a:t>
            </a:r>
            <a:r>
              <a:rPr lang="en-US" dirty="0" err="1"/>
              <a:t>rambut</a:t>
            </a:r>
            <a:r>
              <a:rPr lang="en-US" dirty="0"/>
              <a:t> </a:t>
            </a:r>
            <a:r>
              <a:rPr lang="en-US" dirty="0" err="1"/>
              <a:t>jenazah</a:t>
            </a:r>
            <a:endParaRPr lang="en-US" dirty="0"/>
          </a:p>
          <a:p>
            <a:pPr algn="just"/>
            <a:endParaRPr lang="en-US" dirty="0"/>
          </a:p>
          <a:p>
            <a:pPr algn="just"/>
            <a:endParaRPr lang="en-US" dirty="0"/>
          </a:p>
        </p:txBody>
      </p:sp>
    </p:spTree>
    <p:extLst>
      <p:ext uri="{BB962C8B-B14F-4D97-AF65-F5344CB8AC3E}">
        <p14:creationId xmlns:p14="http://schemas.microsoft.com/office/powerpoint/2010/main" val="1945664843"/>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4471"/>
            <a:ext cx="10515600" cy="6042492"/>
          </a:xfrm>
        </p:spPr>
        <p:txBody>
          <a:bodyPr/>
          <a:lstStyle/>
          <a:p>
            <a:pPr marL="0" lvl="0" indent="0">
              <a:buNone/>
            </a:pPr>
            <a:r>
              <a:rPr lang="en-US" b="1" dirty="0"/>
              <a:t>2. </a:t>
            </a:r>
            <a:r>
              <a:rPr lang="en-US" b="1" dirty="0" err="1"/>
              <a:t>Memandikan</a:t>
            </a:r>
            <a:r>
              <a:rPr lang="en-US" b="1" dirty="0"/>
              <a:t> </a:t>
            </a:r>
            <a:r>
              <a:rPr lang="en-US" b="1" dirty="0" err="1"/>
              <a:t>jenazah</a:t>
            </a:r>
            <a:endParaRPr lang="en-US" b="1" dirty="0"/>
          </a:p>
        </p:txBody>
      </p:sp>
      <p:sp>
        <p:nvSpPr>
          <p:cNvPr id="3" name="Title 2"/>
          <p:cNvSpPr>
            <a:spLocks noGrp="1"/>
          </p:cNvSpPr>
          <p:nvPr>
            <p:ph type="title"/>
          </p:nvPr>
        </p:nvSpPr>
        <p:spPr>
          <a:xfrm>
            <a:off x="0" y="684396"/>
            <a:ext cx="8215952" cy="5320619"/>
          </a:xfrm>
        </p:spPr>
        <p:txBody>
          <a:bodyPr>
            <a:noAutofit/>
          </a:bodyPr>
          <a:lstStyle/>
          <a:p>
            <a:r>
              <a:rPr lang="en-US" sz="2400" dirty="0">
                <a:latin typeface="+mn-lt"/>
              </a:rPr>
              <a:t>Proses </a:t>
            </a:r>
            <a:r>
              <a:rPr lang="en-US" sz="2400" dirty="0" err="1">
                <a:latin typeface="+mn-lt"/>
              </a:rPr>
              <a:t>memandikan</a:t>
            </a:r>
            <a:r>
              <a:rPr lang="en-US" sz="2400" dirty="0">
                <a:latin typeface="+mn-lt"/>
              </a:rPr>
              <a:t> </a:t>
            </a:r>
            <a:r>
              <a:rPr lang="en-US" sz="2400" dirty="0" err="1">
                <a:latin typeface="+mn-lt"/>
              </a:rPr>
              <a:t>jenazah</a:t>
            </a:r>
            <a:r>
              <a:rPr lang="en-US" sz="2400" dirty="0">
                <a:latin typeface="+mn-lt"/>
              </a:rPr>
              <a:t> </a:t>
            </a:r>
            <a:r>
              <a:rPr lang="en-US" sz="2400" dirty="0" err="1">
                <a:latin typeface="+mn-lt"/>
              </a:rPr>
              <a:t>sebagai</a:t>
            </a:r>
            <a:r>
              <a:rPr lang="en-US" sz="2400" dirty="0">
                <a:latin typeface="+mn-lt"/>
              </a:rPr>
              <a:t> </a:t>
            </a:r>
            <a:r>
              <a:rPr lang="en-US" sz="2400" dirty="0" err="1">
                <a:latin typeface="+mn-lt"/>
              </a:rPr>
              <a:t>berikut</a:t>
            </a:r>
            <a:r>
              <a:rPr lang="en-US" sz="2400" dirty="0">
                <a:latin typeface="+mn-lt"/>
              </a:rPr>
              <a:t>:</a:t>
            </a:r>
            <a:br>
              <a:rPr lang="en-US" sz="2400" dirty="0">
                <a:latin typeface="+mn-lt"/>
              </a:rPr>
            </a:br>
            <a:r>
              <a:rPr lang="en-US" sz="2400" dirty="0">
                <a:latin typeface="+mn-lt"/>
              </a:rPr>
              <a:t/>
            </a:r>
            <a:br>
              <a:rPr lang="en-US" sz="2400" dirty="0">
                <a:latin typeface="+mn-lt"/>
              </a:rPr>
            </a:br>
            <a:r>
              <a:rPr lang="en-US" sz="2400" dirty="0">
                <a:latin typeface="+mn-lt"/>
              </a:rPr>
              <a:t>1. </a:t>
            </a:r>
            <a:r>
              <a:rPr lang="en-US" sz="2400" dirty="0" err="1">
                <a:latin typeface="+mn-lt"/>
              </a:rPr>
              <a:t>Jenazah</a:t>
            </a:r>
            <a:r>
              <a:rPr lang="en-US" sz="2400" dirty="0">
                <a:latin typeface="+mn-lt"/>
              </a:rPr>
              <a:t> </a:t>
            </a:r>
            <a:r>
              <a:rPr lang="en-US" sz="2400" dirty="0" err="1">
                <a:latin typeface="+mn-lt"/>
              </a:rPr>
              <a:t>diangkat</a:t>
            </a:r>
            <a:r>
              <a:rPr lang="en-US" sz="2400" dirty="0">
                <a:latin typeface="+mn-lt"/>
              </a:rPr>
              <a:t> </a:t>
            </a:r>
            <a:r>
              <a:rPr lang="en-US" sz="2400" dirty="0" err="1">
                <a:latin typeface="+mn-lt"/>
              </a:rPr>
              <a:t>oleh</a:t>
            </a:r>
            <a:r>
              <a:rPr lang="en-US" sz="2400" dirty="0">
                <a:latin typeface="+mn-lt"/>
              </a:rPr>
              <a:t> </a:t>
            </a:r>
            <a:r>
              <a:rPr lang="en-US" sz="2400" dirty="0" err="1">
                <a:latin typeface="+mn-lt"/>
              </a:rPr>
              <a:t>tiga</a:t>
            </a:r>
            <a:r>
              <a:rPr lang="en-US" sz="2400" dirty="0">
                <a:latin typeface="+mn-lt"/>
              </a:rPr>
              <a:t> orang (</a:t>
            </a:r>
            <a:r>
              <a:rPr lang="en-US" sz="2400" dirty="0" err="1">
                <a:latin typeface="+mn-lt"/>
              </a:rPr>
              <a:t>anak</a:t>
            </a:r>
            <a:r>
              <a:rPr lang="en-US" sz="2400" dirty="0">
                <a:latin typeface="+mn-lt"/>
              </a:rPr>
              <a:t> </a:t>
            </a:r>
            <a:r>
              <a:rPr lang="en-US" sz="2400" dirty="0" err="1">
                <a:latin typeface="+mn-lt"/>
              </a:rPr>
              <a:t>cucu</a:t>
            </a:r>
            <a:r>
              <a:rPr lang="en-US" sz="2400" dirty="0">
                <a:latin typeface="+mn-lt"/>
              </a:rPr>
              <a:t>) </a:t>
            </a:r>
            <a:r>
              <a:rPr lang="en-US" sz="2400" dirty="0" err="1">
                <a:latin typeface="+mn-lt"/>
              </a:rPr>
              <a:t>jika</a:t>
            </a:r>
            <a:r>
              <a:rPr lang="en-US" sz="2400" dirty="0">
                <a:latin typeface="+mn-lt"/>
              </a:rPr>
              <a:t> </a:t>
            </a:r>
            <a:r>
              <a:rPr lang="en-US" sz="2400" dirty="0" err="1">
                <a:latin typeface="+mn-lt"/>
              </a:rPr>
              <a:t>tidak</a:t>
            </a:r>
            <a:r>
              <a:rPr lang="en-US" sz="2400" dirty="0">
                <a:latin typeface="+mn-lt"/>
              </a:rPr>
              <a:t> </a:t>
            </a:r>
            <a:r>
              <a:rPr lang="en-US" sz="2400" dirty="0" err="1">
                <a:latin typeface="+mn-lt"/>
              </a:rPr>
              <a:t>kuat</a:t>
            </a:r>
            <a:r>
              <a:rPr lang="en-US" sz="2400" dirty="0">
                <a:latin typeface="+mn-lt"/>
              </a:rPr>
              <a:t> </a:t>
            </a:r>
            <a:r>
              <a:rPr lang="en-US" sz="2400" dirty="0" err="1">
                <a:latin typeface="+mn-lt"/>
              </a:rPr>
              <a:t>diperbolehkan</a:t>
            </a:r>
            <a:r>
              <a:rPr lang="en-US" sz="2400" dirty="0">
                <a:latin typeface="+mn-lt"/>
              </a:rPr>
              <a:t> lima orang </a:t>
            </a:r>
            <a:r>
              <a:rPr lang="en-US" sz="2400" dirty="0" err="1">
                <a:latin typeface="+mn-lt"/>
              </a:rPr>
              <a:t>asal</a:t>
            </a:r>
            <a:r>
              <a:rPr lang="en-US" sz="2400" dirty="0">
                <a:latin typeface="+mn-lt"/>
              </a:rPr>
              <a:t> </a:t>
            </a:r>
            <a:r>
              <a:rPr lang="en-US" sz="2400" dirty="0" err="1">
                <a:latin typeface="+mn-lt"/>
              </a:rPr>
              <a:t>jumlahnya</a:t>
            </a:r>
            <a:r>
              <a:rPr lang="en-US" sz="2400" dirty="0">
                <a:latin typeface="+mn-lt"/>
              </a:rPr>
              <a:t> </a:t>
            </a:r>
            <a:r>
              <a:rPr lang="en-US" sz="2400" dirty="0" err="1">
                <a:latin typeface="+mn-lt"/>
              </a:rPr>
              <a:t>ganjil</a:t>
            </a:r>
            <a:r>
              <a:rPr lang="en-US" sz="2400" dirty="0">
                <a:latin typeface="+mn-lt"/>
              </a:rPr>
              <a:t>. </a:t>
            </a:r>
            <a:br>
              <a:rPr lang="en-US" sz="2400" dirty="0">
                <a:latin typeface="+mn-lt"/>
              </a:rPr>
            </a:br>
            <a:r>
              <a:rPr lang="en-US" sz="2400" dirty="0">
                <a:latin typeface="+mn-lt"/>
              </a:rPr>
              <a:t/>
            </a:r>
            <a:br>
              <a:rPr lang="en-US" sz="2400" dirty="0">
                <a:latin typeface="+mn-lt"/>
              </a:rPr>
            </a:br>
            <a:r>
              <a:rPr lang="en-US" sz="2400" dirty="0">
                <a:latin typeface="+mn-lt"/>
              </a:rPr>
              <a:t>2. </a:t>
            </a:r>
            <a:r>
              <a:rPr lang="en-US" sz="2400" dirty="0" err="1">
                <a:latin typeface="+mn-lt"/>
              </a:rPr>
              <a:t>Baju</a:t>
            </a:r>
            <a:r>
              <a:rPr lang="en-US" sz="2400" dirty="0">
                <a:latin typeface="+mn-lt"/>
              </a:rPr>
              <a:t> </a:t>
            </a:r>
            <a:r>
              <a:rPr lang="en-US" sz="2400" dirty="0" err="1">
                <a:latin typeface="+mn-lt"/>
              </a:rPr>
              <a:t>atau</a:t>
            </a:r>
            <a:r>
              <a:rPr lang="en-US" sz="2400" dirty="0">
                <a:latin typeface="+mn-lt"/>
              </a:rPr>
              <a:t> </a:t>
            </a:r>
            <a:r>
              <a:rPr lang="en-US" sz="2400" dirty="0" err="1">
                <a:latin typeface="+mn-lt"/>
              </a:rPr>
              <a:t>penutup</a:t>
            </a:r>
            <a:r>
              <a:rPr lang="en-US" sz="2400" dirty="0">
                <a:latin typeface="+mn-lt"/>
              </a:rPr>
              <a:t> </a:t>
            </a:r>
            <a:r>
              <a:rPr lang="en-US" sz="2400" dirty="0" err="1">
                <a:latin typeface="+mn-lt"/>
              </a:rPr>
              <a:t>jenazah</a:t>
            </a:r>
            <a:r>
              <a:rPr lang="en-US" sz="2400" dirty="0">
                <a:latin typeface="+mn-lt"/>
              </a:rPr>
              <a:t> </a:t>
            </a:r>
            <a:r>
              <a:rPr lang="en-US" sz="2400" dirty="0" err="1">
                <a:latin typeface="+mn-lt"/>
              </a:rPr>
              <a:t>dilepas</a:t>
            </a:r>
            <a:r>
              <a:rPr lang="en-US" sz="2400" dirty="0">
                <a:latin typeface="+mn-lt"/>
              </a:rPr>
              <a:t>, </a:t>
            </a:r>
            <a:r>
              <a:rPr lang="en-US" sz="2400" dirty="0" err="1">
                <a:latin typeface="+mn-lt"/>
              </a:rPr>
              <a:t>pengguntingan</a:t>
            </a:r>
            <a:r>
              <a:rPr lang="en-US" sz="2400" dirty="0">
                <a:latin typeface="+mn-lt"/>
              </a:rPr>
              <a:t> </a:t>
            </a:r>
            <a:r>
              <a:rPr lang="en-US" sz="2400" dirty="0" err="1">
                <a:latin typeface="+mn-lt"/>
              </a:rPr>
              <a:t>diperbolehkan</a:t>
            </a:r>
            <a:r>
              <a:rPr lang="en-US" sz="2400" dirty="0">
                <a:latin typeface="+mn-lt"/>
              </a:rPr>
              <a:t> </a:t>
            </a:r>
            <a:r>
              <a:rPr lang="en-US" sz="2400" dirty="0" err="1">
                <a:latin typeface="+mn-lt"/>
              </a:rPr>
              <a:t>untuk</a:t>
            </a:r>
            <a:r>
              <a:rPr lang="en-US" sz="2400" dirty="0">
                <a:latin typeface="+mn-lt"/>
              </a:rPr>
              <a:t> </a:t>
            </a:r>
            <a:r>
              <a:rPr lang="en-US" sz="2400" dirty="0" err="1">
                <a:latin typeface="+mn-lt"/>
              </a:rPr>
              <a:t>memudahkan</a:t>
            </a:r>
            <a:r>
              <a:rPr lang="en-US" sz="2400" dirty="0">
                <a:latin typeface="+mn-lt"/>
              </a:rPr>
              <a:t> </a:t>
            </a:r>
            <a:r>
              <a:rPr lang="en-US" sz="2400" dirty="0" err="1">
                <a:latin typeface="+mn-lt"/>
              </a:rPr>
              <a:t>melepas</a:t>
            </a:r>
            <a:r>
              <a:rPr lang="en-US" sz="2400" dirty="0">
                <a:latin typeface="+mn-lt"/>
              </a:rPr>
              <a:t> </a:t>
            </a:r>
            <a:r>
              <a:rPr lang="en-US" sz="2400" dirty="0" err="1">
                <a:latin typeface="+mn-lt"/>
              </a:rPr>
              <a:t>baju</a:t>
            </a:r>
            <a:r>
              <a:rPr lang="en-US" sz="2400" dirty="0">
                <a:latin typeface="+mn-lt"/>
              </a:rPr>
              <a:t> </a:t>
            </a:r>
            <a:r>
              <a:rPr lang="en-US" sz="2400" dirty="0" err="1">
                <a:latin typeface="+mn-lt"/>
              </a:rPr>
              <a:t>tersebut</a:t>
            </a:r>
            <a:r>
              <a:rPr lang="en-US" sz="2400" dirty="0">
                <a:latin typeface="+mn-lt"/>
              </a:rPr>
              <a:t>. </a:t>
            </a:r>
            <a:br>
              <a:rPr lang="en-US" sz="2400" dirty="0">
                <a:latin typeface="+mn-lt"/>
              </a:rPr>
            </a:br>
            <a:r>
              <a:rPr lang="en-US" sz="2400" dirty="0">
                <a:latin typeface="+mn-lt"/>
              </a:rPr>
              <a:t/>
            </a:r>
            <a:br>
              <a:rPr lang="en-US" sz="2400" dirty="0">
                <a:latin typeface="+mn-lt"/>
              </a:rPr>
            </a:br>
            <a:r>
              <a:rPr lang="en-US" sz="2400" dirty="0">
                <a:latin typeface="+mn-lt"/>
              </a:rPr>
              <a:t>3. </a:t>
            </a:r>
            <a:r>
              <a:rPr lang="en-US" sz="2400" dirty="0" err="1">
                <a:latin typeface="+mn-lt"/>
              </a:rPr>
              <a:t>Pemandian</a:t>
            </a:r>
            <a:r>
              <a:rPr lang="en-US" sz="2400" dirty="0">
                <a:latin typeface="+mn-lt"/>
              </a:rPr>
              <a:t> </a:t>
            </a:r>
            <a:r>
              <a:rPr lang="en-US" sz="2400" dirty="0" err="1">
                <a:latin typeface="+mn-lt"/>
              </a:rPr>
              <a:t>dimulai</a:t>
            </a:r>
            <a:r>
              <a:rPr lang="en-US" sz="2400" dirty="0">
                <a:latin typeface="+mn-lt"/>
              </a:rPr>
              <a:t> </a:t>
            </a:r>
            <a:r>
              <a:rPr lang="en-US" sz="2400" dirty="0" err="1">
                <a:latin typeface="+mn-lt"/>
              </a:rPr>
              <a:t>dari</a:t>
            </a:r>
            <a:r>
              <a:rPr lang="en-US" sz="2400" dirty="0">
                <a:latin typeface="+mn-lt"/>
              </a:rPr>
              <a:t> </a:t>
            </a:r>
            <a:r>
              <a:rPr lang="en-US" sz="2400" dirty="0" err="1">
                <a:latin typeface="+mn-lt"/>
              </a:rPr>
              <a:t>rambut</a:t>
            </a:r>
            <a:r>
              <a:rPr lang="en-US" sz="2400" dirty="0">
                <a:latin typeface="+mn-lt"/>
              </a:rPr>
              <a:t> </a:t>
            </a:r>
            <a:r>
              <a:rPr lang="en-US" sz="2400" dirty="0" err="1">
                <a:latin typeface="+mn-lt"/>
              </a:rPr>
              <a:t>menggunaakan</a:t>
            </a:r>
            <a:r>
              <a:rPr lang="en-US" sz="2400" dirty="0">
                <a:latin typeface="+mn-lt"/>
              </a:rPr>
              <a:t> </a:t>
            </a:r>
            <a:r>
              <a:rPr lang="en-US" sz="2400" i="1" dirty="0" err="1">
                <a:latin typeface="+mn-lt"/>
              </a:rPr>
              <a:t>landha</a:t>
            </a:r>
            <a:r>
              <a:rPr lang="en-US" sz="2400" i="1" dirty="0">
                <a:latin typeface="+mn-lt"/>
              </a:rPr>
              <a:t> </a:t>
            </a:r>
            <a:r>
              <a:rPr lang="en-US" sz="2400" i="1" dirty="0" err="1">
                <a:latin typeface="+mn-lt"/>
              </a:rPr>
              <a:t>merang</a:t>
            </a:r>
            <a:r>
              <a:rPr lang="en-US" sz="2400" dirty="0">
                <a:latin typeface="+mn-lt"/>
              </a:rPr>
              <a:t>, </a:t>
            </a:r>
            <a:r>
              <a:rPr lang="en-US" sz="2400" dirty="0" err="1">
                <a:latin typeface="+mn-lt"/>
              </a:rPr>
              <a:t>dipimpin</a:t>
            </a:r>
            <a:r>
              <a:rPr lang="en-US" sz="2400" dirty="0">
                <a:latin typeface="+mn-lt"/>
              </a:rPr>
              <a:t> </a:t>
            </a:r>
            <a:r>
              <a:rPr lang="en-US" sz="2400" dirty="0" err="1">
                <a:latin typeface="+mn-lt"/>
              </a:rPr>
              <a:t>oleh</a:t>
            </a:r>
            <a:r>
              <a:rPr lang="en-US" sz="2400" dirty="0">
                <a:latin typeface="+mn-lt"/>
              </a:rPr>
              <a:t> </a:t>
            </a:r>
            <a:r>
              <a:rPr lang="en-US" sz="2400" dirty="0" err="1">
                <a:latin typeface="+mn-lt"/>
              </a:rPr>
              <a:t>modin</a:t>
            </a:r>
            <a:r>
              <a:rPr lang="en-US" sz="2400" dirty="0">
                <a:latin typeface="+mn-lt"/>
              </a:rPr>
              <a:t> </a:t>
            </a:r>
            <a:r>
              <a:rPr lang="en-US" sz="2400" dirty="0" err="1">
                <a:latin typeface="+mn-lt"/>
              </a:rPr>
              <a:t>atau</a:t>
            </a:r>
            <a:r>
              <a:rPr lang="en-US" sz="2400" dirty="0">
                <a:latin typeface="+mn-lt"/>
              </a:rPr>
              <a:t> </a:t>
            </a:r>
            <a:r>
              <a:rPr lang="en-US" sz="2400" dirty="0" err="1">
                <a:latin typeface="+mn-lt"/>
              </a:rPr>
              <a:t>pemuka</a:t>
            </a:r>
            <a:r>
              <a:rPr lang="en-US" sz="2400" dirty="0">
                <a:latin typeface="+mn-lt"/>
              </a:rPr>
              <a:t> agama. </a:t>
            </a:r>
            <a:br>
              <a:rPr lang="en-US" sz="2400" dirty="0">
                <a:latin typeface="+mn-lt"/>
              </a:rPr>
            </a:br>
            <a:r>
              <a:rPr lang="en-US" sz="2400" dirty="0">
                <a:latin typeface="+mn-lt"/>
              </a:rPr>
              <a:t/>
            </a:r>
            <a:br>
              <a:rPr lang="en-US" sz="2400" dirty="0">
                <a:latin typeface="+mn-lt"/>
              </a:rPr>
            </a:br>
            <a:r>
              <a:rPr lang="en-US" sz="2400" dirty="0">
                <a:latin typeface="+mn-lt"/>
              </a:rPr>
              <a:t>4. </a:t>
            </a:r>
            <a:r>
              <a:rPr lang="en-US" sz="2400" dirty="0" err="1">
                <a:latin typeface="+mn-lt"/>
              </a:rPr>
              <a:t>Jenazah</a:t>
            </a:r>
            <a:r>
              <a:rPr lang="en-US" sz="2400" dirty="0">
                <a:latin typeface="+mn-lt"/>
              </a:rPr>
              <a:t> </a:t>
            </a:r>
            <a:r>
              <a:rPr lang="en-US" sz="2400" dirty="0" err="1">
                <a:latin typeface="+mn-lt"/>
              </a:rPr>
              <a:t>disiram</a:t>
            </a:r>
            <a:r>
              <a:rPr lang="en-US" sz="2400" dirty="0">
                <a:latin typeface="+mn-lt"/>
              </a:rPr>
              <a:t> </a:t>
            </a:r>
            <a:r>
              <a:rPr lang="en-US" sz="2400" dirty="0" err="1">
                <a:latin typeface="+mn-lt"/>
              </a:rPr>
              <a:t>dari</a:t>
            </a:r>
            <a:r>
              <a:rPr lang="en-US" sz="2400" dirty="0">
                <a:latin typeface="+mn-lt"/>
              </a:rPr>
              <a:t>  </a:t>
            </a:r>
            <a:r>
              <a:rPr lang="en-US" sz="2400" dirty="0" err="1">
                <a:latin typeface="+mn-lt"/>
              </a:rPr>
              <a:t>kepala</a:t>
            </a:r>
            <a:r>
              <a:rPr lang="en-US" sz="2400" dirty="0">
                <a:latin typeface="+mn-lt"/>
              </a:rPr>
              <a:t> </a:t>
            </a:r>
            <a:r>
              <a:rPr lang="en-US" sz="2400" dirty="0" err="1">
                <a:latin typeface="+mn-lt"/>
              </a:rPr>
              <a:t>hingga</a:t>
            </a:r>
            <a:r>
              <a:rPr lang="en-US" sz="2400" dirty="0">
                <a:latin typeface="+mn-lt"/>
              </a:rPr>
              <a:t> kaki </a:t>
            </a:r>
            <a:r>
              <a:rPr lang="en-US" sz="2400" dirty="0" err="1">
                <a:latin typeface="+mn-lt"/>
              </a:rPr>
              <a:t>sebanyak</a:t>
            </a:r>
            <a:r>
              <a:rPr lang="en-US" sz="2400" dirty="0">
                <a:latin typeface="+mn-lt"/>
              </a:rPr>
              <a:t> </a:t>
            </a:r>
            <a:r>
              <a:rPr lang="en-US" sz="2400" dirty="0" err="1">
                <a:latin typeface="+mn-lt"/>
              </a:rPr>
              <a:t>tiga</a:t>
            </a:r>
            <a:r>
              <a:rPr lang="en-US" sz="2400" dirty="0">
                <a:latin typeface="+mn-lt"/>
              </a:rPr>
              <a:t> kali </a:t>
            </a:r>
            <a:r>
              <a:rPr lang="en-US" sz="2400" dirty="0" err="1">
                <a:latin typeface="+mn-lt"/>
              </a:rPr>
              <a:t>guyuran</a:t>
            </a:r>
            <a:r>
              <a:rPr lang="en-US" sz="2400" dirty="0">
                <a:latin typeface="+mn-lt"/>
              </a:rPr>
              <a:t>. </a:t>
            </a:r>
            <a:r>
              <a:rPr lang="en-US" sz="2400" dirty="0" err="1">
                <a:latin typeface="+mn-lt"/>
              </a:rPr>
              <a:t>Baru</a:t>
            </a:r>
            <a:r>
              <a:rPr lang="en-US" sz="2400" dirty="0">
                <a:latin typeface="+mn-lt"/>
              </a:rPr>
              <a:t> </a:t>
            </a:r>
            <a:r>
              <a:rPr lang="en-US" sz="2400" dirty="0" err="1">
                <a:latin typeface="+mn-lt"/>
              </a:rPr>
              <a:t>dibersihkn</a:t>
            </a:r>
            <a:r>
              <a:rPr lang="en-US" sz="2400" dirty="0">
                <a:latin typeface="+mn-lt"/>
              </a:rPr>
              <a:t> </a:t>
            </a:r>
            <a:r>
              <a:rPr lang="en-US" sz="2400" dirty="0" err="1">
                <a:latin typeface="+mn-lt"/>
              </a:rPr>
              <a:t>dari</a:t>
            </a:r>
            <a:r>
              <a:rPr lang="en-US" sz="2400" dirty="0">
                <a:latin typeface="+mn-lt"/>
              </a:rPr>
              <a:t> </a:t>
            </a:r>
            <a:r>
              <a:rPr lang="en-US" sz="2400" dirty="0" err="1">
                <a:latin typeface="+mn-lt"/>
              </a:rPr>
              <a:t>noda</a:t>
            </a:r>
            <a:r>
              <a:rPr lang="en-US" sz="2400" dirty="0">
                <a:latin typeface="+mn-lt"/>
              </a:rPr>
              <a:t> </a:t>
            </a:r>
            <a:r>
              <a:rPr lang="en-US" sz="2400" dirty="0" err="1">
                <a:latin typeface="+mn-lt"/>
              </a:rPr>
              <a:t>menggunakan</a:t>
            </a:r>
            <a:r>
              <a:rPr lang="en-US" sz="2400" dirty="0">
                <a:latin typeface="+mn-lt"/>
              </a:rPr>
              <a:t> </a:t>
            </a:r>
            <a:r>
              <a:rPr lang="en-US" sz="2400" dirty="0" err="1">
                <a:latin typeface="+mn-lt"/>
              </a:rPr>
              <a:t>sabun</a:t>
            </a:r>
            <a:r>
              <a:rPr lang="en-US" sz="2400" dirty="0">
                <a:latin typeface="+mn-lt"/>
              </a:rPr>
              <a:t> </a:t>
            </a:r>
            <a:r>
              <a:rPr lang="en-US" sz="2400" dirty="0" err="1">
                <a:latin typeface="+mn-lt"/>
              </a:rPr>
              <a:t>dan</a:t>
            </a:r>
            <a:r>
              <a:rPr lang="en-US" sz="2400" dirty="0">
                <a:latin typeface="+mn-lt"/>
              </a:rPr>
              <a:t> </a:t>
            </a:r>
            <a:r>
              <a:rPr lang="en-US" sz="2400" dirty="0" err="1">
                <a:latin typeface="+mn-lt"/>
              </a:rPr>
              <a:t>dibilas</a:t>
            </a:r>
            <a:r>
              <a:rPr lang="en-US" sz="2400" dirty="0">
                <a:latin typeface="+mn-lt"/>
              </a:rPr>
              <a:t> </a:t>
            </a:r>
            <a:r>
              <a:rPr lang="en-US" sz="2400" dirty="0" err="1">
                <a:latin typeface="+mn-lt"/>
              </a:rPr>
              <a:t>hingga</a:t>
            </a:r>
            <a:r>
              <a:rPr lang="en-US" sz="2400" dirty="0">
                <a:latin typeface="+mn-lt"/>
              </a:rPr>
              <a:t> </a:t>
            </a:r>
            <a:r>
              <a:rPr lang="en-US" sz="2400" dirty="0" err="1">
                <a:latin typeface="+mn-lt"/>
              </a:rPr>
              <a:t>bersih</a:t>
            </a:r>
            <a:r>
              <a:rPr lang="en-US" sz="2400" dirty="0">
                <a:latin typeface="+mn-lt"/>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884" y="2947917"/>
            <a:ext cx="4167116" cy="3125337"/>
          </a:xfrm>
          <a:prstGeom prst="rect">
            <a:avLst/>
          </a:prstGeom>
        </p:spPr>
      </p:pic>
    </p:spTree>
    <p:extLst>
      <p:ext uri="{BB962C8B-B14F-4D97-AF65-F5344CB8AC3E}">
        <p14:creationId xmlns:p14="http://schemas.microsoft.com/office/powerpoint/2010/main" val="3896836151"/>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65125"/>
            <a:ext cx="10515600" cy="5811838"/>
          </a:xfrm>
        </p:spPr>
        <p:txBody>
          <a:bodyPr/>
          <a:lstStyle/>
          <a:p>
            <a:pPr marL="444500" lvl="0" indent="-444500" algn="just">
              <a:buNone/>
            </a:pPr>
            <a:r>
              <a:rPr lang="en-US" dirty="0"/>
              <a:t>5. </a:t>
            </a:r>
            <a:r>
              <a:rPr lang="en-US" dirty="0" err="1"/>
              <a:t>Jenazah</a:t>
            </a:r>
            <a:r>
              <a:rPr lang="en-US" dirty="0"/>
              <a:t> </a:t>
            </a:r>
            <a:r>
              <a:rPr lang="en-US" dirty="0" err="1"/>
              <a:t>disabun</a:t>
            </a:r>
            <a:r>
              <a:rPr lang="en-US" dirty="0"/>
              <a:t> </a:t>
            </a:r>
            <a:r>
              <a:rPr lang="en-US" dirty="0" err="1"/>
              <a:t>bagian</a:t>
            </a:r>
            <a:r>
              <a:rPr lang="en-US" dirty="0"/>
              <a:t> </a:t>
            </a:r>
            <a:r>
              <a:rPr lang="en-US" dirty="0" err="1"/>
              <a:t>atasnya</a:t>
            </a:r>
            <a:r>
              <a:rPr lang="en-US" dirty="0"/>
              <a:t>, </a:t>
            </a:r>
            <a:r>
              <a:rPr lang="en-US" dirty="0" err="1"/>
              <a:t>kemudian</a:t>
            </a:r>
            <a:r>
              <a:rPr lang="en-US" dirty="0"/>
              <a:t> </a:t>
            </a:r>
            <a:r>
              <a:rPr lang="en-US" dirty="0" err="1"/>
              <a:t>dimiringkan</a:t>
            </a:r>
            <a:r>
              <a:rPr lang="en-US" dirty="0"/>
              <a:t> </a:t>
            </a:r>
            <a:r>
              <a:rPr lang="en-US" dirty="0" err="1"/>
              <a:t>ke</a:t>
            </a:r>
            <a:r>
              <a:rPr lang="en-US" dirty="0"/>
              <a:t> </a:t>
            </a:r>
            <a:r>
              <a:rPr lang="en-US" dirty="0" err="1"/>
              <a:t>kiri</a:t>
            </a:r>
            <a:r>
              <a:rPr lang="en-US" dirty="0"/>
              <a:t>, </a:t>
            </a:r>
            <a:r>
              <a:rPr lang="en-US" dirty="0" err="1"/>
              <a:t>dibersihkan</a:t>
            </a:r>
            <a:r>
              <a:rPr lang="en-US" dirty="0"/>
              <a:t> </a:t>
            </a:r>
            <a:r>
              <a:rPr lang="en-US" dirty="0" err="1"/>
              <a:t>lagi</a:t>
            </a:r>
            <a:r>
              <a:rPr lang="en-US" dirty="0"/>
              <a:t>, </a:t>
            </a:r>
            <a:r>
              <a:rPr lang="en-US" dirty="0" err="1"/>
              <a:t>dimiringkan</a:t>
            </a:r>
            <a:r>
              <a:rPr lang="en-US" dirty="0"/>
              <a:t> </a:t>
            </a:r>
            <a:r>
              <a:rPr lang="en-US" dirty="0" err="1"/>
              <a:t>ke</a:t>
            </a:r>
            <a:r>
              <a:rPr lang="en-US" dirty="0"/>
              <a:t> </a:t>
            </a:r>
            <a:r>
              <a:rPr lang="en-US" dirty="0" err="1"/>
              <a:t>sebelah</a:t>
            </a:r>
            <a:r>
              <a:rPr lang="en-US" dirty="0"/>
              <a:t> </a:t>
            </a:r>
            <a:r>
              <a:rPr lang="en-US" dirty="0" err="1"/>
              <a:t>kanan</a:t>
            </a:r>
            <a:r>
              <a:rPr lang="en-US" dirty="0"/>
              <a:t> </a:t>
            </a:r>
            <a:r>
              <a:rPr lang="en-US" dirty="0" err="1"/>
              <a:t>ddan</a:t>
            </a:r>
            <a:r>
              <a:rPr lang="en-US" dirty="0"/>
              <a:t> </a:t>
            </a:r>
            <a:r>
              <a:rPr lang="en-US" dirty="0" err="1"/>
              <a:t>dibersihkn</a:t>
            </a:r>
            <a:r>
              <a:rPr lang="en-US" dirty="0"/>
              <a:t>, </a:t>
            </a:r>
            <a:r>
              <a:rPr lang="en-US" dirty="0" err="1"/>
              <a:t>kemudian</a:t>
            </a:r>
            <a:r>
              <a:rPr lang="en-US" dirty="0"/>
              <a:t> </a:t>
            </a:r>
            <a:r>
              <a:rPr lang="en-US" dirty="0" err="1"/>
              <a:t>ke</a:t>
            </a:r>
            <a:r>
              <a:rPr lang="en-US" dirty="0"/>
              <a:t> </a:t>
            </a:r>
            <a:r>
              <a:rPr lang="en-US" dirty="0" err="1"/>
              <a:t>posisi</a:t>
            </a:r>
            <a:r>
              <a:rPr lang="en-US" dirty="0"/>
              <a:t> </a:t>
            </a:r>
            <a:r>
              <a:rPr lang="en-US" dirty="0" err="1"/>
              <a:t>semula</a:t>
            </a:r>
            <a:r>
              <a:rPr lang="en-US" dirty="0"/>
              <a:t>. </a:t>
            </a:r>
          </a:p>
          <a:p>
            <a:pPr marL="444500" lvl="0" indent="-444500" algn="just">
              <a:buNone/>
            </a:pPr>
            <a:r>
              <a:rPr lang="en-US" dirty="0"/>
              <a:t>6. </a:t>
            </a:r>
            <a:r>
              <a:rPr lang="en-US" dirty="0" err="1"/>
              <a:t>Selesai</a:t>
            </a:r>
            <a:r>
              <a:rPr lang="en-US" dirty="0"/>
              <a:t> </a:t>
            </a:r>
            <a:r>
              <a:rPr lang="en-US" dirty="0" err="1"/>
              <a:t>dimandikan</a:t>
            </a:r>
            <a:r>
              <a:rPr lang="en-US" dirty="0"/>
              <a:t>, </a:t>
            </a:r>
            <a:r>
              <a:rPr lang="en-US" dirty="0" err="1"/>
              <a:t>jenazah</a:t>
            </a:r>
            <a:r>
              <a:rPr lang="en-US" dirty="0"/>
              <a:t> di “</a:t>
            </a:r>
            <a:r>
              <a:rPr lang="en-US" dirty="0" err="1"/>
              <a:t>wudukan</a:t>
            </a:r>
            <a:r>
              <a:rPr lang="en-US" dirty="0"/>
              <a:t>” </a:t>
            </a:r>
            <a:r>
              <a:rPr lang="en-US" dirty="0" err="1"/>
              <a:t>disucikan</a:t>
            </a:r>
            <a:r>
              <a:rPr lang="en-US" dirty="0"/>
              <a:t>  </a:t>
            </a:r>
            <a:r>
              <a:rPr lang="en-US" dirty="0" err="1"/>
              <a:t>dari</a:t>
            </a:r>
            <a:r>
              <a:rPr lang="en-US" dirty="0"/>
              <a:t> </a:t>
            </a:r>
            <a:r>
              <a:rPr lang="en-US" dirty="0" err="1"/>
              <a:t>hadas</a:t>
            </a:r>
            <a:r>
              <a:rPr lang="en-US" dirty="0"/>
              <a:t> </a:t>
            </a:r>
            <a:r>
              <a:rPr lang="en-US" dirty="0" err="1"/>
              <a:t>besar</a:t>
            </a:r>
            <a:r>
              <a:rPr lang="en-US" dirty="0"/>
              <a:t> </a:t>
            </a:r>
            <a:r>
              <a:rPr lang="en-US" dirty="0" err="1"/>
              <a:t>maupunn</a:t>
            </a:r>
            <a:r>
              <a:rPr lang="en-US" dirty="0"/>
              <a:t> </a:t>
            </a:r>
            <a:r>
              <a:rPr lang="en-US" dirty="0" err="1"/>
              <a:t>kecil</a:t>
            </a:r>
            <a:r>
              <a:rPr lang="en-US" dirty="0"/>
              <a:t>. </a:t>
            </a:r>
          </a:p>
          <a:p>
            <a:pPr marL="444500" lvl="0" indent="-444500" algn="just">
              <a:buNone/>
            </a:pPr>
            <a:r>
              <a:rPr lang="en-US" dirty="0"/>
              <a:t>7. </a:t>
            </a:r>
            <a:r>
              <a:rPr lang="en-US" dirty="0" err="1"/>
              <a:t>Jenazah</a:t>
            </a:r>
            <a:r>
              <a:rPr lang="en-US" dirty="0"/>
              <a:t> </a:t>
            </a:r>
            <a:r>
              <a:rPr lang="en-US" dirty="0" err="1"/>
              <a:t>didudukkan</a:t>
            </a:r>
            <a:r>
              <a:rPr lang="en-US" dirty="0"/>
              <a:t> agar </a:t>
            </a:r>
            <a:r>
              <a:rPr lang="en-US" dirty="0" err="1"/>
              <a:t>kotoran</a:t>
            </a:r>
            <a:r>
              <a:rPr lang="en-US" dirty="0"/>
              <a:t> </a:t>
            </a:r>
            <a:r>
              <a:rPr lang="en-US" dirty="0" err="1"/>
              <a:t>dalam</a:t>
            </a:r>
            <a:r>
              <a:rPr lang="en-US" dirty="0"/>
              <a:t> </a:t>
            </a:r>
            <a:r>
              <a:rPr lang="en-US" dirty="0" err="1"/>
              <a:t>perut</a:t>
            </a:r>
            <a:r>
              <a:rPr lang="en-US" dirty="0"/>
              <a:t> </a:t>
            </a:r>
            <a:r>
              <a:rPr lang="en-US" dirty="0" err="1"/>
              <a:t>keluar</a:t>
            </a:r>
            <a:r>
              <a:rPr lang="en-US" dirty="0"/>
              <a:t> </a:t>
            </a:r>
            <a:r>
              <a:rPr lang="en-US" dirty="0" err="1"/>
              <a:t>kemudian</a:t>
            </a:r>
            <a:r>
              <a:rPr lang="en-US" dirty="0"/>
              <a:t> </a:t>
            </a:r>
            <a:r>
              <a:rPr lang="en-US" dirty="0" err="1"/>
              <a:t>dibersihkan</a:t>
            </a:r>
            <a:r>
              <a:rPr lang="en-US" dirty="0"/>
              <a:t>. </a:t>
            </a:r>
            <a:r>
              <a:rPr lang="en-US" dirty="0" err="1"/>
              <a:t>Guyuran</a:t>
            </a:r>
            <a:r>
              <a:rPr lang="en-US" dirty="0"/>
              <a:t> </a:t>
            </a:r>
            <a:r>
              <a:rPr lang="en-US" dirty="0" err="1"/>
              <a:t>terakhir</a:t>
            </a:r>
            <a:r>
              <a:rPr lang="en-US" dirty="0"/>
              <a:t> </a:t>
            </a:r>
            <a:r>
              <a:rPr lang="en-US" dirty="0" err="1"/>
              <a:t>dilakukan</a:t>
            </a:r>
            <a:r>
              <a:rPr lang="en-US" dirty="0"/>
              <a:t> </a:t>
            </a:r>
            <a:r>
              <a:rPr lang="en-US" dirty="0" err="1"/>
              <a:t>oleh</a:t>
            </a:r>
            <a:r>
              <a:rPr lang="en-US" dirty="0"/>
              <a:t> </a:t>
            </a:r>
            <a:r>
              <a:rPr lang="en-US" dirty="0" err="1"/>
              <a:t>modin</a:t>
            </a:r>
            <a:r>
              <a:rPr lang="en-US" dirty="0"/>
              <a:t>/ </a:t>
            </a:r>
            <a:r>
              <a:rPr lang="en-US" dirty="0" err="1"/>
              <a:t>pemuka</a:t>
            </a:r>
            <a:r>
              <a:rPr lang="en-US" dirty="0"/>
              <a:t> agama </a:t>
            </a:r>
            <a:r>
              <a:rPr lang="en-US" dirty="0" err="1"/>
              <a:t>menggunaakan</a:t>
            </a:r>
            <a:r>
              <a:rPr lang="en-US" dirty="0"/>
              <a:t> air </a:t>
            </a:r>
            <a:r>
              <a:rPr lang="en-US" dirty="0" err="1"/>
              <a:t>kendi</a:t>
            </a:r>
            <a:r>
              <a:rPr lang="en-US" dirty="0"/>
              <a:t> </a:t>
            </a:r>
            <a:r>
              <a:rPr lang="en-US" dirty="0" err="1"/>
              <a:t>sebanyak</a:t>
            </a:r>
            <a:r>
              <a:rPr lang="en-US" dirty="0"/>
              <a:t> </a:t>
            </a:r>
            <a:r>
              <a:rPr lang="en-US" dirty="0" err="1"/>
              <a:t>tiga</a:t>
            </a:r>
            <a:r>
              <a:rPr lang="en-US" dirty="0"/>
              <a:t> kali </a:t>
            </a:r>
            <a:r>
              <a:rPr lang="en-US" dirty="0" err="1"/>
              <a:t>dari</a:t>
            </a:r>
            <a:r>
              <a:rPr lang="en-US" dirty="0"/>
              <a:t> </a:t>
            </a:r>
            <a:r>
              <a:rPr lang="en-US" dirty="0" err="1"/>
              <a:t>kepala</a:t>
            </a:r>
            <a:r>
              <a:rPr lang="en-US" dirty="0"/>
              <a:t> </a:t>
            </a:r>
            <a:r>
              <a:rPr lang="en-US" dirty="0" err="1"/>
              <a:t>sampai</a:t>
            </a:r>
            <a:r>
              <a:rPr lang="en-US" dirty="0"/>
              <a:t> kaki. </a:t>
            </a:r>
            <a:r>
              <a:rPr lang="en-US" dirty="0" err="1"/>
              <a:t>Kemudian</a:t>
            </a:r>
            <a:r>
              <a:rPr lang="en-US" dirty="0"/>
              <a:t> </a:t>
            </a:r>
            <a:r>
              <a:rPr lang="en-US" dirty="0" err="1"/>
              <a:t>dikeringkan</a:t>
            </a:r>
            <a:r>
              <a:rPr lang="en-US" dirty="0"/>
              <a:t> </a:t>
            </a:r>
            <a:r>
              <a:rPr lang="en-US" dirty="0" err="1"/>
              <a:t>mengunakan</a:t>
            </a:r>
            <a:r>
              <a:rPr lang="en-US" dirty="0"/>
              <a:t> </a:t>
            </a:r>
            <a:r>
              <a:rPr lang="en-US" dirty="0" err="1"/>
              <a:t>kain</a:t>
            </a:r>
            <a:r>
              <a:rPr lang="en-US" dirty="0"/>
              <a:t> </a:t>
            </a:r>
            <a:r>
              <a:rPr lang="en-US" dirty="0" err="1"/>
              <a:t>panjang</a:t>
            </a:r>
            <a:r>
              <a:rPr lang="en-US" dirty="0"/>
              <a:t>. (</a:t>
            </a:r>
            <a:r>
              <a:rPr lang="en-US" i="1" dirty="0" err="1"/>
              <a:t>jarik</a:t>
            </a:r>
            <a:r>
              <a:rPr lang="en-US" dirty="0"/>
              <a:t>).</a:t>
            </a:r>
          </a:p>
          <a:p>
            <a:pPr marL="0" indent="0" algn="just">
              <a:buNone/>
            </a:pPr>
            <a:endParaRPr lang="en-US" dirty="0"/>
          </a:p>
        </p:txBody>
      </p:sp>
    </p:spTree>
    <p:extLst>
      <p:ext uri="{BB962C8B-B14F-4D97-AF65-F5344CB8AC3E}">
        <p14:creationId xmlns:p14="http://schemas.microsoft.com/office/powerpoint/2010/main" val="3501372444"/>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65125"/>
            <a:ext cx="10515600" cy="5811838"/>
          </a:xfrm>
        </p:spPr>
        <p:txBody>
          <a:bodyPr>
            <a:normAutofit/>
          </a:bodyPr>
          <a:lstStyle/>
          <a:p>
            <a:pPr marL="444500" lvl="0" indent="-444500" algn="just">
              <a:buNone/>
            </a:pPr>
            <a:r>
              <a:rPr lang="en-US" dirty="0"/>
              <a:t>8. </a:t>
            </a:r>
            <a:r>
              <a:rPr lang="en-US" dirty="0" err="1"/>
              <a:t>Sisa</a:t>
            </a:r>
            <a:r>
              <a:rPr lang="en-US" dirty="0"/>
              <a:t> air </a:t>
            </a:r>
            <a:r>
              <a:rPr lang="en-US" dirty="0" err="1"/>
              <a:t>digunakan</a:t>
            </a:r>
            <a:r>
              <a:rPr lang="en-US" dirty="0"/>
              <a:t> untuck </a:t>
            </a:r>
            <a:r>
              <a:rPr lang="en-US" dirty="0" err="1"/>
              <a:t>mencuci</a:t>
            </a:r>
            <a:r>
              <a:rPr lang="en-US" dirty="0"/>
              <a:t> </a:t>
            </a:r>
            <a:r>
              <a:rPr lang="en-US" dirty="0" err="1"/>
              <a:t>muka</a:t>
            </a:r>
            <a:r>
              <a:rPr lang="en-US" dirty="0"/>
              <a:t> </a:t>
            </a:r>
            <a:r>
              <a:rPr lang="en-US" dirty="0" err="1"/>
              <a:t>teruama</a:t>
            </a:r>
            <a:r>
              <a:rPr lang="en-US" dirty="0"/>
              <a:t> </a:t>
            </a:r>
            <a:r>
              <a:rPr lang="en-US" dirty="0" err="1"/>
              <a:t>anak</a:t>
            </a:r>
            <a:r>
              <a:rPr lang="en-US" dirty="0"/>
              <a:t> </a:t>
            </a:r>
            <a:r>
              <a:rPr lang="en-US" dirty="0" err="1"/>
              <a:t>cucunya</a:t>
            </a:r>
            <a:r>
              <a:rPr lang="en-US" dirty="0"/>
              <a:t>. </a:t>
            </a:r>
          </a:p>
          <a:p>
            <a:pPr marL="444500" lvl="0" indent="-444500" algn="just">
              <a:buNone/>
            </a:pPr>
            <a:r>
              <a:rPr lang="en-US" dirty="0"/>
              <a:t>9. </a:t>
            </a:r>
            <a:r>
              <a:rPr lang="en-US" dirty="0" err="1"/>
              <a:t>Setelah</a:t>
            </a:r>
            <a:r>
              <a:rPr lang="en-US" dirty="0"/>
              <a:t> </a:t>
            </a:r>
            <a:r>
              <a:rPr lang="en-US" dirty="0" err="1"/>
              <a:t>upacara</a:t>
            </a:r>
            <a:r>
              <a:rPr lang="en-US" dirty="0"/>
              <a:t> </a:t>
            </a:r>
            <a:r>
              <a:rPr lang="en-US" dirty="0" err="1"/>
              <a:t>memandikan</a:t>
            </a:r>
            <a:r>
              <a:rPr lang="en-US" dirty="0"/>
              <a:t> </a:t>
            </a:r>
            <a:r>
              <a:rPr lang="en-US" dirty="0" err="1"/>
              <a:t>jenazah</a:t>
            </a:r>
            <a:r>
              <a:rPr lang="en-US" dirty="0"/>
              <a:t> </a:t>
            </a:r>
            <a:r>
              <a:rPr lang="en-US" dirty="0" err="1"/>
              <a:t>selesai</a:t>
            </a:r>
            <a:r>
              <a:rPr lang="en-US" dirty="0"/>
              <a:t>, </a:t>
            </a:r>
            <a:r>
              <a:rPr lang="en-US" dirty="0" err="1"/>
              <a:t>maka</a:t>
            </a:r>
            <a:r>
              <a:rPr lang="en-US" dirty="0"/>
              <a:t> </a:t>
            </a:r>
            <a:r>
              <a:rPr lang="en-US" dirty="0" err="1"/>
              <a:t>jenazah</a:t>
            </a:r>
            <a:r>
              <a:rPr lang="en-US" dirty="0"/>
              <a:t> </a:t>
            </a:r>
            <a:r>
              <a:rPr lang="en-US" dirty="0" err="1"/>
              <a:t>dipapah</a:t>
            </a:r>
            <a:r>
              <a:rPr lang="en-US" dirty="0"/>
              <a:t> </a:t>
            </a:r>
            <a:r>
              <a:rPr lang="en-US" dirty="0" err="1"/>
              <a:t>tiga</a:t>
            </a:r>
            <a:r>
              <a:rPr lang="en-US" dirty="0"/>
              <a:t> </a:t>
            </a:r>
            <a:r>
              <a:rPr lang="en-US" dirty="0" err="1"/>
              <a:t>sampai</a:t>
            </a:r>
            <a:r>
              <a:rPr lang="en-US" dirty="0"/>
              <a:t> lima orang </a:t>
            </a:r>
            <a:r>
              <a:rPr lang="en-US" dirty="0" err="1"/>
              <a:t>untuk</a:t>
            </a:r>
            <a:r>
              <a:rPr lang="en-US" dirty="0"/>
              <a:t> </a:t>
            </a:r>
            <a:r>
              <a:rPr lang="en-US" dirty="0" err="1"/>
              <a:t>dibawa</a:t>
            </a:r>
            <a:r>
              <a:rPr lang="en-US" dirty="0"/>
              <a:t> </a:t>
            </a:r>
            <a:r>
              <a:rPr lang="en-US" dirty="0" err="1"/>
              <a:t>masuk</a:t>
            </a:r>
            <a:r>
              <a:rPr lang="en-US" dirty="0"/>
              <a:t> </a:t>
            </a:r>
            <a:r>
              <a:rPr lang="en-US" dirty="0" err="1"/>
              <a:t>dan</a:t>
            </a:r>
            <a:r>
              <a:rPr lang="en-US" dirty="0"/>
              <a:t> </a:t>
            </a:r>
            <a:r>
              <a:rPr lang="en-US" dirty="0" err="1"/>
              <a:t>dikafani</a:t>
            </a:r>
            <a:r>
              <a:rPr lang="en-US" dirty="0"/>
              <a:t>. </a:t>
            </a:r>
          </a:p>
          <a:p>
            <a:pPr marL="0" indent="0" algn="just">
              <a:buNone/>
            </a:pPr>
            <a:endParaRPr lang="en-US" dirty="0"/>
          </a:p>
        </p:txBody>
      </p:sp>
    </p:spTree>
    <p:extLst>
      <p:ext uri="{BB962C8B-B14F-4D97-AF65-F5344CB8AC3E}">
        <p14:creationId xmlns:p14="http://schemas.microsoft.com/office/powerpoint/2010/main" val="2393764795"/>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820271"/>
            <a:ext cx="10515600" cy="5356692"/>
          </a:xfrm>
        </p:spPr>
        <p:txBody>
          <a:bodyPr>
            <a:normAutofit/>
          </a:bodyPr>
          <a:lstStyle/>
          <a:p>
            <a:pPr marL="688975" indent="-514350" algn="just">
              <a:buAutoNum type="arabicPeriod"/>
            </a:pPr>
            <a:r>
              <a:rPr lang="en-US" dirty="0" err="1"/>
              <a:t>Menyiapkan</a:t>
            </a:r>
            <a:r>
              <a:rPr lang="en-US" dirty="0"/>
              <a:t> </a:t>
            </a:r>
            <a:r>
              <a:rPr lang="en-US" dirty="0" err="1"/>
              <a:t>kapuk</a:t>
            </a:r>
            <a:r>
              <a:rPr lang="en-US" dirty="0"/>
              <a:t> yang </a:t>
            </a:r>
            <a:r>
              <a:rPr lang="en-US" dirty="0" err="1"/>
              <a:t>diberi</a:t>
            </a:r>
            <a:r>
              <a:rPr lang="en-US" dirty="0"/>
              <a:t> </a:t>
            </a:r>
            <a:r>
              <a:rPr lang="en-US" dirty="0" err="1"/>
              <a:t>minyak</a:t>
            </a:r>
            <a:r>
              <a:rPr lang="en-US" dirty="0"/>
              <a:t> </a:t>
            </a:r>
            <a:r>
              <a:rPr lang="en-US" dirty="0" err="1"/>
              <a:t>wangi</a:t>
            </a:r>
            <a:r>
              <a:rPr lang="en-US" dirty="0"/>
              <a:t>, </a:t>
            </a:r>
            <a:r>
              <a:rPr lang="en-US" dirty="0" err="1"/>
              <a:t>kemudian</a:t>
            </a:r>
            <a:r>
              <a:rPr lang="en-US" dirty="0"/>
              <a:t> </a:t>
            </a:r>
            <a:r>
              <a:rPr lang="en-US" dirty="0" err="1"/>
              <a:t>ditutupkan</a:t>
            </a:r>
            <a:r>
              <a:rPr lang="en-US" dirty="0"/>
              <a:t> di </a:t>
            </a:r>
            <a:r>
              <a:rPr lang="en-US" dirty="0" err="1"/>
              <a:t>atas</a:t>
            </a:r>
            <a:r>
              <a:rPr lang="en-US" dirty="0"/>
              <a:t> </a:t>
            </a:r>
            <a:r>
              <a:rPr lang="en-US" dirty="0" err="1"/>
              <a:t>mata</a:t>
            </a:r>
            <a:r>
              <a:rPr lang="en-US" dirty="0"/>
              <a:t>, </a:t>
            </a:r>
            <a:r>
              <a:rPr lang="en-US" dirty="0" err="1"/>
              <a:t>hidung</a:t>
            </a:r>
            <a:r>
              <a:rPr lang="en-US" dirty="0"/>
              <a:t>, </a:t>
            </a:r>
            <a:r>
              <a:rPr lang="en-US" dirty="0" err="1"/>
              <a:t>telinga</a:t>
            </a:r>
            <a:r>
              <a:rPr lang="en-US" dirty="0"/>
              <a:t>, </a:t>
            </a:r>
            <a:r>
              <a:rPr lang="en-US" dirty="0" err="1"/>
              <a:t>mulut</a:t>
            </a:r>
            <a:r>
              <a:rPr lang="en-US" dirty="0"/>
              <a:t>, kuku </a:t>
            </a:r>
            <a:r>
              <a:rPr lang="en-US" dirty="0" err="1"/>
              <a:t>tangan</a:t>
            </a:r>
            <a:r>
              <a:rPr lang="en-US" dirty="0"/>
              <a:t> </a:t>
            </a:r>
            <a:r>
              <a:rPr lang="en-US" dirty="0" err="1"/>
              <a:t>dan</a:t>
            </a:r>
            <a:r>
              <a:rPr lang="en-US" dirty="0"/>
              <a:t> kaki.</a:t>
            </a:r>
          </a:p>
          <a:p>
            <a:pPr marL="688975" indent="-514350" algn="just">
              <a:buAutoNum type="arabicPeriod"/>
            </a:pPr>
            <a:r>
              <a:rPr lang="en-US" dirty="0" err="1"/>
              <a:t>Menyiapkan</a:t>
            </a:r>
            <a:r>
              <a:rPr lang="en-US" dirty="0"/>
              <a:t> </a:t>
            </a:r>
            <a:r>
              <a:rPr lang="en-US" dirty="0" err="1"/>
              <a:t>kain</a:t>
            </a:r>
            <a:r>
              <a:rPr lang="en-US" dirty="0"/>
              <a:t> </a:t>
            </a:r>
            <a:r>
              <a:rPr lang="en-US" dirty="0" err="1"/>
              <a:t>kafan</a:t>
            </a:r>
            <a:r>
              <a:rPr lang="en-US" dirty="0"/>
              <a:t>, </a:t>
            </a:r>
            <a:r>
              <a:rPr lang="en-US" dirty="0" err="1"/>
              <a:t>dengfan</a:t>
            </a:r>
            <a:r>
              <a:rPr lang="en-US" dirty="0"/>
              <a:t> </a:t>
            </a:r>
            <a:r>
              <a:rPr lang="en-US" dirty="0" err="1"/>
              <a:t>rangkap</a:t>
            </a:r>
            <a:r>
              <a:rPr lang="en-US" dirty="0"/>
              <a:t> </a:t>
            </a:r>
            <a:r>
              <a:rPr lang="en-US" dirty="0" err="1"/>
              <a:t>ganjjil</a:t>
            </a:r>
            <a:r>
              <a:rPr lang="en-US" dirty="0"/>
              <a:t> 1, 3, 5, 7 </a:t>
            </a:r>
            <a:r>
              <a:rPr lang="en-US" dirty="0" err="1"/>
              <a:t>dan</a:t>
            </a:r>
            <a:r>
              <a:rPr lang="en-US" dirty="0"/>
              <a:t> </a:t>
            </a:r>
            <a:r>
              <a:rPr lang="en-US" dirty="0" err="1"/>
              <a:t>seterusnya</a:t>
            </a:r>
            <a:r>
              <a:rPr lang="en-US" dirty="0"/>
              <a:t>. </a:t>
            </a:r>
          </a:p>
          <a:p>
            <a:pPr marL="688975" indent="-514350" algn="just">
              <a:buAutoNum type="arabicPeriod"/>
            </a:pPr>
            <a:r>
              <a:rPr lang="en-US" dirty="0" err="1"/>
              <a:t>Kain</a:t>
            </a:r>
            <a:r>
              <a:rPr lang="en-US" dirty="0"/>
              <a:t> </a:t>
            </a:r>
            <a:r>
              <a:rPr lang="en-US" dirty="0" err="1"/>
              <a:t>kafan</a:t>
            </a:r>
            <a:r>
              <a:rPr lang="en-US" dirty="0"/>
              <a:t> yang </a:t>
            </a:r>
            <a:r>
              <a:rPr lang="en-US" dirty="0" err="1"/>
              <a:t>sudah</a:t>
            </a:r>
            <a:r>
              <a:rPr lang="en-US" dirty="0"/>
              <a:t> </a:t>
            </a:r>
            <a:r>
              <a:rPr lang="en-US" dirty="0" err="1"/>
              <a:t>dipasang</a:t>
            </a:r>
            <a:r>
              <a:rPr lang="en-US" dirty="0"/>
              <a:t> </a:t>
            </a:r>
            <a:r>
              <a:rPr lang="en-US" dirty="0" err="1"/>
              <a:t>kemudian</a:t>
            </a:r>
            <a:r>
              <a:rPr lang="en-US" dirty="0"/>
              <a:t> </a:t>
            </a:r>
            <a:r>
              <a:rPr lang="en-US" dirty="0" err="1"/>
              <a:t>dikatupkan</a:t>
            </a:r>
            <a:r>
              <a:rPr lang="en-US" dirty="0"/>
              <a:t>. </a:t>
            </a:r>
          </a:p>
          <a:p>
            <a:pPr marL="174625" indent="0" algn="just">
              <a:buNone/>
            </a:pPr>
            <a:endParaRPr lang="en-US" dirty="0"/>
          </a:p>
        </p:txBody>
      </p:sp>
      <p:sp>
        <p:nvSpPr>
          <p:cNvPr id="3" name="Title 2"/>
          <p:cNvSpPr>
            <a:spLocks noGrp="1"/>
          </p:cNvSpPr>
          <p:nvPr>
            <p:ph type="title"/>
          </p:nvPr>
        </p:nvSpPr>
        <p:spPr>
          <a:xfrm>
            <a:off x="838200" y="0"/>
            <a:ext cx="10515600" cy="1102660"/>
          </a:xfrm>
        </p:spPr>
        <p:txBody>
          <a:bodyPr>
            <a:normAutofit/>
          </a:bodyPr>
          <a:lstStyle/>
          <a:p>
            <a:r>
              <a:rPr lang="en-US" sz="2800" b="1" dirty="0">
                <a:effectLst>
                  <a:outerShdw blurRad="38100" dist="38100" dir="2700000" algn="tl">
                    <a:srgbClr val="000000">
                      <a:alpha val="43137"/>
                    </a:srgbClr>
                  </a:outerShdw>
                </a:effectLst>
                <a:latin typeface="+mn-lt"/>
              </a:rPr>
              <a:t>3. </a:t>
            </a:r>
            <a:r>
              <a:rPr lang="en-US" sz="2800" b="1" dirty="0" err="1">
                <a:effectLst>
                  <a:outerShdw blurRad="38100" dist="38100" dir="2700000" algn="tl">
                    <a:srgbClr val="000000">
                      <a:alpha val="43137"/>
                    </a:srgbClr>
                  </a:outerShdw>
                </a:effectLst>
                <a:latin typeface="+mn-lt"/>
              </a:rPr>
              <a:t>Mengkafani</a:t>
            </a:r>
            <a:r>
              <a:rPr lang="en-US" sz="2800" b="1" dirty="0">
                <a:effectLst>
                  <a:outerShdw blurRad="38100" dist="38100" dir="2700000" algn="tl">
                    <a:srgbClr val="000000">
                      <a:alpha val="43137"/>
                    </a:srgbClr>
                  </a:outerShdw>
                </a:effectLst>
                <a:latin typeface="+mn-lt"/>
              </a:rPr>
              <a:t> </a:t>
            </a:r>
            <a:r>
              <a:rPr lang="en-US" sz="2800" b="1" dirty="0" err="1">
                <a:effectLst>
                  <a:outerShdw blurRad="38100" dist="38100" dir="2700000" algn="tl">
                    <a:srgbClr val="000000">
                      <a:alpha val="43137"/>
                    </a:srgbClr>
                  </a:outerShdw>
                </a:effectLst>
                <a:latin typeface="+mn-lt"/>
              </a:rPr>
              <a:t>Jenazah</a:t>
            </a:r>
            <a:endParaRPr lang="en-US" sz="2800" b="1" dirty="0">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861" y="3641393"/>
            <a:ext cx="5718412" cy="3216607"/>
          </a:xfrm>
          <a:prstGeom prst="rect">
            <a:avLst/>
          </a:prstGeom>
        </p:spPr>
      </p:pic>
    </p:spTree>
    <p:extLst>
      <p:ext uri="{BB962C8B-B14F-4D97-AF65-F5344CB8AC3E}">
        <p14:creationId xmlns:p14="http://schemas.microsoft.com/office/powerpoint/2010/main" val="3762950706"/>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Island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Island design template" id="{5EAFA74D-B2BE-4F03-B7C5-F6CDD88F48ED}" vid="{61CAF660-B0A6-40C5-8246-BD03FA61C7CF}"/>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57CA36-13AE-4B4A-9E0A-E5DBD709B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1724</Words>
  <Application>Microsoft Office PowerPoint</Application>
  <PresentationFormat>Custom</PresentationFormat>
  <Paragraphs>119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Island design template</vt:lpstr>
      <vt:lpstr>Upacara Kematian:</vt:lpstr>
      <vt:lpstr>A. Saat Menghadapi Kematian</vt:lpstr>
      <vt:lpstr>PowerPoint Presentation</vt:lpstr>
      <vt:lpstr>B. Upacara Merawat Jenazah dan Pemakaman </vt:lpstr>
      <vt:lpstr>PowerPoint Presentation</vt:lpstr>
      <vt:lpstr>Proses memandikan jenazah sebagai berikut:  1. Jenazah diangkat oleh tiga orang (anak cucu) jika tidak kuat diperbolehkan lima orang asal jumlahnya ganjil.   2. Baju atau penutup jenazah dilepas, pengguntingan diperbolehkan untuk memudahkan melepas baju tersebut.   3. Pemandian dimulai dari rambut menggunaakan landha merang, dipimpin oleh modin atau pemuka agama.   4. Jenazah disiram dari  kepala hingga kaki sebanyak tiga kali guyuran. Baru dibersihkn dari noda menggunakan sabun dan dibilas hingga bersih. </vt:lpstr>
      <vt:lpstr>PowerPoint Presentation</vt:lpstr>
      <vt:lpstr>PowerPoint Presentation</vt:lpstr>
      <vt:lpstr>3. Mengkafani Jenazah</vt:lpstr>
      <vt:lpstr>PowerPoint Presentation</vt:lpstr>
      <vt:lpstr>4. Upacara Sembayang (sholat jenazah)</vt:lpstr>
      <vt:lpstr>5. Upacara Brobosan</vt:lpstr>
      <vt:lpstr>6. Upacara Pemberangkatan Jenazah</vt:lpstr>
      <vt:lpstr>PowerPoint Presentation</vt:lpstr>
      <vt:lpstr>PowerPoint Presentation</vt:lpstr>
      <vt:lpstr>7. Upacara ungkur-ungkuran</vt:lpstr>
      <vt:lpstr>3. Upacara di Makam </vt:lpstr>
      <vt:lpstr>Adzan dan Iqomat </vt:lpstr>
      <vt:lpstr>Membaca Talkin </vt:lpstr>
      <vt:lpstr>Lain-lain</vt:lpstr>
      <vt:lpstr>C. Upacara Setelah Pemakaman (Selametan)</vt:lpstr>
      <vt:lpstr>Bahan-bahan kenduri surtanah/ungkur-ungkuran: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2017-01-07T13:52:28Z</dcterms:created>
  <dcterms:modified xsi:type="dcterms:W3CDTF">2020-03-17T00:05:21Z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TC034605269991</vt:lpwstr>
  </property>
</Properties>
</file>