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</p:sldMasterIdLst>
  <p:sldIdLst>
    <p:sldId id="256" r:id="rId3"/>
    <p:sldId id="259" r:id="rId4"/>
    <p:sldId id="260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0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0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3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309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1877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183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455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71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711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628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56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88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669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022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847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5220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06258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0304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46696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3290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3391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8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174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2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95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52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6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6810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81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28901E-1957-4162-BFCD-233317C75C69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CEF9082-1FC0-4DDA-994D-A036938461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287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0083" y="860611"/>
            <a:ext cx="8001000" cy="2971801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/>
              <a:t>KONSEP-KONSEP PERMUKIMAN IDEAL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0083" y="4005450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</a:t>
            </a:r>
            <a:r>
              <a:rPr lang="id-ID" dirty="0" smtClean="0">
                <a:solidFill>
                  <a:schemeClr val="tx1"/>
                </a:solidFill>
              </a:rPr>
              <a:t>KPP </a:t>
            </a:r>
            <a:r>
              <a:rPr lang="id-ID" dirty="0" smtClean="0">
                <a:solidFill>
                  <a:schemeClr val="tx1"/>
                </a:solidFill>
              </a:rPr>
              <a:t>2022</a:t>
            </a:r>
            <a:endParaRPr lang="id-ID" dirty="0" smtClean="0">
              <a:solidFill>
                <a:schemeClr val="tx1"/>
              </a:solidFill>
            </a:endParaRPr>
          </a:p>
          <a:p>
            <a:r>
              <a:rPr lang="id-ID" dirty="0" smtClean="0">
                <a:solidFill>
                  <a:schemeClr val="tx1"/>
                </a:solidFill>
              </a:rPr>
              <a:t>#4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664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6963" y="1312433"/>
            <a:ext cx="5576225" cy="4859768"/>
          </a:xfrm>
        </p:spPr>
        <p:txBody>
          <a:bodyPr/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Permukiman</a:t>
            </a:r>
            <a:r>
              <a:rPr lang="en-US" dirty="0" smtClean="0"/>
              <a:t> Ideal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sejak</a:t>
            </a:r>
            <a:r>
              <a:rPr lang="en-US" dirty="0" smtClean="0"/>
              <a:t> 1896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/>
              <a:t>T</a:t>
            </a:r>
            <a:r>
              <a:rPr lang="en-US" dirty="0" smtClean="0"/>
              <a:t>. </a:t>
            </a:r>
            <a:r>
              <a:rPr lang="en-US" dirty="0" err="1" smtClean="0"/>
              <a:t>Frittsch</a:t>
            </a:r>
            <a:r>
              <a:rPr lang="en-US" dirty="0" smtClean="0"/>
              <a:t> yang </a:t>
            </a:r>
            <a:r>
              <a:rPr lang="en-US" dirty="0" err="1" smtClean="0"/>
              <a:t>dilatarbelakangi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(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yang </a:t>
            </a:r>
            <a:r>
              <a:rPr lang="en-US" dirty="0" err="1" smtClean="0"/>
              <a:t>berubah</a:t>
            </a:r>
            <a:r>
              <a:rPr lang="en-US" dirty="0" smtClean="0"/>
              <a:t>).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err="1" smtClean="0"/>
              <a:t>Konsep-konsep</a:t>
            </a:r>
            <a:r>
              <a:rPr lang="en-US" dirty="0" smtClean="0"/>
              <a:t> lain </a:t>
            </a:r>
            <a:r>
              <a:rPr lang="en-US" dirty="0" err="1" smtClean="0"/>
              <a:t>bermunculan</a:t>
            </a:r>
            <a:r>
              <a:rPr lang="en-US" dirty="0" smtClean="0"/>
              <a:t> </a:t>
            </a:r>
            <a:r>
              <a:rPr lang="en-US" dirty="0" err="1" smtClean="0"/>
              <a:t>seiring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paradigma-paradigma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dirty="0" smtClean="0"/>
              <a:t>Ada ±20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 smtClean="0"/>
              <a:t>permukiman</a:t>
            </a:r>
            <a:r>
              <a:rPr lang="en-US" dirty="0" smtClean="0"/>
              <a:t> ideal yang </a:t>
            </a:r>
            <a:r>
              <a:rPr lang="en-US" dirty="0" err="1"/>
              <a:t>dijelaskan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endParaRPr lang="en-US" dirty="0" smtClean="0"/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9423" y="499533"/>
            <a:ext cx="4273177" cy="6104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03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YANG HARUS DIEKSPLORASI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14157" y="2157731"/>
            <a:ext cx="9449361" cy="3766185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  <a:latin typeface="+mj-lt"/>
              </a:rPr>
              <a:t>Roadtown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 (E. </a:t>
            </a:r>
            <a:r>
              <a:rPr lang="en-US" dirty="0" err="1" smtClean="0">
                <a:solidFill>
                  <a:schemeClr val="tx1"/>
                </a:solidFill>
                <a:latin typeface="+mj-lt"/>
              </a:rPr>
              <a:t>Chambless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, 1910)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The Neighborhood Unit (Perry, 1929)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Design of Residential Area (T. Adams, 1934</a:t>
            </a:r>
            <a:r>
              <a:rPr lang="en-US" dirty="0" smtClean="0">
                <a:solidFill>
                  <a:schemeClr val="tx1"/>
                </a:solidFill>
                <a:latin typeface="+mj-lt"/>
              </a:rPr>
              <a:t>)</a:t>
            </a:r>
            <a:endParaRPr lang="id-ID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  <a:latin typeface="+mj-lt"/>
              </a:rPr>
              <a:t>A Program for City Construction (</a:t>
            </a:r>
            <a:r>
              <a:rPr lang="en-US" dirty="0"/>
              <a:t>W. Gropius &amp; M. </a:t>
            </a:r>
            <a:r>
              <a:rPr lang="en-US" dirty="0" smtClean="0"/>
              <a:t>Wagner</a:t>
            </a:r>
            <a:r>
              <a:rPr lang="id-ID" dirty="0" smtClean="0"/>
              <a:t>, 1943)</a:t>
            </a:r>
            <a:endParaRPr lang="en-US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An Organic Theory of City Planning </a:t>
            </a:r>
            <a:r>
              <a:rPr lang="id-ID" dirty="0" smtClean="0">
                <a:solidFill>
                  <a:schemeClr val="tx1"/>
                </a:solidFill>
              </a:rPr>
              <a:t> (</a:t>
            </a:r>
            <a:r>
              <a:rPr lang="en-US" dirty="0">
                <a:solidFill>
                  <a:schemeClr val="tx1"/>
                </a:solidFill>
              </a:rPr>
              <a:t>H. </a:t>
            </a:r>
            <a:r>
              <a:rPr lang="en-US" dirty="0" err="1">
                <a:solidFill>
                  <a:schemeClr val="tx1"/>
                </a:solidFill>
              </a:rPr>
              <a:t>Herrey</a:t>
            </a:r>
            <a:r>
              <a:rPr lang="en-US" dirty="0">
                <a:solidFill>
                  <a:schemeClr val="tx1"/>
                </a:solidFill>
              </a:rPr>
              <a:t>, C. </a:t>
            </a:r>
            <a:r>
              <a:rPr lang="en-US" dirty="0" err="1">
                <a:solidFill>
                  <a:schemeClr val="tx1"/>
                </a:solidFill>
              </a:rPr>
              <a:t>Pertzofl</a:t>
            </a:r>
            <a:r>
              <a:rPr lang="en-US" dirty="0">
                <a:solidFill>
                  <a:schemeClr val="tx1"/>
                </a:solidFill>
              </a:rPr>
              <a:t>, &amp; E. M. </a:t>
            </a:r>
            <a:r>
              <a:rPr lang="en-US" dirty="0" err="1" smtClean="0">
                <a:solidFill>
                  <a:schemeClr val="tx1"/>
                </a:solidFill>
              </a:rPr>
              <a:t>Herrey</a:t>
            </a:r>
            <a:r>
              <a:rPr lang="id-ID" dirty="0" smtClean="0">
                <a:solidFill>
                  <a:schemeClr val="tx1"/>
                </a:solidFill>
              </a:rPr>
              <a:t>, 1944</a:t>
            </a:r>
            <a:r>
              <a:rPr lang="id-ID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The Reilly Plan (1945)</a:t>
            </a:r>
            <a:endParaRPr lang="id-ID" dirty="0" smtClean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New City Patterns (</a:t>
            </a:r>
            <a:r>
              <a:rPr lang="en-US" dirty="0">
                <a:solidFill>
                  <a:schemeClr val="tx1"/>
                </a:solidFill>
              </a:rPr>
              <a:t>S. E. Sanders &amp; A.J. </a:t>
            </a:r>
            <a:r>
              <a:rPr lang="en-US" dirty="0" err="1" smtClean="0">
                <a:solidFill>
                  <a:schemeClr val="tx1"/>
                </a:solidFill>
              </a:rPr>
              <a:t>Rabuck</a:t>
            </a:r>
            <a:r>
              <a:rPr lang="id-ID" dirty="0" smtClean="0">
                <a:solidFill>
                  <a:schemeClr val="tx1"/>
                </a:solidFill>
              </a:rPr>
              <a:t>, 1946</a:t>
            </a:r>
            <a:r>
              <a:rPr lang="id-ID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id-ID" dirty="0" smtClean="0">
                <a:solidFill>
                  <a:schemeClr val="tx1"/>
                </a:solidFill>
              </a:rPr>
              <a:t>Man and Town (Alexander Klein, 1947)</a:t>
            </a:r>
          </a:p>
          <a:p>
            <a:pPr marL="457200" indent="-457200">
              <a:buFont typeface="+mj-lt"/>
              <a:buAutoNum type="arabicPeriod"/>
            </a:pPr>
            <a:endParaRPr lang="id-ID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id-ID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0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SCL KONSEP-KONSEP PERMUKIMAN IDEAL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b="1" dirty="0" smtClean="0"/>
              <a:t>Kelas</a:t>
            </a:r>
            <a:r>
              <a:rPr lang="en-US" b="1" dirty="0" smtClean="0"/>
              <a:t> </a:t>
            </a:r>
            <a:r>
              <a:rPr lang="en-US" b="1" dirty="0" err="1"/>
              <a:t>dibagi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id-ID" b="1" dirty="0" smtClean="0"/>
              <a:t>20 kelompok</a:t>
            </a:r>
            <a:endParaRPr lang="id-ID" b="1" dirty="0"/>
          </a:p>
          <a:p>
            <a:pPr marL="0" indent="0">
              <a:buNone/>
            </a:pPr>
            <a:r>
              <a:rPr lang="id-ID" b="1" dirty="0" smtClean="0"/>
              <a:t>TUGAS </a:t>
            </a:r>
            <a:r>
              <a:rPr lang="id-ID" b="1" dirty="0" smtClean="0"/>
              <a:t>1 (KELOMPOK): </a:t>
            </a:r>
            <a:r>
              <a:rPr lang="id-ID" dirty="0" smtClean="0"/>
              <a:t>1 kelompok terdiri dari 5 mahasiswa. Tiap </a:t>
            </a:r>
            <a:r>
              <a:rPr lang="id-ID" dirty="0" smtClean="0"/>
              <a:t>kelompok mengkaji 1 </a:t>
            </a:r>
            <a:r>
              <a:rPr lang="id-ID" dirty="0" smtClean="0"/>
              <a:t>konsep,jadi ada tiap konsep akan dikaji oleh 2 kelompok. Tiap kelompok </a:t>
            </a:r>
            <a:r>
              <a:rPr lang="en-US" dirty="0" err="1" smtClean="0"/>
              <a:t>menyusun</a:t>
            </a:r>
            <a:r>
              <a:rPr lang="en-US" dirty="0" smtClean="0"/>
              <a:t> </a:t>
            </a:r>
            <a:r>
              <a:rPr lang="en-US" dirty="0" err="1" smtClean="0"/>
              <a:t>ppt</a:t>
            </a:r>
            <a:r>
              <a:rPr lang="en-US" dirty="0" smtClean="0"/>
              <a:t> yang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:</a:t>
            </a:r>
          </a:p>
          <a:p>
            <a:pPr marL="685800" indent="-282575">
              <a:buFont typeface="Arial" panose="020B0604020202020204" pitchFamily="34" charset="0"/>
              <a:buChar char="•"/>
            </a:pPr>
            <a:r>
              <a:rPr lang="en-US" dirty="0" err="1"/>
              <a:t>Konsep</a:t>
            </a:r>
            <a:r>
              <a:rPr lang="en-US" dirty="0"/>
              <a:t>/</a:t>
            </a:r>
            <a:r>
              <a:rPr lang="en-US" dirty="0" err="1"/>
              <a:t>teori</a:t>
            </a:r>
            <a:r>
              <a:rPr lang="en-US" dirty="0"/>
              <a:t> </a:t>
            </a:r>
            <a:r>
              <a:rPr lang="id-ID" dirty="0"/>
              <a:t>: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, </a:t>
            </a:r>
            <a:r>
              <a:rPr lang="en-US" dirty="0" err="1"/>
              <a:t>gambaran</a:t>
            </a:r>
            <a:r>
              <a:rPr lang="en-US" dirty="0"/>
              <a:t>/model</a:t>
            </a:r>
            <a:r>
              <a:rPr lang="id-ID" dirty="0"/>
              <a:t> visual &amp; deskripsinya (minimal memuat bentuk, sirkulasi, populasi optimum, luas area , kepadatan hunian &amp;fasilitas lingkungan yang tersedia)</a:t>
            </a:r>
            <a:endParaRPr lang="en-US" dirty="0"/>
          </a:p>
          <a:p>
            <a:pPr marL="685800" indent="-282575">
              <a:buFont typeface="Arial" panose="020B0604020202020204" pitchFamily="34" charset="0"/>
              <a:buChar char="•"/>
            </a:pP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/</a:t>
            </a:r>
            <a:r>
              <a:rPr lang="en-US" dirty="0" err="1"/>
              <a:t>kekurangannya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relevansinya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id-ID" dirty="0"/>
          </a:p>
          <a:p>
            <a:pPr marL="685800" indent="-282575">
              <a:buFont typeface="Arial" panose="020B0604020202020204" pitchFamily="34" charset="0"/>
              <a:buChar char="•"/>
            </a:pPr>
            <a:r>
              <a:rPr lang="id-ID" dirty="0"/>
              <a:t>Jangan lupa menuliskan referensi</a:t>
            </a:r>
          </a:p>
          <a:p>
            <a:pPr marL="685800" indent="-282575">
              <a:buFont typeface="Arial" panose="020B0604020202020204" pitchFamily="34" charset="0"/>
              <a:buChar char="•"/>
            </a:pPr>
            <a:r>
              <a:rPr lang="id-ID" dirty="0"/>
              <a:t>Tugas dalam format ppt diunggah via gdrive paling lambat hari jumat, 1 april 2022 jam </a:t>
            </a:r>
            <a:r>
              <a:rPr lang="id-ID" dirty="0" smtClean="0"/>
              <a:t>17.00</a:t>
            </a:r>
            <a:endParaRPr lang="id-ID" dirty="0"/>
          </a:p>
          <a:p>
            <a:pPr marL="0" indent="0">
              <a:buNone/>
            </a:pPr>
            <a:r>
              <a:rPr lang="id-ID" b="1" dirty="0" smtClean="0"/>
              <a:t>TUGAS </a:t>
            </a:r>
            <a:r>
              <a:rPr lang="id-ID" b="1" dirty="0" smtClean="0"/>
              <a:t>2 (INDIVIDU)</a:t>
            </a:r>
          </a:p>
          <a:p>
            <a:pPr marL="630238" indent="-274638">
              <a:buFont typeface="Arial" panose="020B0604020202020204" pitchFamily="34" charset="0"/>
              <a:buChar char="•"/>
            </a:pPr>
            <a:r>
              <a:rPr lang="id-ID" dirty="0" smtClean="0"/>
              <a:t>Tiap individu </a:t>
            </a:r>
            <a:r>
              <a:rPr lang="id-ID" sz="2500" dirty="0"/>
              <a:t>mempelajari</a:t>
            </a:r>
            <a:r>
              <a:rPr lang="id-ID" dirty="0" smtClean="0"/>
              <a:t> ppt konsep permukiman ideal yang sudah dikirimkan oleh seluruh  kelompok</a:t>
            </a:r>
          </a:p>
          <a:p>
            <a:pPr marL="630238" indent="-274638">
              <a:buFont typeface="Arial" panose="020B0604020202020204" pitchFamily="34" charset="0"/>
              <a:buChar char="•"/>
            </a:pPr>
            <a:r>
              <a:rPr lang="id-ID" dirty="0" smtClean="0"/>
              <a:t>Tiap individu menyusun tabel yang berisi persamaan &amp; perbedaan konsep-konsep permukiman ideal.</a:t>
            </a:r>
          </a:p>
          <a:p>
            <a:pPr marL="630238" indent="-274638">
              <a:buFont typeface="Arial" panose="020B0604020202020204" pitchFamily="34" charset="0"/>
              <a:buChar char="•"/>
            </a:pPr>
            <a:r>
              <a:rPr lang="id-ID" dirty="0" smtClean="0"/>
              <a:t>Tugas dalam format pdf diunggah via gdrive paling lambat hari </a:t>
            </a:r>
            <a:r>
              <a:rPr lang="id-ID" dirty="0" smtClean="0"/>
              <a:t>senin, 4 April 2022 </a:t>
            </a:r>
            <a:r>
              <a:rPr lang="id-ID" dirty="0" smtClean="0"/>
              <a:t>jam </a:t>
            </a:r>
            <a:r>
              <a:rPr lang="id-ID" dirty="0" smtClean="0"/>
              <a:t>09</a:t>
            </a:r>
            <a:r>
              <a:rPr lang="id-ID" dirty="0" smtClean="0"/>
              <a:t>.00</a:t>
            </a:r>
            <a:endParaRPr lang="id-ID" dirty="0" smtClean="0"/>
          </a:p>
          <a:p>
            <a:pPr marL="463550" indent="-3429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7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Link gdrive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https://drive.google.com/drive/folders/1z80t1VagOn9-QfQPBpoG08UqHWU-sjQc?usp=sharing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4934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779</TotalTime>
  <Words>314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 Light</vt:lpstr>
      <vt:lpstr>Century Gothic</vt:lpstr>
      <vt:lpstr>Wingdings 3</vt:lpstr>
      <vt:lpstr>Metropolitan</vt:lpstr>
      <vt:lpstr>Slice</vt:lpstr>
      <vt:lpstr>KONSEP-KONSEP PERMUKIMAN IDEAL</vt:lpstr>
      <vt:lpstr>PowerPoint Presentation</vt:lpstr>
      <vt:lpstr>KONSEP YANG HARUS DIEKSPLORASI</vt:lpstr>
      <vt:lpstr>SCL KONSEP-KONSEP PERMUKIMAN IDEAL</vt:lpstr>
      <vt:lpstr>Link gdrive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KONSEP-KONSEP PERMUKIMAN IDEAL</dc:title>
  <dc:creator>Hakimatul Mukaromah</dc:creator>
  <cp:lastModifiedBy>RAP</cp:lastModifiedBy>
  <cp:revision>25</cp:revision>
  <dcterms:created xsi:type="dcterms:W3CDTF">2020-03-16T15:05:33Z</dcterms:created>
  <dcterms:modified xsi:type="dcterms:W3CDTF">2022-03-28T05:57:56Z</dcterms:modified>
</cp:coreProperties>
</file>