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1"/>
  </p:notesMasterIdLst>
  <p:sldIdLst>
    <p:sldId id="256" r:id="rId2"/>
    <p:sldId id="280" r:id="rId3"/>
    <p:sldId id="258" r:id="rId4"/>
    <p:sldId id="284" r:id="rId5"/>
    <p:sldId id="283" r:id="rId6"/>
    <p:sldId id="279" r:id="rId7"/>
    <p:sldId id="285" r:id="rId8"/>
    <p:sldId id="286"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6F53"/>
    <a:srgbClr val="667735"/>
    <a:srgbClr val="7D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101" d="100"/>
          <a:sy n="101"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187D2-DD5A-4803-9D47-42C92307CB0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434515-A021-49A3-AF3E-DEF41CE7C0C4}">
      <dgm:prSet custT="1"/>
      <dgm:spPr/>
      <dgm:t>
        <a:bodyPr/>
        <a:lstStyle/>
        <a:p>
          <a:pPr algn="just">
            <a:lnSpc>
              <a:spcPct val="100000"/>
            </a:lnSpc>
          </a:pPr>
          <a:r>
            <a:rPr lang="en-US" sz="1800" dirty="0">
              <a:latin typeface="Apple Braille" pitchFamily="2" charset="0"/>
            </a:rPr>
            <a:t>Hukum </a:t>
          </a:r>
          <a:r>
            <a:rPr lang="en-US" sz="1800" dirty="0" err="1">
              <a:latin typeface="Apple Braille" pitchFamily="2" charset="0"/>
            </a:rPr>
            <a:t>sebagai</a:t>
          </a:r>
          <a:r>
            <a:rPr lang="en-US" sz="1800" dirty="0">
              <a:latin typeface="Apple Braille" pitchFamily="2" charset="0"/>
            </a:rPr>
            <a:t> </a:t>
          </a:r>
          <a:r>
            <a:rPr lang="en-US" sz="1800" dirty="0" err="1">
              <a:latin typeface="Apple Braille" pitchFamily="2" charset="0"/>
            </a:rPr>
            <a:t>alat</a:t>
          </a:r>
          <a:r>
            <a:rPr lang="en-US" sz="1800" dirty="0">
              <a:latin typeface="Apple Braille" pitchFamily="2" charset="0"/>
            </a:rPr>
            <a:t> </a:t>
          </a:r>
          <a:r>
            <a:rPr lang="en-US" sz="1800" dirty="0" err="1">
              <a:latin typeface="Apple Braille" pitchFamily="2" charset="0"/>
            </a:rPr>
            <a:t>perubahan</a:t>
          </a:r>
          <a:r>
            <a:rPr lang="en-US" sz="1800" dirty="0">
              <a:latin typeface="Apple Braille" pitchFamily="2" charset="0"/>
            </a:rPr>
            <a:t> social </a:t>
          </a:r>
          <a:r>
            <a:rPr lang="en-US" sz="1800" dirty="0" err="1">
              <a:latin typeface="Apple Braille" pitchFamily="2" charset="0"/>
            </a:rPr>
            <a:t>dikemukakan</a:t>
          </a:r>
          <a:r>
            <a:rPr lang="en-US" sz="1800" dirty="0">
              <a:latin typeface="Apple Braille" pitchFamily="2" charset="0"/>
            </a:rPr>
            <a:t> oleh </a:t>
          </a:r>
          <a:r>
            <a:rPr lang="en-US" sz="1800" dirty="0" err="1">
              <a:latin typeface="Apple Braille" pitchFamily="2" charset="0"/>
            </a:rPr>
            <a:t>Roscou</a:t>
          </a:r>
          <a:r>
            <a:rPr lang="en-US" sz="1800" dirty="0">
              <a:latin typeface="Apple Braille" pitchFamily="2" charset="0"/>
            </a:rPr>
            <a:t> Pound </a:t>
          </a:r>
          <a:r>
            <a:rPr lang="en-US" sz="1800" dirty="0" err="1">
              <a:latin typeface="Apple Braille" pitchFamily="2" charset="0"/>
            </a:rPr>
            <a:t>sebagai</a:t>
          </a:r>
          <a:r>
            <a:rPr lang="en-US" sz="1800" dirty="0">
              <a:latin typeface="Apple Braille" pitchFamily="2" charset="0"/>
            </a:rPr>
            <a:t> “Law As a Tool Of Social Engineering” yang </a:t>
          </a:r>
          <a:r>
            <a:rPr lang="en-US" sz="1800" dirty="0" err="1">
              <a:latin typeface="Apple Braille" pitchFamily="2" charset="0"/>
            </a:rPr>
            <a:t>berarti</a:t>
          </a:r>
          <a:r>
            <a:rPr lang="en-US" sz="1800" dirty="0">
              <a:latin typeface="Apple Braille" pitchFamily="2" charset="0"/>
            </a:rPr>
            <a:t> </a:t>
          </a:r>
          <a:r>
            <a:rPr lang="en-US" sz="1800" dirty="0" err="1">
              <a:latin typeface="Apple Braille" pitchFamily="2" charset="0"/>
            </a:rPr>
            <a:t>hukum</a:t>
          </a:r>
          <a:r>
            <a:rPr lang="en-US" sz="1800" dirty="0">
              <a:latin typeface="Apple Braille" pitchFamily="2" charset="0"/>
            </a:rPr>
            <a:t> </a:t>
          </a:r>
          <a:r>
            <a:rPr lang="en-US" sz="1800" dirty="0" err="1">
              <a:latin typeface="Apple Braille" pitchFamily="2" charset="0"/>
            </a:rPr>
            <a:t>sebagai</a:t>
          </a:r>
          <a:r>
            <a:rPr lang="en-US" sz="1800" dirty="0">
              <a:latin typeface="Apple Braille" pitchFamily="2" charset="0"/>
            </a:rPr>
            <a:t> </a:t>
          </a:r>
          <a:r>
            <a:rPr lang="en-US" sz="1800" dirty="0" err="1">
              <a:latin typeface="Apple Braille" pitchFamily="2" charset="0"/>
            </a:rPr>
            <a:t>alat</a:t>
          </a:r>
          <a:r>
            <a:rPr lang="en-US" sz="1800" dirty="0">
              <a:latin typeface="Apple Braille" pitchFamily="2" charset="0"/>
            </a:rPr>
            <a:t> </a:t>
          </a:r>
          <a:r>
            <a:rPr lang="en-US" sz="1800" dirty="0" err="1">
              <a:latin typeface="Apple Braille" pitchFamily="2" charset="0"/>
            </a:rPr>
            <a:t>pembaharuan</a:t>
          </a:r>
          <a:r>
            <a:rPr lang="en-US" sz="1800" dirty="0">
              <a:latin typeface="Apple Braille" pitchFamily="2" charset="0"/>
            </a:rPr>
            <a:t> </a:t>
          </a:r>
          <a:r>
            <a:rPr lang="en-US" sz="1800" dirty="0" err="1">
              <a:latin typeface="Apple Braille" pitchFamily="2" charset="0"/>
            </a:rPr>
            <a:t>dalam</a:t>
          </a:r>
          <a:r>
            <a:rPr lang="en-US" sz="1800" dirty="0">
              <a:latin typeface="Apple Braille" pitchFamily="2" charset="0"/>
            </a:rPr>
            <a:t> </a:t>
          </a:r>
          <a:r>
            <a:rPr lang="en-US" sz="1800" dirty="0" err="1">
              <a:latin typeface="Apple Braille" pitchFamily="2" charset="0"/>
            </a:rPr>
            <a:t>masyarakat</a:t>
          </a:r>
          <a:r>
            <a:rPr lang="en-US" sz="1800" dirty="0">
              <a:latin typeface="Apple Braille" pitchFamily="2" charset="0"/>
            </a:rPr>
            <a:t> (</a:t>
          </a:r>
          <a:r>
            <a:rPr lang="en-US" sz="1800" dirty="0" err="1">
              <a:latin typeface="Apple Braille" pitchFamily="2" charset="0"/>
            </a:rPr>
            <a:t>hukum</a:t>
          </a:r>
          <a:r>
            <a:rPr lang="en-US" sz="1800" dirty="0">
              <a:latin typeface="Apple Braille" pitchFamily="2" charset="0"/>
            </a:rPr>
            <a:t> </a:t>
          </a:r>
          <a:r>
            <a:rPr lang="en-US" sz="1800" dirty="0" err="1">
              <a:latin typeface="Apple Braille" pitchFamily="2" charset="0"/>
            </a:rPr>
            <a:t>diharapkan</a:t>
          </a:r>
          <a:r>
            <a:rPr lang="en-US" sz="1800" dirty="0">
              <a:latin typeface="Apple Braille" pitchFamily="2" charset="0"/>
            </a:rPr>
            <a:t> </a:t>
          </a:r>
          <a:r>
            <a:rPr lang="en-US" sz="1800" dirty="0" err="1">
              <a:latin typeface="Apple Braille" pitchFamily="2" charset="0"/>
            </a:rPr>
            <a:t>dapat</a:t>
          </a:r>
          <a:r>
            <a:rPr lang="en-US" sz="1800" dirty="0">
              <a:latin typeface="Apple Braille" pitchFamily="2" charset="0"/>
            </a:rPr>
            <a:t> </a:t>
          </a:r>
          <a:r>
            <a:rPr lang="en-US" sz="1800" dirty="0" err="1">
              <a:latin typeface="Apple Braille" pitchFamily="2" charset="0"/>
            </a:rPr>
            <a:t>berperan</a:t>
          </a:r>
          <a:r>
            <a:rPr lang="en-US" sz="1800" dirty="0">
              <a:latin typeface="Apple Braille" pitchFamily="2" charset="0"/>
            </a:rPr>
            <a:t>  </a:t>
          </a:r>
          <a:r>
            <a:rPr lang="en-US" sz="1800" dirty="0" err="1">
              <a:latin typeface="Apple Braille" pitchFamily="2" charset="0"/>
            </a:rPr>
            <a:t>merubah</a:t>
          </a:r>
          <a:r>
            <a:rPr lang="en-US" sz="1800" dirty="0">
              <a:latin typeface="Apple Braille" pitchFamily="2" charset="0"/>
            </a:rPr>
            <a:t> </a:t>
          </a:r>
          <a:r>
            <a:rPr lang="en-US" sz="1800" dirty="0" err="1">
              <a:latin typeface="Apple Braille" pitchFamily="2" charset="0"/>
            </a:rPr>
            <a:t>nilai-nilai</a:t>
          </a:r>
          <a:r>
            <a:rPr lang="en-US" sz="1800" dirty="0">
              <a:latin typeface="Apple Braille" pitchFamily="2" charset="0"/>
            </a:rPr>
            <a:t> </a:t>
          </a:r>
          <a:r>
            <a:rPr lang="en-US" sz="1800" dirty="0" err="1">
              <a:latin typeface="Apple Braille" pitchFamily="2" charset="0"/>
            </a:rPr>
            <a:t>sosial</a:t>
          </a:r>
          <a:r>
            <a:rPr lang="en-US" sz="1800" dirty="0">
              <a:latin typeface="Apple Braille" pitchFamily="2" charset="0"/>
            </a:rPr>
            <a:t> </a:t>
          </a:r>
          <a:r>
            <a:rPr lang="en-US" sz="1800" dirty="0" err="1">
              <a:latin typeface="Apple Braille" pitchFamily="2" charset="0"/>
            </a:rPr>
            <a:t>dalam</a:t>
          </a:r>
          <a:r>
            <a:rPr lang="en-US" sz="1800" dirty="0">
              <a:latin typeface="Apple Braille" pitchFamily="2" charset="0"/>
            </a:rPr>
            <a:t> </a:t>
          </a:r>
          <a:r>
            <a:rPr lang="en-US" sz="1800" dirty="0" err="1">
              <a:latin typeface="Apple Braille" pitchFamily="2" charset="0"/>
            </a:rPr>
            <a:t>masyarakat</a:t>
          </a:r>
          <a:r>
            <a:rPr lang="en-US" sz="1800" dirty="0">
              <a:latin typeface="Apple Braille" pitchFamily="2" charset="0"/>
            </a:rPr>
            <a:t>). </a:t>
          </a:r>
          <a:r>
            <a:rPr lang="en-US" sz="1800" dirty="0" err="1">
              <a:latin typeface="Apple Braille" pitchFamily="2" charset="0"/>
            </a:rPr>
            <a:t>Fungsi</a:t>
          </a:r>
          <a:r>
            <a:rPr lang="en-US" sz="1800" dirty="0">
              <a:latin typeface="Apple Braille" pitchFamily="2" charset="0"/>
            </a:rPr>
            <a:t> Hukum </a:t>
          </a:r>
          <a:r>
            <a:rPr lang="en-US" sz="1800" dirty="0" err="1">
              <a:latin typeface="Apple Braille" pitchFamily="2" charset="0"/>
            </a:rPr>
            <a:t>dalam</a:t>
          </a:r>
          <a:r>
            <a:rPr lang="en-US" sz="1800" dirty="0">
              <a:latin typeface="Apple Braille" pitchFamily="2" charset="0"/>
            </a:rPr>
            <a:t> </a:t>
          </a:r>
          <a:r>
            <a:rPr lang="en-US" sz="1800" dirty="0" err="1">
              <a:latin typeface="Apple Braille" pitchFamily="2" charset="0"/>
            </a:rPr>
            <a:t>hal</a:t>
          </a:r>
          <a:r>
            <a:rPr lang="en-US" sz="1800" dirty="0">
              <a:latin typeface="Apple Braille" pitchFamily="2" charset="0"/>
            </a:rPr>
            <a:t> </a:t>
          </a:r>
          <a:r>
            <a:rPr lang="en-US" sz="1800" dirty="0" err="1">
              <a:latin typeface="Apple Braille" pitchFamily="2" charset="0"/>
            </a:rPr>
            <a:t>ini</a:t>
          </a:r>
          <a:r>
            <a:rPr lang="en-US" sz="1800" dirty="0">
              <a:latin typeface="Apple Braille" pitchFamily="2" charset="0"/>
            </a:rPr>
            <a:t> </a:t>
          </a:r>
          <a:r>
            <a:rPr lang="en-US" sz="1800" dirty="0" err="1">
              <a:latin typeface="Apple Braille" pitchFamily="2" charset="0"/>
            </a:rPr>
            <a:t>diharapkan</a:t>
          </a:r>
          <a:r>
            <a:rPr lang="en-US" sz="1800" dirty="0">
              <a:latin typeface="Apple Braille" pitchFamily="2" charset="0"/>
            </a:rPr>
            <a:t> </a:t>
          </a:r>
          <a:r>
            <a:rPr lang="en-US" sz="1800" dirty="0" err="1">
              <a:latin typeface="Apple Braille" pitchFamily="2" charset="0"/>
            </a:rPr>
            <a:t>mampu</a:t>
          </a:r>
          <a:r>
            <a:rPr lang="en-US" sz="1800" dirty="0">
              <a:latin typeface="Apple Braille" pitchFamily="2" charset="0"/>
            </a:rPr>
            <a:t> dan </a:t>
          </a:r>
          <a:r>
            <a:rPr lang="en-US" sz="1800" dirty="0" err="1">
              <a:latin typeface="Apple Braille" pitchFamily="2" charset="0"/>
            </a:rPr>
            <a:t>sesuai</a:t>
          </a:r>
          <a:r>
            <a:rPr lang="en-US" sz="1800" dirty="0">
              <a:latin typeface="Apple Braille" pitchFamily="2" charset="0"/>
            </a:rPr>
            <a:t> </a:t>
          </a:r>
          <a:r>
            <a:rPr lang="en-US" sz="1800" dirty="0" err="1">
              <a:latin typeface="Apple Braille" pitchFamily="2" charset="0"/>
            </a:rPr>
            <a:t>dengan</a:t>
          </a:r>
          <a:r>
            <a:rPr lang="en-US" sz="1800" dirty="0">
              <a:latin typeface="Apple Braille" pitchFamily="2" charset="0"/>
            </a:rPr>
            <a:t> </a:t>
          </a:r>
          <a:r>
            <a:rPr lang="en-US" sz="1800" dirty="0" err="1">
              <a:latin typeface="Apple Braille" pitchFamily="2" charset="0"/>
            </a:rPr>
            <a:t>perkembangan</a:t>
          </a:r>
          <a:r>
            <a:rPr lang="en-US" sz="1800" dirty="0">
              <a:latin typeface="Apple Braille" pitchFamily="2" charset="0"/>
            </a:rPr>
            <a:t> yang </a:t>
          </a:r>
          <a:r>
            <a:rPr lang="en-US" sz="1800" dirty="0" err="1">
              <a:latin typeface="Apple Braille" pitchFamily="2" charset="0"/>
            </a:rPr>
            <a:t>terjadi</a:t>
          </a:r>
          <a:r>
            <a:rPr lang="en-US" sz="1800" dirty="0">
              <a:latin typeface="Apple Braille" pitchFamily="2" charset="0"/>
            </a:rPr>
            <a:t> </a:t>
          </a:r>
          <a:r>
            <a:rPr lang="en-US" sz="1800" dirty="0" err="1">
              <a:latin typeface="Apple Braille" pitchFamily="2" charset="0"/>
            </a:rPr>
            <a:t>dalam</a:t>
          </a:r>
          <a:r>
            <a:rPr lang="en-US" sz="1800" dirty="0">
              <a:latin typeface="Apple Braille" pitchFamily="2" charset="0"/>
            </a:rPr>
            <a:t> </a:t>
          </a:r>
          <a:r>
            <a:rPr lang="en-US" sz="1800" dirty="0" err="1">
              <a:latin typeface="Apple Braille" pitchFamily="2" charset="0"/>
            </a:rPr>
            <a:t>masyarakat</a:t>
          </a:r>
          <a:r>
            <a:rPr lang="en-US" sz="1800" dirty="0">
              <a:latin typeface="Apple Braille" pitchFamily="2" charset="0"/>
            </a:rPr>
            <a:t>. </a:t>
          </a:r>
        </a:p>
      </dgm:t>
    </dgm:pt>
    <dgm:pt modelId="{47B3E5E7-18A2-4AA7-90FB-9F0037CE187D}" type="parTrans" cxnId="{260F4F38-A95C-45FF-BD79-39D3D4DAE544}">
      <dgm:prSet/>
      <dgm:spPr/>
      <dgm:t>
        <a:bodyPr/>
        <a:lstStyle/>
        <a:p>
          <a:endParaRPr lang="en-US"/>
        </a:p>
      </dgm:t>
    </dgm:pt>
    <dgm:pt modelId="{D9512246-77E2-4FED-9C7D-3540955D0CDC}" type="sibTrans" cxnId="{260F4F38-A95C-45FF-BD79-39D3D4DAE544}">
      <dgm:prSet/>
      <dgm:spPr/>
      <dgm:t>
        <a:bodyPr/>
        <a:lstStyle/>
        <a:p>
          <a:endParaRPr lang="en-US"/>
        </a:p>
      </dgm:t>
    </dgm:pt>
    <dgm:pt modelId="{44A80154-0C5F-4CA2-95D1-0C0AB40E5A9E}">
      <dgm:prSet custT="1"/>
      <dgm:spPr/>
      <dgm:t>
        <a:bodyPr/>
        <a:lstStyle/>
        <a:p>
          <a:pPr algn="just">
            <a:lnSpc>
              <a:spcPct val="100000"/>
            </a:lnSpc>
          </a:pPr>
          <a:r>
            <a:rPr lang="en-US" sz="1800" dirty="0" err="1">
              <a:latin typeface="Apple Braille" pitchFamily="2" charset="0"/>
            </a:rPr>
            <a:t>Dalam</a:t>
          </a:r>
          <a:r>
            <a:rPr lang="en-US" sz="1800" baseline="0" dirty="0">
              <a:latin typeface="Apple Braille" pitchFamily="2" charset="0"/>
            </a:rPr>
            <a:t> </a:t>
          </a:r>
          <a:r>
            <a:rPr lang="en-US" sz="1800" baseline="0" dirty="0" err="1">
              <a:latin typeface="Apple Braille" pitchFamily="2" charset="0"/>
            </a:rPr>
            <a:t>konteks</a:t>
          </a:r>
          <a:r>
            <a:rPr lang="en-US" sz="1800" baseline="0" dirty="0">
              <a:latin typeface="Apple Braille" pitchFamily="2" charset="0"/>
            </a:rPr>
            <a:t> </a:t>
          </a:r>
          <a:r>
            <a:rPr lang="en-US" sz="1800" baseline="0" dirty="0" err="1">
              <a:latin typeface="Apple Braille" pitchFamily="2" charset="0"/>
            </a:rPr>
            <a:t>keindonesiaan</a:t>
          </a:r>
          <a:r>
            <a:rPr lang="en-US" sz="1800" baseline="0" dirty="0">
              <a:latin typeface="Apple Braille" pitchFamily="2" charset="0"/>
            </a:rPr>
            <a:t>, </a:t>
          </a:r>
          <a:r>
            <a:rPr lang="en-US" sz="1800" baseline="0" dirty="0" err="1">
              <a:latin typeface="Apple Braille" pitchFamily="2" charset="0"/>
            </a:rPr>
            <a:t>fungsi</a:t>
          </a:r>
          <a:r>
            <a:rPr lang="en-US" sz="1800" baseline="0" dirty="0">
              <a:latin typeface="Apple Braille" pitchFamily="2" charset="0"/>
            </a:rPr>
            <a:t> </a:t>
          </a:r>
          <a:r>
            <a:rPr lang="en-US" sz="1800" baseline="0" dirty="0" err="1">
              <a:latin typeface="Apple Braille" pitchFamily="2" charset="0"/>
            </a:rPr>
            <a:t>hukum</a:t>
          </a:r>
          <a:r>
            <a:rPr lang="en-US" sz="1800" baseline="0" dirty="0">
              <a:latin typeface="Apple Braille" pitchFamily="2" charset="0"/>
            </a:rPr>
            <a:t> </a:t>
          </a:r>
          <a:r>
            <a:rPr lang="en-US" sz="1800" baseline="0" dirty="0" err="1">
              <a:latin typeface="Apple Braille" pitchFamily="2" charset="0"/>
            </a:rPr>
            <a:t>demikian</a:t>
          </a:r>
          <a:r>
            <a:rPr lang="en-US" sz="1800" baseline="0" dirty="0">
              <a:latin typeface="Apple Braille" pitchFamily="2" charset="0"/>
            </a:rPr>
            <a:t> </a:t>
          </a:r>
          <a:r>
            <a:rPr lang="en-US" sz="1800" baseline="0" dirty="0" err="1">
              <a:latin typeface="Apple Braille" pitchFamily="2" charset="0"/>
            </a:rPr>
            <a:t>itu</a:t>
          </a:r>
          <a:r>
            <a:rPr lang="en-US" sz="1800" baseline="0" dirty="0">
              <a:latin typeface="Apple Braille" pitchFamily="2" charset="0"/>
            </a:rPr>
            <a:t> </a:t>
          </a:r>
          <a:r>
            <a:rPr lang="en-US" sz="1800" baseline="0" dirty="0" err="1">
              <a:latin typeface="Apple Braille" pitchFamily="2" charset="0"/>
            </a:rPr>
            <a:t>disebut</a:t>
          </a:r>
          <a:r>
            <a:rPr lang="en-US" sz="1800" baseline="0" dirty="0">
              <a:latin typeface="Apple Braille" pitchFamily="2" charset="0"/>
            </a:rPr>
            <a:t> </a:t>
          </a:r>
          <a:r>
            <a:rPr lang="en-US" sz="1800" baseline="0" dirty="0" err="1">
              <a:latin typeface="Apple Braille" pitchFamily="2" charset="0"/>
            </a:rPr>
            <a:t>sebagai</a:t>
          </a:r>
          <a:r>
            <a:rPr lang="en-US" sz="1800" baseline="0" dirty="0">
              <a:latin typeface="Apple Braille" pitchFamily="2" charset="0"/>
            </a:rPr>
            <a:t> “</a:t>
          </a:r>
          <a:r>
            <a:rPr lang="en-US" sz="1800" baseline="0" dirty="0" err="1">
              <a:latin typeface="Apple Braille" pitchFamily="2" charset="0"/>
            </a:rPr>
            <a:t>Teori</a:t>
          </a:r>
          <a:r>
            <a:rPr lang="en-US" sz="1800" baseline="0" dirty="0">
              <a:latin typeface="Apple Braille" pitchFamily="2" charset="0"/>
            </a:rPr>
            <a:t> Pembangunan” oleh </a:t>
          </a:r>
          <a:r>
            <a:rPr lang="en-US" sz="1800" baseline="0" dirty="0" err="1">
              <a:latin typeface="Apple Braille" pitchFamily="2" charset="0"/>
            </a:rPr>
            <a:t>Mochtar</a:t>
          </a:r>
          <a:r>
            <a:rPr lang="en-US" sz="1800" baseline="0" dirty="0">
              <a:latin typeface="Apple Braille" pitchFamily="2" charset="0"/>
            </a:rPr>
            <a:t> </a:t>
          </a:r>
          <a:r>
            <a:rPr lang="en-US" sz="1800" baseline="0" dirty="0" err="1">
              <a:latin typeface="Apple Braille" pitchFamily="2" charset="0"/>
            </a:rPr>
            <a:t>Kusumaatmadja</a:t>
          </a:r>
          <a:r>
            <a:rPr lang="en-US" sz="1800" baseline="0" dirty="0">
              <a:latin typeface="Apple Braille" pitchFamily="2" charset="0"/>
            </a:rPr>
            <a:t> yang pada </a:t>
          </a:r>
          <a:r>
            <a:rPr lang="en-US" sz="1800" baseline="0" dirty="0" err="1">
              <a:latin typeface="Apple Braille" pitchFamily="2" charset="0"/>
            </a:rPr>
            <a:t>intinya</a:t>
          </a:r>
          <a:r>
            <a:rPr lang="en-US" sz="1800" baseline="0" dirty="0">
              <a:latin typeface="Apple Braille" pitchFamily="2" charset="0"/>
            </a:rPr>
            <a:t> </a:t>
          </a:r>
          <a:r>
            <a:rPr lang="en-US" sz="1800" baseline="0" dirty="0" err="1">
              <a:latin typeface="Apple Braille" pitchFamily="2" charset="0"/>
            </a:rPr>
            <a:t>menyatakan</a:t>
          </a:r>
          <a:r>
            <a:rPr lang="en-US" sz="1800" baseline="0" dirty="0">
              <a:latin typeface="Apple Braille" pitchFamily="2" charset="0"/>
            </a:rPr>
            <a:t> </a:t>
          </a:r>
          <a:r>
            <a:rPr lang="en-US" sz="1800" baseline="0" dirty="0" err="1">
              <a:latin typeface="Apple Braille" pitchFamily="2" charset="0"/>
            </a:rPr>
            <a:t>bahwa</a:t>
          </a:r>
          <a:r>
            <a:rPr lang="en-US" sz="1800" baseline="0" dirty="0">
              <a:latin typeface="Apple Braille" pitchFamily="2" charset="0"/>
            </a:rPr>
            <a:t> </a:t>
          </a:r>
          <a:r>
            <a:rPr lang="en-US" sz="1800" baseline="0" dirty="0" err="1">
              <a:latin typeface="Apple Braille" pitchFamily="2" charset="0"/>
            </a:rPr>
            <a:t>hukum</a:t>
          </a:r>
          <a:r>
            <a:rPr lang="en-US" sz="1800" baseline="0" dirty="0">
              <a:latin typeface="Apple Braille" pitchFamily="2" charset="0"/>
            </a:rPr>
            <a:t> </a:t>
          </a:r>
          <a:r>
            <a:rPr lang="en-US" sz="1800" baseline="0" dirty="0" err="1">
              <a:latin typeface="Apple Braille" pitchFamily="2" charset="0"/>
            </a:rPr>
            <a:t>memiliki</a:t>
          </a:r>
          <a:r>
            <a:rPr lang="en-US" sz="1800" baseline="0" dirty="0">
              <a:latin typeface="Apple Braille" pitchFamily="2" charset="0"/>
            </a:rPr>
            <a:t> </a:t>
          </a:r>
          <a:r>
            <a:rPr lang="en-US" sz="1800" baseline="0" dirty="0" err="1">
              <a:latin typeface="Apple Braille" pitchFamily="2" charset="0"/>
            </a:rPr>
            <a:t>dimensi</a:t>
          </a:r>
          <a:r>
            <a:rPr lang="en-US" sz="1800" baseline="0" dirty="0">
              <a:latin typeface="Apple Braille" pitchFamily="2" charset="0"/>
            </a:rPr>
            <a:t> </a:t>
          </a:r>
          <a:r>
            <a:rPr lang="en-US" sz="1800" baseline="0" dirty="0" err="1">
              <a:latin typeface="Apple Braille" pitchFamily="2" charset="0"/>
            </a:rPr>
            <a:t>untuk</a:t>
          </a:r>
          <a:r>
            <a:rPr lang="en-US" sz="1800" baseline="0" dirty="0">
              <a:latin typeface="Apple Braille" pitchFamily="2" charset="0"/>
            </a:rPr>
            <a:t> </a:t>
          </a:r>
          <a:r>
            <a:rPr lang="en-US" sz="1800" baseline="0" dirty="0" err="1">
              <a:latin typeface="Apple Braille" pitchFamily="2" charset="0"/>
            </a:rPr>
            <a:t>menunjang</a:t>
          </a:r>
          <a:r>
            <a:rPr lang="en-US" sz="1800" baseline="0" dirty="0">
              <a:latin typeface="Apple Braille" pitchFamily="2" charset="0"/>
            </a:rPr>
            <a:t> </a:t>
          </a:r>
          <a:r>
            <a:rPr lang="en-US" sz="1800" baseline="0" dirty="0" err="1">
              <a:latin typeface="Apple Braille" pitchFamily="2" charset="0"/>
            </a:rPr>
            <a:t>pembangunan</a:t>
          </a:r>
          <a:r>
            <a:rPr lang="en-US" sz="1800" baseline="0" dirty="0">
              <a:latin typeface="Apple Braille" pitchFamily="2" charset="0"/>
            </a:rPr>
            <a:t> </a:t>
          </a:r>
          <a:r>
            <a:rPr lang="en-US" sz="1800" baseline="0" dirty="0" err="1">
              <a:latin typeface="Apple Braille" pitchFamily="2" charset="0"/>
            </a:rPr>
            <a:t>nasional</a:t>
          </a:r>
          <a:r>
            <a:rPr lang="en-US" sz="1800" baseline="0" dirty="0">
              <a:latin typeface="Apple Braille" pitchFamily="2" charset="0"/>
            </a:rPr>
            <a:t> </a:t>
          </a:r>
          <a:r>
            <a:rPr lang="en-US" sz="1800" baseline="0" dirty="0" err="1">
              <a:latin typeface="Apple Braille" pitchFamily="2" charset="0"/>
            </a:rPr>
            <a:t>suatu</a:t>
          </a:r>
          <a:r>
            <a:rPr lang="en-US" sz="1800" baseline="0" dirty="0">
              <a:latin typeface="Apple Braille" pitchFamily="2" charset="0"/>
            </a:rPr>
            <a:t> </a:t>
          </a:r>
          <a:r>
            <a:rPr lang="en-US" sz="1800" baseline="0" dirty="0" err="1">
              <a:latin typeface="Apple Braille" pitchFamily="2" charset="0"/>
            </a:rPr>
            <a:t>bangsa</a:t>
          </a:r>
          <a:r>
            <a:rPr lang="en-US" sz="1800" baseline="0" dirty="0">
              <a:latin typeface="Apple Braille" pitchFamily="2" charset="0"/>
            </a:rPr>
            <a:t>, </a:t>
          </a:r>
          <a:r>
            <a:rPr lang="en-US" sz="1800" baseline="0" dirty="0" err="1">
              <a:latin typeface="Apple Braille" pitchFamily="2" charset="0"/>
            </a:rPr>
            <a:t>melalui</a:t>
          </a:r>
          <a:r>
            <a:rPr lang="en-US" sz="1800" baseline="0" dirty="0">
              <a:latin typeface="Apple Braille" pitchFamily="2" charset="0"/>
            </a:rPr>
            <a:t> </a:t>
          </a:r>
          <a:r>
            <a:rPr lang="en-US" sz="1800" baseline="0" dirty="0" err="1">
              <a:latin typeface="Apple Braille" pitchFamily="2" charset="0"/>
            </a:rPr>
            <a:t>perundang-undangan</a:t>
          </a:r>
          <a:r>
            <a:rPr lang="en-US" sz="1800" baseline="0" dirty="0">
              <a:latin typeface="Apple Braille" pitchFamily="2" charset="0"/>
            </a:rPr>
            <a:t> yang </a:t>
          </a:r>
          <a:r>
            <a:rPr lang="en-US" sz="1800" baseline="0" dirty="0" err="1">
              <a:latin typeface="Apple Braille" pitchFamily="2" charset="0"/>
            </a:rPr>
            <a:t>dirancang</a:t>
          </a:r>
          <a:r>
            <a:rPr lang="en-US" sz="1800" baseline="0" dirty="0">
              <a:latin typeface="Apple Braille" pitchFamily="2" charset="0"/>
            </a:rPr>
            <a:t> </a:t>
          </a:r>
          <a:r>
            <a:rPr lang="en-US" sz="1800" baseline="0" dirty="0" err="1">
              <a:latin typeface="Apple Braille" pitchFamily="2" charset="0"/>
            </a:rPr>
            <a:t>secara</a:t>
          </a:r>
          <a:r>
            <a:rPr lang="en-US" sz="1800" baseline="0" dirty="0">
              <a:latin typeface="Apple Braille" pitchFamily="2" charset="0"/>
            </a:rPr>
            <a:t> </a:t>
          </a:r>
          <a:r>
            <a:rPr lang="en-US" sz="1800" baseline="0" dirty="0" err="1">
              <a:latin typeface="Apple Braille" pitchFamily="2" charset="0"/>
            </a:rPr>
            <a:t>khusus</a:t>
          </a:r>
          <a:r>
            <a:rPr lang="en-US" sz="1800" baseline="0" dirty="0">
              <a:latin typeface="Apple Braille" pitchFamily="2" charset="0"/>
            </a:rPr>
            <a:t> </a:t>
          </a:r>
          <a:r>
            <a:rPr lang="en-US" sz="1800" baseline="0" dirty="0" err="1">
              <a:latin typeface="Apple Braille" pitchFamily="2" charset="0"/>
            </a:rPr>
            <a:t>untuk</a:t>
          </a:r>
          <a:r>
            <a:rPr lang="en-US" sz="1800" baseline="0" dirty="0">
              <a:latin typeface="Apple Braille" pitchFamily="2" charset="0"/>
            </a:rPr>
            <a:t> </a:t>
          </a:r>
          <a:r>
            <a:rPr lang="en-US" sz="1800" baseline="0" dirty="0" err="1">
              <a:latin typeface="Apple Braille" pitchFamily="2" charset="0"/>
            </a:rPr>
            <a:t>menggerakkan</a:t>
          </a:r>
          <a:r>
            <a:rPr lang="en-US" sz="1800" baseline="0" dirty="0">
              <a:latin typeface="Apple Braille" pitchFamily="2" charset="0"/>
            </a:rPr>
            <a:t> </a:t>
          </a:r>
          <a:r>
            <a:rPr lang="en-US" sz="1800" baseline="0" dirty="0" err="1">
              <a:latin typeface="Apple Braille" pitchFamily="2" charset="0"/>
            </a:rPr>
            <a:t>pembangunan</a:t>
          </a:r>
          <a:r>
            <a:rPr lang="en-US" sz="1800" baseline="0" dirty="0">
              <a:latin typeface="Apple Braille" pitchFamily="2" charset="0"/>
            </a:rPr>
            <a:t> </a:t>
          </a:r>
          <a:r>
            <a:rPr lang="en-US" sz="1800" baseline="0" dirty="0" err="1">
              <a:latin typeface="Apple Braille" pitchFamily="2" charset="0"/>
            </a:rPr>
            <a:t>dengan</a:t>
          </a:r>
          <a:r>
            <a:rPr lang="en-US" sz="1800" baseline="0" dirty="0">
              <a:latin typeface="Apple Braille" pitchFamily="2" charset="0"/>
            </a:rPr>
            <a:t> </a:t>
          </a:r>
          <a:r>
            <a:rPr lang="en-US" sz="1800" baseline="0" dirty="0" err="1">
              <a:latin typeface="Apple Braille" pitchFamily="2" charset="0"/>
            </a:rPr>
            <a:t>memobilisasi</a:t>
          </a:r>
          <a:r>
            <a:rPr lang="en-US" sz="1800" baseline="0" dirty="0">
              <a:latin typeface="Apple Braille" pitchFamily="2" charset="0"/>
            </a:rPr>
            <a:t> dan </a:t>
          </a:r>
          <a:r>
            <a:rPr lang="en-US" sz="1800" baseline="0" dirty="0" err="1">
              <a:latin typeface="Apple Braille" pitchFamily="2" charset="0"/>
            </a:rPr>
            <a:t>memotivasi</a:t>
          </a:r>
          <a:r>
            <a:rPr lang="en-US" sz="1800" baseline="0" dirty="0">
              <a:latin typeface="Apple Braille" pitchFamily="2" charset="0"/>
            </a:rPr>
            <a:t> </a:t>
          </a:r>
          <a:r>
            <a:rPr lang="en-US" sz="1800" baseline="0" dirty="0" err="1">
              <a:latin typeface="Apple Braille" pitchFamily="2" charset="0"/>
            </a:rPr>
            <a:t>masyarkat</a:t>
          </a:r>
          <a:r>
            <a:rPr lang="en-US" sz="1800" baseline="0" dirty="0">
              <a:latin typeface="Apple Braille" pitchFamily="2" charset="0"/>
            </a:rPr>
            <a:t> </a:t>
          </a:r>
          <a:r>
            <a:rPr lang="en-US" sz="1800" baseline="0" dirty="0" err="1">
              <a:latin typeface="Apple Braille" pitchFamily="2" charset="0"/>
            </a:rPr>
            <a:t>sebagai</a:t>
          </a:r>
          <a:r>
            <a:rPr lang="en-US" sz="1800" baseline="0" dirty="0">
              <a:latin typeface="Apple Braille" pitchFamily="2" charset="0"/>
            </a:rPr>
            <a:t> </a:t>
          </a:r>
          <a:r>
            <a:rPr lang="en-US" sz="1800" baseline="0" dirty="0" err="1">
              <a:latin typeface="Apple Braille" pitchFamily="2" charset="0"/>
            </a:rPr>
            <a:t>pelaku</a:t>
          </a:r>
          <a:r>
            <a:rPr lang="en-US" sz="1800" baseline="0" dirty="0">
              <a:latin typeface="Apple Braille" pitchFamily="2" charset="0"/>
            </a:rPr>
            <a:t> </a:t>
          </a:r>
          <a:r>
            <a:rPr lang="en-US" sz="1800" baseline="0" dirty="0" err="1">
              <a:latin typeface="Apple Braille" pitchFamily="2" charset="0"/>
            </a:rPr>
            <a:t>pembangunan</a:t>
          </a:r>
          <a:r>
            <a:rPr lang="en-US" sz="1800" baseline="0" dirty="0">
              <a:latin typeface="Apple Braille" pitchFamily="2" charset="0"/>
            </a:rPr>
            <a:t>. </a:t>
          </a:r>
          <a:endParaRPr lang="en-US" sz="1800" dirty="0">
            <a:latin typeface="Apple Braille" pitchFamily="2" charset="0"/>
          </a:endParaRPr>
        </a:p>
      </dgm:t>
    </dgm:pt>
    <dgm:pt modelId="{773A639E-FE74-4D1A-A07A-9571AE4DC5F5}" type="parTrans" cxnId="{2771617D-FA88-4A3A-8DA4-E757773352CA}">
      <dgm:prSet/>
      <dgm:spPr/>
      <dgm:t>
        <a:bodyPr/>
        <a:lstStyle/>
        <a:p>
          <a:endParaRPr lang="en-US"/>
        </a:p>
      </dgm:t>
    </dgm:pt>
    <dgm:pt modelId="{35989A6B-3299-4286-B572-2C15F9B3E8CE}" type="sibTrans" cxnId="{2771617D-FA88-4A3A-8DA4-E757773352CA}">
      <dgm:prSet/>
      <dgm:spPr/>
      <dgm:t>
        <a:bodyPr/>
        <a:lstStyle/>
        <a:p>
          <a:endParaRPr lang="en-US"/>
        </a:p>
      </dgm:t>
    </dgm:pt>
    <dgm:pt modelId="{BC04E536-9663-45DE-8F4A-E9C0149C2649}" type="pres">
      <dgm:prSet presAssocID="{CE2187D2-DD5A-4803-9D47-42C92307CB09}" presName="root" presStyleCnt="0">
        <dgm:presLayoutVars>
          <dgm:dir/>
          <dgm:resizeHandles val="exact"/>
        </dgm:presLayoutVars>
      </dgm:prSet>
      <dgm:spPr/>
    </dgm:pt>
    <dgm:pt modelId="{0349623E-724A-4B39-880B-61767ABE106B}" type="pres">
      <dgm:prSet presAssocID="{2D434515-A021-49A3-AF3E-DEF41CE7C0C4}" presName="compNode" presStyleCnt="0"/>
      <dgm:spPr/>
    </dgm:pt>
    <dgm:pt modelId="{52F40917-D065-44B5-AA3A-A7B054CFFD5E}" type="pres">
      <dgm:prSet presAssocID="{2D434515-A021-49A3-AF3E-DEF41CE7C0C4}" presName="bgRect" presStyleLbl="bgShp" presStyleIdx="0" presStyleCnt="2"/>
      <dgm:spPr/>
    </dgm:pt>
    <dgm:pt modelId="{4C7FAFF5-7604-49D0-9BC7-8AC2FFAE65E6}" type="pres">
      <dgm:prSet presAssocID="{2D434515-A021-49A3-AF3E-DEF41CE7C0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nda Centang"/>
        </a:ext>
      </dgm:extLst>
    </dgm:pt>
    <dgm:pt modelId="{341C88A6-4AC7-479A-AAE0-EE86C361CF86}" type="pres">
      <dgm:prSet presAssocID="{2D434515-A021-49A3-AF3E-DEF41CE7C0C4}" presName="spaceRect" presStyleCnt="0"/>
      <dgm:spPr/>
    </dgm:pt>
    <dgm:pt modelId="{A0C2BA9E-3712-4270-A988-74041A1AFD7C}" type="pres">
      <dgm:prSet presAssocID="{2D434515-A021-49A3-AF3E-DEF41CE7C0C4}" presName="parTx" presStyleLbl="revTx" presStyleIdx="0" presStyleCnt="2">
        <dgm:presLayoutVars>
          <dgm:chMax val="0"/>
          <dgm:chPref val="0"/>
        </dgm:presLayoutVars>
      </dgm:prSet>
      <dgm:spPr/>
    </dgm:pt>
    <dgm:pt modelId="{33DA87D3-2CDE-43EF-8DDC-75B2EFE8575D}" type="pres">
      <dgm:prSet presAssocID="{D9512246-77E2-4FED-9C7D-3540955D0CDC}" presName="sibTrans" presStyleCnt="0"/>
      <dgm:spPr/>
    </dgm:pt>
    <dgm:pt modelId="{6D336A8A-AB84-4F4F-B49E-87B315440A41}" type="pres">
      <dgm:prSet presAssocID="{44A80154-0C5F-4CA2-95D1-0C0AB40E5A9E}" presName="compNode" presStyleCnt="0"/>
      <dgm:spPr/>
    </dgm:pt>
    <dgm:pt modelId="{80845594-6AE1-4AEF-9DEB-DD7B1334E72C}" type="pres">
      <dgm:prSet presAssocID="{44A80154-0C5F-4CA2-95D1-0C0AB40E5A9E}" presName="bgRect" presStyleLbl="bgShp" presStyleIdx="1" presStyleCnt="2"/>
      <dgm:spPr/>
    </dgm:pt>
    <dgm:pt modelId="{A44D391D-43EB-4E8E-AC4C-141B7AC92601}" type="pres">
      <dgm:prSet presAssocID="{44A80154-0C5F-4CA2-95D1-0C0AB40E5A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sil"/>
        </a:ext>
      </dgm:extLst>
    </dgm:pt>
    <dgm:pt modelId="{A52EFA2E-040B-4937-8E37-91B9DEB29A71}" type="pres">
      <dgm:prSet presAssocID="{44A80154-0C5F-4CA2-95D1-0C0AB40E5A9E}" presName="spaceRect" presStyleCnt="0"/>
      <dgm:spPr/>
    </dgm:pt>
    <dgm:pt modelId="{E2A84DE4-70A0-4B5B-AC02-B7540716F87B}" type="pres">
      <dgm:prSet presAssocID="{44A80154-0C5F-4CA2-95D1-0C0AB40E5A9E}" presName="parTx" presStyleLbl="revTx" presStyleIdx="1" presStyleCnt="2">
        <dgm:presLayoutVars>
          <dgm:chMax val="0"/>
          <dgm:chPref val="0"/>
        </dgm:presLayoutVars>
      </dgm:prSet>
      <dgm:spPr/>
    </dgm:pt>
  </dgm:ptLst>
  <dgm:cxnLst>
    <dgm:cxn modelId="{77171710-F858-0844-8FB2-CA65D7D3A3C1}" type="presOf" srcId="{2D434515-A021-49A3-AF3E-DEF41CE7C0C4}" destId="{A0C2BA9E-3712-4270-A988-74041A1AFD7C}" srcOrd="0" destOrd="0" presId="urn:microsoft.com/office/officeart/2018/2/layout/IconVerticalSolidList"/>
    <dgm:cxn modelId="{F137E71A-E13E-A14C-9CC0-7102C8695FB7}" type="presOf" srcId="{44A80154-0C5F-4CA2-95D1-0C0AB40E5A9E}" destId="{E2A84DE4-70A0-4B5B-AC02-B7540716F87B}" srcOrd="0" destOrd="0" presId="urn:microsoft.com/office/officeart/2018/2/layout/IconVerticalSolidList"/>
    <dgm:cxn modelId="{260F4F38-A95C-45FF-BD79-39D3D4DAE544}" srcId="{CE2187D2-DD5A-4803-9D47-42C92307CB09}" destId="{2D434515-A021-49A3-AF3E-DEF41CE7C0C4}" srcOrd="0" destOrd="0" parTransId="{47B3E5E7-18A2-4AA7-90FB-9F0037CE187D}" sibTransId="{D9512246-77E2-4FED-9C7D-3540955D0CDC}"/>
    <dgm:cxn modelId="{2771617D-FA88-4A3A-8DA4-E757773352CA}" srcId="{CE2187D2-DD5A-4803-9D47-42C92307CB09}" destId="{44A80154-0C5F-4CA2-95D1-0C0AB40E5A9E}" srcOrd="1" destOrd="0" parTransId="{773A639E-FE74-4D1A-A07A-9571AE4DC5F5}" sibTransId="{35989A6B-3299-4286-B572-2C15F9B3E8CE}"/>
    <dgm:cxn modelId="{4EF495C2-3D3D-4440-9BB2-4D5F1F51ABF7}" type="presOf" srcId="{CE2187D2-DD5A-4803-9D47-42C92307CB09}" destId="{BC04E536-9663-45DE-8F4A-E9C0149C2649}" srcOrd="0" destOrd="0" presId="urn:microsoft.com/office/officeart/2018/2/layout/IconVerticalSolidList"/>
    <dgm:cxn modelId="{56C826B0-569C-134C-83CA-1AA7594B7C9A}" type="presParOf" srcId="{BC04E536-9663-45DE-8F4A-E9C0149C2649}" destId="{0349623E-724A-4B39-880B-61767ABE106B}" srcOrd="0" destOrd="0" presId="urn:microsoft.com/office/officeart/2018/2/layout/IconVerticalSolidList"/>
    <dgm:cxn modelId="{61166036-BF53-F141-ACDE-C4F113C9CCBB}" type="presParOf" srcId="{0349623E-724A-4B39-880B-61767ABE106B}" destId="{52F40917-D065-44B5-AA3A-A7B054CFFD5E}" srcOrd="0" destOrd="0" presId="urn:microsoft.com/office/officeart/2018/2/layout/IconVerticalSolidList"/>
    <dgm:cxn modelId="{DADE5506-B87F-3349-B428-96E0F7A261D2}" type="presParOf" srcId="{0349623E-724A-4B39-880B-61767ABE106B}" destId="{4C7FAFF5-7604-49D0-9BC7-8AC2FFAE65E6}" srcOrd="1" destOrd="0" presId="urn:microsoft.com/office/officeart/2018/2/layout/IconVerticalSolidList"/>
    <dgm:cxn modelId="{A9320A02-EFED-B147-A2BA-CDE9366B8516}" type="presParOf" srcId="{0349623E-724A-4B39-880B-61767ABE106B}" destId="{341C88A6-4AC7-479A-AAE0-EE86C361CF86}" srcOrd="2" destOrd="0" presId="urn:microsoft.com/office/officeart/2018/2/layout/IconVerticalSolidList"/>
    <dgm:cxn modelId="{CE233F7A-5790-3D4B-BAE3-39FEA17C0520}" type="presParOf" srcId="{0349623E-724A-4B39-880B-61767ABE106B}" destId="{A0C2BA9E-3712-4270-A988-74041A1AFD7C}" srcOrd="3" destOrd="0" presId="urn:microsoft.com/office/officeart/2018/2/layout/IconVerticalSolidList"/>
    <dgm:cxn modelId="{62E45F98-1B76-A345-8896-6F0BA2403F80}" type="presParOf" srcId="{BC04E536-9663-45DE-8F4A-E9C0149C2649}" destId="{33DA87D3-2CDE-43EF-8DDC-75B2EFE8575D}" srcOrd="1" destOrd="0" presId="urn:microsoft.com/office/officeart/2018/2/layout/IconVerticalSolidList"/>
    <dgm:cxn modelId="{CCD06DE2-30E6-374B-B3BD-B6F4D7B7D2C8}" type="presParOf" srcId="{BC04E536-9663-45DE-8F4A-E9C0149C2649}" destId="{6D336A8A-AB84-4F4F-B49E-87B315440A41}" srcOrd="2" destOrd="0" presId="urn:microsoft.com/office/officeart/2018/2/layout/IconVerticalSolidList"/>
    <dgm:cxn modelId="{BA56BB72-8366-FC44-986B-BAF98FFA8C5F}" type="presParOf" srcId="{6D336A8A-AB84-4F4F-B49E-87B315440A41}" destId="{80845594-6AE1-4AEF-9DEB-DD7B1334E72C}" srcOrd="0" destOrd="0" presId="urn:microsoft.com/office/officeart/2018/2/layout/IconVerticalSolidList"/>
    <dgm:cxn modelId="{5A07C328-129C-2C40-910D-A4642A8D38A1}" type="presParOf" srcId="{6D336A8A-AB84-4F4F-B49E-87B315440A41}" destId="{A44D391D-43EB-4E8E-AC4C-141B7AC92601}" srcOrd="1" destOrd="0" presId="urn:microsoft.com/office/officeart/2018/2/layout/IconVerticalSolidList"/>
    <dgm:cxn modelId="{2D5846DB-E565-0D46-A96A-6E8A46B21BB0}" type="presParOf" srcId="{6D336A8A-AB84-4F4F-B49E-87B315440A41}" destId="{A52EFA2E-040B-4937-8E37-91B9DEB29A71}" srcOrd="2" destOrd="0" presId="urn:microsoft.com/office/officeart/2018/2/layout/IconVerticalSolidList"/>
    <dgm:cxn modelId="{2097A535-05AE-AE49-8A5A-1C1E1675470D}" type="presParOf" srcId="{6D336A8A-AB84-4F4F-B49E-87B315440A41}" destId="{E2A84DE4-70A0-4B5B-AC02-B7540716F8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40917-D065-44B5-AA3A-A7B054CFFD5E}">
      <dsp:nvSpPr>
        <dsp:cNvPr id="0" name=""/>
        <dsp:cNvSpPr/>
      </dsp:nvSpPr>
      <dsp:spPr>
        <a:xfrm>
          <a:off x="0" y="713700"/>
          <a:ext cx="10769600" cy="1728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FAFF5-7604-49D0-9BC7-8AC2FFAE65E6}">
      <dsp:nvSpPr>
        <dsp:cNvPr id="0" name=""/>
        <dsp:cNvSpPr/>
      </dsp:nvSpPr>
      <dsp:spPr>
        <a:xfrm>
          <a:off x="522864" y="1102608"/>
          <a:ext cx="951591" cy="950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2BA9E-3712-4270-A988-74041A1AFD7C}">
      <dsp:nvSpPr>
        <dsp:cNvPr id="0" name=""/>
        <dsp:cNvSpPr/>
      </dsp:nvSpPr>
      <dsp:spPr>
        <a:xfrm>
          <a:off x="1997319" y="713700"/>
          <a:ext cx="8768373" cy="173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09" tIns="183109" rIns="183109" bIns="183109"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Apple Braille" pitchFamily="2" charset="0"/>
            </a:rPr>
            <a:t>Hukum </a:t>
          </a:r>
          <a:r>
            <a:rPr lang="en-US" sz="1800" kern="1200" dirty="0" err="1">
              <a:latin typeface="Apple Braille" pitchFamily="2" charset="0"/>
            </a:rPr>
            <a:t>sebagai</a:t>
          </a:r>
          <a:r>
            <a:rPr lang="en-US" sz="1800" kern="1200" dirty="0">
              <a:latin typeface="Apple Braille" pitchFamily="2" charset="0"/>
            </a:rPr>
            <a:t> </a:t>
          </a:r>
          <a:r>
            <a:rPr lang="en-US" sz="1800" kern="1200" dirty="0" err="1">
              <a:latin typeface="Apple Braille" pitchFamily="2" charset="0"/>
            </a:rPr>
            <a:t>alat</a:t>
          </a:r>
          <a:r>
            <a:rPr lang="en-US" sz="1800" kern="1200" dirty="0">
              <a:latin typeface="Apple Braille" pitchFamily="2" charset="0"/>
            </a:rPr>
            <a:t> </a:t>
          </a:r>
          <a:r>
            <a:rPr lang="en-US" sz="1800" kern="1200" dirty="0" err="1">
              <a:latin typeface="Apple Braille" pitchFamily="2" charset="0"/>
            </a:rPr>
            <a:t>perubahan</a:t>
          </a:r>
          <a:r>
            <a:rPr lang="en-US" sz="1800" kern="1200" dirty="0">
              <a:latin typeface="Apple Braille" pitchFamily="2" charset="0"/>
            </a:rPr>
            <a:t> social </a:t>
          </a:r>
          <a:r>
            <a:rPr lang="en-US" sz="1800" kern="1200" dirty="0" err="1">
              <a:latin typeface="Apple Braille" pitchFamily="2" charset="0"/>
            </a:rPr>
            <a:t>dikemukakan</a:t>
          </a:r>
          <a:r>
            <a:rPr lang="en-US" sz="1800" kern="1200" dirty="0">
              <a:latin typeface="Apple Braille" pitchFamily="2" charset="0"/>
            </a:rPr>
            <a:t> oleh </a:t>
          </a:r>
          <a:r>
            <a:rPr lang="en-US" sz="1800" kern="1200" dirty="0" err="1">
              <a:latin typeface="Apple Braille" pitchFamily="2" charset="0"/>
            </a:rPr>
            <a:t>Roscou</a:t>
          </a:r>
          <a:r>
            <a:rPr lang="en-US" sz="1800" kern="1200" dirty="0">
              <a:latin typeface="Apple Braille" pitchFamily="2" charset="0"/>
            </a:rPr>
            <a:t> Pound </a:t>
          </a:r>
          <a:r>
            <a:rPr lang="en-US" sz="1800" kern="1200" dirty="0" err="1">
              <a:latin typeface="Apple Braille" pitchFamily="2" charset="0"/>
            </a:rPr>
            <a:t>sebagai</a:t>
          </a:r>
          <a:r>
            <a:rPr lang="en-US" sz="1800" kern="1200" dirty="0">
              <a:latin typeface="Apple Braille" pitchFamily="2" charset="0"/>
            </a:rPr>
            <a:t> “Law As a Tool Of Social Engineering” yang </a:t>
          </a:r>
          <a:r>
            <a:rPr lang="en-US" sz="1800" kern="1200" dirty="0" err="1">
              <a:latin typeface="Apple Braille" pitchFamily="2" charset="0"/>
            </a:rPr>
            <a:t>berarti</a:t>
          </a:r>
          <a:r>
            <a:rPr lang="en-US" sz="1800" kern="1200" dirty="0">
              <a:latin typeface="Apple Braille" pitchFamily="2" charset="0"/>
            </a:rPr>
            <a:t> </a:t>
          </a:r>
          <a:r>
            <a:rPr lang="en-US" sz="1800" kern="1200" dirty="0" err="1">
              <a:latin typeface="Apple Braille" pitchFamily="2" charset="0"/>
            </a:rPr>
            <a:t>hukum</a:t>
          </a:r>
          <a:r>
            <a:rPr lang="en-US" sz="1800" kern="1200" dirty="0">
              <a:latin typeface="Apple Braille" pitchFamily="2" charset="0"/>
            </a:rPr>
            <a:t> </a:t>
          </a:r>
          <a:r>
            <a:rPr lang="en-US" sz="1800" kern="1200" dirty="0" err="1">
              <a:latin typeface="Apple Braille" pitchFamily="2" charset="0"/>
            </a:rPr>
            <a:t>sebagai</a:t>
          </a:r>
          <a:r>
            <a:rPr lang="en-US" sz="1800" kern="1200" dirty="0">
              <a:latin typeface="Apple Braille" pitchFamily="2" charset="0"/>
            </a:rPr>
            <a:t> </a:t>
          </a:r>
          <a:r>
            <a:rPr lang="en-US" sz="1800" kern="1200" dirty="0" err="1">
              <a:latin typeface="Apple Braille" pitchFamily="2" charset="0"/>
            </a:rPr>
            <a:t>alat</a:t>
          </a:r>
          <a:r>
            <a:rPr lang="en-US" sz="1800" kern="1200" dirty="0">
              <a:latin typeface="Apple Braille" pitchFamily="2" charset="0"/>
            </a:rPr>
            <a:t> </a:t>
          </a:r>
          <a:r>
            <a:rPr lang="en-US" sz="1800" kern="1200" dirty="0" err="1">
              <a:latin typeface="Apple Braille" pitchFamily="2" charset="0"/>
            </a:rPr>
            <a:t>pembaharuan</a:t>
          </a:r>
          <a:r>
            <a:rPr lang="en-US" sz="1800" kern="1200" dirty="0">
              <a:latin typeface="Apple Braille" pitchFamily="2" charset="0"/>
            </a:rPr>
            <a:t> </a:t>
          </a:r>
          <a:r>
            <a:rPr lang="en-US" sz="1800" kern="1200" dirty="0" err="1">
              <a:latin typeface="Apple Braille" pitchFamily="2" charset="0"/>
            </a:rPr>
            <a:t>dalam</a:t>
          </a:r>
          <a:r>
            <a:rPr lang="en-US" sz="1800" kern="1200" dirty="0">
              <a:latin typeface="Apple Braille" pitchFamily="2" charset="0"/>
            </a:rPr>
            <a:t> </a:t>
          </a:r>
          <a:r>
            <a:rPr lang="en-US" sz="1800" kern="1200" dirty="0" err="1">
              <a:latin typeface="Apple Braille" pitchFamily="2" charset="0"/>
            </a:rPr>
            <a:t>masyarakat</a:t>
          </a:r>
          <a:r>
            <a:rPr lang="en-US" sz="1800" kern="1200" dirty="0">
              <a:latin typeface="Apple Braille" pitchFamily="2" charset="0"/>
            </a:rPr>
            <a:t> (</a:t>
          </a:r>
          <a:r>
            <a:rPr lang="en-US" sz="1800" kern="1200" dirty="0" err="1">
              <a:latin typeface="Apple Braille" pitchFamily="2" charset="0"/>
            </a:rPr>
            <a:t>hukum</a:t>
          </a:r>
          <a:r>
            <a:rPr lang="en-US" sz="1800" kern="1200" dirty="0">
              <a:latin typeface="Apple Braille" pitchFamily="2" charset="0"/>
            </a:rPr>
            <a:t> </a:t>
          </a:r>
          <a:r>
            <a:rPr lang="en-US" sz="1800" kern="1200" dirty="0" err="1">
              <a:latin typeface="Apple Braille" pitchFamily="2" charset="0"/>
            </a:rPr>
            <a:t>diharapkan</a:t>
          </a:r>
          <a:r>
            <a:rPr lang="en-US" sz="1800" kern="1200" dirty="0">
              <a:latin typeface="Apple Braille" pitchFamily="2" charset="0"/>
            </a:rPr>
            <a:t> </a:t>
          </a:r>
          <a:r>
            <a:rPr lang="en-US" sz="1800" kern="1200" dirty="0" err="1">
              <a:latin typeface="Apple Braille" pitchFamily="2" charset="0"/>
            </a:rPr>
            <a:t>dapat</a:t>
          </a:r>
          <a:r>
            <a:rPr lang="en-US" sz="1800" kern="1200" dirty="0">
              <a:latin typeface="Apple Braille" pitchFamily="2" charset="0"/>
            </a:rPr>
            <a:t> </a:t>
          </a:r>
          <a:r>
            <a:rPr lang="en-US" sz="1800" kern="1200" dirty="0" err="1">
              <a:latin typeface="Apple Braille" pitchFamily="2" charset="0"/>
            </a:rPr>
            <a:t>berperan</a:t>
          </a:r>
          <a:r>
            <a:rPr lang="en-US" sz="1800" kern="1200" dirty="0">
              <a:latin typeface="Apple Braille" pitchFamily="2" charset="0"/>
            </a:rPr>
            <a:t>  </a:t>
          </a:r>
          <a:r>
            <a:rPr lang="en-US" sz="1800" kern="1200" dirty="0" err="1">
              <a:latin typeface="Apple Braille" pitchFamily="2" charset="0"/>
            </a:rPr>
            <a:t>merubah</a:t>
          </a:r>
          <a:r>
            <a:rPr lang="en-US" sz="1800" kern="1200" dirty="0">
              <a:latin typeface="Apple Braille" pitchFamily="2" charset="0"/>
            </a:rPr>
            <a:t> </a:t>
          </a:r>
          <a:r>
            <a:rPr lang="en-US" sz="1800" kern="1200" dirty="0" err="1">
              <a:latin typeface="Apple Braille" pitchFamily="2" charset="0"/>
            </a:rPr>
            <a:t>nilai-nilai</a:t>
          </a:r>
          <a:r>
            <a:rPr lang="en-US" sz="1800" kern="1200" dirty="0">
              <a:latin typeface="Apple Braille" pitchFamily="2" charset="0"/>
            </a:rPr>
            <a:t> </a:t>
          </a:r>
          <a:r>
            <a:rPr lang="en-US" sz="1800" kern="1200" dirty="0" err="1">
              <a:latin typeface="Apple Braille" pitchFamily="2" charset="0"/>
            </a:rPr>
            <a:t>sosial</a:t>
          </a:r>
          <a:r>
            <a:rPr lang="en-US" sz="1800" kern="1200" dirty="0">
              <a:latin typeface="Apple Braille" pitchFamily="2" charset="0"/>
            </a:rPr>
            <a:t> </a:t>
          </a:r>
          <a:r>
            <a:rPr lang="en-US" sz="1800" kern="1200" dirty="0" err="1">
              <a:latin typeface="Apple Braille" pitchFamily="2" charset="0"/>
            </a:rPr>
            <a:t>dalam</a:t>
          </a:r>
          <a:r>
            <a:rPr lang="en-US" sz="1800" kern="1200" dirty="0">
              <a:latin typeface="Apple Braille" pitchFamily="2" charset="0"/>
            </a:rPr>
            <a:t> </a:t>
          </a:r>
          <a:r>
            <a:rPr lang="en-US" sz="1800" kern="1200" dirty="0" err="1">
              <a:latin typeface="Apple Braille" pitchFamily="2" charset="0"/>
            </a:rPr>
            <a:t>masyarakat</a:t>
          </a:r>
          <a:r>
            <a:rPr lang="en-US" sz="1800" kern="1200" dirty="0">
              <a:latin typeface="Apple Braille" pitchFamily="2" charset="0"/>
            </a:rPr>
            <a:t>). </a:t>
          </a:r>
          <a:r>
            <a:rPr lang="en-US" sz="1800" kern="1200" dirty="0" err="1">
              <a:latin typeface="Apple Braille" pitchFamily="2" charset="0"/>
            </a:rPr>
            <a:t>Fungsi</a:t>
          </a:r>
          <a:r>
            <a:rPr lang="en-US" sz="1800" kern="1200" dirty="0">
              <a:latin typeface="Apple Braille" pitchFamily="2" charset="0"/>
            </a:rPr>
            <a:t> Hukum </a:t>
          </a:r>
          <a:r>
            <a:rPr lang="en-US" sz="1800" kern="1200" dirty="0" err="1">
              <a:latin typeface="Apple Braille" pitchFamily="2" charset="0"/>
            </a:rPr>
            <a:t>dalam</a:t>
          </a:r>
          <a:r>
            <a:rPr lang="en-US" sz="1800" kern="1200" dirty="0">
              <a:latin typeface="Apple Braille" pitchFamily="2" charset="0"/>
            </a:rPr>
            <a:t> </a:t>
          </a:r>
          <a:r>
            <a:rPr lang="en-US" sz="1800" kern="1200" dirty="0" err="1">
              <a:latin typeface="Apple Braille" pitchFamily="2" charset="0"/>
            </a:rPr>
            <a:t>hal</a:t>
          </a:r>
          <a:r>
            <a:rPr lang="en-US" sz="1800" kern="1200" dirty="0">
              <a:latin typeface="Apple Braille" pitchFamily="2" charset="0"/>
            </a:rPr>
            <a:t> </a:t>
          </a:r>
          <a:r>
            <a:rPr lang="en-US" sz="1800" kern="1200" dirty="0" err="1">
              <a:latin typeface="Apple Braille" pitchFamily="2" charset="0"/>
            </a:rPr>
            <a:t>ini</a:t>
          </a:r>
          <a:r>
            <a:rPr lang="en-US" sz="1800" kern="1200" dirty="0">
              <a:latin typeface="Apple Braille" pitchFamily="2" charset="0"/>
            </a:rPr>
            <a:t> </a:t>
          </a:r>
          <a:r>
            <a:rPr lang="en-US" sz="1800" kern="1200" dirty="0" err="1">
              <a:latin typeface="Apple Braille" pitchFamily="2" charset="0"/>
            </a:rPr>
            <a:t>diharapkan</a:t>
          </a:r>
          <a:r>
            <a:rPr lang="en-US" sz="1800" kern="1200" dirty="0">
              <a:latin typeface="Apple Braille" pitchFamily="2" charset="0"/>
            </a:rPr>
            <a:t> </a:t>
          </a:r>
          <a:r>
            <a:rPr lang="en-US" sz="1800" kern="1200" dirty="0" err="1">
              <a:latin typeface="Apple Braille" pitchFamily="2" charset="0"/>
            </a:rPr>
            <a:t>mampu</a:t>
          </a:r>
          <a:r>
            <a:rPr lang="en-US" sz="1800" kern="1200" dirty="0">
              <a:latin typeface="Apple Braille" pitchFamily="2" charset="0"/>
            </a:rPr>
            <a:t> dan </a:t>
          </a:r>
          <a:r>
            <a:rPr lang="en-US" sz="1800" kern="1200" dirty="0" err="1">
              <a:latin typeface="Apple Braille" pitchFamily="2" charset="0"/>
            </a:rPr>
            <a:t>sesuai</a:t>
          </a:r>
          <a:r>
            <a:rPr lang="en-US" sz="1800" kern="1200" dirty="0">
              <a:latin typeface="Apple Braille" pitchFamily="2" charset="0"/>
            </a:rPr>
            <a:t> </a:t>
          </a:r>
          <a:r>
            <a:rPr lang="en-US" sz="1800" kern="1200" dirty="0" err="1">
              <a:latin typeface="Apple Braille" pitchFamily="2" charset="0"/>
            </a:rPr>
            <a:t>dengan</a:t>
          </a:r>
          <a:r>
            <a:rPr lang="en-US" sz="1800" kern="1200" dirty="0">
              <a:latin typeface="Apple Braille" pitchFamily="2" charset="0"/>
            </a:rPr>
            <a:t> </a:t>
          </a:r>
          <a:r>
            <a:rPr lang="en-US" sz="1800" kern="1200" dirty="0" err="1">
              <a:latin typeface="Apple Braille" pitchFamily="2" charset="0"/>
            </a:rPr>
            <a:t>perkembangan</a:t>
          </a:r>
          <a:r>
            <a:rPr lang="en-US" sz="1800" kern="1200" dirty="0">
              <a:latin typeface="Apple Braille" pitchFamily="2" charset="0"/>
            </a:rPr>
            <a:t> yang </a:t>
          </a:r>
          <a:r>
            <a:rPr lang="en-US" sz="1800" kern="1200" dirty="0" err="1">
              <a:latin typeface="Apple Braille" pitchFamily="2" charset="0"/>
            </a:rPr>
            <a:t>terjadi</a:t>
          </a:r>
          <a:r>
            <a:rPr lang="en-US" sz="1800" kern="1200" dirty="0">
              <a:latin typeface="Apple Braille" pitchFamily="2" charset="0"/>
            </a:rPr>
            <a:t> </a:t>
          </a:r>
          <a:r>
            <a:rPr lang="en-US" sz="1800" kern="1200" dirty="0" err="1">
              <a:latin typeface="Apple Braille" pitchFamily="2" charset="0"/>
            </a:rPr>
            <a:t>dalam</a:t>
          </a:r>
          <a:r>
            <a:rPr lang="en-US" sz="1800" kern="1200" dirty="0">
              <a:latin typeface="Apple Braille" pitchFamily="2" charset="0"/>
            </a:rPr>
            <a:t> </a:t>
          </a:r>
          <a:r>
            <a:rPr lang="en-US" sz="1800" kern="1200" dirty="0" err="1">
              <a:latin typeface="Apple Braille" pitchFamily="2" charset="0"/>
            </a:rPr>
            <a:t>masyarakat</a:t>
          </a:r>
          <a:r>
            <a:rPr lang="en-US" sz="1800" kern="1200" dirty="0">
              <a:latin typeface="Apple Braille" pitchFamily="2" charset="0"/>
            </a:rPr>
            <a:t>. </a:t>
          </a:r>
        </a:p>
      </dsp:txBody>
      <dsp:txXfrm>
        <a:off x="1997319" y="713700"/>
        <a:ext cx="8768373" cy="1730165"/>
      </dsp:txXfrm>
    </dsp:sp>
    <dsp:sp modelId="{80845594-6AE1-4AEF-9DEB-DD7B1334E72C}">
      <dsp:nvSpPr>
        <dsp:cNvPr id="0" name=""/>
        <dsp:cNvSpPr/>
      </dsp:nvSpPr>
      <dsp:spPr>
        <a:xfrm>
          <a:off x="0" y="2839333"/>
          <a:ext cx="10769600" cy="1728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D391D-43EB-4E8E-AC4C-141B7AC92601}">
      <dsp:nvSpPr>
        <dsp:cNvPr id="0" name=""/>
        <dsp:cNvSpPr/>
      </dsp:nvSpPr>
      <dsp:spPr>
        <a:xfrm>
          <a:off x="522864" y="3228240"/>
          <a:ext cx="951591" cy="950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84DE4-70A0-4B5B-AC02-B7540716F87B}">
      <dsp:nvSpPr>
        <dsp:cNvPr id="0" name=""/>
        <dsp:cNvSpPr/>
      </dsp:nvSpPr>
      <dsp:spPr>
        <a:xfrm>
          <a:off x="1997319" y="2839333"/>
          <a:ext cx="8768373" cy="173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09" tIns="183109" rIns="183109" bIns="183109" numCol="1" spcCol="1270" anchor="ctr" anchorCtr="0">
          <a:noAutofit/>
        </a:bodyPr>
        <a:lstStyle/>
        <a:p>
          <a:pPr marL="0" lvl="0" indent="0" algn="just" defTabSz="800100">
            <a:lnSpc>
              <a:spcPct val="100000"/>
            </a:lnSpc>
            <a:spcBef>
              <a:spcPct val="0"/>
            </a:spcBef>
            <a:spcAft>
              <a:spcPct val="35000"/>
            </a:spcAft>
            <a:buNone/>
          </a:pPr>
          <a:r>
            <a:rPr lang="en-US" sz="1800" kern="1200" dirty="0" err="1">
              <a:latin typeface="Apple Braille" pitchFamily="2" charset="0"/>
            </a:rPr>
            <a:t>Dalam</a:t>
          </a:r>
          <a:r>
            <a:rPr lang="en-US" sz="1800" kern="1200" baseline="0" dirty="0">
              <a:latin typeface="Apple Braille" pitchFamily="2" charset="0"/>
            </a:rPr>
            <a:t> </a:t>
          </a:r>
          <a:r>
            <a:rPr lang="en-US" sz="1800" kern="1200" baseline="0" dirty="0" err="1">
              <a:latin typeface="Apple Braille" pitchFamily="2" charset="0"/>
            </a:rPr>
            <a:t>konteks</a:t>
          </a:r>
          <a:r>
            <a:rPr lang="en-US" sz="1800" kern="1200" baseline="0" dirty="0">
              <a:latin typeface="Apple Braille" pitchFamily="2" charset="0"/>
            </a:rPr>
            <a:t> </a:t>
          </a:r>
          <a:r>
            <a:rPr lang="en-US" sz="1800" kern="1200" baseline="0" dirty="0" err="1">
              <a:latin typeface="Apple Braille" pitchFamily="2" charset="0"/>
            </a:rPr>
            <a:t>keindonesiaan</a:t>
          </a:r>
          <a:r>
            <a:rPr lang="en-US" sz="1800" kern="1200" baseline="0" dirty="0">
              <a:latin typeface="Apple Braille" pitchFamily="2" charset="0"/>
            </a:rPr>
            <a:t>, </a:t>
          </a:r>
          <a:r>
            <a:rPr lang="en-US" sz="1800" kern="1200" baseline="0" dirty="0" err="1">
              <a:latin typeface="Apple Braille" pitchFamily="2" charset="0"/>
            </a:rPr>
            <a:t>fungsi</a:t>
          </a:r>
          <a:r>
            <a:rPr lang="en-US" sz="1800" kern="1200" baseline="0" dirty="0">
              <a:latin typeface="Apple Braille" pitchFamily="2" charset="0"/>
            </a:rPr>
            <a:t> </a:t>
          </a:r>
          <a:r>
            <a:rPr lang="en-US" sz="1800" kern="1200" baseline="0" dirty="0" err="1">
              <a:latin typeface="Apple Braille" pitchFamily="2" charset="0"/>
            </a:rPr>
            <a:t>hukum</a:t>
          </a:r>
          <a:r>
            <a:rPr lang="en-US" sz="1800" kern="1200" baseline="0" dirty="0">
              <a:latin typeface="Apple Braille" pitchFamily="2" charset="0"/>
            </a:rPr>
            <a:t> </a:t>
          </a:r>
          <a:r>
            <a:rPr lang="en-US" sz="1800" kern="1200" baseline="0" dirty="0" err="1">
              <a:latin typeface="Apple Braille" pitchFamily="2" charset="0"/>
            </a:rPr>
            <a:t>demikian</a:t>
          </a:r>
          <a:r>
            <a:rPr lang="en-US" sz="1800" kern="1200" baseline="0" dirty="0">
              <a:latin typeface="Apple Braille" pitchFamily="2" charset="0"/>
            </a:rPr>
            <a:t> </a:t>
          </a:r>
          <a:r>
            <a:rPr lang="en-US" sz="1800" kern="1200" baseline="0" dirty="0" err="1">
              <a:latin typeface="Apple Braille" pitchFamily="2" charset="0"/>
            </a:rPr>
            <a:t>itu</a:t>
          </a:r>
          <a:r>
            <a:rPr lang="en-US" sz="1800" kern="1200" baseline="0" dirty="0">
              <a:latin typeface="Apple Braille" pitchFamily="2" charset="0"/>
            </a:rPr>
            <a:t> </a:t>
          </a:r>
          <a:r>
            <a:rPr lang="en-US" sz="1800" kern="1200" baseline="0" dirty="0" err="1">
              <a:latin typeface="Apple Braille" pitchFamily="2" charset="0"/>
            </a:rPr>
            <a:t>disebut</a:t>
          </a:r>
          <a:r>
            <a:rPr lang="en-US" sz="1800" kern="1200" baseline="0" dirty="0">
              <a:latin typeface="Apple Braille" pitchFamily="2" charset="0"/>
            </a:rPr>
            <a:t> </a:t>
          </a:r>
          <a:r>
            <a:rPr lang="en-US" sz="1800" kern="1200" baseline="0" dirty="0" err="1">
              <a:latin typeface="Apple Braille" pitchFamily="2" charset="0"/>
            </a:rPr>
            <a:t>sebagai</a:t>
          </a:r>
          <a:r>
            <a:rPr lang="en-US" sz="1800" kern="1200" baseline="0" dirty="0">
              <a:latin typeface="Apple Braille" pitchFamily="2" charset="0"/>
            </a:rPr>
            <a:t> “</a:t>
          </a:r>
          <a:r>
            <a:rPr lang="en-US" sz="1800" kern="1200" baseline="0" dirty="0" err="1">
              <a:latin typeface="Apple Braille" pitchFamily="2" charset="0"/>
            </a:rPr>
            <a:t>Teori</a:t>
          </a:r>
          <a:r>
            <a:rPr lang="en-US" sz="1800" kern="1200" baseline="0" dirty="0">
              <a:latin typeface="Apple Braille" pitchFamily="2" charset="0"/>
            </a:rPr>
            <a:t> Pembangunan” oleh </a:t>
          </a:r>
          <a:r>
            <a:rPr lang="en-US" sz="1800" kern="1200" baseline="0" dirty="0" err="1">
              <a:latin typeface="Apple Braille" pitchFamily="2" charset="0"/>
            </a:rPr>
            <a:t>Mochtar</a:t>
          </a:r>
          <a:r>
            <a:rPr lang="en-US" sz="1800" kern="1200" baseline="0" dirty="0">
              <a:latin typeface="Apple Braille" pitchFamily="2" charset="0"/>
            </a:rPr>
            <a:t> </a:t>
          </a:r>
          <a:r>
            <a:rPr lang="en-US" sz="1800" kern="1200" baseline="0" dirty="0" err="1">
              <a:latin typeface="Apple Braille" pitchFamily="2" charset="0"/>
            </a:rPr>
            <a:t>Kusumaatmadja</a:t>
          </a:r>
          <a:r>
            <a:rPr lang="en-US" sz="1800" kern="1200" baseline="0" dirty="0">
              <a:latin typeface="Apple Braille" pitchFamily="2" charset="0"/>
            </a:rPr>
            <a:t> yang pada </a:t>
          </a:r>
          <a:r>
            <a:rPr lang="en-US" sz="1800" kern="1200" baseline="0" dirty="0" err="1">
              <a:latin typeface="Apple Braille" pitchFamily="2" charset="0"/>
            </a:rPr>
            <a:t>intinya</a:t>
          </a:r>
          <a:r>
            <a:rPr lang="en-US" sz="1800" kern="1200" baseline="0" dirty="0">
              <a:latin typeface="Apple Braille" pitchFamily="2" charset="0"/>
            </a:rPr>
            <a:t> </a:t>
          </a:r>
          <a:r>
            <a:rPr lang="en-US" sz="1800" kern="1200" baseline="0" dirty="0" err="1">
              <a:latin typeface="Apple Braille" pitchFamily="2" charset="0"/>
            </a:rPr>
            <a:t>menyatakan</a:t>
          </a:r>
          <a:r>
            <a:rPr lang="en-US" sz="1800" kern="1200" baseline="0" dirty="0">
              <a:latin typeface="Apple Braille" pitchFamily="2" charset="0"/>
            </a:rPr>
            <a:t> </a:t>
          </a:r>
          <a:r>
            <a:rPr lang="en-US" sz="1800" kern="1200" baseline="0" dirty="0" err="1">
              <a:latin typeface="Apple Braille" pitchFamily="2" charset="0"/>
            </a:rPr>
            <a:t>bahwa</a:t>
          </a:r>
          <a:r>
            <a:rPr lang="en-US" sz="1800" kern="1200" baseline="0" dirty="0">
              <a:latin typeface="Apple Braille" pitchFamily="2" charset="0"/>
            </a:rPr>
            <a:t> </a:t>
          </a:r>
          <a:r>
            <a:rPr lang="en-US" sz="1800" kern="1200" baseline="0" dirty="0" err="1">
              <a:latin typeface="Apple Braille" pitchFamily="2" charset="0"/>
            </a:rPr>
            <a:t>hukum</a:t>
          </a:r>
          <a:r>
            <a:rPr lang="en-US" sz="1800" kern="1200" baseline="0" dirty="0">
              <a:latin typeface="Apple Braille" pitchFamily="2" charset="0"/>
            </a:rPr>
            <a:t> </a:t>
          </a:r>
          <a:r>
            <a:rPr lang="en-US" sz="1800" kern="1200" baseline="0" dirty="0" err="1">
              <a:latin typeface="Apple Braille" pitchFamily="2" charset="0"/>
            </a:rPr>
            <a:t>memiliki</a:t>
          </a:r>
          <a:r>
            <a:rPr lang="en-US" sz="1800" kern="1200" baseline="0" dirty="0">
              <a:latin typeface="Apple Braille" pitchFamily="2" charset="0"/>
            </a:rPr>
            <a:t> </a:t>
          </a:r>
          <a:r>
            <a:rPr lang="en-US" sz="1800" kern="1200" baseline="0" dirty="0" err="1">
              <a:latin typeface="Apple Braille" pitchFamily="2" charset="0"/>
            </a:rPr>
            <a:t>dimensi</a:t>
          </a:r>
          <a:r>
            <a:rPr lang="en-US" sz="1800" kern="1200" baseline="0" dirty="0">
              <a:latin typeface="Apple Braille" pitchFamily="2" charset="0"/>
            </a:rPr>
            <a:t> </a:t>
          </a:r>
          <a:r>
            <a:rPr lang="en-US" sz="1800" kern="1200" baseline="0" dirty="0" err="1">
              <a:latin typeface="Apple Braille" pitchFamily="2" charset="0"/>
            </a:rPr>
            <a:t>untuk</a:t>
          </a:r>
          <a:r>
            <a:rPr lang="en-US" sz="1800" kern="1200" baseline="0" dirty="0">
              <a:latin typeface="Apple Braille" pitchFamily="2" charset="0"/>
            </a:rPr>
            <a:t> </a:t>
          </a:r>
          <a:r>
            <a:rPr lang="en-US" sz="1800" kern="1200" baseline="0" dirty="0" err="1">
              <a:latin typeface="Apple Braille" pitchFamily="2" charset="0"/>
            </a:rPr>
            <a:t>menunjang</a:t>
          </a:r>
          <a:r>
            <a:rPr lang="en-US" sz="1800" kern="1200" baseline="0" dirty="0">
              <a:latin typeface="Apple Braille" pitchFamily="2" charset="0"/>
            </a:rPr>
            <a:t> </a:t>
          </a:r>
          <a:r>
            <a:rPr lang="en-US" sz="1800" kern="1200" baseline="0" dirty="0" err="1">
              <a:latin typeface="Apple Braille" pitchFamily="2" charset="0"/>
            </a:rPr>
            <a:t>pembangunan</a:t>
          </a:r>
          <a:r>
            <a:rPr lang="en-US" sz="1800" kern="1200" baseline="0" dirty="0">
              <a:latin typeface="Apple Braille" pitchFamily="2" charset="0"/>
            </a:rPr>
            <a:t> </a:t>
          </a:r>
          <a:r>
            <a:rPr lang="en-US" sz="1800" kern="1200" baseline="0" dirty="0" err="1">
              <a:latin typeface="Apple Braille" pitchFamily="2" charset="0"/>
            </a:rPr>
            <a:t>nasional</a:t>
          </a:r>
          <a:r>
            <a:rPr lang="en-US" sz="1800" kern="1200" baseline="0" dirty="0">
              <a:latin typeface="Apple Braille" pitchFamily="2" charset="0"/>
            </a:rPr>
            <a:t> </a:t>
          </a:r>
          <a:r>
            <a:rPr lang="en-US" sz="1800" kern="1200" baseline="0" dirty="0" err="1">
              <a:latin typeface="Apple Braille" pitchFamily="2" charset="0"/>
            </a:rPr>
            <a:t>suatu</a:t>
          </a:r>
          <a:r>
            <a:rPr lang="en-US" sz="1800" kern="1200" baseline="0" dirty="0">
              <a:latin typeface="Apple Braille" pitchFamily="2" charset="0"/>
            </a:rPr>
            <a:t> </a:t>
          </a:r>
          <a:r>
            <a:rPr lang="en-US" sz="1800" kern="1200" baseline="0" dirty="0" err="1">
              <a:latin typeface="Apple Braille" pitchFamily="2" charset="0"/>
            </a:rPr>
            <a:t>bangsa</a:t>
          </a:r>
          <a:r>
            <a:rPr lang="en-US" sz="1800" kern="1200" baseline="0" dirty="0">
              <a:latin typeface="Apple Braille" pitchFamily="2" charset="0"/>
            </a:rPr>
            <a:t>, </a:t>
          </a:r>
          <a:r>
            <a:rPr lang="en-US" sz="1800" kern="1200" baseline="0" dirty="0" err="1">
              <a:latin typeface="Apple Braille" pitchFamily="2" charset="0"/>
            </a:rPr>
            <a:t>melalui</a:t>
          </a:r>
          <a:r>
            <a:rPr lang="en-US" sz="1800" kern="1200" baseline="0" dirty="0">
              <a:latin typeface="Apple Braille" pitchFamily="2" charset="0"/>
            </a:rPr>
            <a:t> </a:t>
          </a:r>
          <a:r>
            <a:rPr lang="en-US" sz="1800" kern="1200" baseline="0" dirty="0" err="1">
              <a:latin typeface="Apple Braille" pitchFamily="2" charset="0"/>
            </a:rPr>
            <a:t>perundang-undangan</a:t>
          </a:r>
          <a:r>
            <a:rPr lang="en-US" sz="1800" kern="1200" baseline="0" dirty="0">
              <a:latin typeface="Apple Braille" pitchFamily="2" charset="0"/>
            </a:rPr>
            <a:t> yang </a:t>
          </a:r>
          <a:r>
            <a:rPr lang="en-US" sz="1800" kern="1200" baseline="0" dirty="0" err="1">
              <a:latin typeface="Apple Braille" pitchFamily="2" charset="0"/>
            </a:rPr>
            <a:t>dirancang</a:t>
          </a:r>
          <a:r>
            <a:rPr lang="en-US" sz="1800" kern="1200" baseline="0" dirty="0">
              <a:latin typeface="Apple Braille" pitchFamily="2" charset="0"/>
            </a:rPr>
            <a:t> </a:t>
          </a:r>
          <a:r>
            <a:rPr lang="en-US" sz="1800" kern="1200" baseline="0" dirty="0" err="1">
              <a:latin typeface="Apple Braille" pitchFamily="2" charset="0"/>
            </a:rPr>
            <a:t>secara</a:t>
          </a:r>
          <a:r>
            <a:rPr lang="en-US" sz="1800" kern="1200" baseline="0" dirty="0">
              <a:latin typeface="Apple Braille" pitchFamily="2" charset="0"/>
            </a:rPr>
            <a:t> </a:t>
          </a:r>
          <a:r>
            <a:rPr lang="en-US" sz="1800" kern="1200" baseline="0" dirty="0" err="1">
              <a:latin typeface="Apple Braille" pitchFamily="2" charset="0"/>
            </a:rPr>
            <a:t>khusus</a:t>
          </a:r>
          <a:r>
            <a:rPr lang="en-US" sz="1800" kern="1200" baseline="0" dirty="0">
              <a:latin typeface="Apple Braille" pitchFamily="2" charset="0"/>
            </a:rPr>
            <a:t> </a:t>
          </a:r>
          <a:r>
            <a:rPr lang="en-US" sz="1800" kern="1200" baseline="0" dirty="0" err="1">
              <a:latin typeface="Apple Braille" pitchFamily="2" charset="0"/>
            </a:rPr>
            <a:t>untuk</a:t>
          </a:r>
          <a:r>
            <a:rPr lang="en-US" sz="1800" kern="1200" baseline="0" dirty="0">
              <a:latin typeface="Apple Braille" pitchFamily="2" charset="0"/>
            </a:rPr>
            <a:t> </a:t>
          </a:r>
          <a:r>
            <a:rPr lang="en-US" sz="1800" kern="1200" baseline="0" dirty="0" err="1">
              <a:latin typeface="Apple Braille" pitchFamily="2" charset="0"/>
            </a:rPr>
            <a:t>menggerakkan</a:t>
          </a:r>
          <a:r>
            <a:rPr lang="en-US" sz="1800" kern="1200" baseline="0" dirty="0">
              <a:latin typeface="Apple Braille" pitchFamily="2" charset="0"/>
            </a:rPr>
            <a:t> </a:t>
          </a:r>
          <a:r>
            <a:rPr lang="en-US" sz="1800" kern="1200" baseline="0" dirty="0" err="1">
              <a:latin typeface="Apple Braille" pitchFamily="2" charset="0"/>
            </a:rPr>
            <a:t>pembangunan</a:t>
          </a:r>
          <a:r>
            <a:rPr lang="en-US" sz="1800" kern="1200" baseline="0" dirty="0">
              <a:latin typeface="Apple Braille" pitchFamily="2" charset="0"/>
            </a:rPr>
            <a:t> </a:t>
          </a:r>
          <a:r>
            <a:rPr lang="en-US" sz="1800" kern="1200" baseline="0" dirty="0" err="1">
              <a:latin typeface="Apple Braille" pitchFamily="2" charset="0"/>
            </a:rPr>
            <a:t>dengan</a:t>
          </a:r>
          <a:r>
            <a:rPr lang="en-US" sz="1800" kern="1200" baseline="0" dirty="0">
              <a:latin typeface="Apple Braille" pitchFamily="2" charset="0"/>
            </a:rPr>
            <a:t> </a:t>
          </a:r>
          <a:r>
            <a:rPr lang="en-US" sz="1800" kern="1200" baseline="0" dirty="0" err="1">
              <a:latin typeface="Apple Braille" pitchFamily="2" charset="0"/>
            </a:rPr>
            <a:t>memobilisasi</a:t>
          </a:r>
          <a:r>
            <a:rPr lang="en-US" sz="1800" kern="1200" baseline="0" dirty="0">
              <a:latin typeface="Apple Braille" pitchFamily="2" charset="0"/>
            </a:rPr>
            <a:t> dan </a:t>
          </a:r>
          <a:r>
            <a:rPr lang="en-US" sz="1800" kern="1200" baseline="0" dirty="0" err="1">
              <a:latin typeface="Apple Braille" pitchFamily="2" charset="0"/>
            </a:rPr>
            <a:t>memotivasi</a:t>
          </a:r>
          <a:r>
            <a:rPr lang="en-US" sz="1800" kern="1200" baseline="0" dirty="0">
              <a:latin typeface="Apple Braille" pitchFamily="2" charset="0"/>
            </a:rPr>
            <a:t> </a:t>
          </a:r>
          <a:r>
            <a:rPr lang="en-US" sz="1800" kern="1200" baseline="0" dirty="0" err="1">
              <a:latin typeface="Apple Braille" pitchFamily="2" charset="0"/>
            </a:rPr>
            <a:t>masyarkat</a:t>
          </a:r>
          <a:r>
            <a:rPr lang="en-US" sz="1800" kern="1200" baseline="0" dirty="0">
              <a:latin typeface="Apple Braille" pitchFamily="2" charset="0"/>
            </a:rPr>
            <a:t> </a:t>
          </a:r>
          <a:r>
            <a:rPr lang="en-US" sz="1800" kern="1200" baseline="0" dirty="0" err="1">
              <a:latin typeface="Apple Braille" pitchFamily="2" charset="0"/>
            </a:rPr>
            <a:t>sebagai</a:t>
          </a:r>
          <a:r>
            <a:rPr lang="en-US" sz="1800" kern="1200" baseline="0" dirty="0">
              <a:latin typeface="Apple Braille" pitchFamily="2" charset="0"/>
            </a:rPr>
            <a:t> </a:t>
          </a:r>
          <a:r>
            <a:rPr lang="en-US" sz="1800" kern="1200" baseline="0" dirty="0" err="1">
              <a:latin typeface="Apple Braille" pitchFamily="2" charset="0"/>
            </a:rPr>
            <a:t>pelaku</a:t>
          </a:r>
          <a:r>
            <a:rPr lang="en-US" sz="1800" kern="1200" baseline="0" dirty="0">
              <a:latin typeface="Apple Braille" pitchFamily="2" charset="0"/>
            </a:rPr>
            <a:t> </a:t>
          </a:r>
          <a:r>
            <a:rPr lang="en-US" sz="1800" kern="1200" baseline="0" dirty="0" err="1">
              <a:latin typeface="Apple Braille" pitchFamily="2" charset="0"/>
            </a:rPr>
            <a:t>pembangunan</a:t>
          </a:r>
          <a:r>
            <a:rPr lang="en-US" sz="1800" kern="1200" baseline="0" dirty="0">
              <a:latin typeface="Apple Braille" pitchFamily="2" charset="0"/>
            </a:rPr>
            <a:t>. </a:t>
          </a:r>
          <a:endParaRPr lang="en-US" sz="1800" kern="1200" dirty="0">
            <a:latin typeface="Apple Braille" pitchFamily="2" charset="0"/>
          </a:endParaRPr>
        </a:p>
      </dsp:txBody>
      <dsp:txXfrm>
        <a:off x="1997319" y="2839333"/>
        <a:ext cx="8768373" cy="17301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99BA8-0CE2-A64A-A4DA-D9FEF72E125F}" type="datetimeFigureOut">
              <a:rPr lang="id-ID" smtClean="0"/>
              <a:t>03/06/22</a:t>
            </a:fld>
            <a:endParaRPr lang="id-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674BB-F94C-E44F-A605-F1CE305ED4EC}" type="slidenum">
              <a:rPr lang="id-ID" smtClean="0"/>
              <a:t>‹#›</a:t>
            </a:fld>
            <a:endParaRPr lang="id-ID"/>
          </a:p>
        </p:txBody>
      </p:sp>
    </p:spTree>
    <p:extLst>
      <p:ext uri="{BB962C8B-B14F-4D97-AF65-F5344CB8AC3E}">
        <p14:creationId xmlns:p14="http://schemas.microsoft.com/office/powerpoint/2010/main" val="377705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220F6A4F-CC52-8845-82DA-53A44A4BD82A}" type="slidenum">
              <a:rPr lang="id-ID" smtClean="0"/>
              <a:t>2</a:t>
            </a:fld>
            <a:endParaRPr lang="id-ID"/>
          </a:p>
        </p:txBody>
      </p:sp>
    </p:spTree>
    <p:extLst>
      <p:ext uri="{BB962C8B-B14F-4D97-AF65-F5344CB8AC3E}">
        <p14:creationId xmlns:p14="http://schemas.microsoft.com/office/powerpoint/2010/main" val="205266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220F6A4F-CC52-8845-82DA-53A44A4BD82A}" type="slidenum">
              <a:rPr lang="id-ID" smtClean="0"/>
              <a:t>6</a:t>
            </a:fld>
            <a:endParaRPr lang="id-ID"/>
          </a:p>
        </p:txBody>
      </p:sp>
    </p:spTree>
    <p:extLst>
      <p:ext uri="{BB962C8B-B14F-4D97-AF65-F5344CB8AC3E}">
        <p14:creationId xmlns:p14="http://schemas.microsoft.com/office/powerpoint/2010/main" val="165512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d-ID"/>
              <a:t>Klik untuk mengedit gaya judul Master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a:t>Klik untuk mengedit gaya subjudul Master</a:t>
            </a:r>
            <a:endParaRPr lang="en-US" dirty="0"/>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331585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udul d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d-ID"/>
              <a:t>Klik untuk mengedit gaya judul Master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8015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tipan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d-ID"/>
              <a:t>Klik untuk mengedit gaya judul Master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d-ID"/>
              <a:t>Klik untuk edit gaya teks Master</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F8F3F1-BAD1-8244-A44D-35BEE87F0408}" type="slidenum">
              <a:rPr lang="id-ID" smtClean="0"/>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234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u Nam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d-ID"/>
              <a:t>Klik untuk mengedit gaya judul Master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d-ID"/>
              <a:t>Klik untuk edit gaya teks Master</a:t>
            </a:r>
          </a:p>
        </p:txBody>
      </p:sp>
      <p:sp>
        <p:nvSpPr>
          <p:cNvPr id="5" name="Date Placeholder 4"/>
          <p:cNvSpPr>
            <a:spLocks noGrp="1"/>
          </p:cNvSpPr>
          <p:nvPr>
            <p:ph type="dt" sz="half" idx="10"/>
          </p:nvPr>
        </p:nvSpPr>
        <p:spPr/>
        <p:txBody>
          <a:bodyPr/>
          <a:lstStyle/>
          <a:p>
            <a:fld id="{544ED4DA-DC85-F342-ABDE-FE2B673E9A8E}" type="datetimeFigureOut">
              <a:rPr lang="id-ID" smtClean="0"/>
              <a:t>03/06/22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22007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u Nama dengan Kutipa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d-ID"/>
              <a:t>Klik untuk mengedit gaya judul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d-ID"/>
              <a:t>Klik untuk edit gaya teks Master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d-ID"/>
              <a:t>Klik untuk edit gaya teks Master</a:t>
            </a:r>
          </a:p>
        </p:txBody>
      </p:sp>
      <p:sp>
        <p:nvSpPr>
          <p:cNvPr id="5" name="Date Placeholder 4"/>
          <p:cNvSpPr>
            <a:spLocks noGrp="1"/>
          </p:cNvSpPr>
          <p:nvPr>
            <p:ph type="dt" sz="half" idx="10"/>
          </p:nvPr>
        </p:nvSpPr>
        <p:spPr/>
        <p:txBody>
          <a:bodyPr/>
          <a:lstStyle/>
          <a:p>
            <a:fld id="{544ED4DA-DC85-F342-ABDE-FE2B673E9A8E}" type="datetimeFigureOut">
              <a:rPr lang="id-ID" smtClean="0"/>
              <a:t>03/06/22</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F8F3F1-BAD1-8244-A44D-35BEE87F0408}" type="slidenum">
              <a:rPr lang="id-ID" smtClean="0"/>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603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enar atau Sala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d-ID"/>
              <a:t>Klik untuk mengedit gaya judul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d-ID"/>
              <a:t>Klik untuk edit gaya teks Master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d-ID"/>
              <a:t>Klik untuk edit gaya teks Master</a:t>
            </a:r>
          </a:p>
        </p:txBody>
      </p:sp>
      <p:sp>
        <p:nvSpPr>
          <p:cNvPr id="5" name="Date Placeholder 4"/>
          <p:cNvSpPr>
            <a:spLocks noGrp="1"/>
          </p:cNvSpPr>
          <p:nvPr>
            <p:ph type="dt" sz="half" idx="10"/>
          </p:nvPr>
        </p:nvSpPr>
        <p:spPr/>
        <p:txBody>
          <a:bodyPr/>
          <a:lstStyle/>
          <a:p>
            <a:fld id="{544ED4DA-DC85-F342-ABDE-FE2B673E9A8E}" type="datetimeFigureOut">
              <a:rPr lang="id-ID" smtClean="0"/>
              <a:t>03/06/22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267400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ancho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277648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d-ID"/>
              <a:t>Klik untuk mengedit gaya judul Master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5402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d-ID"/>
              <a:t>Klik untuk mengedit gaya judul Master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20954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d-ID"/>
              <a:t>Klik untuk mengedit gaya judul Master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p:txBody>
          <a:bodyPr/>
          <a:lstStyle/>
          <a:p>
            <a:fld id="{544ED4DA-DC85-F342-ABDE-FE2B673E9A8E}" type="datetimeFigureOut">
              <a:rPr lang="id-ID" smtClean="0"/>
              <a:t>03/06/22</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0531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544ED4DA-DC85-F342-ABDE-FE2B673E9A8E}" type="datetimeFigureOut">
              <a:rPr lang="id-ID" smtClean="0"/>
              <a:t>03/06/22</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9263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a:t>Klik untuk mengedit gaya judul Master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544ED4DA-DC85-F342-ABDE-FE2B673E9A8E}" type="datetimeFigureOut">
              <a:rPr lang="id-ID" smtClean="0"/>
              <a:t>03/06/22</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38300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544ED4DA-DC85-F342-ABDE-FE2B673E9A8E}" type="datetimeFigureOut">
              <a:rPr lang="id-ID" smtClean="0"/>
              <a:t>03/06/22</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315744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ED4DA-DC85-F342-ABDE-FE2B673E9A8E}" type="datetimeFigureOut">
              <a:rPr lang="id-ID" smtClean="0"/>
              <a:t>03/06/22</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130297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d-ID"/>
              <a:t>Klik untuk mengedit gaya judul Master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5" name="Date Placeholder 4"/>
          <p:cNvSpPr>
            <a:spLocks noGrp="1"/>
          </p:cNvSpPr>
          <p:nvPr>
            <p:ph type="dt" sz="half" idx="10"/>
          </p:nvPr>
        </p:nvSpPr>
        <p:spPr/>
        <p:txBody>
          <a:bodyPr/>
          <a:lstStyle/>
          <a:p>
            <a:fld id="{544ED4DA-DC85-F342-ABDE-FE2B673E9A8E}" type="datetimeFigureOut">
              <a:rPr lang="id-ID" smtClean="0"/>
              <a:t>03/06/22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408242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d-ID"/>
              <a:t>Klik ikon untuk menambahkan gambar</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5" name="Date Placeholder 4"/>
          <p:cNvSpPr>
            <a:spLocks noGrp="1"/>
          </p:cNvSpPr>
          <p:nvPr>
            <p:ph type="dt" sz="half" idx="10"/>
          </p:nvPr>
        </p:nvSpPr>
        <p:spPr/>
        <p:txBody>
          <a:bodyPr/>
          <a:lstStyle/>
          <a:p>
            <a:fld id="{544ED4DA-DC85-F342-ABDE-FE2B673E9A8E}" type="datetimeFigureOut">
              <a:rPr lang="id-ID" smtClean="0"/>
              <a:t>03/06/22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F8F3F1-BAD1-8244-A44D-35BEE87F0408}" type="slidenum">
              <a:rPr lang="id-ID" smtClean="0"/>
              <a:t>‹#›</a:t>
            </a:fld>
            <a:endParaRPr lang="id-ID"/>
          </a:p>
        </p:txBody>
      </p:sp>
    </p:spTree>
    <p:extLst>
      <p:ext uri="{BB962C8B-B14F-4D97-AF65-F5344CB8AC3E}">
        <p14:creationId xmlns:p14="http://schemas.microsoft.com/office/powerpoint/2010/main" val="390629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d-ID"/>
              <a:t>Klik untuk mengedit gaya judul Master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4ED4DA-DC85-F342-ABDE-FE2B673E9A8E}" type="datetimeFigureOut">
              <a:rPr lang="id-ID" smtClean="0"/>
              <a:t>03/06/22</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F8F3F1-BAD1-8244-A44D-35BEE87F0408}" type="slidenum">
              <a:rPr lang="id-ID" smtClean="0"/>
              <a:t>‹#›</a:t>
            </a:fld>
            <a:endParaRPr lang="id-ID"/>
          </a:p>
        </p:txBody>
      </p:sp>
    </p:spTree>
    <p:extLst>
      <p:ext uri="{BB962C8B-B14F-4D97-AF65-F5344CB8AC3E}">
        <p14:creationId xmlns:p14="http://schemas.microsoft.com/office/powerpoint/2010/main" val="129157942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5"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6"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7"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8"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9"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0"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1"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2"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3"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4"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5"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6"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8" name="Group 37">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9"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0"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1"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2"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3"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4"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5"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6"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7"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8"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9"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0"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2" name="Rectangle 51">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6" name="Rectangle 55">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EC895EB2-8A03-F044-B346-942C22BE3FC4}"/>
              </a:ext>
            </a:extLst>
          </p:cNvPr>
          <p:cNvSpPr>
            <a:spLocks noGrp="1"/>
          </p:cNvSpPr>
          <p:nvPr>
            <p:ph type="ctrTitle" idx="4294967295"/>
          </p:nvPr>
        </p:nvSpPr>
        <p:spPr>
          <a:xfrm>
            <a:off x="1046019" y="942108"/>
            <a:ext cx="3256550" cy="4969113"/>
          </a:xfrm>
        </p:spPr>
        <p:txBody>
          <a:bodyPr vert="horz" lIns="91440" tIns="45720" rIns="91440" bIns="45720" rtlCol="0" anchor="ctr">
            <a:normAutofit/>
          </a:bodyPr>
          <a:lstStyle/>
          <a:p>
            <a:pPr>
              <a:lnSpc>
                <a:spcPct val="90000"/>
              </a:lnSpc>
            </a:pPr>
            <a:r>
              <a:rPr lang="en-US" sz="3300" dirty="0">
                <a:solidFill>
                  <a:schemeClr val="tx2">
                    <a:lumMod val="75000"/>
                  </a:schemeClr>
                </a:solidFill>
                <a:latin typeface="Algerian" pitchFamily="82" charset="77"/>
              </a:rPr>
              <a:t>“KEBIJAKAN KRIMINAL SEBAGAI ALAT PERUBAHAN SOSIAL </a:t>
            </a:r>
            <a:br>
              <a:rPr lang="en-US" sz="3300" dirty="0">
                <a:solidFill>
                  <a:schemeClr val="tx2">
                    <a:lumMod val="75000"/>
                  </a:schemeClr>
                </a:solidFill>
                <a:latin typeface="Algerian" pitchFamily="82" charset="77"/>
              </a:rPr>
            </a:br>
            <a:r>
              <a:rPr lang="en-US" sz="3300" dirty="0">
                <a:solidFill>
                  <a:schemeClr val="tx2">
                    <a:lumMod val="75000"/>
                  </a:schemeClr>
                </a:solidFill>
                <a:latin typeface="Algerian" pitchFamily="82" charset="77"/>
              </a:rPr>
              <a:t>(SOCIAL ENGINEERING)”</a:t>
            </a:r>
          </a:p>
        </p:txBody>
      </p:sp>
      <p:sp>
        <p:nvSpPr>
          <p:cNvPr id="58" name="Rectangle 57">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60" name="Straight Connector 59">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63"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64"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65"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66"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67"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68"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69"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70"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71"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72"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73"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74"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6" name="Kotak Teks 5">
            <a:extLst>
              <a:ext uri="{FF2B5EF4-FFF2-40B4-BE49-F238E27FC236}">
                <a16:creationId xmlns:a16="http://schemas.microsoft.com/office/drawing/2014/main" id="{BC366123-21E1-5883-C7FA-CF877A27237E}"/>
              </a:ext>
            </a:extLst>
          </p:cNvPr>
          <p:cNvSpPr txBox="1"/>
          <p:nvPr/>
        </p:nvSpPr>
        <p:spPr>
          <a:xfrm>
            <a:off x="4961126" y="1720173"/>
            <a:ext cx="6455549" cy="3488921"/>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b="1" dirty="0">
                <a:solidFill>
                  <a:schemeClr val="tx2">
                    <a:lumMod val="75000"/>
                  </a:schemeClr>
                </a:solidFill>
              </a:rPr>
              <a:t>Fauzia </a:t>
            </a:r>
            <a:r>
              <a:rPr lang="en-US" b="1" dirty="0" err="1">
                <a:solidFill>
                  <a:schemeClr val="tx2">
                    <a:lumMod val="75000"/>
                  </a:schemeClr>
                </a:solidFill>
              </a:rPr>
              <a:t>Awaludin</a:t>
            </a:r>
            <a:r>
              <a:rPr lang="en-US" b="1" dirty="0">
                <a:solidFill>
                  <a:schemeClr val="tx2">
                    <a:lumMod val="75000"/>
                  </a:schemeClr>
                </a:solidFill>
              </a:rPr>
              <a:t> </a:t>
            </a:r>
          </a:p>
          <a:p>
            <a:pPr>
              <a:spcBef>
                <a:spcPts val="1000"/>
              </a:spcBef>
              <a:buClr>
                <a:schemeClr val="accent1"/>
              </a:buClr>
              <a:buFont typeface="Wingdings 3" charset="2"/>
              <a:buChar char=""/>
            </a:pPr>
            <a:r>
              <a:rPr lang="en-US" b="1" dirty="0">
                <a:solidFill>
                  <a:schemeClr val="tx2">
                    <a:lumMod val="75000"/>
                  </a:schemeClr>
                </a:solidFill>
              </a:rPr>
              <a:t>S332202003</a:t>
            </a:r>
          </a:p>
          <a:p>
            <a:pPr>
              <a:spcBef>
                <a:spcPts val="1000"/>
              </a:spcBef>
              <a:buClr>
                <a:schemeClr val="accent1"/>
              </a:buClr>
            </a:pPr>
            <a:endParaRPr lang="en-US" b="1" dirty="0">
              <a:solidFill>
                <a:schemeClr val="tx2">
                  <a:lumMod val="75000"/>
                </a:schemeClr>
              </a:solidFill>
            </a:endParaRPr>
          </a:p>
          <a:p>
            <a:pPr>
              <a:spcBef>
                <a:spcPts val="1000"/>
              </a:spcBef>
              <a:buClr>
                <a:schemeClr val="accent1"/>
              </a:buClr>
              <a:buFont typeface="Wingdings 3" charset="2"/>
              <a:buChar char=""/>
            </a:pPr>
            <a:r>
              <a:rPr lang="en-US" b="1" dirty="0" err="1">
                <a:solidFill>
                  <a:schemeClr val="tx2">
                    <a:lumMod val="75000"/>
                  </a:schemeClr>
                </a:solidFill>
              </a:rPr>
              <a:t>Halda</a:t>
            </a:r>
            <a:r>
              <a:rPr lang="en-US" b="1" dirty="0">
                <a:solidFill>
                  <a:schemeClr val="tx2">
                    <a:lumMod val="75000"/>
                  </a:schemeClr>
                </a:solidFill>
              </a:rPr>
              <a:t> </a:t>
            </a:r>
            <a:r>
              <a:rPr lang="en-US" b="1" dirty="0" err="1">
                <a:solidFill>
                  <a:schemeClr val="tx2">
                    <a:lumMod val="75000"/>
                  </a:schemeClr>
                </a:solidFill>
              </a:rPr>
              <a:t>Septiana</a:t>
            </a:r>
            <a:r>
              <a:rPr lang="en-US" b="1" dirty="0">
                <a:solidFill>
                  <a:schemeClr val="tx2">
                    <a:lumMod val="75000"/>
                  </a:schemeClr>
                </a:solidFill>
              </a:rPr>
              <a:t> </a:t>
            </a:r>
            <a:r>
              <a:rPr lang="en-US" b="1" dirty="0" err="1">
                <a:solidFill>
                  <a:schemeClr val="tx2">
                    <a:lumMod val="75000"/>
                  </a:schemeClr>
                </a:solidFill>
              </a:rPr>
              <a:t>Purwinarto</a:t>
            </a:r>
            <a:r>
              <a:rPr lang="en-US" b="1" dirty="0">
                <a:solidFill>
                  <a:schemeClr val="tx2">
                    <a:lumMod val="75000"/>
                  </a:schemeClr>
                </a:solidFill>
              </a:rPr>
              <a:t> </a:t>
            </a:r>
          </a:p>
          <a:p>
            <a:pPr>
              <a:spcBef>
                <a:spcPts val="1000"/>
              </a:spcBef>
              <a:buClr>
                <a:schemeClr val="accent1"/>
              </a:buClr>
              <a:buFont typeface="Wingdings 3" charset="2"/>
              <a:buChar char=""/>
            </a:pPr>
            <a:r>
              <a:rPr lang="en-US" b="1" dirty="0">
                <a:solidFill>
                  <a:schemeClr val="tx2">
                    <a:lumMod val="75000"/>
                  </a:schemeClr>
                </a:solidFill>
              </a:rPr>
              <a:t>S332202004</a:t>
            </a:r>
          </a:p>
        </p:txBody>
      </p:sp>
      <p:sp>
        <p:nvSpPr>
          <p:cNvPr id="16" name="Kotak Teks 15">
            <a:extLst>
              <a:ext uri="{FF2B5EF4-FFF2-40B4-BE49-F238E27FC236}">
                <a16:creationId xmlns:a16="http://schemas.microsoft.com/office/drawing/2014/main" id="{88DCDD0C-3678-883D-B164-42A81BC08F75}"/>
              </a:ext>
            </a:extLst>
          </p:cNvPr>
          <p:cNvSpPr txBox="1"/>
          <p:nvPr/>
        </p:nvSpPr>
        <p:spPr>
          <a:xfrm rot="10800000" flipV="1">
            <a:off x="-4189" y="6457890"/>
            <a:ext cx="12196189" cy="400110"/>
          </a:xfrm>
          <a:prstGeom prst="rect">
            <a:avLst/>
          </a:prstGeom>
          <a:solidFill>
            <a:srgbClr val="766F53"/>
          </a:solidFill>
        </p:spPr>
        <p:txBody>
          <a:bodyPr wrap="square" rtlCol="0">
            <a:spAutoFit/>
          </a:bodyPr>
          <a:lstStyle/>
          <a:p>
            <a:pPr>
              <a:spcAft>
                <a:spcPts val="600"/>
              </a:spcAft>
            </a:pPr>
            <a:r>
              <a:rPr lang="id-ID" sz="2000" dirty="0">
                <a:solidFill>
                  <a:schemeClr val="bg1"/>
                </a:solidFill>
                <a:latin typeface="Aharoni" panose="02010803020104030203" pitchFamily="2" charset="-79"/>
                <a:cs typeface="Aharoni" panose="02010803020104030203" pitchFamily="2" charset="-79"/>
              </a:rPr>
              <a:t>Mata Kuliah : Politik Kriminal				Dosen Pengampu    :  Dr. </a:t>
            </a:r>
            <a:r>
              <a:rPr lang="id-ID" sz="2000" dirty="0" err="1">
                <a:solidFill>
                  <a:schemeClr val="bg1"/>
                </a:solidFill>
                <a:latin typeface="Aharoni" panose="02010803020104030203" pitchFamily="2" charset="-79"/>
                <a:cs typeface="Aharoni" panose="02010803020104030203" pitchFamily="2" charset="-79"/>
              </a:rPr>
              <a:t>Rehnalemken</a:t>
            </a:r>
            <a:r>
              <a:rPr lang="id-ID" sz="2000" dirty="0">
                <a:solidFill>
                  <a:schemeClr val="bg1"/>
                </a:solidFill>
                <a:latin typeface="Aharoni" panose="02010803020104030203" pitchFamily="2" charset="-79"/>
                <a:cs typeface="Aharoni" panose="02010803020104030203" pitchFamily="2" charset="-79"/>
              </a:rPr>
              <a:t> Ginting, S.H., M.H</a:t>
            </a:r>
          </a:p>
        </p:txBody>
      </p:sp>
    </p:spTree>
    <p:extLst>
      <p:ext uri="{BB962C8B-B14F-4D97-AF65-F5344CB8AC3E}">
        <p14:creationId xmlns:p14="http://schemas.microsoft.com/office/powerpoint/2010/main" val="1819220435"/>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mpungan Konten 1">
            <a:extLst>
              <a:ext uri="{FF2B5EF4-FFF2-40B4-BE49-F238E27FC236}">
                <a16:creationId xmlns:a16="http://schemas.microsoft.com/office/drawing/2014/main" id="{5F1AE503-0CC9-A160-AA22-B6FF2AADF600}"/>
              </a:ext>
            </a:extLst>
          </p:cNvPr>
          <p:cNvGraphicFramePr>
            <a:graphicFrameLocks noGrp="1"/>
          </p:cNvGraphicFramePr>
          <p:nvPr>
            <p:ph idx="4294967295"/>
            <p:extLst>
              <p:ext uri="{D42A27DB-BD31-4B8C-83A1-F6EECF244321}">
                <p14:modId xmlns:p14="http://schemas.microsoft.com/office/powerpoint/2010/main" val="2611637143"/>
              </p:ext>
            </p:extLst>
          </p:nvPr>
        </p:nvGraphicFramePr>
        <p:xfrm>
          <a:off x="800100" y="1008063"/>
          <a:ext cx="107696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4627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23E8FD96-3C26-B790-740A-8E21B4C7EDB7}"/>
              </a:ext>
            </a:extLst>
          </p:cNvPr>
          <p:cNvSpPr>
            <a:spLocks noGrp="1"/>
          </p:cNvSpPr>
          <p:nvPr>
            <p:ph type="title"/>
          </p:nvPr>
        </p:nvSpPr>
        <p:spPr>
          <a:xfrm>
            <a:off x="2851516" y="1014917"/>
            <a:ext cx="8872581" cy="2369638"/>
          </a:xfrm>
        </p:spPr>
        <p:txBody>
          <a:bodyPr vert="horz" lIns="91440" tIns="45720" rIns="91440" bIns="45720" rtlCol="0" anchor="b">
            <a:noAutofit/>
          </a:bodyPr>
          <a:lstStyle/>
          <a:p>
            <a:pPr marL="342900" indent="-342900" algn="just">
              <a:lnSpc>
                <a:spcPct val="90000"/>
              </a:lnSpc>
              <a:buClr>
                <a:srgbClr val="766F53"/>
              </a:buClr>
              <a:buFont typeface="Wingdings" pitchFamily="2" charset="2"/>
              <a:buChar char="Ø"/>
            </a:pPr>
            <a:r>
              <a:rPr lang="en-US" sz="2000" dirty="0">
                <a:solidFill>
                  <a:srgbClr val="766F53"/>
                </a:solidFill>
                <a:latin typeface="Comic Sans MS" panose="030F0902030302020204" pitchFamily="66" charset="0"/>
              </a:rPr>
              <a:t>Pembangunan Hukum </a:t>
            </a:r>
            <a:r>
              <a:rPr lang="en-US" sz="2000" dirty="0" err="1">
                <a:solidFill>
                  <a:srgbClr val="766F53"/>
                </a:solidFill>
                <a:latin typeface="Comic Sans MS" panose="030F0902030302020204" pitchFamily="66" charset="0"/>
              </a:rPr>
              <a:t>meliputi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upaya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menyempurnakan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membuat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sesuatu</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lebih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baik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mengubah</a:t>
            </a:r>
            <a:r>
              <a:rPr lang="en-US" sz="2000" dirty="0">
                <a:solidFill>
                  <a:srgbClr val="766F53"/>
                </a:solidFill>
                <a:latin typeface="Comic Sans MS" panose="030F0902030302020204" pitchFamily="66" charset="0"/>
              </a:rPr>
              <a:t> agar </a:t>
            </a:r>
            <a:r>
              <a:rPr lang="en-US" sz="2000" dirty="0" err="1">
                <a:solidFill>
                  <a:srgbClr val="766F53"/>
                </a:solidFill>
                <a:latin typeface="Comic Sans MS" panose="030F0902030302020204" pitchFamily="66" charset="0"/>
              </a:rPr>
              <a:t>menjadi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lebih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baik</a:t>
            </a:r>
            <a:r>
              <a:rPr lang="en-US" sz="2000" dirty="0">
                <a:solidFill>
                  <a:srgbClr val="766F53"/>
                </a:solidFill>
                <a:latin typeface="Comic Sans MS" panose="030F0902030302020204" pitchFamily="66" charset="0"/>
              </a:rPr>
              <a:t> dan modern, </a:t>
            </a:r>
            <a:r>
              <a:rPr lang="en-US" sz="2000" dirty="0" err="1">
                <a:solidFill>
                  <a:srgbClr val="766F53"/>
                </a:solidFill>
                <a:latin typeface="Comic Sans MS" panose="030F0902030302020204" pitchFamily="66" charset="0"/>
              </a:rPr>
              <a:t>mengadakan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sesuatu</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sebelumnya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tidak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ada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atau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meniadakan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sesuatu</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terdapat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sistem</a:t>
            </a:r>
            <a:r>
              <a:rPr lang="en-US" sz="2000" dirty="0">
                <a:solidFill>
                  <a:srgbClr val="766F53"/>
                </a:solidFill>
                <a:latin typeface="Comic Sans MS" panose="030F0902030302020204" pitchFamily="66" charset="0"/>
              </a:rPr>
              <a:t> lama </a:t>
            </a:r>
            <a:r>
              <a:rPr lang="en-US" sz="2000" dirty="0" err="1">
                <a:solidFill>
                  <a:srgbClr val="766F53"/>
                </a:solidFill>
                <a:latin typeface="Comic Sans MS" panose="030F0902030302020204" pitchFamily="66" charset="0"/>
              </a:rPr>
              <a:t>karena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tidak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diperlukan</a:t>
            </a:r>
            <a:r>
              <a:rPr lang="en-US" sz="2000" dirty="0">
                <a:solidFill>
                  <a:srgbClr val="766F53"/>
                </a:solidFill>
                <a:latin typeface="Comic Sans MS" panose="030F0902030302020204" pitchFamily="66" charset="0"/>
              </a:rPr>
              <a:t> dan </a:t>
            </a:r>
            <a:r>
              <a:rPr lang="en-US" sz="2000" dirty="0" err="1">
                <a:solidFill>
                  <a:srgbClr val="766F53"/>
                </a:solidFill>
                <a:latin typeface="Comic Sans MS" panose="030F0902030302020204" pitchFamily="66" charset="0"/>
              </a:rPr>
              <a:t>tidak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cocok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sistem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baru</a:t>
            </a:r>
            <a:r>
              <a:rPr lang="en-US" sz="2000" dirty="0">
                <a:solidFill>
                  <a:srgbClr val="766F53"/>
                </a:solidFill>
                <a:latin typeface="Comic Sans MS" panose="030F0902030302020204" pitchFamily="66" charset="0"/>
              </a:rPr>
              <a:t>. </a:t>
            </a:r>
          </a:p>
        </p:txBody>
      </p:sp>
      <p:sp>
        <p:nvSpPr>
          <p:cNvPr id="41" name="Rectangle 40">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3"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81" name="Judul 1">
            <a:extLst>
              <a:ext uri="{FF2B5EF4-FFF2-40B4-BE49-F238E27FC236}">
                <a16:creationId xmlns:a16="http://schemas.microsoft.com/office/drawing/2014/main" id="{721E0DA3-B0A0-92AA-5E3A-A850D4298793}"/>
              </a:ext>
            </a:extLst>
          </p:cNvPr>
          <p:cNvSpPr txBox="1">
            <a:spLocks/>
          </p:cNvSpPr>
          <p:nvPr/>
        </p:nvSpPr>
        <p:spPr>
          <a:xfrm>
            <a:off x="2878731" y="3713324"/>
            <a:ext cx="8872581" cy="1870368"/>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90000"/>
              </a:lnSpc>
              <a:buClr>
                <a:srgbClr val="766F53"/>
              </a:buClr>
              <a:buFont typeface="Wingdings" pitchFamily="2" charset="2"/>
              <a:buChar char="Ø"/>
            </a:pPr>
            <a:r>
              <a:rPr lang="en-US" sz="2000" dirty="0">
                <a:solidFill>
                  <a:srgbClr val="766F53"/>
                </a:solidFill>
                <a:latin typeface="Comic Sans MS" panose="030F0902030302020204" pitchFamily="66" charset="0"/>
              </a:rPr>
              <a:t>Hukum </a:t>
            </a:r>
            <a:r>
              <a:rPr lang="en-US" sz="2000" dirty="0" err="1">
                <a:solidFill>
                  <a:srgbClr val="766F53"/>
                </a:solidFill>
                <a:latin typeface="Comic Sans MS" panose="030F0902030302020204" pitchFamily="66" charset="0"/>
              </a:rPr>
              <a:t>sebagai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sarana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untuk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mendorong</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pembaruan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penekanannya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terletak</a:t>
            </a:r>
            <a:r>
              <a:rPr lang="en-US" sz="2000" dirty="0">
                <a:solidFill>
                  <a:srgbClr val="766F53"/>
                </a:solidFill>
                <a:latin typeface="Comic Sans MS" panose="030F0902030302020204" pitchFamily="66" charset="0"/>
              </a:rPr>
              <a:t> pada </a:t>
            </a:r>
            <a:r>
              <a:rPr lang="en-US" sz="2000" dirty="0" err="1">
                <a:solidFill>
                  <a:srgbClr val="766F53"/>
                </a:solidFill>
                <a:latin typeface="Comic Sans MS" panose="030F0902030302020204" pitchFamily="66" charset="0"/>
              </a:rPr>
              <a:t>pembentukan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peraturan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perundang-undangan</a:t>
            </a:r>
            <a:r>
              <a:rPr lang="en-US" sz="2000" dirty="0">
                <a:solidFill>
                  <a:srgbClr val="766F53"/>
                </a:solidFill>
                <a:latin typeface="Comic Sans MS" panose="030F0902030302020204" pitchFamily="66" charset="0"/>
              </a:rPr>
              <a:t> oleh Lembaga </a:t>
            </a:r>
            <a:r>
              <a:rPr lang="en-US" sz="2000" dirty="0" err="1">
                <a:solidFill>
                  <a:srgbClr val="766F53"/>
                </a:solidFill>
                <a:latin typeface="Comic Sans MS" panose="030F0902030302020204" pitchFamily="66" charset="0"/>
              </a:rPr>
              <a:t>eksekutif</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dimaksudkan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untuk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menggagas</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konstruksi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baru</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ingin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mewujudkan</a:t>
            </a:r>
            <a:r>
              <a:rPr lang="en-US" sz="2000" dirty="0">
                <a:solidFill>
                  <a:srgbClr val="766F53"/>
                </a:solidFill>
                <a:latin typeface="Comic Sans MS" panose="030F0902030302020204" pitchFamily="66" charset="0"/>
              </a:rPr>
              <a:t> di masa </a:t>
            </a:r>
            <a:r>
              <a:rPr lang="en-US" sz="2000" dirty="0" err="1">
                <a:solidFill>
                  <a:srgbClr val="766F53"/>
                </a:solidFill>
                <a:latin typeface="Comic Sans MS" panose="030F0902030302020204" pitchFamily="66" charset="0"/>
              </a:rPr>
              <a:t>depan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melalui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pemberlakuan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peraturan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perundang-undangan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tersebut</a:t>
            </a:r>
            <a:r>
              <a:rPr lang="en-US" sz="2000" dirty="0">
                <a:solidFill>
                  <a:srgbClr val="766F53"/>
                </a:solidFill>
                <a:latin typeface="Comic Sans MS" panose="030F0902030302020204" pitchFamily="66" charset="0"/>
              </a:rPr>
              <a:t>. </a:t>
            </a:r>
          </a:p>
        </p:txBody>
      </p:sp>
    </p:spTree>
    <p:extLst>
      <p:ext uri="{BB962C8B-B14F-4D97-AF65-F5344CB8AC3E}">
        <p14:creationId xmlns:p14="http://schemas.microsoft.com/office/powerpoint/2010/main" val="13714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81"/>
                                        </p:tgtEl>
                                        <p:attrNameLst>
                                          <p:attrName>style.visibility</p:attrName>
                                        </p:attrNameLst>
                                      </p:cBhvr>
                                      <p:to>
                                        <p:strVal val="visible"/>
                                      </p:to>
                                    </p:set>
                                    <p:animEffect transition="in" filter="fade">
                                      <p:cBhvr>
                                        <p:cTn id="10" dur="7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Judul 1">
            <a:extLst>
              <a:ext uri="{FF2B5EF4-FFF2-40B4-BE49-F238E27FC236}">
                <a16:creationId xmlns:a16="http://schemas.microsoft.com/office/drawing/2014/main" id="{23E8FD96-3C26-B790-740A-8E21B4C7EDB7}"/>
              </a:ext>
            </a:extLst>
          </p:cNvPr>
          <p:cNvSpPr>
            <a:spLocks noGrp="1"/>
          </p:cNvSpPr>
          <p:nvPr>
            <p:ph type="title"/>
          </p:nvPr>
        </p:nvSpPr>
        <p:spPr>
          <a:xfrm>
            <a:off x="2851516" y="1014917"/>
            <a:ext cx="8872581" cy="2369638"/>
          </a:xfrm>
        </p:spPr>
        <p:txBody>
          <a:bodyPr vert="horz" lIns="91440" tIns="45720" rIns="91440" bIns="45720" rtlCol="0" anchor="b">
            <a:noAutofit/>
          </a:bodyPr>
          <a:lstStyle/>
          <a:p>
            <a:pPr marL="342900" indent="-342900" algn="just">
              <a:lnSpc>
                <a:spcPct val="90000"/>
              </a:lnSpc>
              <a:buClr>
                <a:srgbClr val="766F53"/>
              </a:buClr>
              <a:buFont typeface="Wingdings" pitchFamily="2" charset="2"/>
              <a:buChar char="Ø"/>
            </a:pP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negara </a:t>
            </a:r>
            <a:r>
              <a:rPr lang="en-US" sz="2000" dirty="0" err="1">
                <a:solidFill>
                  <a:srgbClr val="766F53"/>
                </a:solidFill>
                <a:latin typeface="Comic Sans MS" panose="030F0902030302020204" pitchFamily="66" charset="0"/>
              </a:rPr>
              <a:t>hukum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kebijakan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kriminal</a:t>
            </a:r>
            <a:r>
              <a:rPr lang="en-US" sz="2000" dirty="0">
                <a:solidFill>
                  <a:srgbClr val="766F53"/>
                </a:solidFill>
                <a:latin typeface="Comic Sans MS" panose="030F0902030302020204" pitchFamily="66" charset="0"/>
              </a:rPr>
              <a:t> pada </a:t>
            </a:r>
            <a:r>
              <a:rPr lang="en-US" sz="2000" dirty="0" err="1">
                <a:solidFill>
                  <a:srgbClr val="766F53"/>
                </a:solidFill>
                <a:latin typeface="Comic Sans MS" panose="030F0902030302020204" pitchFamily="66" charset="0"/>
              </a:rPr>
              <a:t>hakekatnya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merupakan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bagian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dari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upaya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perlindungan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(social </a:t>
            </a:r>
            <a:r>
              <a:rPr lang="en-US" sz="2000" dirty="0" err="1">
                <a:solidFill>
                  <a:srgbClr val="766F53"/>
                </a:solidFill>
                <a:latin typeface="Comic Sans MS" panose="030F0902030302020204" pitchFamily="66" charset="0"/>
              </a:rPr>
              <a:t>defence</a:t>
            </a:r>
            <a:r>
              <a:rPr lang="en-US" sz="2000" dirty="0">
                <a:solidFill>
                  <a:srgbClr val="766F53"/>
                </a:solidFill>
                <a:latin typeface="Comic Sans MS" panose="030F0902030302020204" pitchFamily="66" charset="0"/>
              </a:rPr>
              <a:t>) dan </a:t>
            </a:r>
            <a:r>
              <a:rPr lang="en-US" sz="2000" dirty="0" err="1">
                <a:solidFill>
                  <a:srgbClr val="766F53"/>
                </a:solidFill>
                <a:latin typeface="Comic Sans MS" panose="030F0902030302020204" pitchFamily="66" charset="0"/>
              </a:rPr>
              <a:t>sebagai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upaya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untuk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mencapai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kesejahteraan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(social welfare), oleh </a:t>
            </a:r>
            <a:r>
              <a:rPr lang="en-US" sz="2000" dirty="0" err="1">
                <a:solidFill>
                  <a:srgbClr val="766F53"/>
                </a:solidFill>
                <a:latin typeface="Comic Sans MS" panose="030F0902030302020204" pitchFamily="66" charset="0"/>
              </a:rPr>
              <a:t>karena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itu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tujuan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utama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dari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politik</a:t>
            </a:r>
            <a:r>
              <a:rPr lang="en-US" sz="2000" dirty="0">
                <a:solidFill>
                  <a:srgbClr val="766F53"/>
                </a:solidFill>
                <a:latin typeface="Comic Sans MS" panose="030F0902030302020204" pitchFamily="66" charset="0"/>
              </a:rPr>
              <a:t> criminal/</a:t>
            </a:r>
            <a:r>
              <a:rPr lang="en-US" sz="2000" dirty="0" err="1">
                <a:solidFill>
                  <a:srgbClr val="766F53"/>
                </a:solidFill>
                <a:latin typeface="Comic Sans MS" panose="030F0902030302020204" pitchFamily="66" charset="0"/>
              </a:rPr>
              <a:t>kebijakan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kriminal</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adalah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perlindungan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untuk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mencapai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kesejahteraan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demikian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dapatlah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dikatakan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bahwa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politik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kriminal</a:t>
            </a:r>
            <a:r>
              <a:rPr lang="en-US" sz="2000" dirty="0">
                <a:solidFill>
                  <a:srgbClr val="766F53"/>
                </a:solidFill>
                <a:latin typeface="Comic Sans MS" panose="030F0902030302020204" pitchFamily="66" charset="0"/>
              </a:rPr>
              <a:t> pada </a:t>
            </a:r>
            <a:r>
              <a:rPr lang="en-US" sz="2000" dirty="0" err="1">
                <a:solidFill>
                  <a:srgbClr val="766F53"/>
                </a:solidFill>
                <a:latin typeface="Comic Sans MS" panose="030F0902030302020204" pitchFamily="66" charset="0"/>
              </a:rPr>
              <a:t>hakekatnya</a:t>
            </a:r>
            <a:r>
              <a:rPr lang="en-US" sz="2000" dirty="0">
                <a:solidFill>
                  <a:srgbClr val="766F53"/>
                </a:solidFill>
                <a:latin typeface="Comic Sans MS" panose="030F0902030302020204" pitchFamily="66" charset="0"/>
              </a:rPr>
              <a:t> juga </a:t>
            </a:r>
            <a:r>
              <a:rPr lang="en-US" sz="2000" dirty="0" err="1">
                <a:solidFill>
                  <a:srgbClr val="766F53"/>
                </a:solidFill>
                <a:latin typeface="Comic Sans MS" panose="030F0902030302020204" pitchFamily="66" charset="0"/>
              </a:rPr>
              <a:t>merupakan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bagian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dari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politik</a:t>
            </a:r>
            <a:r>
              <a:rPr lang="en-US" sz="2000" dirty="0">
                <a:solidFill>
                  <a:srgbClr val="766F53"/>
                </a:solidFill>
                <a:latin typeface="Comic Sans MS" panose="030F0902030302020204" pitchFamily="66" charset="0"/>
              </a:rPr>
              <a:t> social. </a:t>
            </a:r>
          </a:p>
        </p:txBody>
      </p:sp>
      <p:sp>
        <p:nvSpPr>
          <p:cNvPr id="41" name="Rectangle 40">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43" name="Group 42">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3"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81" name="Judul 1">
            <a:extLst>
              <a:ext uri="{FF2B5EF4-FFF2-40B4-BE49-F238E27FC236}">
                <a16:creationId xmlns:a16="http://schemas.microsoft.com/office/drawing/2014/main" id="{721E0DA3-B0A0-92AA-5E3A-A850D4298793}"/>
              </a:ext>
            </a:extLst>
          </p:cNvPr>
          <p:cNvSpPr txBox="1">
            <a:spLocks/>
          </p:cNvSpPr>
          <p:nvPr/>
        </p:nvSpPr>
        <p:spPr>
          <a:xfrm>
            <a:off x="2878731" y="3713324"/>
            <a:ext cx="8872581" cy="1870368"/>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marR="0" lvl="0" indent="-342900" algn="just" defTabSz="457200" rtl="0" eaLnBrk="1" fontAlgn="auto" latinLnBrk="0" hangingPunct="1">
              <a:lnSpc>
                <a:spcPct val="90000"/>
              </a:lnSpc>
              <a:spcBef>
                <a:spcPct val="0"/>
              </a:spcBef>
              <a:spcAft>
                <a:spcPts val="0"/>
              </a:spcAft>
              <a:buClr>
                <a:srgbClr val="766F53"/>
              </a:buClr>
              <a:buSzTx/>
              <a:buFont typeface="Wingdings" pitchFamily="2" charset="2"/>
              <a:buChar char="Ø"/>
              <a:tabLst/>
              <a:defRPr/>
            </a:pP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Kebijakan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Kriminal</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berwujud</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dalam</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berbagai</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bentuk</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usaha</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penanggulangan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kejahatan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baik</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berupa</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kebijakan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penal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maupun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kebijakan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non penal.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Kedua</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bentuk</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kebijakan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ini</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pada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hakikatnya</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juga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merupakan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“social engineering”.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Kebijakan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criminal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merupakan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suatu</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usaha</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rasional</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dari</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masyarakat</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untuk</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menanggulangi</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kejahatan</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yang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tidak</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terlepas</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dari</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pengaruh</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individu</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dan </a:t>
            </a:r>
            <a:r>
              <a:rPr kumimoji="0" lang="en-US" sz="2000" b="0" i="0" u="none" strike="noStrike" kern="1200" cap="none" spc="0" normalizeH="0" baseline="0" noProof="0" dirty="0" err="1">
                <a:ln>
                  <a:noFill/>
                </a:ln>
                <a:solidFill>
                  <a:srgbClr val="766F53"/>
                </a:solidFill>
                <a:effectLst/>
                <a:uLnTx/>
                <a:uFillTx/>
                <a:latin typeface="Comic Sans MS" panose="030F0902030302020204" pitchFamily="66" charset="0"/>
                <a:ea typeface="+mj-ea"/>
                <a:cs typeface="+mj-cs"/>
              </a:rPr>
              <a:t>masyarakat</a:t>
            </a:r>
            <a:r>
              <a:rPr kumimoji="0" lang="en-US" sz="2000" b="0" i="0" u="none" strike="noStrike" kern="1200" cap="none" spc="0" normalizeH="0" baseline="0" noProof="0" dirty="0">
                <a:ln>
                  <a:noFill/>
                </a:ln>
                <a:solidFill>
                  <a:srgbClr val="766F53"/>
                </a:solidFill>
                <a:effectLst/>
                <a:uLnTx/>
                <a:uFillTx/>
                <a:latin typeface="Comic Sans MS" panose="030F0902030302020204" pitchFamily="66" charset="0"/>
                <a:ea typeface="+mj-ea"/>
                <a:cs typeface="+mj-cs"/>
              </a:rPr>
              <a:t>. </a:t>
            </a:r>
          </a:p>
        </p:txBody>
      </p:sp>
    </p:spTree>
    <p:extLst>
      <p:ext uri="{BB962C8B-B14F-4D97-AF65-F5344CB8AC3E}">
        <p14:creationId xmlns:p14="http://schemas.microsoft.com/office/powerpoint/2010/main" val="302164775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81"/>
                                        </p:tgtEl>
                                        <p:attrNameLst>
                                          <p:attrName>style.visibility</p:attrName>
                                        </p:attrNameLst>
                                      </p:cBhvr>
                                      <p:to>
                                        <p:strVal val="visible"/>
                                      </p:to>
                                    </p:set>
                                    <p:animEffect transition="in" filter="fade">
                                      <p:cBhvr>
                                        <p:cTn id="10" dur="7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59B4952-0060-5DCA-A7BB-CEFCB59CC546}"/>
              </a:ext>
            </a:extLst>
          </p:cNvPr>
          <p:cNvSpPr>
            <a:spLocks noGrp="1"/>
          </p:cNvSpPr>
          <p:nvPr>
            <p:ph type="title"/>
          </p:nvPr>
        </p:nvSpPr>
        <p:spPr>
          <a:xfrm>
            <a:off x="2692403" y="2046986"/>
            <a:ext cx="9144000" cy="2764028"/>
          </a:xfrm>
        </p:spPr>
        <p:txBody>
          <a:bodyPr vert="horz" lIns="91440" tIns="45720" rIns="91440" bIns="45720" rtlCol="0" anchor="ctr">
            <a:normAutofit/>
          </a:bodyPr>
          <a:lstStyle/>
          <a:p>
            <a:pPr algn="ctr"/>
            <a:r>
              <a:rPr lang="en-US" sz="2000" dirty="0">
                <a:solidFill>
                  <a:srgbClr val="766F53"/>
                </a:solidFill>
                <a:latin typeface="Comic Sans MS" panose="030F0902030302020204" pitchFamily="66" charset="0"/>
              </a:rPr>
              <a:t>Oleh </a:t>
            </a:r>
            <a:r>
              <a:rPr lang="en-US" sz="2000" dirty="0" err="1">
                <a:solidFill>
                  <a:srgbClr val="766F53"/>
                </a:solidFill>
                <a:latin typeface="Comic Sans MS" panose="030F0902030302020204" pitchFamily="66" charset="0"/>
              </a:rPr>
              <a:t>karena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itu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kebijakan</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ditetapkan</a:t>
            </a:r>
            <a:r>
              <a:rPr lang="en-US" sz="2000" dirty="0">
                <a:solidFill>
                  <a:srgbClr val="766F53"/>
                </a:solidFill>
                <a:latin typeface="Comic Sans MS" panose="030F0902030302020204" pitchFamily="66" charset="0"/>
              </a:rPr>
              <a:t> oleh legislative </a:t>
            </a:r>
            <a:r>
              <a:rPr lang="en-US" sz="2000" dirty="0" err="1">
                <a:solidFill>
                  <a:srgbClr val="766F53"/>
                </a:solidFill>
                <a:latin typeface="Comic Sans MS" panose="030F0902030302020204" pitchFamily="66" charset="0"/>
              </a:rPr>
              <a:t>mempunyai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tujuan</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tertuang</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peraturan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perundang-undangan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maupun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kebijakan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operasional</a:t>
            </a:r>
            <a:r>
              <a:rPr lang="en-US" sz="2000" dirty="0">
                <a:solidFill>
                  <a:srgbClr val="766F53"/>
                </a:solidFill>
                <a:latin typeface="Comic Sans MS" panose="030F0902030302020204" pitchFamily="66" charset="0"/>
              </a:rPr>
              <a:t> di </a:t>
            </a:r>
            <a:r>
              <a:rPr lang="en-US" sz="2000" dirty="0" err="1">
                <a:solidFill>
                  <a:srgbClr val="766F53"/>
                </a:solidFill>
                <a:latin typeface="Comic Sans MS" panose="030F0902030302020204" pitchFamily="66" charset="0"/>
              </a:rPr>
              <a:t>lapangan</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menginginkan</a:t>
            </a:r>
            <a:r>
              <a:rPr lang="en-US" sz="2000" dirty="0">
                <a:solidFill>
                  <a:srgbClr val="766F53"/>
                </a:solidFill>
                <a:latin typeface="Comic Sans MS" panose="030F0902030302020204" pitchFamily="66" charset="0"/>
              </a:rPr>
              <a:t> agar </a:t>
            </a:r>
            <a:r>
              <a:rPr lang="en-US" sz="2000" dirty="0" err="1">
                <a:solidFill>
                  <a:srgbClr val="766F53"/>
                </a:solidFill>
                <a:latin typeface="Comic Sans MS" panose="030F0902030302020204" pitchFamily="66" charset="0"/>
              </a:rPr>
              <a:t>pemegang</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dapat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bertingkah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laku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sesuai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tujuan</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diinginkan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peraturan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tersebut</a:t>
            </a:r>
            <a:r>
              <a:rPr lang="en-US" sz="2000" dirty="0">
                <a:solidFill>
                  <a:srgbClr val="766F53"/>
                </a:solidFill>
                <a:latin typeface="Comic Sans MS" panose="030F0902030302020204" pitchFamily="66" charset="0"/>
              </a:rPr>
              <a:t> dan </a:t>
            </a:r>
            <a:r>
              <a:rPr lang="en-US" sz="2000" dirty="0" err="1">
                <a:solidFill>
                  <a:srgbClr val="766F53"/>
                </a:solidFill>
                <a:latin typeface="Comic Sans MS" panose="030F0902030302020204" pitchFamily="66" charset="0"/>
              </a:rPr>
              <a:t>pelanggaran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atau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kejahatan</a:t>
            </a:r>
            <a:r>
              <a:rPr lang="en-US" sz="2000" dirty="0">
                <a:solidFill>
                  <a:srgbClr val="766F53"/>
                </a:solidFill>
                <a:latin typeface="Comic Sans MS" panose="030F0902030302020204" pitchFamily="66" charset="0"/>
              </a:rPr>
              <a:t> yang </a:t>
            </a:r>
            <a:r>
              <a:rPr lang="en-US" sz="2000" dirty="0" err="1">
                <a:solidFill>
                  <a:srgbClr val="766F53"/>
                </a:solidFill>
                <a:latin typeface="Comic Sans MS" panose="030F0902030302020204" pitchFamily="66" charset="0"/>
              </a:rPr>
              <a:t>dilakukan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mendapatkan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ancaman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sanksi</a:t>
            </a:r>
            <a:r>
              <a:rPr lang="en-US" sz="2000" dirty="0">
                <a:solidFill>
                  <a:srgbClr val="766F53"/>
                </a:solidFill>
                <a:latin typeface="Comic Sans MS" panose="030F0902030302020204" pitchFamily="66" charset="0"/>
              </a:rPr>
              <a:t>.</a:t>
            </a:r>
            <a:endParaRPr lang="en-US" sz="2000" kern="1200" dirty="0">
              <a:solidFill>
                <a:srgbClr val="766F53"/>
              </a:solidFill>
              <a:latin typeface="Comic Sans MS" panose="030F0902030302020204" pitchFamily="66" charset="0"/>
            </a:endParaRPr>
          </a:p>
        </p:txBody>
      </p:sp>
    </p:spTree>
    <p:extLst>
      <p:ext uri="{BB962C8B-B14F-4D97-AF65-F5344CB8AC3E}">
        <p14:creationId xmlns:p14="http://schemas.microsoft.com/office/powerpoint/2010/main" val="30760126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03CAA59C-C99C-F7F6-6839-FB2E4547BF46}"/>
              </a:ext>
            </a:extLst>
          </p:cNvPr>
          <p:cNvSpPr txBox="1"/>
          <p:nvPr/>
        </p:nvSpPr>
        <p:spPr>
          <a:xfrm>
            <a:off x="1778000" y="685800"/>
            <a:ext cx="2197100" cy="523220"/>
          </a:xfrm>
          <a:prstGeom prst="rect">
            <a:avLst/>
          </a:prstGeom>
          <a:noFill/>
        </p:spPr>
        <p:txBody>
          <a:bodyPr wrap="square" rtlCol="0">
            <a:spAutoFit/>
          </a:bodyPr>
          <a:lstStyle/>
          <a:p>
            <a:r>
              <a:rPr lang="id-ID" sz="2800" dirty="0">
                <a:solidFill>
                  <a:srgbClr val="766F53"/>
                </a:solidFill>
                <a:latin typeface="Impact" panose="020B0806030902050204" pitchFamily="34" charset="0"/>
              </a:rPr>
              <a:t>Contoh Kasus </a:t>
            </a:r>
          </a:p>
        </p:txBody>
      </p:sp>
      <p:sp>
        <p:nvSpPr>
          <p:cNvPr id="9" name="Tampungan Konten 2">
            <a:extLst>
              <a:ext uri="{FF2B5EF4-FFF2-40B4-BE49-F238E27FC236}">
                <a16:creationId xmlns:a16="http://schemas.microsoft.com/office/drawing/2014/main" id="{406C3C1B-A1AD-E62F-4788-40F47DA836D3}"/>
              </a:ext>
            </a:extLst>
          </p:cNvPr>
          <p:cNvSpPr txBox="1">
            <a:spLocks/>
          </p:cNvSpPr>
          <p:nvPr/>
        </p:nvSpPr>
        <p:spPr>
          <a:xfrm>
            <a:off x="4581564" y="2213428"/>
            <a:ext cx="7610436" cy="39230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714375" lvl="0" indent="-447675" algn="just">
              <a:lnSpc>
                <a:spcPct val="110000"/>
              </a:lnSpc>
              <a:buClr>
                <a:srgbClr val="B71E42"/>
              </a:buClr>
              <a:buFont typeface="Wingdings" pitchFamily="2" charset="2"/>
              <a:buChar char="ü"/>
              <a:defRPr/>
            </a:pPr>
            <a:r>
              <a:rPr lang="en-US" dirty="0">
                <a:solidFill>
                  <a:prstClr val="black"/>
                </a:solidFill>
                <a:latin typeface="Gill Sans MT" panose="020B0502020104020203"/>
              </a:rPr>
              <a:t>Keputusan Menteri </a:t>
            </a:r>
            <a:r>
              <a:rPr lang="en-US" dirty="0" err="1">
                <a:solidFill>
                  <a:prstClr val="black"/>
                </a:solidFill>
                <a:latin typeface="Gill Sans MT" panose="020B0502020104020203"/>
              </a:rPr>
              <a:t>Sosial</a:t>
            </a:r>
            <a:r>
              <a:rPr lang="en-US" dirty="0">
                <a:solidFill>
                  <a:prstClr val="black"/>
                </a:solidFill>
                <a:latin typeface="Gill Sans MT" panose="020B0502020104020203"/>
              </a:rPr>
              <a:t> </a:t>
            </a:r>
            <a:r>
              <a:rPr lang="en-US" dirty="0" err="1">
                <a:solidFill>
                  <a:prstClr val="black"/>
                </a:solidFill>
                <a:latin typeface="Gill Sans MT" panose="020B0502020104020203"/>
              </a:rPr>
              <a:t>Republik</a:t>
            </a:r>
            <a:r>
              <a:rPr lang="en-US" dirty="0">
                <a:solidFill>
                  <a:prstClr val="black"/>
                </a:solidFill>
                <a:latin typeface="Gill Sans MT" panose="020B0502020104020203"/>
              </a:rPr>
              <a:t> Indonesia </a:t>
            </a:r>
            <a:r>
              <a:rPr lang="en-US" dirty="0" err="1">
                <a:solidFill>
                  <a:prstClr val="black"/>
                </a:solidFill>
                <a:latin typeface="Gill Sans MT" panose="020B0502020104020203"/>
              </a:rPr>
              <a:t>Nomor</a:t>
            </a:r>
            <a:r>
              <a:rPr lang="en-US" dirty="0">
                <a:solidFill>
                  <a:prstClr val="black"/>
                </a:solidFill>
                <a:latin typeface="Gill Sans MT" panose="020B0502020104020203"/>
              </a:rPr>
              <a:t> 54/</a:t>
            </a:r>
            <a:r>
              <a:rPr lang="en-US" dirty="0" err="1">
                <a:solidFill>
                  <a:prstClr val="black"/>
                </a:solidFill>
                <a:latin typeface="Gill Sans MT" panose="020B0502020104020203"/>
              </a:rPr>
              <a:t>Huk</a:t>
            </a:r>
            <a:r>
              <a:rPr lang="en-US" dirty="0">
                <a:solidFill>
                  <a:prstClr val="black"/>
                </a:solidFill>
                <a:latin typeface="Gill Sans MT" panose="020B0502020104020203"/>
              </a:rPr>
              <a:t>/2020 </a:t>
            </a:r>
            <a:r>
              <a:rPr lang="en-US" dirty="0" err="1">
                <a:solidFill>
                  <a:prstClr val="black"/>
                </a:solidFill>
                <a:latin typeface="Gill Sans MT" panose="020B0502020104020203"/>
              </a:rPr>
              <a:t>Tentang</a:t>
            </a:r>
            <a:r>
              <a:rPr lang="en-US" dirty="0">
                <a:solidFill>
                  <a:prstClr val="black"/>
                </a:solidFill>
                <a:latin typeface="Gill Sans MT" panose="020B0502020104020203"/>
              </a:rPr>
              <a:t> </a:t>
            </a:r>
            <a:r>
              <a:rPr lang="en-US" dirty="0" err="1">
                <a:solidFill>
                  <a:prstClr val="black"/>
                </a:solidFill>
                <a:latin typeface="Gill Sans MT" panose="020B0502020104020203"/>
              </a:rPr>
              <a:t>Bantuan</a:t>
            </a:r>
            <a:r>
              <a:rPr lang="en-US" dirty="0">
                <a:solidFill>
                  <a:prstClr val="black"/>
                </a:solidFill>
                <a:latin typeface="Gill Sans MT" panose="020B0502020104020203"/>
              </a:rPr>
              <a:t> </a:t>
            </a:r>
            <a:r>
              <a:rPr lang="en-US" dirty="0" err="1">
                <a:solidFill>
                  <a:prstClr val="black"/>
                </a:solidFill>
                <a:latin typeface="Gill Sans MT" panose="020B0502020104020203"/>
              </a:rPr>
              <a:t>Sosial</a:t>
            </a:r>
            <a:r>
              <a:rPr lang="en-US" dirty="0">
                <a:solidFill>
                  <a:prstClr val="black"/>
                </a:solidFill>
                <a:latin typeface="Gill Sans MT" panose="020B0502020104020203"/>
              </a:rPr>
              <a:t> Masyarakat </a:t>
            </a:r>
            <a:r>
              <a:rPr lang="en-US" dirty="0" err="1">
                <a:solidFill>
                  <a:prstClr val="black"/>
                </a:solidFill>
                <a:latin typeface="Gill Sans MT" panose="020B0502020104020203"/>
              </a:rPr>
              <a:t>Terdamapk</a:t>
            </a:r>
            <a:r>
              <a:rPr lang="en-US" dirty="0">
                <a:solidFill>
                  <a:prstClr val="black"/>
                </a:solidFill>
                <a:latin typeface="Gill Sans MT" panose="020B0502020104020203"/>
              </a:rPr>
              <a:t> Covid-19.</a:t>
            </a:r>
          </a:p>
          <a:p>
            <a:pPr marL="714375" lvl="0" indent="-447675" algn="just">
              <a:lnSpc>
                <a:spcPct val="110000"/>
              </a:lnSpc>
              <a:buClr>
                <a:srgbClr val="B71E42"/>
              </a:buClr>
              <a:buFont typeface="Wingdings" pitchFamily="2" charset="2"/>
              <a:buChar char="ü"/>
              <a:defRPr/>
            </a:pPr>
            <a:r>
              <a:rPr lang="en-US" dirty="0" err="1">
                <a:solidFill>
                  <a:prstClr val="black"/>
                </a:solidFill>
                <a:latin typeface="Gill Sans MT" panose="020B0502020104020203"/>
              </a:rPr>
              <a:t>Instruksi</a:t>
            </a:r>
            <a:r>
              <a:rPr lang="en-US" dirty="0">
                <a:solidFill>
                  <a:prstClr val="black"/>
                </a:solidFill>
                <a:latin typeface="Gill Sans MT" panose="020B0502020104020203"/>
              </a:rPr>
              <a:t> Menteri </a:t>
            </a:r>
            <a:r>
              <a:rPr lang="en-US" dirty="0" err="1">
                <a:solidFill>
                  <a:prstClr val="black"/>
                </a:solidFill>
                <a:latin typeface="Gill Sans MT" panose="020B0502020104020203"/>
              </a:rPr>
              <a:t>Dalam</a:t>
            </a:r>
            <a:r>
              <a:rPr lang="en-US" dirty="0">
                <a:solidFill>
                  <a:prstClr val="black"/>
                </a:solidFill>
                <a:latin typeface="Gill Sans MT" panose="020B0502020104020203"/>
              </a:rPr>
              <a:t> Negeri </a:t>
            </a:r>
            <a:r>
              <a:rPr lang="en-US" dirty="0" err="1">
                <a:solidFill>
                  <a:prstClr val="black"/>
                </a:solidFill>
                <a:latin typeface="Gill Sans MT" panose="020B0502020104020203"/>
              </a:rPr>
              <a:t>Nomor</a:t>
            </a:r>
            <a:r>
              <a:rPr lang="en-US" dirty="0">
                <a:solidFill>
                  <a:prstClr val="black"/>
                </a:solidFill>
                <a:latin typeface="Gill Sans MT" panose="020B0502020104020203"/>
              </a:rPr>
              <a:t> 15 </a:t>
            </a:r>
            <a:r>
              <a:rPr lang="en-US" dirty="0" err="1">
                <a:solidFill>
                  <a:prstClr val="black"/>
                </a:solidFill>
                <a:latin typeface="Gill Sans MT" panose="020B0502020104020203"/>
              </a:rPr>
              <a:t>Tahun</a:t>
            </a:r>
            <a:r>
              <a:rPr lang="en-US" dirty="0">
                <a:solidFill>
                  <a:prstClr val="black"/>
                </a:solidFill>
                <a:latin typeface="Gill Sans MT" panose="020B0502020104020203"/>
              </a:rPr>
              <a:t> 2021 </a:t>
            </a:r>
            <a:r>
              <a:rPr lang="en-US" dirty="0" err="1">
                <a:solidFill>
                  <a:prstClr val="black"/>
                </a:solidFill>
                <a:latin typeface="Gill Sans MT" panose="020B0502020104020203"/>
              </a:rPr>
              <a:t>Tentang</a:t>
            </a:r>
            <a:r>
              <a:rPr lang="en-US" dirty="0">
                <a:solidFill>
                  <a:prstClr val="black"/>
                </a:solidFill>
                <a:latin typeface="Gill Sans MT" panose="020B0502020104020203"/>
              </a:rPr>
              <a:t> </a:t>
            </a:r>
            <a:r>
              <a:rPr lang="en-US" dirty="0" err="1">
                <a:solidFill>
                  <a:prstClr val="black"/>
                </a:solidFill>
                <a:latin typeface="Gill Sans MT" panose="020B0502020104020203"/>
              </a:rPr>
              <a:t>Pemberlakuan</a:t>
            </a:r>
            <a:r>
              <a:rPr lang="en-US" dirty="0">
                <a:solidFill>
                  <a:prstClr val="black"/>
                </a:solidFill>
                <a:latin typeface="Gill Sans MT" panose="020B0502020104020203"/>
              </a:rPr>
              <a:t> </a:t>
            </a:r>
            <a:r>
              <a:rPr lang="en-US" dirty="0" err="1">
                <a:solidFill>
                  <a:prstClr val="black"/>
                </a:solidFill>
                <a:latin typeface="Gill Sans MT" panose="020B0502020104020203"/>
              </a:rPr>
              <a:t>Pembatasan</a:t>
            </a:r>
            <a:r>
              <a:rPr lang="en-US" dirty="0">
                <a:solidFill>
                  <a:prstClr val="black"/>
                </a:solidFill>
                <a:latin typeface="Gill Sans MT" panose="020B0502020104020203"/>
              </a:rPr>
              <a:t> </a:t>
            </a:r>
            <a:r>
              <a:rPr lang="en-US" dirty="0" err="1">
                <a:solidFill>
                  <a:prstClr val="black"/>
                </a:solidFill>
                <a:latin typeface="Gill Sans MT" panose="020B0502020104020203"/>
              </a:rPr>
              <a:t>Kegiatan</a:t>
            </a:r>
            <a:r>
              <a:rPr lang="en-US" dirty="0">
                <a:solidFill>
                  <a:prstClr val="black"/>
                </a:solidFill>
                <a:latin typeface="Gill Sans MT" panose="020B0502020104020203"/>
              </a:rPr>
              <a:t> Masyarakat (PPKM) </a:t>
            </a:r>
            <a:r>
              <a:rPr lang="en-US" dirty="0" err="1">
                <a:solidFill>
                  <a:prstClr val="black"/>
                </a:solidFill>
                <a:latin typeface="Gill Sans MT" panose="020B0502020104020203"/>
              </a:rPr>
              <a:t>Darurat</a:t>
            </a:r>
            <a:r>
              <a:rPr lang="en-US" dirty="0">
                <a:solidFill>
                  <a:prstClr val="black"/>
                </a:solidFill>
                <a:latin typeface="Gill Sans MT" panose="020B0502020104020203"/>
              </a:rPr>
              <a:t> Covid 19 di Wilayah </a:t>
            </a:r>
            <a:r>
              <a:rPr lang="en-US" dirty="0" err="1">
                <a:solidFill>
                  <a:prstClr val="black"/>
                </a:solidFill>
                <a:latin typeface="Gill Sans MT" panose="020B0502020104020203"/>
              </a:rPr>
              <a:t>Jawa</a:t>
            </a:r>
            <a:r>
              <a:rPr lang="en-US" dirty="0">
                <a:solidFill>
                  <a:prstClr val="black"/>
                </a:solidFill>
                <a:latin typeface="Gill Sans MT" panose="020B0502020104020203"/>
              </a:rPr>
              <a:t> dan Bali. </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Persegi Lengkung 9">
            <a:extLst>
              <a:ext uri="{FF2B5EF4-FFF2-40B4-BE49-F238E27FC236}">
                <a16:creationId xmlns:a16="http://schemas.microsoft.com/office/drawing/2014/main" id="{BB4C719D-1793-614B-A4EC-FF05941087C7}"/>
              </a:ext>
            </a:extLst>
          </p:cNvPr>
          <p:cNvSpPr/>
          <p:nvPr/>
        </p:nvSpPr>
        <p:spPr>
          <a:xfrm>
            <a:off x="249656" y="2213428"/>
            <a:ext cx="4530271" cy="2431143"/>
          </a:xfrm>
          <a:prstGeom prst="roundRect">
            <a:avLst/>
          </a:prstGeom>
          <a:solidFill>
            <a:srgbClr val="766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2000" dirty="0" err="1">
                <a:latin typeface="Comic Sans MS" panose="030F0902030302020204" pitchFamily="66" charset="0"/>
              </a:rPr>
              <a:t>Dalam</a:t>
            </a:r>
            <a:r>
              <a:rPr lang="en-US" sz="2000" dirty="0">
                <a:latin typeface="Comic Sans MS" panose="030F0902030302020204" pitchFamily="66" charset="0"/>
              </a:rPr>
              <a:t> </a:t>
            </a:r>
            <a:r>
              <a:rPr lang="en-US" sz="2000" dirty="0" err="1">
                <a:latin typeface="Comic Sans MS" panose="030F0902030302020204" pitchFamily="66" charset="0"/>
              </a:rPr>
              <a:t>upaya</a:t>
            </a:r>
            <a:r>
              <a:rPr lang="en-US" sz="2000" dirty="0">
                <a:latin typeface="Comic Sans MS" panose="030F0902030302020204" pitchFamily="66" charset="0"/>
              </a:rPr>
              <a:t> </a:t>
            </a:r>
            <a:r>
              <a:rPr lang="en-US" sz="2000" dirty="0" err="1">
                <a:latin typeface="Comic Sans MS" panose="030F0902030302020204" pitchFamily="66" charset="0"/>
              </a:rPr>
              <a:t>mencegah</a:t>
            </a:r>
            <a:r>
              <a:rPr lang="en-US" sz="2000" dirty="0">
                <a:latin typeface="Comic Sans MS" panose="030F0902030302020204" pitchFamily="66" charset="0"/>
              </a:rPr>
              <a:t> </a:t>
            </a:r>
            <a:r>
              <a:rPr lang="en-US" sz="2000" dirty="0" err="1">
                <a:latin typeface="Comic Sans MS" panose="030F0902030302020204" pitchFamily="66" charset="0"/>
              </a:rPr>
              <a:t>penyebaran</a:t>
            </a:r>
            <a:r>
              <a:rPr lang="en-US" sz="2000" dirty="0">
                <a:latin typeface="Comic Sans MS" panose="030F0902030302020204" pitchFamily="66" charset="0"/>
              </a:rPr>
              <a:t> Covid-19, </a:t>
            </a:r>
            <a:r>
              <a:rPr lang="en-US" sz="2000" dirty="0" err="1">
                <a:latin typeface="Comic Sans MS" panose="030F0902030302020204" pitchFamily="66" charset="0"/>
              </a:rPr>
              <a:t>Pemerintah</a:t>
            </a:r>
            <a:r>
              <a:rPr lang="en-US" sz="2000" dirty="0">
                <a:latin typeface="Comic Sans MS" panose="030F0902030302020204" pitchFamily="66" charset="0"/>
              </a:rPr>
              <a:t> Indonesia </a:t>
            </a:r>
            <a:r>
              <a:rPr lang="en-US" sz="2000" dirty="0" err="1">
                <a:latin typeface="Comic Sans MS" panose="030F0902030302020204" pitchFamily="66" charset="0"/>
              </a:rPr>
              <a:t>telah</a:t>
            </a:r>
            <a:r>
              <a:rPr lang="en-US" sz="2000" dirty="0">
                <a:latin typeface="Comic Sans MS" panose="030F0902030302020204" pitchFamily="66" charset="0"/>
              </a:rPr>
              <a:t> </a:t>
            </a:r>
            <a:r>
              <a:rPr lang="en-US" sz="2000" dirty="0" err="1">
                <a:latin typeface="Comic Sans MS" panose="030F0902030302020204" pitchFamily="66" charset="0"/>
              </a:rPr>
              <a:t>membuat</a:t>
            </a:r>
            <a:r>
              <a:rPr lang="en-US" sz="2000" dirty="0">
                <a:latin typeface="Comic Sans MS" panose="030F0902030302020204" pitchFamily="66" charset="0"/>
              </a:rPr>
              <a:t> </a:t>
            </a:r>
            <a:r>
              <a:rPr lang="en-US" sz="2000" dirty="0" err="1">
                <a:latin typeface="Comic Sans MS" panose="030F0902030302020204" pitchFamily="66" charset="0"/>
              </a:rPr>
              <a:t>kebijakan</a:t>
            </a:r>
            <a:r>
              <a:rPr lang="en-US" sz="2000" dirty="0">
                <a:latin typeface="Comic Sans MS" panose="030F0902030302020204" pitchFamily="66" charset="0"/>
              </a:rPr>
              <a:t> </a:t>
            </a:r>
            <a:r>
              <a:rPr lang="en-US" sz="2000" dirty="0" err="1">
                <a:latin typeface="Comic Sans MS" panose="030F0902030302020204" pitchFamily="66" charset="0"/>
              </a:rPr>
              <a:t>berupa</a:t>
            </a:r>
            <a:r>
              <a:rPr lang="en-US" sz="2000" dirty="0">
                <a:latin typeface="Comic Sans MS" panose="030F0902030302020204" pitchFamily="66" charset="0"/>
              </a:rPr>
              <a:t> </a:t>
            </a:r>
            <a:r>
              <a:rPr lang="en-US" sz="2000" dirty="0" err="1">
                <a:latin typeface="Comic Sans MS" panose="030F0902030302020204" pitchFamily="66" charset="0"/>
              </a:rPr>
              <a:t>kebijakan</a:t>
            </a:r>
            <a:r>
              <a:rPr lang="en-US" sz="2000" dirty="0">
                <a:latin typeface="Comic Sans MS" panose="030F0902030302020204" pitchFamily="66" charset="0"/>
              </a:rPr>
              <a:t> penal </a:t>
            </a:r>
            <a:r>
              <a:rPr lang="en-US" sz="2000" dirty="0" err="1">
                <a:latin typeface="Comic Sans MS" panose="030F0902030302020204" pitchFamily="66" charset="0"/>
              </a:rPr>
              <a:t>maupun</a:t>
            </a:r>
            <a:r>
              <a:rPr lang="en-US" sz="2000" dirty="0">
                <a:latin typeface="Comic Sans MS" panose="030F0902030302020204" pitchFamily="66" charset="0"/>
              </a:rPr>
              <a:t> </a:t>
            </a:r>
            <a:r>
              <a:rPr lang="en-US" sz="2000" dirty="0" err="1">
                <a:latin typeface="Comic Sans MS" panose="030F0902030302020204" pitchFamily="66" charset="0"/>
              </a:rPr>
              <a:t>kebijakan</a:t>
            </a:r>
            <a:r>
              <a:rPr lang="en-US" sz="2000" dirty="0">
                <a:latin typeface="Comic Sans MS" panose="030F0902030302020204" pitchFamily="66" charset="0"/>
              </a:rPr>
              <a:t> non penal di </a:t>
            </a:r>
            <a:r>
              <a:rPr lang="en-US" sz="2000" dirty="0" err="1">
                <a:latin typeface="Comic Sans MS" panose="030F0902030302020204" pitchFamily="66" charset="0"/>
              </a:rPr>
              <a:t>antaranya</a:t>
            </a:r>
            <a:r>
              <a:rPr lang="en-US" sz="2000" dirty="0">
                <a:latin typeface="Comic Sans MS" panose="030F0902030302020204" pitchFamily="66" charset="0"/>
              </a:rPr>
              <a:t>: </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59B4952-0060-5DCA-A7BB-CEFCB59CC546}"/>
              </a:ext>
            </a:extLst>
          </p:cNvPr>
          <p:cNvSpPr>
            <a:spLocks noGrp="1"/>
          </p:cNvSpPr>
          <p:nvPr>
            <p:ph type="title"/>
          </p:nvPr>
        </p:nvSpPr>
        <p:spPr>
          <a:xfrm>
            <a:off x="2057403" y="4200676"/>
            <a:ext cx="9144000" cy="2764028"/>
          </a:xfrm>
        </p:spPr>
        <p:txBody>
          <a:bodyPr vert="horz" lIns="91440" tIns="45720" rIns="91440" bIns="45720" rtlCol="0" anchor="ctr">
            <a:normAutofit fontScale="90000"/>
          </a:bodyPr>
          <a:lstStyle/>
          <a:p>
            <a:pPr algn="ctr"/>
            <a:r>
              <a:rPr lang="en-US" sz="2000" dirty="0" err="1">
                <a:solidFill>
                  <a:srgbClr val="766F53"/>
                </a:solidFill>
                <a:latin typeface="Comic Sans MS" panose="030F0902030302020204" pitchFamily="66" charset="0"/>
              </a:rPr>
              <a:t>Terdapat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kasus</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pelanggaran</a:t>
            </a:r>
            <a:r>
              <a:rPr lang="en-US" sz="2000" dirty="0">
                <a:solidFill>
                  <a:srgbClr val="766F53"/>
                </a:solidFill>
                <a:latin typeface="Comic Sans MS" panose="030F0902030302020204" pitchFamily="66" charset="0"/>
              </a:rPr>
              <a:t> PPKM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nama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tersangka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Asep</a:t>
            </a:r>
            <a:r>
              <a:rPr lang="en-US" sz="2000" dirty="0">
                <a:solidFill>
                  <a:srgbClr val="766F53"/>
                </a:solidFill>
                <a:latin typeface="Comic Sans MS" panose="030F0902030302020204" pitchFamily="66" charset="0"/>
              </a:rPr>
              <a:t> Lutfi </a:t>
            </a:r>
            <a:r>
              <a:rPr lang="en-US" sz="2000" dirty="0" err="1">
                <a:solidFill>
                  <a:srgbClr val="766F53"/>
                </a:solidFill>
                <a:latin typeface="Comic Sans MS" panose="030F0902030302020204" pitchFamily="66" charset="0"/>
              </a:rPr>
              <a:t>Suparman</a:t>
            </a:r>
            <a:r>
              <a:rPr lang="en-US" sz="2000" dirty="0">
                <a:solidFill>
                  <a:srgbClr val="766F53"/>
                </a:solidFill>
                <a:latin typeface="Comic Sans MS" panose="030F0902030302020204" pitchFamily="66" charset="0"/>
              </a:rPr>
              <a:t> (23), </a:t>
            </a:r>
            <a:r>
              <a:rPr lang="en-US" sz="2000" dirty="0" err="1">
                <a:solidFill>
                  <a:srgbClr val="766F53"/>
                </a:solidFill>
                <a:latin typeface="Comic Sans MS" panose="030F0902030302020204" pitchFamily="66" charset="0"/>
              </a:rPr>
              <a:t>pemilik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kedai</a:t>
            </a:r>
            <a:r>
              <a:rPr lang="en-US" sz="2000" dirty="0">
                <a:solidFill>
                  <a:srgbClr val="766F53"/>
                </a:solidFill>
                <a:latin typeface="Comic Sans MS" panose="030F0902030302020204" pitchFamily="66" charset="0"/>
              </a:rPr>
              <a:t> kopi yang </a:t>
            </a:r>
            <a:r>
              <a:rPr lang="en-US" sz="2000" dirty="0" err="1">
                <a:solidFill>
                  <a:srgbClr val="766F53"/>
                </a:solidFill>
                <a:latin typeface="Comic Sans MS" panose="030F0902030302020204" pitchFamily="66" charset="0"/>
              </a:rPr>
              <a:t>dipenjara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selama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tiga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hari</a:t>
            </a:r>
            <a:r>
              <a:rPr lang="en-US" sz="2000" dirty="0">
                <a:solidFill>
                  <a:srgbClr val="766F53"/>
                </a:solidFill>
                <a:latin typeface="Comic Sans MS" panose="030F0902030302020204" pitchFamily="66" charset="0"/>
              </a:rPr>
              <a:t> di </a:t>
            </a:r>
            <a:r>
              <a:rPr lang="en-US" sz="2000" dirty="0" err="1">
                <a:solidFill>
                  <a:srgbClr val="766F53"/>
                </a:solidFill>
                <a:latin typeface="Comic Sans MS" panose="030F0902030302020204" pitchFamily="66" charset="0"/>
              </a:rPr>
              <a:t>Lapas</a:t>
            </a:r>
            <a:r>
              <a:rPr lang="en-US" sz="2000" dirty="0">
                <a:solidFill>
                  <a:srgbClr val="766F53"/>
                </a:solidFill>
                <a:latin typeface="Comic Sans MS" panose="030F0902030302020204" pitchFamily="66" charset="0"/>
              </a:rPr>
              <a:t> Lembaga </a:t>
            </a:r>
            <a:r>
              <a:rPr lang="en-US" sz="2000" dirty="0" err="1">
                <a:solidFill>
                  <a:srgbClr val="766F53"/>
                </a:solidFill>
                <a:latin typeface="Comic Sans MS" panose="030F0902030302020204" pitchFamily="66" charset="0"/>
              </a:rPr>
              <a:t>Pemasyarakatan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Lapas</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Kelas</a:t>
            </a:r>
            <a:r>
              <a:rPr lang="en-US" sz="2000" dirty="0">
                <a:solidFill>
                  <a:srgbClr val="766F53"/>
                </a:solidFill>
                <a:latin typeface="Comic Sans MS" panose="030F0902030302020204" pitchFamily="66" charset="0"/>
              </a:rPr>
              <a:t> II B </a:t>
            </a:r>
            <a:r>
              <a:rPr lang="en-US" sz="2000" dirty="0" err="1">
                <a:solidFill>
                  <a:srgbClr val="766F53"/>
                </a:solidFill>
                <a:latin typeface="Comic Sans MS" panose="030F0902030302020204" pitchFamily="66" charset="0"/>
              </a:rPr>
              <a:t>Tasikmalaya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Jawa</a:t>
            </a:r>
            <a:r>
              <a:rPr lang="en-US" sz="2000" dirty="0">
                <a:solidFill>
                  <a:srgbClr val="766F53"/>
                </a:solidFill>
                <a:latin typeface="Comic Sans MS" panose="030F0902030302020204" pitchFamily="66" charset="0"/>
              </a:rPr>
              <a:t> Barat. </a:t>
            </a:r>
            <a:r>
              <a:rPr lang="en-US" sz="2000" dirty="0" err="1">
                <a:solidFill>
                  <a:srgbClr val="766F53"/>
                </a:solidFill>
                <a:latin typeface="Comic Sans MS" panose="030F0902030302020204" pitchFamily="66" charset="0"/>
              </a:rPr>
              <a:t>Asep</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memilih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untuk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hukuman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penjara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ketimbang</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denda</a:t>
            </a:r>
            <a:r>
              <a:rPr lang="en-US" sz="2000" dirty="0">
                <a:solidFill>
                  <a:srgbClr val="766F53"/>
                </a:solidFill>
                <a:latin typeface="Comic Sans MS" panose="030F0902030302020204" pitchFamily="66" charset="0"/>
              </a:rPr>
              <a:t> Rp 5 </a:t>
            </a:r>
            <a:r>
              <a:rPr lang="en-US" sz="2000" dirty="0" err="1">
                <a:solidFill>
                  <a:srgbClr val="766F53"/>
                </a:solidFill>
                <a:latin typeface="Comic Sans MS" panose="030F0902030302020204" pitchFamily="66" charset="0"/>
              </a:rPr>
              <a:t>juta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karena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membiarkan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pelanggar</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meminum</a:t>
            </a:r>
            <a:r>
              <a:rPr lang="en-US" sz="2000" dirty="0">
                <a:solidFill>
                  <a:srgbClr val="766F53"/>
                </a:solidFill>
                <a:latin typeface="Comic Sans MS" panose="030F0902030302020204" pitchFamily="66" charset="0"/>
              </a:rPr>
              <a:t> kopi di </a:t>
            </a:r>
            <a:r>
              <a:rPr lang="en-US" sz="2000" dirty="0" err="1">
                <a:solidFill>
                  <a:srgbClr val="766F53"/>
                </a:solidFill>
                <a:latin typeface="Comic Sans MS" panose="030F0902030302020204" pitchFamily="66" charset="0"/>
              </a:rPr>
              <a:t>kedainya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saat</a:t>
            </a:r>
            <a:r>
              <a:rPr lang="en-US" sz="2000" dirty="0">
                <a:solidFill>
                  <a:srgbClr val="766F53"/>
                </a:solidFill>
                <a:latin typeface="Comic Sans MS" panose="030F0902030302020204" pitchFamily="66" charset="0"/>
              </a:rPr>
              <a:t> PPKM </a:t>
            </a:r>
            <a:r>
              <a:rPr lang="en-US" sz="2000" dirty="0" err="1">
                <a:solidFill>
                  <a:srgbClr val="766F53"/>
                </a:solidFill>
                <a:latin typeface="Comic Sans MS" panose="030F0902030302020204" pitchFamily="66" charset="0"/>
              </a:rPr>
              <a:t>Darurat</a:t>
            </a:r>
            <a:r>
              <a:rPr lang="en-US" sz="2000" dirty="0">
                <a:solidFill>
                  <a:srgbClr val="766F53"/>
                </a:solidFill>
                <a:latin typeface="Comic Sans MS" panose="030F0902030302020204" pitchFamily="66" charset="0"/>
              </a:rPr>
              <a:t>.</a:t>
            </a:r>
            <a:br>
              <a:rPr lang="en-US" sz="2000" dirty="0">
                <a:solidFill>
                  <a:srgbClr val="766F53"/>
                </a:solidFill>
                <a:latin typeface="Comic Sans MS" panose="030F0902030302020204" pitchFamily="66" charset="0"/>
              </a:rPr>
            </a:b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kasus</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tersebut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pemerintah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telah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melakukan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upaya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menanggulangi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kejahatan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membuat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kebijakan</a:t>
            </a:r>
            <a:r>
              <a:rPr lang="en-US" sz="2000" dirty="0">
                <a:solidFill>
                  <a:srgbClr val="766F53"/>
                </a:solidFill>
                <a:latin typeface="Comic Sans MS" panose="030F0902030302020204" pitchFamily="66" charset="0"/>
              </a:rPr>
              <a:t> criminal yang </a:t>
            </a:r>
            <a:r>
              <a:rPr lang="en-US" sz="2000" dirty="0" err="1">
                <a:solidFill>
                  <a:srgbClr val="766F53"/>
                </a:solidFill>
                <a:latin typeface="Comic Sans MS" panose="030F0902030302020204" pitchFamily="66" charset="0"/>
              </a:rPr>
              <a:t>disertai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penegakan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hukum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cara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penindakan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kejahatan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atau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menerapkan</a:t>
            </a:r>
            <a:r>
              <a:rPr lang="en-US" sz="2000" dirty="0">
                <a:solidFill>
                  <a:srgbClr val="766F53"/>
                </a:solidFill>
                <a:latin typeface="Comic Sans MS" panose="030F0902030302020204" pitchFamily="66" charset="0"/>
              </a:rPr>
              <a:t> </a:t>
            </a:r>
            <a:r>
              <a:rPr lang="en-US" sz="2000" b="1" dirty="0" err="1">
                <a:solidFill>
                  <a:srgbClr val="766F53"/>
                </a:solidFill>
                <a:latin typeface="Comic Sans MS" panose="030F0902030302020204" pitchFamily="66" charset="0"/>
              </a:rPr>
              <a:t>Kebijakan</a:t>
            </a:r>
            <a:r>
              <a:rPr lang="en-US" sz="2000" b="1" dirty="0">
                <a:solidFill>
                  <a:srgbClr val="766F53"/>
                </a:solidFill>
                <a:latin typeface="Comic Sans MS" panose="030F0902030302020204" pitchFamily="66" charset="0"/>
              </a:rPr>
              <a:t> Penal </a:t>
            </a:r>
            <a:r>
              <a:rPr lang="en-US" sz="2000" dirty="0">
                <a:solidFill>
                  <a:srgbClr val="766F53"/>
                </a:solidFill>
                <a:latin typeface="Comic Sans MS" panose="030F0902030302020204" pitchFamily="66" charset="0"/>
              </a:rPr>
              <a:t>pada </a:t>
            </a:r>
            <a:r>
              <a:rPr lang="en-US" sz="2000" dirty="0" err="1">
                <a:solidFill>
                  <a:srgbClr val="766F53"/>
                </a:solidFill>
                <a:latin typeface="Comic Sans MS" panose="030F0902030302020204" pitchFamily="66" charset="0"/>
              </a:rPr>
              <a:t>situasi</a:t>
            </a:r>
            <a:r>
              <a:rPr lang="en-US" sz="2000" dirty="0">
                <a:solidFill>
                  <a:srgbClr val="766F53"/>
                </a:solidFill>
                <a:latin typeface="Comic Sans MS" panose="030F0902030302020204" pitchFamily="66" charset="0"/>
              </a:rPr>
              <a:t> Covid-19. </a:t>
            </a:r>
            <a:endParaRPr lang="en-US" sz="2000" kern="1200" dirty="0">
              <a:solidFill>
                <a:srgbClr val="766F53"/>
              </a:solidFill>
              <a:latin typeface="Comic Sans MS" panose="030F0902030302020204" pitchFamily="66" charset="0"/>
            </a:endParaRPr>
          </a:p>
        </p:txBody>
      </p:sp>
      <p:pic>
        <p:nvPicPr>
          <p:cNvPr id="1026" name="Picture 2" descr="Pemilik kedai kopi divonis melanggar PPKM Darurat lebih memilih subsider penjara 3 hari ketimbang bayar denda Rp 5 juta saat persidangan virtual oleh Pengadilan Negeri Tasikmalaya, Selasa (13/7/2021).">
            <a:extLst>
              <a:ext uri="{FF2B5EF4-FFF2-40B4-BE49-F238E27FC236}">
                <a16:creationId xmlns:a16="http://schemas.microsoft.com/office/drawing/2014/main" id="{B64BFC73-9193-14E3-D956-6DB30B3E3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896" y="0"/>
            <a:ext cx="6301014" cy="42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9537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59B4952-0060-5DCA-A7BB-CEFCB59CC546}"/>
              </a:ext>
            </a:extLst>
          </p:cNvPr>
          <p:cNvSpPr>
            <a:spLocks noGrp="1"/>
          </p:cNvSpPr>
          <p:nvPr>
            <p:ph type="title"/>
          </p:nvPr>
        </p:nvSpPr>
        <p:spPr>
          <a:xfrm>
            <a:off x="2057403" y="4200676"/>
            <a:ext cx="9144000" cy="2764028"/>
          </a:xfrm>
        </p:spPr>
        <p:txBody>
          <a:bodyPr vert="horz" lIns="91440" tIns="45720" rIns="91440" bIns="45720" rtlCol="0" anchor="ctr">
            <a:normAutofit/>
          </a:bodyPr>
          <a:lstStyle/>
          <a:p>
            <a:pPr algn="ctr"/>
            <a:r>
              <a:rPr lang="en-US" sz="2000" dirty="0" err="1">
                <a:solidFill>
                  <a:srgbClr val="766F53"/>
                </a:solidFill>
                <a:latin typeface="Comic Sans MS" panose="030F0902030302020204" pitchFamily="66" charset="0"/>
              </a:rPr>
              <a:t>Bantuan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Sosial</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ditunjukkan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kepada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keluarga</a:t>
            </a:r>
            <a:r>
              <a:rPr lang="en-US" sz="2000" dirty="0">
                <a:solidFill>
                  <a:srgbClr val="766F53"/>
                </a:solidFill>
                <a:latin typeface="Comic Sans MS" panose="030F0902030302020204" pitchFamily="66" charset="0"/>
              </a:rPr>
              <a:t> miskin, </a:t>
            </a:r>
            <a:r>
              <a:rPr lang="en-US" sz="2000" dirty="0" err="1">
                <a:solidFill>
                  <a:srgbClr val="766F53"/>
                </a:solidFill>
                <a:latin typeface="Comic Sans MS" panose="030F0902030302020204" pitchFamily="66" charset="0"/>
              </a:rPr>
              <a:t>pekerja</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sektor</a:t>
            </a:r>
            <a:r>
              <a:rPr lang="en-US" sz="2000" dirty="0">
                <a:solidFill>
                  <a:srgbClr val="766F53"/>
                </a:solidFill>
                <a:latin typeface="Comic Sans MS" panose="030F0902030302020204" pitchFamily="66" charset="0"/>
              </a:rPr>
              <a:t> informal, </a:t>
            </a:r>
            <a:r>
              <a:rPr lang="en-US" sz="2000" dirty="0" err="1">
                <a:solidFill>
                  <a:srgbClr val="766F53"/>
                </a:solidFill>
                <a:latin typeface="Comic Sans MS" panose="030F0902030302020204" pitchFamily="66" charset="0"/>
              </a:rPr>
              <a:t>harian</a:t>
            </a:r>
            <a:r>
              <a:rPr lang="en-US" sz="2000" dirty="0">
                <a:solidFill>
                  <a:srgbClr val="766F53"/>
                </a:solidFill>
                <a:latin typeface="Comic Sans MS" panose="030F0902030302020204" pitchFamily="66" charset="0"/>
              </a:rPr>
              <a:t> dan </a:t>
            </a:r>
            <a:r>
              <a:rPr lang="en-US" sz="2000" dirty="0" err="1">
                <a:solidFill>
                  <a:srgbClr val="766F53"/>
                </a:solidFill>
                <a:latin typeface="Comic Sans MS" panose="030F0902030302020204" pitchFamily="66" charset="0"/>
              </a:rPr>
              <a:t>individu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atau</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masyarakat</a:t>
            </a:r>
            <a:r>
              <a:rPr lang="en-US" sz="2000" dirty="0">
                <a:solidFill>
                  <a:srgbClr val="766F53"/>
                </a:solidFill>
                <a:latin typeface="Comic Sans MS" panose="030F0902030302020204" pitchFamily="66" charset="0"/>
              </a:rPr>
              <a:t> lain yang </a:t>
            </a:r>
            <a:r>
              <a:rPr lang="en-US" sz="2000" dirty="0" err="1">
                <a:solidFill>
                  <a:srgbClr val="766F53"/>
                </a:solidFill>
                <a:latin typeface="Comic Sans MS" panose="030F0902030302020204" pitchFamily="66" charset="0"/>
              </a:rPr>
              <a:t>memiliki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risiko</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sosial</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akibat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terdampak</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pandemi</a:t>
            </a:r>
            <a:r>
              <a:rPr lang="en-US" sz="2000" dirty="0">
                <a:solidFill>
                  <a:srgbClr val="766F53"/>
                </a:solidFill>
                <a:latin typeface="Comic Sans MS" panose="030F0902030302020204" pitchFamily="66" charset="0"/>
              </a:rPr>
              <a:t> Covid-19. </a:t>
            </a:r>
            <a:br>
              <a:rPr lang="en-US" sz="2000" dirty="0">
                <a:solidFill>
                  <a:srgbClr val="766F53"/>
                </a:solidFill>
                <a:latin typeface="Comic Sans MS" panose="030F0902030302020204" pitchFamily="66" charset="0"/>
              </a:rPr>
            </a:br>
            <a:r>
              <a:rPr lang="en-US" sz="2000" dirty="0" err="1">
                <a:solidFill>
                  <a:srgbClr val="766F53"/>
                </a:solidFill>
                <a:latin typeface="Comic Sans MS" panose="030F0902030302020204" pitchFamily="66" charset="0"/>
              </a:rPr>
              <a:t>Dalam</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hal</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tersebut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pemerintah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telah</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membuat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pencegahan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kejahatan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b="1" dirty="0" err="1">
                <a:solidFill>
                  <a:srgbClr val="766F53"/>
                </a:solidFill>
                <a:latin typeface="Comic Sans MS" panose="030F0902030302020204" pitchFamily="66" charset="0"/>
              </a:rPr>
              <a:t>kebijakan</a:t>
            </a:r>
            <a:r>
              <a:rPr lang="en-US" sz="2000" b="1" dirty="0">
                <a:solidFill>
                  <a:srgbClr val="766F53"/>
                </a:solidFill>
                <a:latin typeface="Comic Sans MS" panose="030F0902030302020204" pitchFamily="66" charset="0"/>
              </a:rPr>
              <a:t> nonpenal </a:t>
            </a:r>
            <a:r>
              <a:rPr lang="en-US" sz="2000" dirty="0">
                <a:solidFill>
                  <a:srgbClr val="766F53"/>
                </a:solidFill>
                <a:latin typeface="Comic Sans MS" panose="030F0902030302020204" pitchFamily="66" charset="0"/>
              </a:rPr>
              <a:t>pada </a:t>
            </a:r>
            <a:r>
              <a:rPr lang="en-US" sz="2000" dirty="0" err="1">
                <a:solidFill>
                  <a:srgbClr val="766F53"/>
                </a:solidFill>
                <a:latin typeface="Comic Sans MS" panose="030F0902030302020204" pitchFamily="66" charset="0"/>
              </a:rPr>
              <a:t>saat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situasi</a:t>
            </a:r>
            <a:r>
              <a:rPr lang="en-US" sz="2000" dirty="0">
                <a:solidFill>
                  <a:srgbClr val="766F53"/>
                </a:solidFill>
                <a:latin typeface="Comic Sans MS" panose="030F0902030302020204" pitchFamily="66" charset="0"/>
              </a:rPr>
              <a:t> Covid-19. </a:t>
            </a:r>
            <a:r>
              <a:rPr lang="en-US" sz="2000" dirty="0" err="1">
                <a:solidFill>
                  <a:srgbClr val="766F53"/>
                </a:solidFill>
                <a:latin typeface="Comic Sans MS" panose="030F0902030302020204" pitchFamily="66" charset="0"/>
              </a:rPr>
              <a:t>Dengan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memberikan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bantuan</a:t>
            </a:r>
            <a:r>
              <a:rPr lang="en-US" sz="2000" dirty="0">
                <a:solidFill>
                  <a:srgbClr val="766F53"/>
                </a:solidFill>
                <a:latin typeface="Comic Sans MS" panose="030F0902030302020204" pitchFamily="66" charset="0"/>
              </a:rPr>
              <a:t> social </a:t>
            </a:r>
            <a:r>
              <a:rPr lang="en-US" sz="2000" dirty="0" err="1">
                <a:solidFill>
                  <a:srgbClr val="766F53"/>
                </a:solidFill>
                <a:latin typeface="Comic Sans MS" panose="030F0902030302020204" pitchFamily="66" charset="0"/>
              </a:rPr>
              <a:t>sembako</a:t>
            </a:r>
            <a:r>
              <a:rPr lang="en-US" sz="2000" dirty="0">
                <a:solidFill>
                  <a:srgbClr val="766F53"/>
                </a:solidFill>
                <a:latin typeface="Comic Sans MS" panose="030F0902030302020204" pitchFamily="66" charset="0"/>
              </a:rPr>
              <a:t> dan </a:t>
            </a:r>
            <a:r>
              <a:rPr lang="en-US" sz="2000" dirty="0" err="1">
                <a:solidFill>
                  <a:srgbClr val="766F53"/>
                </a:solidFill>
                <a:latin typeface="Comic Sans MS" panose="030F0902030302020204" pitchFamily="66" charset="0"/>
              </a:rPr>
              <a:t>tunai</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disaat</a:t>
            </a:r>
            <a:r>
              <a:rPr lang="en-US" sz="2000" dirty="0">
                <a:solidFill>
                  <a:srgbClr val="766F53"/>
                </a:solidFill>
                <a:latin typeface="Comic Sans MS" panose="030F0902030302020204" pitchFamily="66" charset="0"/>
              </a:rPr>
              <a:t> pandemic Covid-19 </a:t>
            </a:r>
            <a:r>
              <a:rPr lang="en-US" sz="2000" dirty="0" err="1">
                <a:solidFill>
                  <a:srgbClr val="766F53"/>
                </a:solidFill>
                <a:latin typeface="Comic Sans MS" panose="030F0902030302020204" pitchFamily="66" charset="0"/>
              </a:rPr>
              <a:t>diharapkan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dapat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menekan</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tingkat</a:t>
            </a:r>
            <a:r>
              <a:rPr lang="en-US" sz="2000" dirty="0">
                <a:solidFill>
                  <a:srgbClr val="766F53"/>
                </a:solidFill>
                <a:latin typeface="Comic Sans MS" panose="030F0902030302020204" pitchFamily="66" charset="0"/>
              </a:rPr>
              <a:t> </a:t>
            </a:r>
            <a:r>
              <a:rPr lang="en-US" sz="2000" dirty="0" err="1">
                <a:solidFill>
                  <a:srgbClr val="766F53"/>
                </a:solidFill>
                <a:latin typeface="Comic Sans MS" panose="030F0902030302020204" pitchFamily="66" charset="0"/>
              </a:rPr>
              <a:t>kriminalitas</a:t>
            </a:r>
            <a:r>
              <a:rPr lang="en-US" sz="2000" dirty="0">
                <a:solidFill>
                  <a:srgbClr val="766F53"/>
                </a:solidFill>
                <a:latin typeface="Comic Sans MS" panose="030F0902030302020204" pitchFamily="66" charset="0"/>
              </a:rPr>
              <a:t> yang naik </a:t>
            </a:r>
            <a:r>
              <a:rPr lang="en-US" sz="2000" dirty="0" err="1">
                <a:solidFill>
                  <a:srgbClr val="766F53"/>
                </a:solidFill>
                <a:latin typeface="Comic Sans MS" panose="030F0902030302020204" pitchFamily="66" charset="0"/>
              </a:rPr>
              <a:t>saat</a:t>
            </a:r>
            <a:r>
              <a:rPr lang="en-US" sz="2000" dirty="0">
                <a:solidFill>
                  <a:srgbClr val="766F53"/>
                </a:solidFill>
                <a:latin typeface="Comic Sans MS" panose="030F0902030302020204" pitchFamily="66" charset="0"/>
              </a:rPr>
              <a:t> pandemic Covid-19.</a:t>
            </a:r>
            <a:endParaRPr lang="en-US" sz="2000" kern="1200" dirty="0">
              <a:solidFill>
                <a:srgbClr val="766F53"/>
              </a:solidFill>
              <a:latin typeface="Comic Sans MS" panose="030F0902030302020204" pitchFamily="66" charset="0"/>
            </a:endParaRPr>
          </a:p>
        </p:txBody>
      </p:sp>
      <p:pic>
        <p:nvPicPr>
          <p:cNvPr id="3" name="Gambar 2">
            <a:extLst>
              <a:ext uri="{FF2B5EF4-FFF2-40B4-BE49-F238E27FC236}">
                <a16:creationId xmlns:a16="http://schemas.microsoft.com/office/drawing/2014/main" id="{1C0FBDC1-98A7-FDEA-4EB9-B5AE4A55701E}"/>
              </a:ext>
            </a:extLst>
          </p:cNvPr>
          <p:cNvPicPr>
            <a:picLocks noChangeAspect="1"/>
          </p:cNvPicPr>
          <p:nvPr/>
        </p:nvPicPr>
        <p:blipFill>
          <a:blip r:embed="rId2"/>
          <a:stretch>
            <a:fillRect/>
          </a:stretch>
        </p:blipFill>
        <p:spPr>
          <a:xfrm>
            <a:off x="2922814" y="0"/>
            <a:ext cx="6346371" cy="4200676"/>
          </a:xfrm>
          <a:prstGeom prst="rect">
            <a:avLst/>
          </a:prstGeom>
        </p:spPr>
      </p:pic>
    </p:spTree>
    <p:extLst>
      <p:ext uri="{BB962C8B-B14F-4D97-AF65-F5344CB8AC3E}">
        <p14:creationId xmlns:p14="http://schemas.microsoft.com/office/powerpoint/2010/main" val="38900717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1" name="Group 9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5" name="Rectangle 10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Kotak Teks 4">
            <a:extLst>
              <a:ext uri="{FF2B5EF4-FFF2-40B4-BE49-F238E27FC236}">
                <a16:creationId xmlns:a16="http://schemas.microsoft.com/office/drawing/2014/main" id="{18B8A13E-C14C-A8BC-9DEE-D6F9AE7C6A4C}"/>
              </a:ext>
            </a:extLst>
          </p:cNvPr>
          <p:cNvSpPr txBox="1"/>
          <p:nvPr/>
        </p:nvSpPr>
        <p:spPr>
          <a:xfrm>
            <a:off x="2555745" y="1909000"/>
            <a:ext cx="7184140" cy="1160791"/>
          </a:xfrm>
          <a:prstGeom prst="rect">
            <a:avLst/>
          </a:prstGeom>
        </p:spPr>
        <p:txBody>
          <a:bodyPr vert="horz" lIns="91440" tIns="45720" rIns="91440" bIns="45720" rtlCol="0">
            <a:normAutofit/>
          </a:bodyPr>
          <a:lstStyle/>
          <a:p>
            <a:pPr>
              <a:spcBef>
                <a:spcPts val="1000"/>
              </a:spcBef>
              <a:buClr>
                <a:schemeClr val="accent1"/>
              </a:buClr>
            </a:pPr>
            <a:r>
              <a:rPr lang="en-US" sz="4200" dirty="0">
                <a:solidFill>
                  <a:srgbClr val="766F53"/>
                </a:solidFill>
                <a:latin typeface="Aharoni" panose="02010803020104030203" pitchFamily="2" charset="-79"/>
                <a:cs typeface="Aharoni" panose="02010803020104030203" pitchFamily="2" charset="-79"/>
              </a:rPr>
              <a:t>“</a:t>
            </a:r>
            <a:r>
              <a:rPr lang="en-US" sz="4200" dirty="0" err="1">
                <a:solidFill>
                  <a:srgbClr val="766F53"/>
                </a:solidFill>
                <a:latin typeface="Aharoni" panose="02010803020104030203" pitchFamily="2" charset="-79"/>
                <a:cs typeface="Aharoni" panose="02010803020104030203" pitchFamily="2" charset="-79"/>
              </a:rPr>
              <a:t>Sekian</a:t>
            </a:r>
            <a:r>
              <a:rPr lang="en-US" sz="4200" dirty="0">
                <a:solidFill>
                  <a:srgbClr val="766F53"/>
                </a:solidFill>
                <a:latin typeface="Aharoni" panose="02010803020104030203" pitchFamily="2" charset="-79"/>
                <a:cs typeface="Aharoni" panose="02010803020104030203" pitchFamily="2" charset="-79"/>
              </a:rPr>
              <a:t> dan </a:t>
            </a:r>
            <a:r>
              <a:rPr lang="en-US" sz="4200" dirty="0" err="1">
                <a:solidFill>
                  <a:srgbClr val="766F53"/>
                </a:solidFill>
                <a:latin typeface="Aharoni" panose="02010803020104030203" pitchFamily="2" charset="-79"/>
                <a:cs typeface="Aharoni" panose="02010803020104030203" pitchFamily="2" charset="-79"/>
              </a:rPr>
              <a:t>Terimakasih</a:t>
            </a:r>
            <a:r>
              <a:rPr lang="en-US" sz="4200" dirty="0">
                <a:solidFill>
                  <a:srgbClr val="766F53"/>
                </a:solidFill>
                <a:latin typeface="Aharoni" panose="02010803020104030203" pitchFamily="2" charset="-79"/>
                <a:cs typeface="Aharoni" panose="02010803020104030203" pitchFamily="2" charset="-79"/>
              </a:rPr>
              <a:t>” </a:t>
            </a:r>
          </a:p>
        </p:txBody>
      </p:sp>
      <p:pic>
        <p:nvPicPr>
          <p:cNvPr id="4102" name="Picture 6" descr="Love Sticker for iOS &amp; Android | GIPHY">
            <a:extLst>
              <a:ext uri="{FF2B5EF4-FFF2-40B4-BE49-F238E27FC236}">
                <a16:creationId xmlns:a16="http://schemas.microsoft.com/office/drawing/2014/main" id="{62E34951-C3DF-E404-40EB-3286B19B63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78206" y="2757714"/>
            <a:ext cx="4001315" cy="41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374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Utas">
  <a:themeElements>
    <a:clrScheme name="Uta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Uta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ta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{49809D83-00F4-3449-9B6B-976A1DE709C8}tf10001069</Template>
  <TotalTime>10378</TotalTime>
  <Words>618</Words>
  <Application>Microsoft Macintosh PowerPoint</Application>
  <PresentationFormat>Layar Lebar</PresentationFormat>
  <Paragraphs>23</Paragraphs>
  <Slides>9</Slides>
  <Notes>2</Notes>
  <HiddenSlides>0</HiddenSlides>
  <MMClips>0</MMClips>
  <ScaleCrop>false</ScaleCrop>
  <HeadingPairs>
    <vt:vector size="6" baseType="variant">
      <vt:variant>
        <vt:lpstr>Font Dipakai</vt:lpstr>
      </vt:variant>
      <vt:variant>
        <vt:i4>11</vt:i4>
      </vt:variant>
      <vt:variant>
        <vt:lpstr>Tema</vt:lpstr>
      </vt:variant>
      <vt:variant>
        <vt:i4>1</vt:i4>
      </vt:variant>
      <vt:variant>
        <vt:lpstr>Judul Slide</vt:lpstr>
      </vt:variant>
      <vt:variant>
        <vt:i4>9</vt:i4>
      </vt:variant>
    </vt:vector>
  </HeadingPairs>
  <TitlesOfParts>
    <vt:vector size="21" baseType="lpstr">
      <vt:lpstr>Aharoni</vt:lpstr>
      <vt:lpstr>Algerian</vt:lpstr>
      <vt:lpstr>Apple Braille</vt:lpstr>
      <vt:lpstr>Arial</vt:lpstr>
      <vt:lpstr>Calibri</vt:lpstr>
      <vt:lpstr>Century Gothic</vt:lpstr>
      <vt:lpstr>Comic Sans MS</vt:lpstr>
      <vt:lpstr>Gill Sans MT</vt:lpstr>
      <vt:lpstr>Impact</vt:lpstr>
      <vt:lpstr>Wingdings</vt:lpstr>
      <vt:lpstr>Wingdings 3</vt:lpstr>
      <vt:lpstr>Utas</vt:lpstr>
      <vt:lpstr>“KEBIJAKAN KRIMINAL SEBAGAI ALAT PERUBAHAN SOSIAL  (SOCIAL ENGINEERING)”</vt:lpstr>
      <vt:lpstr>Presentasi PowerPoint</vt:lpstr>
      <vt:lpstr>Pembangunan Hukum meliputi upaya menyempurnakan (membuat sesuatu yang lebih baik), mengubah agar menjadi lebih baik dan modern, mengadakan sesuatu yang sebelumnya tidak ada, atau meniadakan sesuatu yang terdapat dalam sistem lama karena tidak diperlukan dan tidak cocok dengan sistem baru. </vt:lpstr>
      <vt:lpstr>Dalam negara hukum kebijakan kriminal pada hakekatnya merupakan bagian dari upaya perlindungan masyarakat (social defence) dan sebagai upaya untuk mencapai kesejahteraan masyarakat (social welfare), oleh karena itu tujuan utama dari politik criminal/kebijakan kriminal adalah perlindungan masyarakat untuk mencapai kesejahteraan masyarakat. Dengan demikian dapatlah dikatakan, bahwa politik kriminal pada hakekatnya juga merupakan bagian dari politik social. </vt:lpstr>
      <vt:lpstr>Oleh karena itu kebijakan yang ditetapkan oleh legislative mempunyai tujuan yang tertuang dalam peraturan perundang-undangan maupun dalam kebijakan operasional di lapangan yang menginginkan agar pemegang peran dapat bertingkah laku sesuai dengan tujuan yang diinginkan dalam peraturan tersebut dan pelanggaran atau kejahatan yang dilakukan akan mendapatkan ancaman sanksi.</vt:lpstr>
      <vt:lpstr>Presentasi PowerPoint</vt:lpstr>
      <vt:lpstr>Terdapat kasus pelanggaran PPKM dengan nama tersangka Asep Lutfi Suparman (23), pemilik kedai kopi yang dipenjara selama tiga hari di Lapas Lembaga Pemasyarakatan (Lapas) Kelas II B Tasikmalaya, Jawa Barat. Asep memilih untuk hukuman penjara ketimbang denda Rp 5 juta karena membiarkan pelanggar meminum kopi di kedainya saat PPKM Darurat. Dalam kasus tersebut, pemerintah telah melakukan upaya menanggulangi kejahatan dengan membuat kebijakan criminal yang disertai penegakan hukum dengan cara penindakan kejahatan atau menerapkan Kebijakan Penal pada situasi Covid-19. </vt:lpstr>
      <vt:lpstr>Bantuan Sosial ditunjukkan kepada keluarga miskin, pekerja sektor informal, harian dan individu atau masyarakat lain yang memiliki risiko sosial akibat terdampak pandemi Covid-19.  Dalam hal tersebut, pemerintah telah membuat pencegahan kejahatan dengan kebijakan nonpenal pada saat situasi Covid-19. Dengan memberikan bantuan social sembako dan tunai disaat pandemic Covid-19 diharapkan dapat menekan tingkat kriminalitas yang naik saat pandemic Covid-19.</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“Fenomena Kejahatan dan Sosiologi Kriminal”</dc:title>
  <dc:creator>Ferry 1980</dc:creator>
  <cp:lastModifiedBy>Halda Septiana</cp:lastModifiedBy>
  <cp:revision>11</cp:revision>
  <dcterms:created xsi:type="dcterms:W3CDTF">2022-03-16T08:44:21Z</dcterms:created>
  <dcterms:modified xsi:type="dcterms:W3CDTF">2022-06-03T08:36:13Z</dcterms:modified>
</cp:coreProperties>
</file>