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1" r:id="rId3"/>
    <p:sldId id="272" r:id="rId4"/>
    <p:sldId id="284" r:id="rId5"/>
    <p:sldId id="285" r:id="rId6"/>
    <p:sldId id="279" r:id="rId7"/>
    <p:sldId id="311" r:id="rId8"/>
    <p:sldId id="313" r:id="rId9"/>
    <p:sldId id="314" r:id="rId10"/>
    <p:sldId id="315" r:id="rId11"/>
    <p:sldId id="280" r:id="rId12"/>
    <p:sldId id="352" r:id="rId13"/>
    <p:sldId id="363" r:id="rId14"/>
    <p:sldId id="369" r:id="rId15"/>
    <p:sldId id="364" r:id="rId16"/>
    <p:sldId id="366" r:id="rId17"/>
    <p:sldId id="367" r:id="rId18"/>
    <p:sldId id="368" r:id="rId19"/>
    <p:sldId id="260" r:id="rId20"/>
    <p:sldId id="262" r:id="rId21"/>
    <p:sldId id="263" r:id="rId22"/>
    <p:sldId id="265" r:id="rId23"/>
    <p:sldId id="266" r:id="rId24"/>
    <p:sldId id="269" r:id="rId25"/>
    <p:sldId id="27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5B886-08C7-4A91-945C-ECF8A0DEA0B2}" type="datetimeFigureOut">
              <a:rPr lang="id-ID" smtClean="0"/>
              <a:t>07/10/2021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70C8A-602E-42F8-BC57-C33E540374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24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e4b7ac326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e4b7ac326b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e4b7ac326b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e4b7ac326b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e5f06d6d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e5f06d6d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e4b7ac326b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e4b7ac326b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e4b7ac326b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e4b7ac326b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e4b7ac326b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e4b7ac326b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4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38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2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2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03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36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97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5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526400" y="580467"/>
            <a:ext cx="38859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720000" y="1555667"/>
            <a:ext cx="36192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4393256" y="1984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6" name="Google Shape;66;p7"/>
          <p:cNvSpPr/>
          <p:nvPr/>
        </p:nvSpPr>
        <p:spPr>
          <a:xfrm>
            <a:off x="420385" y="35762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7" name="Google Shape;67;p7"/>
          <p:cNvSpPr/>
          <p:nvPr/>
        </p:nvSpPr>
        <p:spPr>
          <a:xfrm>
            <a:off x="7226639" y="64098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8" name="Google Shape;68;p7"/>
          <p:cNvSpPr/>
          <p:nvPr/>
        </p:nvSpPr>
        <p:spPr>
          <a:xfrm>
            <a:off x="1985430" y="63513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796200" y="3576267"/>
            <a:ext cx="3322200" cy="17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2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/>
          <p:nvPr/>
        </p:nvSpPr>
        <p:spPr>
          <a:xfrm>
            <a:off x="526400" y="580467"/>
            <a:ext cx="80913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hasCustomPrompt="1"/>
          </p:nvPr>
        </p:nvSpPr>
        <p:spPr>
          <a:xfrm>
            <a:off x="2010300" y="1246400"/>
            <a:ext cx="51234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1"/>
          </p:nvPr>
        </p:nvSpPr>
        <p:spPr>
          <a:xfrm>
            <a:off x="2010300" y="1984564"/>
            <a:ext cx="51234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2" hasCustomPrompt="1"/>
          </p:nvPr>
        </p:nvSpPr>
        <p:spPr>
          <a:xfrm>
            <a:off x="2010300" y="2883109"/>
            <a:ext cx="51234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3"/>
          </p:nvPr>
        </p:nvSpPr>
        <p:spPr>
          <a:xfrm>
            <a:off x="2010300" y="3621273"/>
            <a:ext cx="51234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4" hasCustomPrompt="1"/>
          </p:nvPr>
        </p:nvSpPr>
        <p:spPr>
          <a:xfrm>
            <a:off x="2010300" y="4519836"/>
            <a:ext cx="51234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7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5"/>
          </p:nvPr>
        </p:nvSpPr>
        <p:spPr>
          <a:xfrm>
            <a:off x="2010300" y="5258000"/>
            <a:ext cx="51234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8531594" y="4548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65" name="Google Shape;265;p23"/>
          <p:cNvSpPr/>
          <p:nvPr/>
        </p:nvSpPr>
        <p:spPr>
          <a:xfrm>
            <a:off x="1659805" y="4548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66" name="Google Shape;266;p23"/>
          <p:cNvSpPr/>
          <p:nvPr/>
        </p:nvSpPr>
        <p:spPr>
          <a:xfrm>
            <a:off x="416118" y="5807483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67" name="Google Shape;267;p23"/>
          <p:cNvSpPr/>
          <p:nvPr/>
        </p:nvSpPr>
        <p:spPr>
          <a:xfrm>
            <a:off x="7077131" y="6156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181297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0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/>
          <p:nvPr/>
        </p:nvSpPr>
        <p:spPr>
          <a:xfrm>
            <a:off x="1001560" y="751200"/>
            <a:ext cx="7140900" cy="535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2317800" y="4450000"/>
            <a:ext cx="4508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1711288" y="1698800"/>
            <a:ext cx="5721300" cy="27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6073206" y="1589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34;p14"/>
          <p:cNvSpPr/>
          <p:nvPr/>
        </p:nvSpPr>
        <p:spPr>
          <a:xfrm>
            <a:off x="2805485" y="3508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5" name="Google Shape;135;p14"/>
          <p:cNvSpPr/>
          <p:nvPr/>
        </p:nvSpPr>
        <p:spPr>
          <a:xfrm>
            <a:off x="7470864" y="63505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6" name="Google Shape;136;p14"/>
          <p:cNvSpPr/>
          <p:nvPr/>
        </p:nvSpPr>
        <p:spPr>
          <a:xfrm>
            <a:off x="8394455" y="3753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7" name="Google Shape;137;p14"/>
          <p:cNvSpPr/>
          <p:nvPr/>
        </p:nvSpPr>
        <p:spPr>
          <a:xfrm>
            <a:off x="514330" y="26205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8" name="Google Shape;138;p14"/>
          <p:cNvSpPr/>
          <p:nvPr/>
        </p:nvSpPr>
        <p:spPr>
          <a:xfrm>
            <a:off x="4393256" y="62667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9" name="Google Shape;139;p14"/>
          <p:cNvSpPr/>
          <p:nvPr/>
        </p:nvSpPr>
        <p:spPr>
          <a:xfrm>
            <a:off x="1630205" y="63505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6947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526400" y="580467"/>
            <a:ext cx="80913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292800" y="3324733"/>
            <a:ext cx="2584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9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178800" y="3787933"/>
            <a:ext cx="28122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5267000" y="3324733"/>
            <a:ext cx="2584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900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5153025" y="3787933"/>
            <a:ext cx="28122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232481" y="454783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3" name="Google Shape;43;p5"/>
          <p:cNvSpPr/>
          <p:nvPr/>
        </p:nvSpPr>
        <p:spPr>
          <a:xfrm>
            <a:off x="416123" y="57083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4" name="Google Shape;44;p5"/>
          <p:cNvSpPr/>
          <p:nvPr/>
        </p:nvSpPr>
        <p:spPr>
          <a:xfrm>
            <a:off x="6445914" y="6144683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5" name="Google Shape;45;p5"/>
          <p:cNvSpPr/>
          <p:nvPr/>
        </p:nvSpPr>
        <p:spPr>
          <a:xfrm>
            <a:off x="8515880" y="28877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6" name="Google Shape;46;p5"/>
          <p:cNvSpPr/>
          <p:nvPr/>
        </p:nvSpPr>
        <p:spPr>
          <a:xfrm>
            <a:off x="824381" y="1962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7" name="Google Shape;47;p5"/>
          <p:cNvSpPr/>
          <p:nvPr/>
        </p:nvSpPr>
        <p:spPr>
          <a:xfrm>
            <a:off x="7914760" y="53957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8" name="Google Shape;48;p5"/>
          <p:cNvSpPr/>
          <p:nvPr/>
        </p:nvSpPr>
        <p:spPr>
          <a:xfrm>
            <a:off x="2895373" y="64032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08289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526400" y="580467"/>
            <a:ext cx="80913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909253" y="6174408"/>
            <a:ext cx="169159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8" name="Google Shape;288;p25"/>
          <p:cNvSpPr/>
          <p:nvPr/>
        </p:nvSpPr>
        <p:spPr>
          <a:xfrm>
            <a:off x="419323" y="24875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9" name="Google Shape;289;p25"/>
          <p:cNvSpPr/>
          <p:nvPr/>
        </p:nvSpPr>
        <p:spPr>
          <a:xfrm>
            <a:off x="7339214" y="63968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0" name="Google Shape;290;p25"/>
          <p:cNvSpPr/>
          <p:nvPr/>
        </p:nvSpPr>
        <p:spPr>
          <a:xfrm>
            <a:off x="8531593" y="41974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1" name="Google Shape;291;p25"/>
          <p:cNvSpPr/>
          <p:nvPr/>
        </p:nvSpPr>
        <p:spPr>
          <a:xfrm>
            <a:off x="4458568" y="6156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2" name="Google Shape;292;p25"/>
          <p:cNvSpPr/>
          <p:nvPr/>
        </p:nvSpPr>
        <p:spPr>
          <a:xfrm>
            <a:off x="8728006" y="12835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93" name="Google Shape;293;p25"/>
          <p:cNvSpPr/>
          <p:nvPr/>
        </p:nvSpPr>
        <p:spPr>
          <a:xfrm>
            <a:off x="7535618" y="4548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8162047" y="5604903"/>
            <a:ext cx="699922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5625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2856675" y="1353800"/>
            <a:ext cx="57732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3456125" y="2453333"/>
            <a:ext cx="49728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3456125" y="3941467"/>
            <a:ext cx="497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2759678" y="5364374"/>
            <a:ext cx="169159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3" name="Google Shape;103;p11"/>
          <p:cNvSpPr/>
          <p:nvPr/>
        </p:nvSpPr>
        <p:spPr>
          <a:xfrm>
            <a:off x="8531598" y="12345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4" name="Google Shape;104;p11"/>
          <p:cNvSpPr/>
          <p:nvPr/>
        </p:nvSpPr>
        <p:spPr>
          <a:xfrm>
            <a:off x="6621389" y="53463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5" name="Google Shape;105;p11"/>
          <p:cNvSpPr/>
          <p:nvPr/>
        </p:nvSpPr>
        <p:spPr>
          <a:xfrm>
            <a:off x="8531593" y="53463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6" name="Google Shape;106;p11"/>
          <p:cNvSpPr/>
          <p:nvPr/>
        </p:nvSpPr>
        <p:spPr>
          <a:xfrm>
            <a:off x="5419018" y="4548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07" name="Google Shape;107;p11"/>
          <p:cNvSpPr/>
          <p:nvPr/>
        </p:nvSpPr>
        <p:spPr>
          <a:xfrm>
            <a:off x="3529356" y="12345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93735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526400" y="580467"/>
            <a:ext cx="80913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1628700" y="2496333"/>
            <a:ext cx="1882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310800" y="2837533"/>
            <a:ext cx="2518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/>
          </p:nvPr>
        </p:nvSpPr>
        <p:spPr>
          <a:xfrm>
            <a:off x="720000" y="593367"/>
            <a:ext cx="77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3"/>
          </p:nvPr>
        </p:nvSpPr>
        <p:spPr>
          <a:xfrm>
            <a:off x="1628700" y="4618700"/>
            <a:ext cx="1882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1310800" y="4959900"/>
            <a:ext cx="2518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5"/>
          </p:nvPr>
        </p:nvSpPr>
        <p:spPr>
          <a:xfrm>
            <a:off x="5632500" y="2496333"/>
            <a:ext cx="1882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5314650" y="2837533"/>
            <a:ext cx="2518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7"/>
          </p:nvPr>
        </p:nvSpPr>
        <p:spPr>
          <a:xfrm>
            <a:off x="5632500" y="4618700"/>
            <a:ext cx="18828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5314650" y="4959900"/>
            <a:ext cx="25185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247406" y="13034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1" name="Google Shape;191;p18"/>
          <p:cNvSpPr/>
          <p:nvPr/>
        </p:nvSpPr>
        <p:spPr>
          <a:xfrm>
            <a:off x="5097756" y="1490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2" name="Google Shape;192;p18"/>
          <p:cNvSpPr/>
          <p:nvPr/>
        </p:nvSpPr>
        <p:spPr>
          <a:xfrm>
            <a:off x="406835" y="35631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3" name="Google Shape;193;p18"/>
          <p:cNvSpPr/>
          <p:nvPr/>
        </p:nvSpPr>
        <p:spPr>
          <a:xfrm>
            <a:off x="5695439" y="64615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4" name="Google Shape;194;p18"/>
          <p:cNvSpPr/>
          <p:nvPr/>
        </p:nvSpPr>
        <p:spPr>
          <a:xfrm>
            <a:off x="8798255" y="43046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5" name="Google Shape;195;p18"/>
          <p:cNvSpPr/>
          <p:nvPr/>
        </p:nvSpPr>
        <p:spPr>
          <a:xfrm>
            <a:off x="8531593" y="2094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6" name="Google Shape;196;p18"/>
          <p:cNvSpPr/>
          <p:nvPr/>
        </p:nvSpPr>
        <p:spPr>
          <a:xfrm>
            <a:off x="7895143" y="6156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97" name="Google Shape;197;p18"/>
          <p:cNvSpPr/>
          <p:nvPr/>
        </p:nvSpPr>
        <p:spPr>
          <a:xfrm>
            <a:off x="2298514" y="61563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0486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D0A9D-21AD-4F16-ABF6-FCEDEAC7CBC3}"/>
              </a:ext>
            </a:extLst>
          </p:cNvPr>
          <p:cNvGrpSpPr/>
          <p:nvPr userDrawn="1"/>
        </p:nvGrpSpPr>
        <p:grpSpPr>
          <a:xfrm rot="16200000">
            <a:off x="-2036639" y="2116941"/>
            <a:ext cx="7033145" cy="5225759"/>
            <a:chOff x="-1454130" y="-1334460"/>
            <a:chExt cx="7033145" cy="69676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E3802B7-A996-44D8-8E95-073D460506DD}"/>
                </a:ext>
              </a:extLst>
            </p:cNvPr>
            <p:cNvSpPr/>
            <p:nvPr userDrawn="1"/>
          </p:nvSpPr>
          <p:spPr>
            <a:xfrm>
              <a:off x="-1166340" y="2200772"/>
              <a:ext cx="2393338" cy="23933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BC23AE-96EE-4D54-A885-39974FAB7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" y="2092453"/>
              <a:ext cx="3734250" cy="3540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9F98EE-38CF-4F42-BBFC-6D904B59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4130" y="126244"/>
              <a:ext cx="3734250" cy="3540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7D8CCE-DBFD-4E90-8B56-4E1B4E65E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42" y="-1334460"/>
              <a:ext cx="3734250" cy="35407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60227F-0B6A-4822-B1CF-88C8ADB21FAF}"/>
                </a:ext>
              </a:extLst>
            </p:cNvPr>
            <p:cNvSpPr/>
            <p:nvPr userDrawn="1"/>
          </p:nvSpPr>
          <p:spPr>
            <a:xfrm rot="2667893" flipH="1">
              <a:off x="3776991" y="-1279263"/>
              <a:ext cx="821603" cy="5108776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100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A927CA-2C69-422E-8CDD-1BB98E8110C4}"/>
                </a:ext>
              </a:extLst>
            </p:cNvPr>
            <p:cNvSpPr/>
            <p:nvPr userDrawn="1"/>
          </p:nvSpPr>
          <p:spPr>
            <a:xfrm rot="2703270">
              <a:off x="2139106" y="-351276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E524A3-8BEF-4311-9C5F-430DE3C1E73B}"/>
                </a:ext>
              </a:extLst>
            </p:cNvPr>
            <p:cNvSpPr/>
            <p:nvPr userDrawn="1"/>
          </p:nvSpPr>
          <p:spPr>
            <a:xfrm rot="2703270">
              <a:off x="533882" y="2762545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A3251D-A12D-4E0F-8F70-DEC8DD540973}"/>
                </a:ext>
              </a:extLst>
            </p:cNvPr>
            <p:cNvSpPr/>
            <p:nvPr userDrawn="1"/>
          </p:nvSpPr>
          <p:spPr>
            <a:xfrm rot="2703270">
              <a:off x="295353" y="154282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70B9DE-E2F6-4515-A0CB-D897C6A83640}"/>
                </a:ext>
              </a:extLst>
            </p:cNvPr>
            <p:cNvSpPr/>
            <p:nvPr userDrawn="1"/>
          </p:nvSpPr>
          <p:spPr>
            <a:xfrm rot="2703270">
              <a:off x="4825335" y="723086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3D5F4E7-4130-4F71-A905-F23D72D75F36}"/>
                </a:ext>
              </a:extLst>
            </p:cNvPr>
            <p:cNvSpPr/>
            <p:nvPr userDrawn="1"/>
          </p:nvSpPr>
          <p:spPr>
            <a:xfrm>
              <a:off x="2747827" y="1763993"/>
              <a:ext cx="307304" cy="307304"/>
            </a:xfrm>
            <a:prstGeom prst="donut">
              <a:avLst>
                <a:gd name="adj" fmla="val 12398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6043D486-3263-4803-85C1-2F658985FF35}"/>
                </a:ext>
              </a:extLst>
            </p:cNvPr>
            <p:cNvSpPr/>
            <p:nvPr userDrawn="1"/>
          </p:nvSpPr>
          <p:spPr>
            <a:xfrm>
              <a:off x="3350683" y="647436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9258023F-0C38-4A31-9B2A-AA99C3C745C6}"/>
                </a:ext>
              </a:extLst>
            </p:cNvPr>
            <p:cNvSpPr/>
            <p:nvPr userDrawn="1"/>
          </p:nvSpPr>
          <p:spPr>
            <a:xfrm>
              <a:off x="366049" y="2564860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53E0F-0B02-4B74-91E7-2B670261B8F7}"/>
                </a:ext>
              </a:extLst>
            </p:cNvPr>
            <p:cNvSpPr/>
            <p:nvPr userDrawn="1"/>
          </p:nvSpPr>
          <p:spPr>
            <a:xfrm>
              <a:off x="2248959" y="-1025564"/>
              <a:ext cx="2413539" cy="2404593"/>
            </a:xfrm>
            <a:custGeom>
              <a:avLst/>
              <a:gdLst>
                <a:gd name="connsiteX0" fmla="*/ 1501721 w 2413539"/>
                <a:gd name="connsiteY0" fmla="*/ 0 h 2404593"/>
                <a:gd name="connsiteX1" fmla="*/ 2341348 w 2413539"/>
                <a:gd name="connsiteY1" fmla="*/ 256470 h 2404593"/>
                <a:gd name="connsiteX2" fmla="*/ 2413539 w 2413539"/>
                <a:gd name="connsiteY2" fmla="*/ 310454 h 2404593"/>
                <a:gd name="connsiteX3" fmla="*/ 303764 w 2413539"/>
                <a:gd name="connsiteY3" fmla="*/ 2404593 h 2404593"/>
                <a:gd name="connsiteX4" fmla="*/ 256470 w 2413539"/>
                <a:gd name="connsiteY4" fmla="*/ 2341348 h 2404593"/>
                <a:gd name="connsiteX5" fmla="*/ 0 w 2413539"/>
                <a:gd name="connsiteY5" fmla="*/ 1501721 h 2404593"/>
                <a:gd name="connsiteX6" fmla="*/ 1501721 w 2413539"/>
                <a:gd name="connsiteY6" fmla="*/ 0 h 24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39" h="2404593">
                  <a:moveTo>
                    <a:pt x="1501721" y="0"/>
                  </a:moveTo>
                  <a:cubicBezTo>
                    <a:pt x="1812738" y="0"/>
                    <a:pt x="2101672" y="94548"/>
                    <a:pt x="2341348" y="256470"/>
                  </a:cubicBezTo>
                  <a:lnTo>
                    <a:pt x="2413539" y="310454"/>
                  </a:lnTo>
                  <a:lnTo>
                    <a:pt x="303764" y="2404593"/>
                  </a:lnTo>
                  <a:lnTo>
                    <a:pt x="256470" y="2341348"/>
                  </a:lnTo>
                  <a:cubicBezTo>
                    <a:pt x="94548" y="2101672"/>
                    <a:pt x="0" y="1812738"/>
                    <a:pt x="0" y="1501721"/>
                  </a:cubicBezTo>
                  <a:cubicBezTo>
                    <a:pt x="0" y="672343"/>
                    <a:pt x="672343" y="0"/>
                    <a:pt x="15017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27027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1866900" y="1663700"/>
            <a:ext cx="5400600" cy="351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874400" y="1660800"/>
            <a:ext cx="5395200" cy="3536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901506" y="62007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4" name="Google Shape;74;p8"/>
          <p:cNvSpPr/>
          <p:nvPr/>
        </p:nvSpPr>
        <p:spPr>
          <a:xfrm>
            <a:off x="2331860" y="15367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5" name="Google Shape;75;p8"/>
          <p:cNvSpPr/>
          <p:nvPr/>
        </p:nvSpPr>
        <p:spPr>
          <a:xfrm>
            <a:off x="1772289" y="5027450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6" name="Google Shape;76;p8"/>
          <p:cNvSpPr/>
          <p:nvPr/>
        </p:nvSpPr>
        <p:spPr>
          <a:xfrm>
            <a:off x="8488655" y="21114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" name="Google Shape;77;p8"/>
          <p:cNvSpPr/>
          <p:nvPr/>
        </p:nvSpPr>
        <p:spPr>
          <a:xfrm>
            <a:off x="416118" y="58861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8" name="Google Shape;78;p8"/>
          <p:cNvSpPr/>
          <p:nvPr/>
        </p:nvSpPr>
        <p:spPr>
          <a:xfrm>
            <a:off x="2602256" y="5733834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9" name="Google Shape;79;p8"/>
          <p:cNvSpPr/>
          <p:nvPr/>
        </p:nvSpPr>
        <p:spPr>
          <a:xfrm>
            <a:off x="7174813" y="159431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0" name="Google Shape;80;p8"/>
          <p:cNvSpPr/>
          <p:nvPr/>
        </p:nvSpPr>
        <p:spPr>
          <a:xfrm>
            <a:off x="7174823" y="39577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1" name="Google Shape;81;p8"/>
          <p:cNvSpPr/>
          <p:nvPr/>
        </p:nvSpPr>
        <p:spPr>
          <a:xfrm>
            <a:off x="4473794" y="7636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2" name="Google Shape;82;p8"/>
          <p:cNvSpPr/>
          <p:nvPr/>
        </p:nvSpPr>
        <p:spPr>
          <a:xfrm>
            <a:off x="5583644" y="5475301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83" name="Google Shape;83;p8"/>
          <p:cNvSpPr/>
          <p:nvPr/>
        </p:nvSpPr>
        <p:spPr>
          <a:xfrm>
            <a:off x="7996519" y="387867"/>
            <a:ext cx="196413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0195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28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8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5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1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58F78F-A9C1-41DA-9F62-10AE4C90218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2DE52D-F1C1-471B-90C0-B1ACEECFE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9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  <p:sldLayoutId id="2147483684" r:id="rId22"/>
    <p:sldLayoutId id="2147483686" r:id="rId23"/>
    <p:sldLayoutId id="2147483687" r:id="rId24"/>
    <p:sldLayoutId id="2147483688" r:id="rId25"/>
    <p:sldLayoutId id="2147483689" r:id="rId26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ASPEK YURIDIS </a:t>
            </a:r>
            <a:br>
              <a:rPr lang="id-ID" sz="3200" dirty="0"/>
            </a:br>
            <a:r>
              <a:rPr lang="en-US" sz="3200" dirty="0"/>
              <a:t>DAN </a:t>
            </a:r>
            <a:br>
              <a:rPr lang="id-ID" sz="3200" dirty="0"/>
            </a:br>
            <a:r>
              <a:rPr lang="en-US" sz="3200" dirty="0"/>
              <a:t>LINGKUNGAN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Endang TR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28792" cy="531900"/>
          </a:xfrm>
        </p:spPr>
        <p:txBody>
          <a:bodyPr/>
          <a:lstStyle/>
          <a:p>
            <a:r>
              <a:rPr lang="id-ID" sz="2400" dirty="0"/>
              <a:t>BENTUK </a:t>
            </a:r>
            <a:r>
              <a:rPr lang="id-ID" sz="2400" dirty="0">
                <a:solidFill>
                  <a:schemeClr val="accent5"/>
                </a:solidFill>
              </a:rPr>
              <a:t>BADAN HUKUM </a:t>
            </a:r>
            <a:r>
              <a:rPr lang="id-ID" sz="2400" dirty="0"/>
              <a:t>PERUSAHAAN</a:t>
            </a:r>
          </a:p>
        </p:txBody>
      </p:sp>
      <p:grpSp>
        <p:nvGrpSpPr>
          <p:cNvPr id="4" name="Google Shape;1872;p70"/>
          <p:cNvGrpSpPr/>
          <p:nvPr/>
        </p:nvGrpSpPr>
        <p:grpSpPr>
          <a:xfrm>
            <a:off x="3975864" y="3161784"/>
            <a:ext cx="1106017" cy="1106134"/>
            <a:chOff x="2322091" y="2306716"/>
            <a:chExt cx="390612" cy="390653"/>
          </a:xfrm>
        </p:grpSpPr>
        <p:sp>
          <p:nvSpPr>
            <p:cNvPr id="5" name="Google Shape;1873;p70"/>
            <p:cNvSpPr/>
            <p:nvPr/>
          </p:nvSpPr>
          <p:spPr>
            <a:xfrm>
              <a:off x="2322091" y="2306716"/>
              <a:ext cx="195264" cy="195264"/>
            </a:xfrm>
            <a:custGeom>
              <a:avLst/>
              <a:gdLst/>
              <a:ahLst/>
              <a:cxnLst/>
              <a:rect l="l" t="t" r="r" b="b"/>
              <a:pathLst>
                <a:path w="9416" h="9416" extrusionOk="0">
                  <a:moveTo>
                    <a:pt x="4710" y="2135"/>
                  </a:moveTo>
                  <a:cubicBezTo>
                    <a:pt x="6129" y="2135"/>
                    <a:pt x="7281" y="3286"/>
                    <a:pt x="7281" y="4705"/>
                  </a:cubicBezTo>
                  <a:cubicBezTo>
                    <a:pt x="7281" y="6131"/>
                    <a:pt x="6129" y="7281"/>
                    <a:pt x="4710" y="7281"/>
                  </a:cubicBezTo>
                  <a:cubicBezTo>
                    <a:pt x="3285" y="7281"/>
                    <a:pt x="2135" y="6131"/>
                    <a:pt x="2135" y="4705"/>
                  </a:cubicBezTo>
                  <a:cubicBezTo>
                    <a:pt x="2135" y="3286"/>
                    <a:pt x="3285" y="2135"/>
                    <a:pt x="4710" y="2135"/>
                  </a:cubicBezTo>
                  <a:close/>
                  <a:moveTo>
                    <a:pt x="4710" y="1"/>
                  </a:moveTo>
                  <a:cubicBezTo>
                    <a:pt x="2106" y="1"/>
                    <a:pt x="0" y="2108"/>
                    <a:pt x="0" y="4705"/>
                  </a:cubicBezTo>
                  <a:cubicBezTo>
                    <a:pt x="0" y="7310"/>
                    <a:pt x="2106" y="9416"/>
                    <a:pt x="4710" y="9416"/>
                  </a:cubicBezTo>
                  <a:cubicBezTo>
                    <a:pt x="7308" y="9416"/>
                    <a:pt x="9415" y="7310"/>
                    <a:pt x="9415" y="4705"/>
                  </a:cubicBezTo>
                  <a:cubicBezTo>
                    <a:pt x="9415" y="2108"/>
                    <a:pt x="7308" y="1"/>
                    <a:pt x="47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874;p70"/>
            <p:cNvSpPr/>
            <p:nvPr/>
          </p:nvSpPr>
          <p:spPr>
            <a:xfrm>
              <a:off x="2517335" y="2306716"/>
              <a:ext cx="195368" cy="195264"/>
            </a:xfrm>
            <a:custGeom>
              <a:avLst/>
              <a:gdLst/>
              <a:ahLst/>
              <a:cxnLst/>
              <a:rect l="l" t="t" r="r" b="b"/>
              <a:pathLst>
                <a:path w="9421" h="9416" extrusionOk="0">
                  <a:moveTo>
                    <a:pt x="4711" y="2135"/>
                  </a:moveTo>
                  <a:cubicBezTo>
                    <a:pt x="6130" y="2135"/>
                    <a:pt x="7286" y="3286"/>
                    <a:pt x="7286" y="4705"/>
                  </a:cubicBezTo>
                  <a:cubicBezTo>
                    <a:pt x="7286" y="6131"/>
                    <a:pt x="6130" y="7281"/>
                    <a:pt x="4711" y="7281"/>
                  </a:cubicBezTo>
                  <a:cubicBezTo>
                    <a:pt x="3292" y="7281"/>
                    <a:pt x="2140" y="6131"/>
                    <a:pt x="2140" y="4705"/>
                  </a:cubicBezTo>
                  <a:cubicBezTo>
                    <a:pt x="2140" y="3286"/>
                    <a:pt x="3292" y="2135"/>
                    <a:pt x="4711" y="2135"/>
                  </a:cubicBezTo>
                  <a:close/>
                  <a:moveTo>
                    <a:pt x="4711" y="1"/>
                  </a:moveTo>
                  <a:cubicBezTo>
                    <a:pt x="2112" y="1"/>
                    <a:pt x="0" y="2108"/>
                    <a:pt x="0" y="4705"/>
                  </a:cubicBezTo>
                  <a:cubicBezTo>
                    <a:pt x="0" y="7310"/>
                    <a:pt x="2112" y="9416"/>
                    <a:pt x="4711" y="9416"/>
                  </a:cubicBezTo>
                  <a:cubicBezTo>
                    <a:pt x="7315" y="9416"/>
                    <a:pt x="9421" y="7310"/>
                    <a:pt x="9421" y="4705"/>
                  </a:cubicBezTo>
                  <a:cubicBezTo>
                    <a:pt x="9421" y="2108"/>
                    <a:pt x="7315" y="1"/>
                    <a:pt x="471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875;p70"/>
            <p:cNvSpPr/>
            <p:nvPr/>
          </p:nvSpPr>
          <p:spPr>
            <a:xfrm>
              <a:off x="2322091" y="2501960"/>
              <a:ext cx="195264" cy="195409"/>
            </a:xfrm>
            <a:custGeom>
              <a:avLst/>
              <a:gdLst/>
              <a:ahLst/>
              <a:cxnLst/>
              <a:rect l="l" t="t" r="r" b="b"/>
              <a:pathLst>
                <a:path w="9416" h="9423" extrusionOk="0">
                  <a:moveTo>
                    <a:pt x="4710" y="2137"/>
                  </a:moveTo>
                  <a:cubicBezTo>
                    <a:pt x="6129" y="2137"/>
                    <a:pt x="7281" y="3292"/>
                    <a:pt x="7281" y="4712"/>
                  </a:cubicBezTo>
                  <a:cubicBezTo>
                    <a:pt x="7281" y="6131"/>
                    <a:pt x="6129" y="7281"/>
                    <a:pt x="4710" y="7281"/>
                  </a:cubicBezTo>
                  <a:cubicBezTo>
                    <a:pt x="3285" y="7281"/>
                    <a:pt x="2135" y="6131"/>
                    <a:pt x="2135" y="4712"/>
                  </a:cubicBezTo>
                  <a:cubicBezTo>
                    <a:pt x="2135" y="3292"/>
                    <a:pt x="3285" y="2137"/>
                    <a:pt x="4710" y="2137"/>
                  </a:cubicBezTo>
                  <a:close/>
                  <a:moveTo>
                    <a:pt x="4710" y="1"/>
                  </a:moveTo>
                  <a:cubicBezTo>
                    <a:pt x="2106" y="1"/>
                    <a:pt x="0" y="2108"/>
                    <a:pt x="0" y="4712"/>
                  </a:cubicBezTo>
                  <a:cubicBezTo>
                    <a:pt x="0" y="7310"/>
                    <a:pt x="2106" y="9423"/>
                    <a:pt x="4710" y="9423"/>
                  </a:cubicBezTo>
                  <a:cubicBezTo>
                    <a:pt x="7308" y="9423"/>
                    <a:pt x="9415" y="7310"/>
                    <a:pt x="9415" y="4712"/>
                  </a:cubicBezTo>
                  <a:cubicBezTo>
                    <a:pt x="9415" y="2108"/>
                    <a:pt x="7308" y="1"/>
                    <a:pt x="4710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876;p70"/>
            <p:cNvSpPr/>
            <p:nvPr/>
          </p:nvSpPr>
          <p:spPr>
            <a:xfrm>
              <a:off x="2517335" y="2501960"/>
              <a:ext cx="195368" cy="195409"/>
            </a:xfrm>
            <a:custGeom>
              <a:avLst/>
              <a:gdLst/>
              <a:ahLst/>
              <a:cxnLst/>
              <a:rect l="l" t="t" r="r" b="b"/>
              <a:pathLst>
                <a:path w="9421" h="9423" extrusionOk="0">
                  <a:moveTo>
                    <a:pt x="4711" y="2137"/>
                  </a:moveTo>
                  <a:cubicBezTo>
                    <a:pt x="6130" y="2137"/>
                    <a:pt x="7286" y="3292"/>
                    <a:pt x="7286" y="4712"/>
                  </a:cubicBezTo>
                  <a:cubicBezTo>
                    <a:pt x="7286" y="6131"/>
                    <a:pt x="6130" y="7281"/>
                    <a:pt x="4711" y="7281"/>
                  </a:cubicBezTo>
                  <a:cubicBezTo>
                    <a:pt x="3292" y="7281"/>
                    <a:pt x="2140" y="6131"/>
                    <a:pt x="2140" y="4712"/>
                  </a:cubicBezTo>
                  <a:cubicBezTo>
                    <a:pt x="2140" y="3292"/>
                    <a:pt x="3292" y="2137"/>
                    <a:pt x="4711" y="2137"/>
                  </a:cubicBezTo>
                  <a:close/>
                  <a:moveTo>
                    <a:pt x="4711" y="1"/>
                  </a:moveTo>
                  <a:cubicBezTo>
                    <a:pt x="2112" y="1"/>
                    <a:pt x="0" y="2108"/>
                    <a:pt x="0" y="4712"/>
                  </a:cubicBezTo>
                  <a:cubicBezTo>
                    <a:pt x="0" y="7310"/>
                    <a:pt x="2112" y="9423"/>
                    <a:pt x="4711" y="9423"/>
                  </a:cubicBezTo>
                  <a:cubicBezTo>
                    <a:pt x="7315" y="9423"/>
                    <a:pt x="9421" y="7310"/>
                    <a:pt x="9421" y="4712"/>
                  </a:cubicBezTo>
                  <a:cubicBezTo>
                    <a:pt x="9421" y="2108"/>
                    <a:pt x="7315" y="1"/>
                    <a:pt x="471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1873;p70"/>
          <p:cNvSpPr/>
          <p:nvPr/>
        </p:nvSpPr>
        <p:spPr>
          <a:xfrm>
            <a:off x="3975863" y="2608894"/>
            <a:ext cx="552890" cy="552890"/>
          </a:xfrm>
          <a:custGeom>
            <a:avLst/>
            <a:gdLst/>
            <a:ahLst/>
            <a:cxnLst/>
            <a:rect l="l" t="t" r="r" b="b"/>
            <a:pathLst>
              <a:path w="9416" h="9416" extrusionOk="0">
                <a:moveTo>
                  <a:pt x="4710" y="2135"/>
                </a:moveTo>
                <a:cubicBezTo>
                  <a:pt x="6129" y="2135"/>
                  <a:pt x="7281" y="3286"/>
                  <a:pt x="7281" y="4705"/>
                </a:cubicBezTo>
                <a:cubicBezTo>
                  <a:pt x="7281" y="6131"/>
                  <a:pt x="6129" y="7281"/>
                  <a:pt x="4710" y="7281"/>
                </a:cubicBezTo>
                <a:cubicBezTo>
                  <a:pt x="3285" y="7281"/>
                  <a:pt x="2135" y="6131"/>
                  <a:pt x="2135" y="4705"/>
                </a:cubicBezTo>
                <a:cubicBezTo>
                  <a:pt x="2135" y="3286"/>
                  <a:pt x="3285" y="2135"/>
                  <a:pt x="4710" y="2135"/>
                </a:cubicBezTo>
                <a:close/>
                <a:moveTo>
                  <a:pt x="4710" y="1"/>
                </a:moveTo>
                <a:cubicBezTo>
                  <a:pt x="2106" y="1"/>
                  <a:pt x="0" y="2108"/>
                  <a:pt x="0" y="4705"/>
                </a:cubicBezTo>
                <a:cubicBezTo>
                  <a:pt x="0" y="7310"/>
                  <a:pt x="2106" y="9416"/>
                  <a:pt x="4710" y="9416"/>
                </a:cubicBezTo>
                <a:cubicBezTo>
                  <a:pt x="7308" y="9416"/>
                  <a:pt x="9415" y="7310"/>
                  <a:pt x="9415" y="4705"/>
                </a:cubicBezTo>
                <a:cubicBezTo>
                  <a:pt x="9415" y="2108"/>
                  <a:pt x="7308" y="1"/>
                  <a:pt x="4710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873;p70"/>
          <p:cNvSpPr/>
          <p:nvPr/>
        </p:nvSpPr>
        <p:spPr>
          <a:xfrm>
            <a:off x="4528696" y="2607600"/>
            <a:ext cx="552890" cy="552890"/>
          </a:xfrm>
          <a:custGeom>
            <a:avLst/>
            <a:gdLst/>
            <a:ahLst/>
            <a:cxnLst/>
            <a:rect l="l" t="t" r="r" b="b"/>
            <a:pathLst>
              <a:path w="9416" h="9416" extrusionOk="0">
                <a:moveTo>
                  <a:pt x="4710" y="2135"/>
                </a:moveTo>
                <a:cubicBezTo>
                  <a:pt x="6129" y="2135"/>
                  <a:pt x="7281" y="3286"/>
                  <a:pt x="7281" y="4705"/>
                </a:cubicBezTo>
                <a:cubicBezTo>
                  <a:pt x="7281" y="6131"/>
                  <a:pt x="6129" y="7281"/>
                  <a:pt x="4710" y="7281"/>
                </a:cubicBezTo>
                <a:cubicBezTo>
                  <a:pt x="3285" y="7281"/>
                  <a:pt x="2135" y="6131"/>
                  <a:pt x="2135" y="4705"/>
                </a:cubicBezTo>
                <a:cubicBezTo>
                  <a:pt x="2135" y="3286"/>
                  <a:pt x="3285" y="2135"/>
                  <a:pt x="4710" y="2135"/>
                </a:cubicBezTo>
                <a:close/>
                <a:moveTo>
                  <a:pt x="4710" y="1"/>
                </a:moveTo>
                <a:cubicBezTo>
                  <a:pt x="2106" y="1"/>
                  <a:pt x="0" y="2108"/>
                  <a:pt x="0" y="4705"/>
                </a:cubicBezTo>
                <a:cubicBezTo>
                  <a:pt x="0" y="7310"/>
                  <a:pt x="2106" y="9416"/>
                  <a:pt x="4710" y="9416"/>
                </a:cubicBezTo>
                <a:cubicBezTo>
                  <a:pt x="7308" y="9416"/>
                  <a:pt x="9415" y="7310"/>
                  <a:pt x="9415" y="4705"/>
                </a:cubicBezTo>
                <a:cubicBezTo>
                  <a:pt x="9415" y="2108"/>
                  <a:pt x="7308" y="1"/>
                  <a:pt x="4710" y="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>
            <a:off x="5081880" y="2879776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81880" y="3438821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81880" y="4005064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1607" y="2894359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1607" y="3438821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61607" y="4005064"/>
            <a:ext cx="71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1115617" y="2609068"/>
            <a:ext cx="203047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21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r"/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Perusahaan Perorangan 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15617" y="3161784"/>
            <a:ext cx="203047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21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r"/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Firma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15617" y="3645024"/>
            <a:ext cx="2030473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2100" b="0" i="0" u="none" strike="noStrike" cap="none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pPr algn="r"/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Perusahaan Komanditer (CV 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86282" y="2564905"/>
            <a:ext cx="1998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Perseroan Terbatas ( PT 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8144" y="3288821"/>
            <a:ext cx="1479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BUMN/BUMD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8145" y="3838370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Koperasi</a:t>
            </a:r>
          </a:p>
        </p:txBody>
      </p:sp>
    </p:spTree>
    <p:extLst>
      <p:ext uri="{BB962C8B-B14F-4D97-AF65-F5344CB8AC3E}">
        <p14:creationId xmlns:p14="http://schemas.microsoft.com/office/powerpoint/2010/main" val="404327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59"/>
          <p:cNvSpPr txBox="1">
            <a:spLocks noGrp="1"/>
          </p:cNvSpPr>
          <p:nvPr>
            <p:ph type="title"/>
          </p:nvPr>
        </p:nvSpPr>
        <p:spPr>
          <a:xfrm>
            <a:off x="899592" y="2800212"/>
            <a:ext cx="3262814" cy="25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fi-FI" sz="2000" dirty="0">
                <a:latin typeface="Bebas Neue" panose="020B0606020202050201" pitchFamily="34" charset="0"/>
              </a:rPr>
              <a:t>Pengesahan perusahaan ( untuk PT ) oleh Menteri Kehakiman</a:t>
            </a:r>
            <a:endParaRPr sz="2000" dirty="0">
              <a:latin typeface="Bebas Neue" panose="020B0606020202050201" pitchFamily="34" charset="0"/>
            </a:endParaRPr>
          </a:p>
        </p:txBody>
      </p:sp>
      <p:sp>
        <p:nvSpPr>
          <p:cNvPr id="1469" name="Google Shape;1469;p59"/>
          <p:cNvSpPr txBox="1">
            <a:spLocks noGrp="1"/>
          </p:cNvSpPr>
          <p:nvPr>
            <p:ph type="title" idx="2"/>
          </p:nvPr>
        </p:nvSpPr>
        <p:spPr>
          <a:xfrm>
            <a:off x="720000" y="1302275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id-ID" dirty="0"/>
              <a:t>LEGALITAS </a:t>
            </a:r>
            <a:r>
              <a:rPr lang="id-ID" dirty="0">
                <a:solidFill>
                  <a:schemeClr val="accent5"/>
                </a:solidFill>
              </a:rPr>
              <a:t>PERUSAHAAN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1470" name="Google Shape;1470;p59"/>
          <p:cNvSpPr txBox="1">
            <a:spLocks noGrp="1"/>
          </p:cNvSpPr>
          <p:nvPr>
            <p:ph type="title" idx="3"/>
          </p:nvPr>
        </p:nvSpPr>
        <p:spPr>
          <a:xfrm>
            <a:off x="1052636" y="4541252"/>
            <a:ext cx="3159324" cy="25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id-ID" sz="1800" dirty="0">
                <a:latin typeface="Bebas Neue" panose="020B0606020202050201" pitchFamily="34" charset="0"/>
              </a:rPr>
              <a:t>Untuk beberapa usaha tertentu diperlukan ijin gangguan (HO), Analisa Dampak Lingkungan (AMDAL)</a:t>
            </a:r>
            <a:endParaRPr sz="1800" dirty="0">
              <a:latin typeface="Bebas Neue" panose="020B0606020202050201" pitchFamily="34" charset="0"/>
            </a:endParaRPr>
          </a:p>
        </p:txBody>
      </p:sp>
      <p:sp>
        <p:nvSpPr>
          <p:cNvPr id="1472" name="Google Shape;1472;p59"/>
          <p:cNvSpPr txBox="1">
            <a:spLocks noGrp="1"/>
          </p:cNvSpPr>
          <p:nvPr>
            <p:ph type="title" idx="5"/>
          </p:nvPr>
        </p:nvSpPr>
        <p:spPr>
          <a:xfrm>
            <a:off x="4993593" y="2944228"/>
            <a:ext cx="3250815" cy="25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id-ID" sz="1600" dirty="0">
                <a:latin typeface="Bebas Neue" panose="020B0606020202050201" pitchFamily="34" charset="0"/>
              </a:rPr>
              <a:t>Tanda Daftar Perusahaan (TDP), Surat Ijin Usaha Perdagangan (SIUP), Nomor Pokok Wajib Pajak (NPWP), Keanggotaan/sertifikasi yang dikeluarkan oleh Asosiasi, dll</a:t>
            </a:r>
            <a:endParaRPr sz="1600" dirty="0">
              <a:latin typeface="Bebas Neue" panose="020B0606020202050201" pitchFamily="34" charset="0"/>
            </a:endParaRPr>
          </a:p>
        </p:txBody>
      </p:sp>
      <p:sp>
        <p:nvSpPr>
          <p:cNvPr id="1474" name="Google Shape;1474;p59"/>
          <p:cNvSpPr txBox="1">
            <a:spLocks noGrp="1"/>
          </p:cNvSpPr>
          <p:nvPr>
            <p:ph type="title" idx="7"/>
          </p:nvPr>
        </p:nvSpPr>
        <p:spPr>
          <a:xfrm>
            <a:off x="5076056" y="4685268"/>
            <a:ext cx="3312368" cy="25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id-ID" sz="1800" dirty="0">
                <a:latin typeface="Bebas Neue" panose="020B0606020202050201" pitchFamily="34" charset="0"/>
              </a:rPr>
              <a:t>Untuk eksportir/importir diperlukan surat-surat ijin khusus yang dipersyaratkan bagi eksportir / importir</a:t>
            </a:r>
            <a:endParaRPr sz="1800" dirty="0">
              <a:latin typeface="Bebas Neue" panose="020B0606020202050201" pitchFamily="34" charset="0"/>
            </a:endParaRPr>
          </a:p>
        </p:txBody>
      </p:sp>
      <p:grpSp>
        <p:nvGrpSpPr>
          <p:cNvPr id="1476" name="Google Shape;1476;p59"/>
          <p:cNvGrpSpPr/>
          <p:nvPr/>
        </p:nvGrpSpPr>
        <p:grpSpPr>
          <a:xfrm>
            <a:off x="2397874" y="1988841"/>
            <a:ext cx="344453" cy="452149"/>
            <a:chOff x="2397873" y="1502125"/>
            <a:chExt cx="344453" cy="452149"/>
          </a:xfrm>
        </p:grpSpPr>
        <p:sp>
          <p:nvSpPr>
            <p:cNvPr id="1477" name="Google Shape;1477;p59"/>
            <p:cNvSpPr/>
            <p:nvPr/>
          </p:nvSpPr>
          <p:spPr>
            <a:xfrm>
              <a:off x="2495381" y="1508674"/>
              <a:ext cx="134322" cy="146857"/>
            </a:xfrm>
            <a:custGeom>
              <a:avLst/>
              <a:gdLst/>
              <a:ahLst/>
              <a:cxnLst/>
              <a:rect l="l" t="t" r="r" b="b"/>
              <a:pathLst>
                <a:path w="4061" h="4440" extrusionOk="0">
                  <a:moveTo>
                    <a:pt x="2248" y="1"/>
                  </a:moveTo>
                  <a:cubicBezTo>
                    <a:pt x="1890" y="1"/>
                    <a:pt x="1522" y="110"/>
                    <a:pt x="1192" y="350"/>
                  </a:cubicBezTo>
                  <a:cubicBezTo>
                    <a:pt x="1" y="1220"/>
                    <a:pt x="301" y="3077"/>
                    <a:pt x="1707" y="3527"/>
                  </a:cubicBezTo>
                  <a:lnTo>
                    <a:pt x="2261" y="4439"/>
                  </a:lnTo>
                  <a:lnTo>
                    <a:pt x="2811" y="3527"/>
                  </a:lnTo>
                  <a:cubicBezTo>
                    <a:pt x="3557" y="3288"/>
                    <a:pt x="4061" y="2592"/>
                    <a:pt x="4061" y="1810"/>
                  </a:cubicBezTo>
                  <a:cubicBezTo>
                    <a:pt x="4061" y="742"/>
                    <a:pt x="3184" y="1"/>
                    <a:pt x="2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8" name="Google Shape;1478;p59"/>
            <p:cNvSpPr/>
            <p:nvPr/>
          </p:nvSpPr>
          <p:spPr>
            <a:xfrm>
              <a:off x="2545458" y="1543966"/>
              <a:ext cx="49151" cy="49151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0"/>
                  </a:moveTo>
                  <a:cubicBezTo>
                    <a:pt x="334" y="0"/>
                    <a:pt x="1" y="334"/>
                    <a:pt x="1" y="743"/>
                  </a:cubicBezTo>
                  <a:cubicBezTo>
                    <a:pt x="1" y="1152"/>
                    <a:pt x="334" y="1485"/>
                    <a:pt x="743" y="1485"/>
                  </a:cubicBezTo>
                  <a:cubicBezTo>
                    <a:pt x="1152" y="1485"/>
                    <a:pt x="1486" y="1152"/>
                    <a:pt x="1486" y="743"/>
                  </a:cubicBezTo>
                  <a:cubicBezTo>
                    <a:pt x="1486" y="334"/>
                    <a:pt x="1152" y="0"/>
                    <a:pt x="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9" name="Google Shape;1479;p59"/>
            <p:cNvSpPr/>
            <p:nvPr/>
          </p:nvSpPr>
          <p:spPr>
            <a:xfrm>
              <a:off x="2548468" y="1643392"/>
              <a:ext cx="187012" cy="304299"/>
            </a:xfrm>
            <a:custGeom>
              <a:avLst/>
              <a:gdLst/>
              <a:ahLst/>
              <a:cxnLst/>
              <a:rect l="l" t="t" r="r" b="b"/>
              <a:pathLst>
                <a:path w="5654" h="9200" extrusionOk="0">
                  <a:moveTo>
                    <a:pt x="2289" y="0"/>
                  </a:moveTo>
                  <a:cubicBezTo>
                    <a:pt x="1529" y="0"/>
                    <a:pt x="913" y="616"/>
                    <a:pt x="913" y="1377"/>
                  </a:cubicBezTo>
                  <a:lnTo>
                    <a:pt x="913" y="5723"/>
                  </a:lnTo>
                  <a:cubicBezTo>
                    <a:pt x="29" y="6509"/>
                    <a:pt x="0" y="7881"/>
                    <a:pt x="851" y="8703"/>
                  </a:cubicBezTo>
                  <a:cubicBezTo>
                    <a:pt x="888" y="8740"/>
                    <a:pt x="927" y="8776"/>
                    <a:pt x="967" y="8805"/>
                  </a:cubicBezTo>
                  <a:cubicBezTo>
                    <a:pt x="1282" y="9058"/>
                    <a:pt x="1673" y="9200"/>
                    <a:pt x="2079" y="9200"/>
                  </a:cubicBezTo>
                  <a:cubicBezTo>
                    <a:pt x="3024" y="9200"/>
                    <a:pt x="3803" y="8454"/>
                    <a:pt x="3915" y="7487"/>
                  </a:cubicBezTo>
                  <a:cubicBezTo>
                    <a:pt x="4886" y="7403"/>
                    <a:pt x="5654" y="6545"/>
                    <a:pt x="5654" y="5495"/>
                  </a:cubicBezTo>
                  <a:cubicBezTo>
                    <a:pt x="5654" y="4730"/>
                    <a:pt x="5248" y="4068"/>
                    <a:pt x="4654" y="3734"/>
                  </a:cubicBezTo>
                  <a:cubicBezTo>
                    <a:pt x="4799" y="3503"/>
                    <a:pt x="4879" y="3238"/>
                    <a:pt x="4875" y="2967"/>
                  </a:cubicBezTo>
                  <a:cubicBezTo>
                    <a:pt x="4875" y="2304"/>
                    <a:pt x="4430" y="1750"/>
                    <a:pt x="3836" y="1623"/>
                  </a:cubicBezTo>
                  <a:cubicBezTo>
                    <a:pt x="3850" y="1540"/>
                    <a:pt x="3857" y="1456"/>
                    <a:pt x="3857" y="1369"/>
                  </a:cubicBezTo>
                  <a:cubicBezTo>
                    <a:pt x="3857" y="721"/>
                    <a:pt x="3434" y="182"/>
                    <a:pt x="2865" y="37"/>
                  </a:cubicBezTo>
                  <a:cubicBezTo>
                    <a:pt x="2796" y="19"/>
                    <a:pt x="2731" y="8"/>
                    <a:pt x="2662" y="4"/>
                  </a:cubicBezTo>
                  <a:lnTo>
                    <a:pt x="2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0" name="Google Shape;1480;p59"/>
            <p:cNvSpPr/>
            <p:nvPr/>
          </p:nvSpPr>
          <p:spPr>
            <a:xfrm>
              <a:off x="2548468" y="1829180"/>
              <a:ext cx="51665" cy="105446"/>
            </a:xfrm>
            <a:custGeom>
              <a:avLst/>
              <a:gdLst/>
              <a:ahLst/>
              <a:cxnLst/>
              <a:rect l="l" t="t" r="r" b="b"/>
              <a:pathLst>
                <a:path w="1562" h="3188" extrusionOk="0">
                  <a:moveTo>
                    <a:pt x="913" y="1"/>
                  </a:moveTo>
                  <a:lnTo>
                    <a:pt x="913" y="106"/>
                  </a:lnTo>
                  <a:cubicBezTo>
                    <a:pt x="29" y="892"/>
                    <a:pt x="0" y="2264"/>
                    <a:pt x="851" y="3086"/>
                  </a:cubicBezTo>
                  <a:cubicBezTo>
                    <a:pt x="891" y="3123"/>
                    <a:pt x="927" y="3155"/>
                    <a:pt x="967" y="3188"/>
                  </a:cubicBezTo>
                  <a:cubicBezTo>
                    <a:pt x="1351" y="2757"/>
                    <a:pt x="1558" y="2199"/>
                    <a:pt x="1558" y="1623"/>
                  </a:cubicBezTo>
                  <a:cubicBezTo>
                    <a:pt x="1561" y="1018"/>
                    <a:pt x="1329" y="435"/>
                    <a:pt x="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59"/>
            <p:cNvSpPr/>
            <p:nvPr/>
          </p:nvSpPr>
          <p:spPr>
            <a:xfrm>
              <a:off x="2404719" y="1643260"/>
              <a:ext cx="186912" cy="304431"/>
            </a:xfrm>
            <a:custGeom>
              <a:avLst/>
              <a:gdLst/>
              <a:ahLst/>
              <a:cxnLst/>
              <a:rect l="l" t="t" r="r" b="b"/>
              <a:pathLst>
                <a:path w="5651" h="9204" extrusionOk="0">
                  <a:moveTo>
                    <a:pt x="2988" y="1"/>
                  </a:moveTo>
                  <a:lnTo>
                    <a:pt x="2988" y="8"/>
                  </a:lnTo>
                  <a:cubicBezTo>
                    <a:pt x="2919" y="12"/>
                    <a:pt x="2850" y="23"/>
                    <a:pt x="2785" y="41"/>
                  </a:cubicBezTo>
                  <a:cubicBezTo>
                    <a:pt x="2217" y="182"/>
                    <a:pt x="1793" y="725"/>
                    <a:pt x="1793" y="1373"/>
                  </a:cubicBezTo>
                  <a:cubicBezTo>
                    <a:pt x="1793" y="1457"/>
                    <a:pt x="1800" y="1544"/>
                    <a:pt x="1815" y="1627"/>
                  </a:cubicBezTo>
                  <a:cubicBezTo>
                    <a:pt x="1221" y="1750"/>
                    <a:pt x="775" y="2304"/>
                    <a:pt x="775" y="2971"/>
                  </a:cubicBezTo>
                  <a:cubicBezTo>
                    <a:pt x="772" y="3242"/>
                    <a:pt x="848" y="3507"/>
                    <a:pt x="996" y="3738"/>
                  </a:cubicBezTo>
                  <a:cubicBezTo>
                    <a:pt x="402" y="4072"/>
                    <a:pt x="0" y="4734"/>
                    <a:pt x="0" y="5499"/>
                  </a:cubicBezTo>
                  <a:cubicBezTo>
                    <a:pt x="0" y="6549"/>
                    <a:pt x="764" y="7407"/>
                    <a:pt x="1735" y="7491"/>
                  </a:cubicBezTo>
                  <a:cubicBezTo>
                    <a:pt x="1847" y="8458"/>
                    <a:pt x="2626" y="9204"/>
                    <a:pt x="3571" y="9204"/>
                  </a:cubicBezTo>
                  <a:cubicBezTo>
                    <a:pt x="4028" y="9200"/>
                    <a:pt x="4469" y="9023"/>
                    <a:pt x="4799" y="8707"/>
                  </a:cubicBezTo>
                  <a:cubicBezTo>
                    <a:pt x="5650" y="7885"/>
                    <a:pt x="5621" y="6513"/>
                    <a:pt x="4737" y="5727"/>
                  </a:cubicBezTo>
                  <a:lnTo>
                    <a:pt x="4737" y="1381"/>
                  </a:lnTo>
                  <a:cubicBezTo>
                    <a:pt x="4737" y="620"/>
                    <a:pt x="4122" y="1"/>
                    <a:pt x="3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2" name="Google Shape;1482;p59"/>
            <p:cNvSpPr/>
            <p:nvPr/>
          </p:nvSpPr>
          <p:spPr>
            <a:xfrm>
              <a:off x="2488203" y="1502125"/>
              <a:ext cx="148346" cy="160022"/>
            </a:xfrm>
            <a:custGeom>
              <a:avLst/>
              <a:gdLst/>
              <a:ahLst/>
              <a:cxnLst/>
              <a:rect l="l" t="t" r="r" b="b"/>
              <a:pathLst>
                <a:path w="4485" h="4838" extrusionOk="0">
                  <a:moveTo>
                    <a:pt x="2466" y="1"/>
                  </a:moveTo>
                  <a:cubicBezTo>
                    <a:pt x="2070" y="1"/>
                    <a:pt x="1665" y="120"/>
                    <a:pt x="1301" y="382"/>
                  </a:cubicBezTo>
                  <a:cubicBezTo>
                    <a:pt x="0" y="1323"/>
                    <a:pt x="279" y="3341"/>
                    <a:pt x="1790" y="3891"/>
                  </a:cubicBezTo>
                  <a:lnTo>
                    <a:pt x="2304" y="4742"/>
                  </a:lnTo>
                  <a:cubicBezTo>
                    <a:pt x="2342" y="4806"/>
                    <a:pt x="2408" y="4837"/>
                    <a:pt x="2474" y="4837"/>
                  </a:cubicBezTo>
                  <a:cubicBezTo>
                    <a:pt x="2540" y="4837"/>
                    <a:pt x="2606" y="4806"/>
                    <a:pt x="2644" y="4742"/>
                  </a:cubicBezTo>
                  <a:lnTo>
                    <a:pt x="3162" y="3891"/>
                  </a:lnTo>
                  <a:cubicBezTo>
                    <a:pt x="3669" y="3703"/>
                    <a:pt x="4082" y="3319"/>
                    <a:pt x="4303" y="2823"/>
                  </a:cubicBezTo>
                  <a:cubicBezTo>
                    <a:pt x="4374" y="2664"/>
                    <a:pt x="4244" y="2540"/>
                    <a:pt x="4116" y="2540"/>
                  </a:cubicBezTo>
                  <a:cubicBezTo>
                    <a:pt x="4047" y="2540"/>
                    <a:pt x="3979" y="2575"/>
                    <a:pt x="3941" y="2660"/>
                  </a:cubicBezTo>
                  <a:cubicBezTo>
                    <a:pt x="3753" y="3076"/>
                    <a:pt x="3398" y="3395"/>
                    <a:pt x="2967" y="3536"/>
                  </a:cubicBezTo>
                  <a:cubicBezTo>
                    <a:pt x="2920" y="3551"/>
                    <a:pt x="2880" y="3580"/>
                    <a:pt x="2854" y="3623"/>
                  </a:cubicBezTo>
                  <a:lnTo>
                    <a:pt x="2478" y="4250"/>
                  </a:lnTo>
                  <a:lnTo>
                    <a:pt x="2094" y="3620"/>
                  </a:lnTo>
                  <a:cubicBezTo>
                    <a:pt x="2068" y="3580"/>
                    <a:pt x="2032" y="3547"/>
                    <a:pt x="1985" y="3533"/>
                  </a:cubicBezTo>
                  <a:cubicBezTo>
                    <a:pt x="747" y="3138"/>
                    <a:pt x="471" y="1508"/>
                    <a:pt x="1511" y="726"/>
                  </a:cubicBezTo>
                  <a:cubicBezTo>
                    <a:pt x="1808" y="502"/>
                    <a:pt x="2142" y="401"/>
                    <a:pt x="2468" y="401"/>
                  </a:cubicBezTo>
                  <a:cubicBezTo>
                    <a:pt x="3283" y="401"/>
                    <a:pt x="4050" y="1032"/>
                    <a:pt x="4079" y="1961"/>
                  </a:cubicBezTo>
                  <a:cubicBezTo>
                    <a:pt x="4082" y="2090"/>
                    <a:pt x="4180" y="2153"/>
                    <a:pt x="4278" y="2153"/>
                  </a:cubicBezTo>
                  <a:cubicBezTo>
                    <a:pt x="4381" y="2153"/>
                    <a:pt x="4484" y="2084"/>
                    <a:pt x="4481" y="1946"/>
                  </a:cubicBezTo>
                  <a:cubicBezTo>
                    <a:pt x="4444" y="790"/>
                    <a:pt x="3486" y="1"/>
                    <a:pt x="2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3" name="Google Shape;1483;p59"/>
            <p:cNvSpPr/>
            <p:nvPr/>
          </p:nvSpPr>
          <p:spPr>
            <a:xfrm>
              <a:off x="2526406" y="1527130"/>
              <a:ext cx="87254" cy="82723"/>
            </a:xfrm>
            <a:custGeom>
              <a:avLst/>
              <a:gdLst/>
              <a:ahLst/>
              <a:cxnLst/>
              <a:rect l="l" t="t" r="r" b="b"/>
              <a:pathLst>
                <a:path w="2638" h="2501" extrusionOk="0">
                  <a:moveTo>
                    <a:pt x="1319" y="705"/>
                  </a:moveTo>
                  <a:cubicBezTo>
                    <a:pt x="1620" y="705"/>
                    <a:pt x="1862" y="951"/>
                    <a:pt x="1862" y="1248"/>
                  </a:cubicBezTo>
                  <a:cubicBezTo>
                    <a:pt x="1862" y="1549"/>
                    <a:pt x="1620" y="1792"/>
                    <a:pt x="1319" y="1792"/>
                  </a:cubicBezTo>
                  <a:lnTo>
                    <a:pt x="1319" y="1795"/>
                  </a:lnTo>
                  <a:cubicBezTo>
                    <a:pt x="1019" y="1795"/>
                    <a:pt x="776" y="1549"/>
                    <a:pt x="776" y="1252"/>
                  </a:cubicBezTo>
                  <a:lnTo>
                    <a:pt x="776" y="1248"/>
                  </a:lnTo>
                  <a:cubicBezTo>
                    <a:pt x="776" y="948"/>
                    <a:pt x="1019" y="705"/>
                    <a:pt x="1319" y="705"/>
                  </a:cubicBezTo>
                  <a:close/>
                  <a:moveTo>
                    <a:pt x="1319" y="1"/>
                  </a:moveTo>
                  <a:cubicBezTo>
                    <a:pt x="1220" y="1"/>
                    <a:pt x="1120" y="68"/>
                    <a:pt x="1120" y="202"/>
                  </a:cubicBezTo>
                  <a:lnTo>
                    <a:pt x="1120" y="332"/>
                  </a:lnTo>
                  <a:cubicBezTo>
                    <a:pt x="1008" y="354"/>
                    <a:pt x="903" y="397"/>
                    <a:pt x="808" y="459"/>
                  </a:cubicBezTo>
                  <a:lnTo>
                    <a:pt x="718" y="368"/>
                  </a:lnTo>
                  <a:cubicBezTo>
                    <a:pt x="675" y="327"/>
                    <a:pt x="627" y="309"/>
                    <a:pt x="581" y="309"/>
                  </a:cubicBezTo>
                  <a:cubicBezTo>
                    <a:pt x="427" y="309"/>
                    <a:pt x="296" y="506"/>
                    <a:pt x="435" y="651"/>
                  </a:cubicBezTo>
                  <a:lnTo>
                    <a:pt x="526" y="741"/>
                  </a:lnTo>
                  <a:cubicBezTo>
                    <a:pt x="464" y="835"/>
                    <a:pt x="421" y="940"/>
                    <a:pt x="399" y="1053"/>
                  </a:cubicBezTo>
                  <a:lnTo>
                    <a:pt x="269" y="1053"/>
                  </a:lnTo>
                  <a:cubicBezTo>
                    <a:pt x="1" y="1053"/>
                    <a:pt x="1" y="1451"/>
                    <a:pt x="269" y="1451"/>
                  </a:cubicBezTo>
                  <a:lnTo>
                    <a:pt x="399" y="1451"/>
                  </a:lnTo>
                  <a:cubicBezTo>
                    <a:pt x="421" y="1560"/>
                    <a:pt x="464" y="1665"/>
                    <a:pt x="526" y="1763"/>
                  </a:cubicBezTo>
                  <a:lnTo>
                    <a:pt x="435" y="1853"/>
                  </a:lnTo>
                  <a:cubicBezTo>
                    <a:pt x="296" y="1998"/>
                    <a:pt x="427" y="2195"/>
                    <a:pt x="581" y="2195"/>
                  </a:cubicBezTo>
                  <a:cubicBezTo>
                    <a:pt x="627" y="2195"/>
                    <a:pt x="675" y="2177"/>
                    <a:pt x="718" y="2136"/>
                  </a:cubicBezTo>
                  <a:lnTo>
                    <a:pt x="808" y="2045"/>
                  </a:lnTo>
                  <a:cubicBezTo>
                    <a:pt x="903" y="2103"/>
                    <a:pt x="1008" y="2150"/>
                    <a:pt x="1120" y="2172"/>
                  </a:cubicBezTo>
                  <a:lnTo>
                    <a:pt x="1120" y="2302"/>
                  </a:lnTo>
                  <a:cubicBezTo>
                    <a:pt x="1120" y="2434"/>
                    <a:pt x="1220" y="2500"/>
                    <a:pt x="1319" y="2500"/>
                  </a:cubicBezTo>
                  <a:cubicBezTo>
                    <a:pt x="1419" y="2500"/>
                    <a:pt x="1518" y="2434"/>
                    <a:pt x="1518" y="2302"/>
                  </a:cubicBezTo>
                  <a:lnTo>
                    <a:pt x="1518" y="2172"/>
                  </a:lnTo>
                  <a:cubicBezTo>
                    <a:pt x="1631" y="2150"/>
                    <a:pt x="1736" y="2103"/>
                    <a:pt x="1830" y="2045"/>
                  </a:cubicBezTo>
                  <a:lnTo>
                    <a:pt x="1920" y="2136"/>
                  </a:lnTo>
                  <a:cubicBezTo>
                    <a:pt x="1964" y="2177"/>
                    <a:pt x="2012" y="2195"/>
                    <a:pt x="2057" y="2195"/>
                  </a:cubicBezTo>
                  <a:cubicBezTo>
                    <a:pt x="2211" y="2195"/>
                    <a:pt x="2342" y="1998"/>
                    <a:pt x="2203" y="1853"/>
                  </a:cubicBezTo>
                  <a:lnTo>
                    <a:pt x="2112" y="1763"/>
                  </a:lnTo>
                  <a:cubicBezTo>
                    <a:pt x="2174" y="1665"/>
                    <a:pt x="2217" y="1560"/>
                    <a:pt x="2239" y="1451"/>
                  </a:cubicBezTo>
                  <a:lnTo>
                    <a:pt x="2369" y="1451"/>
                  </a:lnTo>
                  <a:cubicBezTo>
                    <a:pt x="2636" y="1451"/>
                    <a:pt x="2637" y="1053"/>
                    <a:pt x="2373" y="1053"/>
                  </a:cubicBezTo>
                  <a:cubicBezTo>
                    <a:pt x="2372" y="1053"/>
                    <a:pt x="2371" y="1053"/>
                    <a:pt x="2369" y="1053"/>
                  </a:cubicBezTo>
                  <a:lnTo>
                    <a:pt x="2239" y="1053"/>
                  </a:lnTo>
                  <a:cubicBezTo>
                    <a:pt x="2217" y="940"/>
                    <a:pt x="2174" y="835"/>
                    <a:pt x="2112" y="741"/>
                  </a:cubicBezTo>
                  <a:lnTo>
                    <a:pt x="2203" y="651"/>
                  </a:lnTo>
                  <a:cubicBezTo>
                    <a:pt x="2352" y="507"/>
                    <a:pt x="2218" y="303"/>
                    <a:pt x="2062" y="303"/>
                  </a:cubicBezTo>
                  <a:cubicBezTo>
                    <a:pt x="2014" y="303"/>
                    <a:pt x="1965" y="322"/>
                    <a:pt x="1920" y="368"/>
                  </a:cubicBezTo>
                  <a:lnTo>
                    <a:pt x="1830" y="459"/>
                  </a:lnTo>
                  <a:cubicBezTo>
                    <a:pt x="1736" y="397"/>
                    <a:pt x="1631" y="354"/>
                    <a:pt x="1518" y="332"/>
                  </a:cubicBezTo>
                  <a:lnTo>
                    <a:pt x="1518" y="202"/>
                  </a:lnTo>
                  <a:cubicBezTo>
                    <a:pt x="1518" y="68"/>
                    <a:pt x="1419" y="1"/>
                    <a:pt x="1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4" name="Google Shape;1484;p59"/>
            <p:cNvSpPr/>
            <p:nvPr/>
          </p:nvSpPr>
          <p:spPr>
            <a:xfrm>
              <a:off x="2397873" y="1636678"/>
              <a:ext cx="344453" cy="317596"/>
            </a:xfrm>
            <a:custGeom>
              <a:avLst/>
              <a:gdLst/>
              <a:ahLst/>
              <a:cxnLst/>
              <a:rect l="l" t="t" r="r" b="b"/>
              <a:pathLst>
                <a:path w="10414" h="9602" extrusionOk="0">
                  <a:moveTo>
                    <a:pt x="3195" y="1"/>
                  </a:moveTo>
                  <a:cubicBezTo>
                    <a:pt x="3173" y="1"/>
                    <a:pt x="3155" y="4"/>
                    <a:pt x="3134" y="11"/>
                  </a:cubicBezTo>
                  <a:cubicBezTo>
                    <a:pt x="3072" y="19"/>
                    <a:pt x="3010" y="30"/>
                    <a:pt x="2949" y="44"/>
                  </a:cubicBezTo>
                  <a:lnTo>
                    <a:pt x="2942" y="44"/>
                  </a:lnTo>
                  <a:cubicBezTo>
                    <a:pt x="2268" y="214"/>
                    <a:pt x="1797" y="841"/>
                    <a:pt x="1797" y="1572"/>
                  </a:cubicBezTo>
                  <a:cubicBezTo>
                    <a:pt x="1797" y="1609"/>
                    <a:pt x="1801" y="1641"/>
                    <a:pt x="1801" y="1677"/>
                  </a:cubicBezTo>
                  <a:cubicBezTo>
                    <a:pt x="1200" y="1891"/>
                    <a:pt x="779" y="2489"/>
                    <a:pt x="779" y="3170"/>
                  </a:cubicBezTo>
                  <a:cubicBezTo>
                    <a:pt x="779" y="3409"/>
                    <a:pt x="834" y="3648"/>
                    <a:pt x="935" y="3865"/>
                  </a:cubicBezTo>
                  <a:cubicBezTo>
                    <a:pt x="345" y="4289"/>
                    <a:pt x="1" y="4970"/>
                    <a:pt x="4" y="5698"/>
                  </a:cubicBezTo>
                  <a:cubicBezTo>
                    <a:pt x="4" y="6154"/>
                    <a:pt x="138" y="6603"/>
                    <a:pt x="399" y="6983"/>
                  </a:cubicBezTo>
                  <a:cubicBezTo>
                    <a:pt x="436" y="7041"/>
                    <a:pt x="501" y="7072"/>
                    <a:pt x="569" y="7072"/>
                  </a:cubicBezTo>
                  <a:cubicBezTo>
                    <a:pt x="599" y="7072"/>
                    <a:pt x="630" y="7066"/>
                    <a:pt x="660" y="7052"/>
                  </a:cubicBezTo>
                  <a:cubicBezTo>
                    <a:pt x="765" y="6994"/>
                    <a:pt x="797" y="6857"/>
                    <a:pt x="732" y="6759"/>
                  </a:cubicBezTo>
                  <a:cubicBezTo>
                    <a:pt x="519" y="6447"/>
                    <a:pt x="403" y="6078"/>
                    <a:pt x="406" y="5698"/>
                  </a:cubicBezTo>
                  <a:cubicBezTo>
                    <a:pt x="406" y="5031"/>
                    <a:pt x="747" y="4423"/>
                    <a:pt x="1301" y="4111"/>
                  </a:cubicBezTo>
                  <a:cubicBezTo>
                    <a:pt x="1308" y="4108"/>
                    <a:pt x="1315" y="4100"/>
                    <a:pt x="1319" y="4097"/>
                  </a:cubicBezTo>
                  <a:cubicBezTo>
                    <a:pt x="1326" y="4093"/>
                    <a:pt x="1689" y="3837"/>
                    <a:pt x="2390" y="3837"/>
                  </a:cubicBezTo>
                  <a:cubicBezTo>
                    <a:pt x="2434" y="3837"/>
                    <a:pt x="2479" y="3838"/>
                    <a:pt x="2525" y="3840"/>
                  </a:cubicBezTo>
                  <a:cubicBezTo>
                    <a:pt x="2529" y="3840"/>
                    <a:pt x="2532" y="3840"/>
                    <a:pt x="2535" y="3840"/>
                  </a:cubicBezTo>
                  <a:cubicBezTo>
                    <a:pt x="2790" y="3840"/>
                    <a:pt x="2804" y="3448"/>
                    <a:pt x="2540" y="3438"/>
                  </a:cubicBezTo>
                  <a:cubicBezTo>
                    <a:pt x="2491" y="3436"/>
                    <a:pt x="2444" y="3435"/>
                    <a:pt x="2398" y="3435"/>
                  </a:cubicBezTo>
                  <a:cubicBezTo>
                    <a:pt x="1868" y="3435"/>
                    <a:pt x="1493" y="3562"/>
                    <a:pt x="1283" y="3666"/>
                  </a:cubicBezTo>
                  <a:cubicBezTo>
                    <a:pt x="1214" y="3510"/>
                    <a:pt x="1181" y="3340"/>
                    <a:pt x="1181" y="3173"/>
                  </a:cubicBezTo>
                  <a:cubicBezTo>
                    <a:pt x="1181" y="2619"/>
                    <a:pt x="1544" y="2141"/>
                    <a:pt x="2051" y="2029"/>
                  </a:cubicBezTo>
                  <a:cubicBezTo>
                    <a:pt x="2101" y="2029"/>
                    <a:pt x="2340" y="2029"/>
                    <a:pt x="2511" y="2185"/>
                  </a:cubicBezTo>
                  <a:cubicBezTo>
                    <a:pt x="2645" y="2311"/>
                    <a:pt x="2713" y="2507"/>
                    <a:pt x="2713" y="2775"/>
                  </a:cubicBezTo>
                  <a:cubicBezTo>
                    <a:pt x="2713" y="2884"/>
                    <a:pt x="2800" y="2974"/>
                    <a:pt x="2909" y="2981"/>
                  </a:cubicBezTo>
                  <a:cubicBezTo>
                    <a:pt x="2911" y="2981"/>
                    <a:pt x="2913" y="2981"/>
                    <a:pt x="2915" y="2981"/>
                  </a:cubicBezTo>
                  <a:cubicBezTo>
                    <a:pt x="3025" y="2981"/>
                    <a:pt x="3115" y="2892"/>
                    <a:pt x="3115" y="2778"/>
                  </a:cubicBezTo>
                  <a:cubicBezTo>
                    <a:pt x="3115" y="2391"/>
                    <a:pt x="3003" y="2094"/>
                    <a:pt x="2782" y="1888"/>
                  </a:cubicBezTo>
                  <a:cubicBezTo>
                    <a:pt x="2619" y="1746"/>
                    <a:pt x="2416" y="1656"/>
                    <a:pt x="2199" y="1634"/>
                  </a:cubicBezTo>
                  <a:lnTo>
                    <a:pt x="2199" y="1572"/>
                  </a:lnTo>
                  <a:cubicBezTo>
                    <a:pt x="2199" y="1029"/>
                    <a:pt x="2543" y="562"/>
                    <a:pt x="3036" y="435"/>
                  </a:cubicBezTo>
                  <a:lnTo>
                    <a:pt x="3043" y="435"/>
                  </a:lnTo>
                  <a:cubicBezTo>
                    <a:pt x="3097" y="421"/>
                    <a:pt x="3155" y="414"/>
                    <a:pt x="3213" y="410"/>
                  </a:cubicBezTo>
                  <a:cubicBezTo>
                    <a:pt x="3220" y="406"/>
                    <a:pt x="3228" y="406"/>
                    <a:pt x="3239" y="406"/>
                  </a:cubicBezTo>
                  <a:lnTo>
                    <a:pt x="3568" y="406"/>
                  </a:lnTo>
                  <a:cubicBezTo>
                    <a:pt x="4220" y="406"/>
                    <a:pt x="4745" y="931"/>
                    <a:pt x="4745" y="1583"/>
                  </a:cubicBezTo>
                  <a:lnTo>
                    <a:pt x="4745" y="5730"/>
                  </a:lnTo>
                  <a:cubicBezTo>
                    <a:pt x="4148" y="5759"/>
                    <a:pt x="3579" y="6009"/>
                    <a:pt x="3155" y="6436"/>
                  </a:cubicBezTo>
                  <a:cubicBezTo>
                    <a:pt x="3011" y="6581"/>
                    <a:pt x="3144" y="6781"/>
                    <a:pt x="3298" y="6781"/>
                  </a:cubicBezTo>
                  <a:cubicBezTo>
                    <a:pt x="3345" y="6781"/>
                    <a:pt x="3394" y="6763"/>
                    <a:pt x="3438" y="6719"/>
                  </a:cubicBezTo>
                  <a:lnTo>
                    <a:pt x="3441" y="6715"/>
                  </a:lnTo>
                  <a:cubicBezTo>
                    <a:pt x="3822" y="6339"/>
                    <a:pt x="4332" y="6129"/>
                    <a:pt x="4865" y="6129"/>
                  </a:cubicBezTo>
                  <a:lnTo>
                    <a:pt x="4872" y="6129"/>
                  </a:lnTo>
                  <a:cubicBezTo>
                    <a:pt x="5614" y="6849"/>
                    <a:pt x="5614" y="8044"/>
                    <a:pt x="4872" y="8765"/>
                  </a:cubicBezTo>
                  <a:cubicBezTo>
                    <a:pt x="4575" y="9044"/>
                    <a:pt x="4184" y="9200"/>
                    <a:pt x="3778" y="9200"/>
                  </a:cubicBezTo>
                  <a:cubicBezTo>
                    <a:pt x="2963" y="9200"/>
                    <a:pt x="2275" y="8566"/>
                    <a:pt x="2148" y="7719"/>
                  </a:cubicBezTo>
                  <a:cubicBezTo>
                    <a:pt x="2217" y="7584"/>
                    <a:pt x="2438" y="7204"/>
                    <a:pt x="2786" y="7070"/>
                  </a:cubicBezTo>
                  <a:cubicBezTo>
                    <a:pt x="2887" y="7034"/>
                    <a:pt x="2942" y="6929"/>
                    <a:pt x="2916" y="6828"/>
                  </a:cubicBezTo>
                  <a:cubicBezTo>
                    <a:pt x="2893" y="6739"/>
                    <a:pt x="2812" y="6680"/>
                    <a:pt x="2726" y="6680"/>
                  </a:cubicBezTo>
                  <a:cubicBezTo>
                    <a:pt x="2702" y="6680"/>
                    <a:pt x="2679" y="6684"/>
                    <a:pt x="2655" y="6694"/>
                  </a:cubicBezTo>
                  <a:cubicBezTo>
                    <a:pt x="2221" y="6853"/>
                    <a:pt x="1946" y="7255"/>
                    <a:pt x="1826" y="7469"/>
                  </a:cubicBezTo>
                  <a:cubicBezTo>
                    <a:pt x="1623" y="7436"/>
                    <a:pt x="1428" y="7364"/>
                    <a:pt x="1250" y="7255"/>
                  </a:cubicBezTo>
                  <a:cubicBezTo>
                    <a:pt x="1214" y="7231"/>
                    <a:pt x="1174" y="7220"/>
                    <a:pt x="1135" y="7220"/>
                  </a:cubicBezTo>
                  <a:cubicBezTo>
                    <a:pt x="1071" y="7220"/>
                    <a:pt x="1009" y="7250"/>
                    <a:pt x="971" y="7306"/>
                  </a:cubicBezTo>
                  <a:cubicBezTo>
                    <a:pt x="906" y="7400"/>
                    <a:pt x="931" y="7527"/>
                    <a:pt x="1029" y="7588"/>
                  </a:cubicBezTo>
                  <a:cubicBezTo>
                    <a:pt x="1254" y="7729"/>
                    <a:pt x="1504" y="7824"/>
                    <a:pt x="1768" y="7867"/>
                  </a:cubicBezTo>
                  <a:cubicBezTo>
                    <a:pt x="1956" y="8867"/>
                    <a:pt x="2797" y="9602"/>
                    <a:pt x="3778" y="9602"/>
                  </a:cubicBezTo>
                  <a:cubicBezTo>
                    <a:pt x="4285" y="9602"/>
                    <a:pt x="4774" y="9403"/>
                    <a:pt x="5144" y="9051"/>
                  </a:cubicBezTo>
                  <a:cubicBezTo>
                    <a:pt x="5165" y="9033"/>
                    <a:pt x="5183" y="9011"/>
                    <a:pt x="5205" y="8990"/>
                  </a:cubicBezTo>
                  <a:cubicBezTo>
                    <a:pt x="5227" y="9011"/>
                    <a:pt x="5245" y="9033"/>
                    <a:pt x="5267" y="9051"/>
                  </a:cubicBezTo>
                  <a:cubicBezTo>
                    <a:pt x="5310" y="9091"/>
                    <a:pt x="5354" y="9127"/>
                    <a:pt x="5397" y="9164"/>
                  </a:cubicBezTo>
                  <a:cubicBezTo>
                    <a:pt x="5745" y="9446"/>
                    <a:pt x="6183" y="9602"/>
                    <a:pt x="6632" y="9602"/>
                  </a:cubicBezTo>
                  <a:cubicBezTo>
                    <a:pt x="7617" y="9602"/>
                    <a:pt x="8454" y="8867"/>
                    <a:pt x="8646" y="7867"/>
                  </a:cubicBezTo>
                  <a:cubicBezTo>
                    <a:pt x="8921" y="7820"/>
                    <a:pt x="9185" y="7719"/>
                    <a:pt x="9417" y="7566"/>
                  </a:cubicBezTo>
                  <a:cubicBezTo>
                    <a:pt x="9504" y="7508"/>
                    <a:pt x="9537" y="7400"/>
                    <a:pt x="9493" y="7306"/>
                  </a:cubicBezTo>
                  <a:cubicBezTo>
                    <a:pt x="9457" y="7234"/>
                    <a:pt x="9386" y="7193"/>
                    <a:pt x="9313" y="7193"/>
                  </a:cubicBezTo>
                  <a:cubicBezTo>
                    <a:pt x="9276" y="7193"/>
                    <a:pt x="9238" y="7204"/>
                    <a:pt x="9204" y="7226"/>
                  </a:cubicBezTo>
                  <a:cubicBezTo>
                    <a:pt x="9015" y="7353"/>
                    <a:pt x="8805" y="7436"/>
                    <a:pt x="8584" y="7472"/>
                  </a:cubicBezTo>
                  <a:cubicBezTo>
                    <a:pt x="8465" y="7259"/>
                    <a:pt x="8189" y="6853"/>
                    <a:pt x="7755" y="6694"/>
                  </a:cubicBezTo>
                  <a:cubicBezTo>
                    <a:pt x="7732" y="6685"/>
                    <a:pt x="7709" y="6681"/>
                    <a:pt x="7687" y="6681"/>
                  </a:cubicBezTo>
                  <a:cubicBezTo>
                    <a:pt x="7599" y="6681"/>
                    <a:pt x="7516" y="6739"/>
                    <a:pt x="7490" y="6831"/>
                  </a:cubicBezTo>
                  <a:cubicBezTo>
                    <a:pt x="7469" y="6933"/>
                    <a:pt x="7523" y="7038"/>
                    <a:pt x="7624" y="7074"/>
                  </a:cubicBezTo>
                  <a:cubicBezTo>
                    <a:pt x="7972" y="7208"/>
                    <a:pt x="8193" y="7588"/>
                    <a:pt x="8262" y="7722"/>
                  </a:cubicBezTo>
                  <a:cubicBezTo>
                    <a:pt x="8135" y="8570"/>
                    <a:pt x="7447" y="9203"/>
                    <a:pt x="6632" y="9203"/>
                  </a:cubicBezTo>
                  <a:cubicBezTo>
                    <a:pt x="6274" y="9203"/>
                    <a:pt x="5926" y="9077"/>
                    <a:pt x="5643" y="8852"/>
                  </a:cubicBezTo>
                  <a:cubicBezTo>
                    <a:pt x="5611" y="8823"/>
                    <a:pt x="5575" y="8794"/>
                    <a:pt x="5542" y="8762"/>
                  </a:cubicBezTo>
                  <a:cubicBezTo>
                    <a:pt x="5509" y="8729"/>
                    <a:pt x="5484" y="8704"/>
                    <a:pt x="5459" y="8675"/>
                  </a:cubicBezTo>
                  <a:cubicBezTo>
                    <a:pt x="5698" y="8309"/>
                    <a:pt x="5828" y="7881"/>
                    <a:pt x="5824" y="7443"/>
                  </a:cubicBezTo>
                  <a:cubicBezTo>
                    <a:pt x="5824" y="7324"/>
                    <a:pt x="5817" y="7201"/>
                    <a:pt x="5799" y="7085"/>
                  </a:cubicBezTo>
                  <a:lnTo>
                    <a:pt x="5799" y="7085"/>
                  </a:lnTo>
                  <a:cubicBezTo>
                    <a:pt x="6820" y="7309"/>
                    <a:pt x="7183" y="7776"/>
                    <a:pt x="7302" y="8005"/>
                  </a:cubicBezTo>
                  <a:cubicBezTo>
                    <a:pt x="7336" y="8072"/>
                    <a:pt x="7404" y="8114"/>
                    <a:pt x="7476" y="8114"/>
                  </a:cubicBezTo>
                  <a:cubicBezTo>
                    <a:pt x="7489" y="8114"/>
                    <a:pt x="7503" y="8112"/>
                    <a:pt x="7516" y="8110"/>
                  </a:cubicBezTo>
                  <a:cubicBezTo>
                    <a:pt x="7650" y="8088"/>
                    <a:pt x="7722" y="7943"/>
                    <a:pt x="7661" y="7824"/>
                  </a:cubicBezTo>
                  <a:cubicBezTo>
                    <a:pt x="7494" y="7498"/>
                    <a:pt x="7045" y="6943"/>
                    <a:pt x="5857" y="6686"/>
                  </a:cubicBezTo>
                  <a:cubicBezTo>
                    <a:pt x="5843" y="6684"/>
                    <a:pt x="5830" y="6682"/>
                    <a:pt x="5816" y="6682"/>
                  </a:cubicBezTo>
                  <a:cubicBezTo>
                    <a:pt x="5777" y="6682"/>
                    <a:pt x="5740" y="6694"/>
                    <a:pt x="5705" y="6715"/>
                  </a:cubicBezTo>
                  <a:cubicBezTo>
                    <a:pt x="5647" y="6534"/>
                    <a:pt x="5564" y="6368"/>
                    <a:pt x="5459" y="6208"/>
                  </a:cubicBezTo>
                  <a:cubicBezTo>
                    <a:pt x="5484" y="6179"/>
                    <a:pt x="5513" y="6150"/>
                    <a:pt x="5542" y="6125"/>
                  </a:cubicBezTo>
                  <a:lnTo>
                    <a:pt x="5546" y="6125"/>
                  </a:lnTo>
                  <a:cubicBezTo>
                    <a:pt x="6082" y="6125"/>
                    <a:pt x="6592" y="6335"/>
                    <a:pt x="6973" y="6715"/>
                  </a:cubicBezTo>
                  <a:lnTo>
                    <a:pt x="6976" y="6715"/>
                  </a:lnTo>
                  <a:cubicBezTo>
                    <a:pt x="7020" y="6760"/>
                    <a:pt x="7069" y="6779"/>
                    <a:pt x="7116" y="6779"/>
                  </a:cubicBezTo>
                  <a:cubicBezTo>
                    <a:pt x="7271" y="6779"/>
                    <a:pt x="7403" y="6577"/>
                    <a:pt x="7259" y="6433"/>
                  </a:cubicBezTo>
                  <a:lnTo>
                    <a:pt x="7255" y="6433"/>
                  </a:lnTo>
                  <a:cubicBezTo>
                    <a:pt x="6831" y="6005"/>
                    <a:pt x="6266" y="5756"/>
                    <a:pt x="5665" y="5727"/>
                  </a:cubicBezTo>
                  <a:lnTo>
                    <a:pt x="5665" y="1576"/>
                  </a:lnTo>
                  <a:cubicBezTo>
                    <a:pt x="5665" y="928"/>
                    <a:pt x="6194" y="399"/>
                    <a:pt x="6842" y="399"/>
                  </a:cubicBezTo>
                  <a:lnTo>
                    <a:pt x="7175" y="399"/>
                  </a:lnTo>
                  <a:cubicBezTo>
                    <a:pt x="7183" y="403"/>
                    <a:pt x="7190" y="403"/>
                    <a:pt x="7201" y="403"/>
                  </a:cubicBezTo>
                  <a:cubicBezTo>
                    <a:pt x="7255" y="410"/>
                    <a:pt x="7313" y="417"/>
                    <a:pt x="7367" y="432"/>
                  </a:cubicBezTo>
                  <a:lnTo>
                    <a:pt x="7375" y="432"/>
                  </a:lnTo>
                  <a:cubicBezTo>
                    <a:pt x="7867" y="558"/>
                    <a:pt x="8211" y="1026"/>
                    <a:pt x="8211" y="1569"/>
                  </a:cubicBezTo>
                  <a:lnTo>
                    <a:pt x="8211" y="1630"/>
                  </a:lnTo>
                  <a:cubicBezTo>
                    <a:pt x="7997" y="1652"/>
                    <a:pt x="7795" y="1743"/>
                    <a:pt x="7632" y="1884"/>
                  </a:cubicBezTo>
                  <a:cubicBezTo>
                    <a:pt x="7411" y="2087"/>
                    <a:pt x="7298" y="2384"/>
                    <a:pt x="7295" y="2768"/>
                  </a:cubicBezTo>
                  <a:cubicBezTo>
                    <a:pt x="7295" y="2869"/>
                    <a:pt x="7367" y="2960"/>
                    <a:pt x="7469" y="2974"/>
                  </a:cubicBezTo>
                  <a:cubicBezTo>
                    <a:pt x="7477" y="2975"/>
                    <a:pt x="7486" y="2976"/>
                    <a:pt x="7494" y="2976"/>
                  </a:cubicBezTo>
                  <a:cubicBezTo>
                    <a:pt x="7603" y="2976"/>
                    <a:pt x="7697" y="2889"/>
                    <a:pt x="7697" y="2775"/>
                  </a:cubicBezTo>
                  <a:cubicBezTo>
                    <a:pt x="7697" y="2507"/>
                    <a:pt x="7766" y="2308"/>
                    <a:pt x="7900" y="2181"/>
                  </a:cubicBezTo>
                  <a:cubicBezTo>
                    <a:pt x="8070" y="2025"/>
                    <a:pt x="8305" y="2022"/>
                    <a:pt x="8363" y="2022"/>
                  </a:cubicBezTo>
                  <a:cubicBezTo>
                    <a:pt x="8867" y="2134"/>
                    <a:pt x="9232" y="2616"/>
                    <a:pt x="9232" y="3166"/>
                  </a:cubicBezTo>
                  <a:cubicBezTo>
                    <a:pt x="9232" y="3336"/>
                    <a:pt x="9196" y="3503"/>
                    <a:pt x="9131" y="3659"/>
                  </a:cubicBezTo>
                  <a:cubicBezTo>
                    <a:pt x="8921" y="3559"/>
                    <a:pt x="8549" y="3431"/>
                    <a:pt x="8019" y="3431"/>
                  </a:cubicBezTo>
                  <a:cubicBezTo>
                    <a:pt x="7973" y="3431"/>
                    <a:pt x="7926" y="3432"/>
                    <a:pt x="7878" y="3434"/>
                  </a:cubicBezTo>
                  <a:cubicBezTo>
                    <a:pt x="7777" y="3434"/>
                    <a:pt x="7690" y="3514"/>
                    <a:pt x="7679" y="3615"/>
                  </a:cubicBezTo>
                  <a:cubicBezTo>
                    <a:pt x="7672" y="3731"/>
                    <a:pt x="7760" y="3833"/>
                    <a:pt x="7877" y="3833"/>
                  </a:cubicBezTo>
                  <a:cubicBezTo>
                    <a:pt x="7881" y="3833"/>
                    <a:pt x="7885" y="3833"/>
                    <a:pt x="7889" y="3832"/>
                  </a:cubicBezTo>
                  <a:cubicBezTo>
                    <a:pt x="7931" y="3831"/>
                    <a:pt x="7973" y="3830"/>
                    <a:pt x="8013" y="3830"/>
                  </a:cubicBezTo>
                  <a:cubicBezTo>
                    <a:pt x="8711" y="3830"/>
                    <a:pt x="9078" y="4083"/>
                    <a:pt x="9091" y="4093"/>
                  </a:cubicBezTo>
                  <a:cubicBezTo>
                    <a:pt x="9098" y="4097"/>
                    <a:pt x="9106" y="4100"/>
                    <a:pt x="9109" y="4104"/>
                  </a:cubicBezTo>
                  <a:cubicBezTo>
                    <a:pt x="9663" y="4419"/>
                    <a:pt x="10008" y="5028"/>
                    <a:pt x="10008" y="5694"/>
                  </a:cubicBezTo>
                  <a:cubicBezTo>
                    <a:pt x="10008" y="6056"/>
                    <a:pt x="9906" y="6411"/>
                    <a:pt x="9707" y="6715"/>
                  </a:cubicBezTo>
                  <a:cubicBezTo>
                    <a:pt x="9649" y="6802"/>
                    <a:pt x="9663" y="6918"/>
                    <a:pt x="9747" y="6987"/>
                  </a:cubicBezTo>
                  <a:cubicBezTo>
                    <a:pt x="9783" y="7018"/>
                    <a:pt x="9828" y="7032"/>
                    <a:pt x="9872" y="7032"/>
                  </a:cubicBezTo>
                  <a:cubicBezTo>
                    <a:pt x="9937" y="7032"/>
                    <a:pt x="10001" y="7000"/>
                    <a:pt x="10040" y="6940"/>
                  </a:cubicBezTo>
                  <a:cubicBezTo>
                    <a:pt x="10283" y="6570"/>
                    <a:pt x="10410" y="6136"/>
                    <a:pt x="10410" y="5694"/>
                  </a:cubicBezTo>
                  <a:cubicBezTo>
                    <a:pt x="10413" y="4970"/>
                    <a:pt x="10062" y="4289"/>
                    <a:pt x="9475" y="3869"/>
                  </a:cubicBezTo>
                  <a:cubicBezTo>
                    <a:pt x="9577" y="3648"/>
                    <a:pt x="9631" y="3409"/>
                    <a:pt x="9631" y="3170"/>
                  </a:cubicBezTo>
                  <a:cubicBezTo>
                    <a:pt x="9631" y="2489"/>
                    <a:pt x="9211" y="1891"/>
                    <a:pt x="8610" y="1677"/>
                  </a:cubicBezTo>
                  <a:cubicBezTo>
                    <a:pt x="8610" y="1641"/>
                    <a:pt x="8610" y="1609"/>
                    <a:pt x="8613" y="1572"/>
                  </a:cubicBezTo>
                  <a:cubicBezTo>
                    <a:pt x="8613" y="841"/>
                    <a:pt x="8142" y="214"/>
                    <a:pt x="7465" y="44"/>
                  </a:cubicBezTo>
                  <a:lnTo>
                    <a:pt x="7461" y="44"/>
                  </a:lnTo>
                  <a:cubicBezTo>
                    <a:pt x="7400" y="30"/>
                    <a:pt x="7338" y="19"/>
                    <a:pt x="7273" y="11"/>
                  </a:cubicBezTo>
                  <a:cubicBezTo>
                    <a:pt x="7255" y="4"/>
                    <a:pt x="7233" y="1"/>
                    <a:pt x="7215" y="1"/>
                  </a:cubicBezTo>
                  <a:lnTo>
                    <a:pt x="6842" y="1"/>
                  </a:lnTo>
                  <a:cubicBezTo>
                    <a:pt x="5969" y="1"/>
                    <a:pt x="5263" y="707"/>
                    <a:pt x="5263" y="1580"/>
                  </a:cubicBezTo>
                  <a:lnTo>
                    <a:pt x="5263" y="5835"/>
                  </a:lnTo>
                  <a:cubicBezTo>
                    <a:pt x="5245" y="5853"/>
                    <a:pt x="5223" y="5875"/>
                    <a:pt x="5205" y="5893"/>
                  </a:cubicBezTo>
                  <a:cubicBezTo>
                    <a:pt x="5183" y="5875"/>
                    <a:pt x="5165" y="5853"/>
                    <a:pt x="5144" y="5835"/>
                  </a:cubicBezTo>
                  <a:lnTo>
                    <a:pt x="5144" y="1580"/>
                  </a:lnTo>
                  <a:cubicBezTo>
                    <a:pt x="5144" y="707"/>
                    <a:pt x="4437" y="1"/>
                    <a:pt x="3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5" name="Google Shape;1485;p59"/>
            <p:cNvSpPr/>
            <p:nvPr/>
          </p:nvSpPr>
          <p:spPr>
            <a:xfrm>
              <a:off x="2603209" y="1660327"/>
              <a:ext cx="60033" cy="28975"/>
            </a:xfrm>
            <a:custGeom>
              <a:avLst/>
              <a:gdLst/>
              <a:ahLst/>
              <a:cxnLst/>
              <a:rect l="l" t="t" r="r" b="b"/>
              <a:pathLst>
                <a:path w="1815" h="876" extrusionOk="0">
                  <a:moveTo>
                    <a:pt x="594" y="0"/>
                  </a:moveTo>
                  <a:cubicBezTo>
                    <a:pt x="540" y="0"/>
                    <a:pt x="486" y="4"/>
                    <a:pt x="431" y="10"/>
                  </a:cubicBezTo>
                  <a:lnTo>
                    <a:pt x="254" y="35"/>
                  </a:lnTo>
                  <a:cubicBezTo>
                    <a:pt x="1" y="67"/>
                    <a:pt x="36" y="432"/>
                    <a:pt x="271" y="432"/>
                  </a:cubicBezTo>
                  <a:cubicBezTo>
                    <a:pt x="282" y="432"/>
                    <a:pt x="293" y="432"/>
                    <a:pt x="305" y="430"/>
                  </a:cubicBezTo>
                  <a:lnTo>
                    <a:pt x="482" y="408"/>
                  </a:lnTo>
                  <a:cubicBezTo>
                    <a:pt x="522" y="403"/>
                    <a:pt x="561" y="401"/>
                    <a:pt x="601" y="401"/>
                  </a:cubicBezTo>
                  <a:cubicBezTo>
                    <a:pt x="904" y="401"/>
                    <a:pt x="1194" y="546"/>
                    <a:pt x="1377" y="792"/>
                  </a:cubicBezTo>
                  <a:cubicBezTo>
                    <a:pt x="1421" y="851"/>
                    <a:pt x="1477" y="876"/>
                    <a:pt x="1532" y="876"/>
                  </a:cubicBezTo>
                  <a:cubicBezTo>
                    <a:pt x="1677" y="876"/>
                    <a:pt x="1814" y="708"/>
                    <a:pt x="1699" y="553"/>
                  </a:cubicBezTo>
                  <a:cubicBezTo>
                    <a:pt x="1438" y="202"/>
                    <a:pt x="1026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6" name="Google Shape;1486;p59"/>
            <p:cNvSpPr/>
            <p:nvPr/>
          </p:nvSpPr>
          <p:spPr>
            <a:xfrm>
              <a:off x="2685568" y="1781881"/>
              <a:ext cx="38666" cy="48059"/>
            </a:xfrm>
            <a:custGeom>
              <a:avLst/>
              <a:gdLst/>
              <a:ahLst/>
              <a:cxnLst/>
              <a:rect l="l" t="t" r="r" b="b"/>
              <a:pathLst>
                <a:path w="1169" h="1453" extrusionOk="0">
                  <a:moveTo>
                    <a:pt x="286" y="0"/>
                  </a:moveTo>
                  <a:cubicBezTo>
                    <a:pt x="80" y="0"/>
                    <a:pt x="1" y="319"/>
                    <a:pt x="234" y="391"/>
                  </a:cubicBezTo>
                  <a:cubicBezTo>
                    <a:pt x="716" y="543"/>
                    <a:pt x="763" y="1253"/>
                    <a:pt x="763" y="1261"/>
                  </a:cubicBezTo>
                  <a:cubicBezTo>
                    <a:pt x="766" y="1369"/>
                    <a:pt x="857" y="1452"/>
                    <a:pt x="962" y="1452"/>
                  </a:cubicBezTo>
                  <a:lnTo>
                    <a:pt x="973" y="1452"/>
                  </a:lnTo>
                  <a:cubicBezTo>
                    <a:pt x="1085" y="1445"/>
                    <a:pt x="1168" y="1351"/>
                    <a:pt x="1161" y="1239"/>
                  </a:cubicBezTo>
                  <a:cubicBezTo>
                    <a:pt x="1161" y="1199"/>
                    <a:pt x="1099" y="243"/>
                    <a:pt x="353" y="11"/>
                  </a:cubicBezTo>
                  <a:cubicBezTo>
                    <a:pt x="330" y="4"/>
                    <a:pt x="307" y="0"/>
                    <a:pt x="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7" name="Google Shape;1487;p59"/>
            <p:cNvSpPr/>
            <p:nvPr/>
          </p:nvSpPr>
          <p:spPr>
            <a:xfrm>
              <a:off x="2605855" y="1753072"/>
              <a:ext cx="33804" cy="63208"/>
            </a:xfrm>
            <a:custGeom>
              <a:avLst/>
              <a:gdLst/>
              <a:ahLst/>
              <a:cxnLst/>
              <a:rect l="l" t="t" r="r" b="b"/>
              <a:pathLst>
                <a:path w="1022" h="1911" extrusionOk="0">
                  <a:moveTo>
                    <a:pt x="813" y="0"/>
                  </a:moveTo>
                  <a:cubicBezTo>
                    <a:pt x="777" y="0"/>
                    <a:pt x="740" y="10"/>
                    <a:pt x="706" y="31"/>
                  </a:cubicBezTo>
                  <a:cubicBezTo>
                    <a:pt x="424" y="208"/>
                    <a:pt x="0" y="650"/>
                    <a:pt x="0" y="1711"/>
                  </a:cubicBezTo>
                  <a:cubicBezTo>
                    <a:pt x="0" y="1821"/>
                    <a:pt x="91" y="1911"/>
                    <a:pt x="200" y="1911"/>
                  </a:cubicBezTo>
                  <a:cubicBezTo>
                    <a:pt x="202" y="1911"/>
                    <a:pt x="204" y="1911"/>
                    <a:pt x="206" y="1911"/>
                  </a:cubicBezTo>
                  <a:cubicBezTo>
                    <a:pt x="315" y="1903"/>
                    <a:pt x="402" y="1813"/>
                    <a:pt x="398" y="1704"/>
                  </a:cubicBezTo>
                  <a:cubicBezTo>
                    <a:pt x="398" y="831"/>
                    <a:pt x="735" y="491"/>
                    <a:pt x="920" y="371"/>
                  </a:cubicBezTo>
                  <a:cubicBezTo>
                    <a:pt x="989" y="324"/>
                    <a:pt x="1021" y="241"/>
                    <a:pt x="1003" y="161"/>
                  </a:cubicBezTo>
                  <a:lnTo>
                    <a:pt x="1003" y="150"/>
                  </a:lnTo>
                  <a:cubicBezTo>
                    <a:pt x="983" y="58"/>
                    <a:pt x="900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8" name="Google Shape;1488;p59"/>
            <p:cNvSpPr/>
            <p:nvPr/>
          </p:nvSpPr>
          <p:spPr>
            <a:xfrm>
              <a:off x="2476825" y="1660327"/>
              <a:ext cx="60066" cy="28975"/>
            </a:xfrm>
            <a:custGeom>
              <a:avLst/>
              <a:gdLst/>
              <a:ahLst/>
              <a:cxnLst/>
              <a:rect l="l" t="t" r="r" b="b"/>
              <a:pathLst>
                <a:path w="1816" h="876" extrusionOk="0">
                  <a:moveTo>
                    <a:pt x="1221" y="0"/>
                  </a:moveTo>
                  <a:cubicBezTo>
                    <a:pt x="789" y="0"/>
                    <a:pt x="377" y="202"/>
                    <a:pt x="116" y="553"/>
                  </a:cubicBezTo>
                  <a:cubicBezTo>
                    <a:pt x="1" y="708"/>
                    <a:pt x="138" y="876"/>
                    <a:pt x="283" y="876"/>
                  </a:cubicBezTo>
                  <a:cubicBezTo>
                    <a:pt x="338" y="876"/>
                    <a:pt x="395" y="851"/>
                    <a:pt x="439" y="792"/>
                  </a:cubicBezTo>
                  <a:cubicBezTo>
                    <a:pt x="621" y="546"/>
                    <a:pt x="912" y="401"/>
                    <a:pt x="1214" y="401"/>
                  </a:cubicBezTo>
                  <a:cubicBezTo>
                    <a:pt x="1254" y="401"/>
                    <a:pt x="1294" y="403"/>
                    <a:pt x="1333" y="408"/>
                  </a:cubicBezTo>
                  <a:lnTo>
                    <a:pt x="1511" y="430"/>
                  </a:lnTo>
                  <a:cubicBezTo>
                    <a:pt x="1521" y="431"/>
                    <a:pt x="1531" y="432"/>
                    <a:pt x="1541" y="432"/>
                  </a:cubicBezTo>
                  <a:cubicBezTo>
                    <a:pt x="1779" y="432"/>
                    <a:pt x="1815" y="67"/>
                    <a:pt x="1561" y="35"/>
                  </a:cubicBezTo>
                  <a:lnTo>
                    <a:pt x="1384" y="10"/>
                  </a:lnTo>
                  <a:cubicBezTo>
                    <a:pt x="1329" y="4"/>
                    <a:pt x="1275" y="0"/>
                    <a:pt x="1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9" name="Google Shape;1489;p59"/>
            <p:cNvSpPr/>
            <p:nvPr/>
          </p:nvSpPr>
          <p:spPr>
            <a:xfrm>
              <a:off x="2485094" y="1857625"/>
              <a:ext cx="74189" cy="53748"/>
            </a:xfrm>
            <a:custGeom>
              <a:avLst/>
              <a:gdLst/>
              <a:ahLst/>
              <a:cxnLst/>
              <a:rect l="l" t="t" r="r" b="b"/>
              <a:pathLst>
                <a:path w="2243" h="1625" extrusionOk="0">
                  <a:moveTo>
                    <a:pt x="1967" y="0"/>
                  </a:moveTo>
                  <a:cubicBezTo>
                    <a:pt x="1951" y="0"/>
                    <a:pt x="1934" y="2"/>
                    <a:pt x="1916" y="6"/>
                  </a:cubicBezTo>
                  <a:cubicBezTo>
                    <a:pt x="221" y="376"/>
                    <a:pt x="29" y="1346"/>
                    <a:pt x="22" y="1390"/>
                  </a:cubicBezTo>
                  <a:cubicBezTo>
                    <a:pt x="0" y="1498"/>
                    <a:pt x="73" y="1600"/>
                    <a:pt x="181" y="1622"/>
                  </a:cubicBezTo>
                  <a:cubicBezTo>
                    <a:pt x="193" y="1623"/>
                    <a:pt x="204" y="1624"/>
                    <a:pt x="215" y="1624"/>
                  </a:cubicBezTo>
                  <a:cubicBezTo>
                    <a:pt x="311" y="1624"/>
                    <a:pt x="397" y="1556"/>
                    <a:pt x="413" y="1459"/>
                  </a:cubicBezTo>
                  <a:cubicBezTo>
                    <a:pt x="413" y="1451"/>
                    <a:pt x="587" y="705"/>
                    <a:pt x="2000" y="397"/>
                  </a:cubicBezTo>
                  <a:cubicBezTo>
                    <a:pt x="2242" y="343"/>
                    <a:pt x="2184" y="0"/>
                    <a:pt x="1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0" name="Google Shape;1490;p59"/>
            <p:cNvSpPr/>
            <p:nvPr/>
          </p:nvSpPr>
          <p:spPr>
            <a:xfrm>
              <a:off x="2415833" y="1782014"/>
              <a:ext cx="38037" cy="47927"/>
            </a:xfrm>
            <a:custGeom>
              <a:avLst/>
              <a:gdLst/>
              <a:ahLst/>
              <a:cxnLst/>
              <a:rect l="l" t="t" r="r" b="b"/>
              <a:pathLst>
                <a:path w="1150" h="1449" extrusionOk="0">
                  <a:moveTo>
                    <a:pt x="869" y="1"/>
                  </a:moveTo>
                  <a:cubicBezTo>
                    <a:pt x="852" y="1"/>
                    <a:pt x="834" y="3"/>
                    <a:pt x="816" y="7"/>
                  </a:cubicBezTo>
                  <a:cubicBezTo>
                    <a:pt x="70" y="242"/>
                    <a:pt x="8" y="1199"/>
                    <a:pt x="8" y="1238"/>
                  </a:cubicBezTo>
                  <a:cubicBezTo>
                    <a:pt x="1" y="1347"/>
                    <a:pt x="84" y="1441"/>
                    <a:pt x="197" y="1448"/>
                  </a:cubicBezTo>
                  <a:lnTo>
                    <a:pt x="207" y="1448"/>
                  </a:lnTo>
                  <a:cubicBezTo>
                    <a:pt x="312" y="1448"/>
                    <a:pt x="399" y="1365"/>
                    <a:pt x="407" y="1257"/>
                  </a:cubicBezTo>
                  <a:cubicBezTo>
                    <a:pt x="410" y="1249"/>
                    <a:pt x="450" y="539"/>
                    <a:pt x="935" y="387"/>
                  </a:cubicBezTo>
                  <a:cubicBezTo>
                    <a:pt x="1150" y="304"/>
                    <a:pt x="1073" y="1"/>
                    <a:pt x="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1" name="Google Shape;1491;p59"/>
            <p:cNvSpPr/>
            <p:nvPr/>
          </p:nvSpPr>
          <p:spPr>
            <a:xfrm>
              <a:off x="2500309" y="1753006"/>
              <a:ext cx="34035" cy="63274"/>
            </a:xfrm>
            <a:custGeom>
              <a:avLst/>
              <a:gdLst/>
              <a:ahLst/>
              <a:cxnLst/>
              <a:rect l="l" t="t" r="r" b="b"/>
              <a:pathLst>
                <a:path w="1029" h="1913" extrusionOk="0">
                  <a:moveTo>
                    <a:pt x="213" y="1"/>
                  </a:moveTo>
                  <a:cubicBezTo>
                    <a:pt x="125" y="1"/>
                    <a:pt x="43" y="59"/>
                    <a:pt x="22" y="152"/>
                  </a:cubicBezTo>
                  <a:lnTo>
                    <a:pt x="22" y="156"/>
                  </a:lnTo>
                  <a:cubicBezTo>
                    <a:pt x="0" y="239"/>
                    <a:pt x="37" y="323"/>
                    <a:pt x="105" y="370"/>
                  </a:cubicBezTo>
                  <a:cubicBezTo>
                    <a:pt x="294" y="486"/>
                    <a:pt x="623" y="819"/>
                    <a:pt x="627" y="1706"/>
                  </a:cubicBezTo>
                  <a:cubicBezTo>
                    <a:pt x="623" y="1815"/>
                    <a:pt x="710" y="1905"/>
                    <a:pt x="819" y="1913"/>
                  </a:cubicBezTo>
                  <a:cubicBezTo>
                    <a:pt x="821" y="1913"/>
                    <a:pt x="823" y="1913"/>
                    <a:pt x="826" y="1913"/>
                  </a:cubicBezTo>
                  <a:cubicBezTo>
                    <a:pt x="938" y="1913"/>
                    <a:pt x="1029" y="1823"/>
                    <a:pt x="1029" y="1713"/>
                  </a:cubicBezTo>
                  <a:cubicBezTo>
                    <a:pt x="1029" y="645"/>
                    <a:pt x="598" y="203"/>
                    <a:pt x="315" y="29"/>
                  </a:cubicBezTo>
                  <a:cubicBezTo>
                    <a:pt x="283" y="10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92" name="Google Shape;1492;p59"/>
          <p:cNvGrpSpPr/>
          <p:nvPr/>
        </p:nvGrpSpPr>
        <p:grpSpPr>
          <a:xfrm>
            <a:off x="6363238" y="1988869"/>
            <a:ext cx="421322" cy="452083"/>
            <a:chOff x="6363238" y="1502152"/>
            <a:chExt cx="421322" cy="452083"/>
          </a:xfrm>
        </p:grpSpPr>
        <p:sp>
          <p:nvSpPr>
            <p:cNvPr id="1493" name="Google Shape;1493;p59"/>
            <p:cNvSpPr/>
            <p:nvPr/>
          </p:nvSpPr>
          <p:spPr>
            <a:xfrm>
              <a:off x="6382753" y="1633696"/>
              <a:ext cx="313891" cy="313891"/>
            </a:xfrm>
            <a:custGeom>
              <a:avLst/>
              <a:gdLst/>
              <a:ahLst/>
              <a:cxnLst/>
              <a:rect l="l" t="t" r="r" b="b"/>
              <a:pathLst>
                <a:path w="9490" h="9490" extrusionOk="0">
                  <a:moveTo>
                    <a:pt x="4745" y="0"/>
                  </a:moveTo>
                  <a:cubicBezTo>
                    <a:pt x="2123" y="0"/>
                    <a:pt x="1" y="2126"/>
                    <a:pt x="1" y="4745"/>
                  </a:cubicBezTo>
                  <a:cubicBezTo>
                    <a:pt x="1" y="7367"/>
                    <a:pt x="2123" y="9489"/>
                    <a:pt x="4745" y="9489"/>
                  </a:cubicBezTo>
                  <a:cubicBezTo>
                    <a:pt x="7364" y="9489"/>
                    <a:pt x="9490" y="7367"/>
                    <a:pt x="9490" y="4745"/>
                  </a:cubicBezTo>
                  <a:cubicBezTo>
                    <a:pt x="9490" y="2126"/>
                    <a:pt x="7364" y="0"/>
                    <a:pt x="4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4" name="Google Shape;1494;p59"/>
            <p:cNvSpPr/>
            <p:nvPr/>
          </p:nvSpPr>
          <p:spPr>
            <a:xfrm>
              <a:off x="6382753" y="1633629"/>
              <a:ext cx="193991" cy="314090"/>
            </a:xfrm>
            <a:custGeom>
              <a:avLst/>
              <a:gdLst/>
              <a:ahLst/>
              <a:cxnLst/>
              <a:rect l="l" t="t" r="r" b="b"/>
              <a:pathLst>
                <a:path w="5865" h="9496" extrusionOk="0">
                  <a:moveTo>
                    <a:pt x="4736" y="0"/>
                  </a:moveTo>
                  <a:cubicBezTo>
                    <a:pt x="2192" y="0"/>
                    <a:pt x="1" y="2066"/>
                    <a:pt x="1" y="4747"/>
                  </a:cubicBezTo>
                  <a:cubicBezTo>
                    <a:pt x="1" y="7432"/>
                    <a:pt x="2194" y="9496"/>
                    <a:pt x="4739" y="9496"/>
                  </a:cubicBezTo>
                  <a:cubicBezTo>
                    <a:pt x="5109" y="9496"/>
                    <a:pt x="5486" y="9452"/>
                    <a:pt x="5864" y="9361"/>
                  </a:cubicBezTo>
                  <a:cubicBezTo>
                    <a:pt x="3738" y="8839"/>
                    <a:pt x="2243" y="6938"/>
                    <a:pt x="2243" y="4747"/>
                  </a:cubicBezTo>
                  <a:cubicBezTo>
                    <a:pt x="2243" y="2559"/>
                    <a:pt x="3738" y="654"/>
                    <a:pt x="5864" y="136"/>
                  </a:cubicBezTo>
                  <a:cubicBezTo>
                    <a:pt x="5484" y="44"/>
                    <a:pt x="5106" y="0"/>
                    <a:pt x="4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5" name="Google Shape;1495;p59"/>
            <p:cNvSpPr/>
            <p:nvPr/>
          </p:nvSpPr>
          <p:spPr>
            <a:xfrm>
              <a:off x="6570360" y="1508801"/>
              <a:ext cx="203087" cy="211521"/>
            </a:xfrm>
            <a:custGeom>
              <a:avLst/>
              <a:gdLst/>
              <a:ahLst/>
              <a:cxnLst/>
              <a:rect l="l" t="t" r="r" b="b"/>
              <a:pathLst>
                <a:path w="6140" h="6395" extrusionOk="0">
                  <a:moveTo>
                    <a:pt x="3083" y="0"/>
                  </a:moveTo>
                  <a:cubicBezTo>
                    <a:pt x="3044" y="0"/>
                    <a:pt x="3005" y="1"/>
                    <a:pt x="2966" y="2"/>
                  </a:cubicBezTo>
                  <a:cubicBezTo>
                    <a:pt x="1880" y="46"/>
                    <a:pt x="909" y="698"/>
                    <a:pt x="457" y="1686"/>
                  </a:cubicBezTo>
                  <a:cubicBezTo>
                    <a:pt x="0" y="2675"/>
                    <a:pt x="142" y="3834"/>
                    <a:pt x="819" y="4685"/>
                  </a:cubicBezTo>
                  <a:lnTo>
                    <a:pt x="739" y="6395"/>
                  </a:lnTo>
                  <a:lnTo>
                    <a:pt x="739" y="6395"/>
                  </a:lnTo>
                  <a:lnTo>
                    <a:pt x="2289" y="5670"/>
                  </a:lnTo>
                  <a:cubicBezTo>
                    <a:pt x="2551" y="5745"/>
                    <a:pt x="2818" y="5781"/>
                    <a:pt x="3081" y="5781"/>
                  </a:cubicBezTo>
                  <a:cubicBezTo>
                    <a:pt x="4029" y="5781"/>
                    <a:pt x="4940" y="5313"/>
                    <a:pt x="5487" y="4497"/>
                  </a:cubicBezTo>
                  <a:cubicBezTo>
                    <a:pt x="6092" y="3595"/>
                    <a:pt x="6139" y="2425"/>
                    <a:pt x="5607" y="1476"/>
                  </a:cubicBezTo>
                  <a:cubicBezTo>
                    <a:pt x="5093" y="561"/>
                    <a:pt x="4125" y="0"/>
                    <a:pt x="3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6" name="Google Shape;1496;p59"/>
            <p:cNvSpPr/>
            <p:nvPr/>
          </p:nvSpPr>
          <p:spPr>
            <a:xfrm>
              <a:off x="6654075" y="1562185"/>
              <a:ext cx="63771" cy="63737"/>
            </a:xfrm>
            <a:custGeom>
              <a:avLst/>
              <a:gdLst/>
              <a:ahLst/>
              <a:cxnLst/>
              <a:rect l="l" t="t" r="r" b="b"/>
              <a:pathLst>
                <a:path w="1928" h="1927" extrusionOk="0">
                  <a:moveTo>
                    <a:pt x="964" y="0"/>
                  </a:moveTo>
                  <a:cubicBezTo>
                    <a:pt x="432" y="0"/>
                    <a:pt x="1" y="431"/>
                    <a:pt x="1" y="963"/>
                  </a:cubicBezTo>
                  <a:cubicBezTo>
                    <a:pt x="1" y="1496"/>
                    <a:pt x="432" y="1927"/>
                    <a:pt x="964" y="1927"/>
                  </a:cubicBezTo>
                  <a:cubicBezTo>
                    <a:pt x="1497" y="1927"/>
                    <a:pt x="1928" y="1496"/>
                    <a:pt x="1928" y="963"/>
                  </a:cubicBezTo>
                  <a:cubicBezTo>
                    <a:pt x="1928" y="431"/>
                    <a:pt x="1497" y="0"/>
                    <a:pt x="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7" name="Google Shape;1497;p59"/>
            <p:cNvSpPr/>
            <p:nvPr/>
          </p:nvSpPr>
          <p:spPr>
            <a:xfrm>
              <a:off x="6415928" y="1735801"/>
              <a:ext cx="247408" cy="109713"/>
            </a:xfrm>
            <a:custGeom>
              <a:avLst/>
              <a:gdLst/>
              <a:ahLst/>
              <a:cxnLst/>
              <a:rect l="l" t="t" r="r" b="b"/>
              <a:pathLst>
                <a:path w="7480" h="3317" extrusionOk="0">
                  <a:moveTo>
                    <a:pt x="3740" y="1"/>
                  </a:moveTo>
                  <a:cubicBezTo>
                    <a:pt x="3356" y="1"/>
                    <a:pt x="2971" y="35"/>
                    <a:pt x="2590" y="104"/>
                  </a:cubicBezTo>
                  <a:cubicBezTo>
                    <a:pt x="1352" y="332"/>
                    <a:pt x="374" y="919"/>
                    <a:pt x="1" y="1661"/>
                  </a:cubicBezTo>
                  <a:cubicBezTo>
                    <a:pt x="483" y="2617"/>
                    <a:pt x="1975" y="3316"/>
                    <a:pt x="3742" y="3316"/>
                  </a:cubicBezTo>
                  <a:cubicBezTo>
                    <a:pt x="5506" y="3316"/>
                    <a:pt x="6998" y="2617"/>
                    <a:pt x="7480" y="1661"/>
                  </a:cubicBezTo>
                  <a:cubicBezTo>
                    <a:pt x="7107" y="919"/>
                    <a:pt x="6129" y="332"/>
                    <a:pt x="4890" y="104"/>
                  </a:cubicBezTo>
                  <a:cubicBezTo>
                    <a:pt x="4510" y="35"/>
                    <a:pt x="4125" y="1"/>
                    <a:pt x="3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8" name="Google Shape;1498;p59"/>
            <p:cNvSpPr/>
            <p:nvPr/>
          </p:nvSpPr>
          <p:spPr>
            <a:xfrm>
              <a:off x="6476788" y="1735801"/>
              <a:ext cx="114674" cy="90430"/>
            </a:xfrm>
            <a:custGeom>
              <a:avLst/>
              <a:gdLst/>
              <a:ahLst/>
              <a:cxnLst/>
              <a:rect l="l" t="t" r="r" b="b"/>
              <a:pathLst>
                <a:path w="3467" h="2734" extrusionOk="0">
                  <a:moveTo>
                    <a:pt x="1899" y="1"/>
                  </a:moveTo>
                  <a:cubicBezTo>
                    <a:pt x="1515" y="1"/>
                    <a:pt x="1131" y="35"/>
                    <a:pt x="750" y="104"/>
                  </a:cubicBezTo>
                  <a:cubicBezTo>
                    <a:pt x="1" y="915"/>
                    <a:pt x="301" y="2223"/>
                    <a:pt x="1330" y="2625"/>
                  </a:cubicBezTo>
                  <a:cubicBezTo>
                    <a:pt x="1520" y="2699"/>
                    <a:pt x="1713" y="2734"/>
                    <a:pt x="1902" y="2734"/>
                  </a:cubicBezTo>
                  <a:cubicBezTo>
                    <a:pt x="2729" y="2734"/>
                    <a:pt x="3467" y="2065"/>
                    <a:pt x="3467" y="1169"/>
                  </a:cubicBezTo>
                  <a:cubicBezTo>
                    <a:pt x="3467" y="774"/>
                    <a:pt x="3318" y="394"/>
                    <a:pt x="3047" y="104"/>
                  </a:cubicBezTo>
                  <a:cubicBezTo>
                    <a:pt x="2666" y="35"/>
                    <a:pt x="2282" y="1"/>
                    <a:pt x="1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9" name="Google Shape;1499;p59"/>
            <p:cNvSpPr/>
            <p:nvPr/>
          </p:nvSpPr>
          <p:spPr>
            <a:xfrm>
              <a:off x="6363238" y="1740432"/>
              <a:ext cx="276019" cy="213803"/>
            </a:xfrm>
            <a:custGeom>
              <a:avLst/>
              <a:gdLst/>
              <a:ahLst/>
              <a:cxnLst/>
              <a:rect l="l" t="t" r="r" b="b"/>
              <a:pathLst>
                <a:path w="8345" h="6464" extrusionOk="0">
                  <a:moveTo>
                    <a:pt x="769" y="1"/>
                  </a:moveTo>
                  <a:cubicBezTo>
                    <a:pt x="690" y="1"/>
                    <a:pt x="612" y="45"/>
                    <a:pt x="583" y="145"/>
                  </a:cubicBezTo>
                  <a:cubicBezTo>
                    <a:pt x="0" y="2159"/>
                    <a:pt x="750" y="4321"/>
                    <a:pt x="2456" y="5541"/>
                  </a:cubicBezTo>
                  <a:cubicBezTo>
                    <a:pt x="3315" y="6156"/>
                    <a:pt x="4324" y="6464"/>
                    <a:pt x="5334" y="6464"/>
                  </a:cubicBezTo>
                  <a:cubicBezTo>
                    <a:pt x="6323" y="6464"/>
                    <a:pt x="7314" y="6168"/>
                    <a:pt x="8164" y="5574"/>
                  </a:cubicBezTo>
                  <a:cubicBezTo>
                    <a:pt x="8345" y="5449"/>
                    <a:pt x="8222" y="5205"/>
                    <a:pt x="8052" y="5205"/>
                  </a:cubicBezTo>
                  <a:cubicBezTo>
                    <a:pt x="8014" y="5205"/>
                    <a:pt x="7975" y="5217"/>
                    <a:pt x="7936" y="5244"/>
                  </a:cubicBezTo>
                  <a:cubicBezTo>
                    <a:pt x="7154" y="5789"/>
                    <a:pt x="6246" y="6061"/>
                    <a:pt x="5337" y="6061"/>
                  </a:cubicBezTo>
                  <a:cubicBezTo>
                    <a:pt x="4408" y="6061"/>
                    <a:pt x="3480" y="5777"/>
                    <a:pt x="2688" y="5212"/>
                  </a:cubicBezTo>
                  <a:cubicBezTo>
                    <a:pt x="1123" y="4093"/>
                    <a:pt x="435" y="2108"/>
                    <a:pt x="967" y="257"/>
                  </a:cubicBezTo>
                  <a:cubicBezTo>
                    <a:pt x="1011" y="102"/>
                    <a:pt x="88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0" name="Google Shape;1500;p59"/>
            <p:cNvSpPr/>
            <p:nvPr/>
          </p:nvSpPr>
          <p:spPr>
            <a:xfrm>
              <a:off x="6390426" y="1502152"/>
              <a:ext cx="394134" cy="407331"/>
            </a:xfrm>
            <a:custGeom>
              <a:avLst/>
              <a:gdLst/>
              <a:ahLst/>
              <a:cxnLst/>
              <a:rect l="l" t="t" r="r" b="b"/>
              <a:pathLst>
                <a:path w="11916" h="12315" extrusionOk="0">
                  <a:moveTo>
                    <a:pt x="8521" y="1"/>
                  </a:moveTo>
                  <a:cubicBezTo>
                    <a:pt x="7159" y="1"/>
                    <a:pt x="5948" y="898"/>
                    <a:pt x="5560" y="2217"/>
                  </a:cubicBezTo>
                  <a:cubicBezTo>
                    <a:pt x="5514" y="2373"/>
                    <a:pt x="5637" y="2476"/>
                    <a:pt x="5758" y="2476"/>
                  </a:cubicBezTo>
                  <a:cubicBezTo>
                    <a:pt x="5836" y="2476"/>
                    <a:pt x="5914" y="2433"/>
                    <a:pt x="5944" y="2333"/>
                  </a:cubicBezTo>
                  <a:cubicBezTo>
                    <a:pt x="6233" y="1344"/>
                    <a:pt x="7063" y="609"/>
                    <a:pt x="8077" y="439"/>
                  </a:cubicBezTo>
                  <a:cubicBezTo>
                    <a:pt x="8226" y="414"/>
                    <a:pt x="8374" y="402"/>
                    <a:pt x="8522" y="402"/>
                  </a:cubicBezTo>
                  <a:cubicBezTo>
                    <a:pt x="9381" y="402"/>
                    <a:pt x="10200" y="815"/>
                    <a:pt x="10714" y="1529"/>
                  </a:cubicBezTo>
                  <a:cubicBezTo>
                    <a:pt x="11311" y="2366"/>
                    <a:pt x="11380" y="3470"/>
                    <a:pt x="10887" y="4376"/>
                  </a:cubicBezTo>
                  <a:cubicBezTo>
                    <a:pt x="10417" y="5247"/>
                    <a:pt x="9506" y="5783"/>
                    <a:pt x="8521" y="5783"/>
                  </a:cubicBezTo>
                  <a:cubicBezTo>
                    <a:pt x="8483" y="5783"/>
                    <a:pt x="8445" y="5782"/>
                    <a:pt x="8406" y="5781"/>
                  </a:cubicBezTo>
                  <a:lnTo>
                    <a:pt x="8377" y="5781"/>
                  </a:lnTo>
                  <a:cubicBezTo>
                    <a:pt x="8175" y="5770"/>
                    <a:pt x="7975" y="5737"/>
                    <a:pt x="7784" y="5683"/>
                  </a:cubicBezTo>
                  <a:cubicBezTo>
                    <a:pt x="7765" y="5677"/>
                    <a:pt x="7746" y="5674"/>
                    <a:pt x="7727" y="5674"/>
                  </a:cubicBezTo>
                  <a:cubicBezTo>
                    <a:pt x="7699" y="5674"/>
                    <a:pt x="7672" y="5681"/>
                    <a:pt x="7646" y="5694"/>
                  </a:cubicBezTo>
                  <a:lnTo>
                    <a:pt x="6396" y="6277"/>
                  </a:lnTo>
                  <a:lnTo>
                    <a:pt x="6458" y="4901"/>
                  </a:lnTo>
                  <a:cubicBezTo>
                    <a:pt x="6458" y="4850"/>
                    <a:pt x="6443" y="4803"/>
                    <a:pt x="6411" y="4767"/>
                  </a:cubicBezTo>
                  <a:cubicBezTo>
                    <a:pt x="6031" y="4281"/>
                    <a:pt x="5824" y="3684"/>
                    <a:pt x="5831" y="3068"/>
                  </a:cubicBezTo>
                  <a:cubicBezTo>
                    <a:pt x="5831" y="2956"/>
                    <a:pt x="5741" y="2865"/>
                    <a:pt x="5632" y="2865"/>
                  </a:cubicBezTo>
                  <a:cubicBezTo>
                    <a:pt x="5524" y="2865"/>
                    <a:pt x="5433" y="2956"/>
                    <a:pt x="5433" y="3065"/>
                  </a:cubicBezTo>
                  <a:cubicBezTo>
                    <a:pt x="5429" y="3343"/>
                    <a:pt x="5466" y="3619"/>
                    <a:pt x="5538" y="3887"/>
                  </a:cubicBezTo>
                  <a:cubicBezTo>
                    <a:pt x="5195" y="3814"/>
                    <a:pt x="4851" y="3779"/>
                    <a:pt x="4511" y="3779"/>
                  </a:cubicBezTo>
                  <a:cubicBezTo>
                    <a:pt x="2659" y="3779"/>
                    <a:pt x="925" y="4820"/>
                    <a:pt x="80" y="6531"/>
                  </a:cubicBezTo>
                  <a:cubicBezTo>
                    <a:pt x="1" y="6690"/>
                    <a:pt x="133" y="6821"/>
                    <a:pt x="265" y="6821"/>
                  </a:cubicBezTo>
                  <a:cubicBezTo>
                    <a:pt x="332" y="6821"/>
                    <a:pt x="399" y="6788"/>
                    <a:pt x="439" y="6708"/>
                  </a:cubicBezTo>
                  <a:cubicBezTo>
                    <a:pt x="1218" y="5132"/>
                    <a:pt x="2815" y="4182"/>
                    <a:pt x="4509" y="4182"/>
                  </a:cubicBezTo>
                  <a:cubicBezTo>
                    <a:pt x="4901" y="4182"/>
                    <a:pt x="5300" y="4233"/>
                    <a:pt x="5694" y="4339"/>
                  </a:cubicBezTo>
                  <a:cubicBezTo>
                    <a:pt x="5788" y="4557"/>
                    <a:pt x="5907" y="4763"/>
                    <a:pt x="6052" y="4955"/>
                  </a:cubicBezTo>
                  <a:lnTo>
                    <a:pt x="5980" y="6588"/>
                  </a:lnTo>
                  <a:cubicBezTo>
                    <a:pt x="5974" y="6710"/>
                    <a:pt x="6070" y="6799"/>
                    <a:pt x="6178" y="6799"/>
                  </a:cubicBezTo>
                  <a:cubicBezTo>
                    <a:pt x="6206" y="6799"/>
                    <a:pt x="6234" y="6793"/>
                    <a:pt x="6262" y="6780"/>
                  </a:cubicBezTo>
                  <a:lnTo>
                    <a:pt x="7747" y="6085"/>
                  </a:lnTo>
                  <a:cubicBezTo>
                    <a:pt x="7918" y="6132"/>
                    <a:pt x="8095" y="6161"/>
                    <a:pt x="8272" y="6176"/>
                  </a:cubicBezTo>
                  <a:cubicBezTo>
                    <a:pt x="9504" y="7994"/>
                    <a:pt x="9258" y="10431"/>
                    <a:pt x="7693" y="11967"/>
                  </a:cubicBezTo>
                  <a:cubicBezTo>
                    <a:pt x="7548" y="12112"/>
                    <a:pt x="7680" y="12314"/>
                    <a:pt x="7836" y="12314"/>
                  </a:cubicBezTo>
                  <a:cubicBezTo>
                    <a:pt x="7882" y="12314"/>
                    <a:pt x="7931" y="12296"/>
                    <a:pt x="7975" y="12253"/>
                  </a:cubicBezTo>
                  <a:cubicBezTo>
                    <a:pt x="9605" y="10652"/>
                    <a:pt x="9924" y="8139"/>
                    <a:pt x="8751" y="6179"/>
                  </a:cubicBezTo>
                  <a:cubicBezTo>
                    <a:pt x="10601" y="6042"/>
                    <a:pt x="11916" y="4314"/>
                    <a:pt x="11557" y="2492"/>
                  </a:cubicBezTo>
                  <a:lnTo>
                    <a:pt x="11557" y="2489"/>
                  </a:lnTo>
                  <a:cubicBezTo>
                    <a:pt x="11278" y="1094"/>
                    <a:pt x="10083" y="69"/>
                    <a:pt x="8664" y="4"/>
                  </a:cubicBezTo>
                  <a:cubicBezTo>
                    <a:pt x="8616" y="2"/>
                    <a:pt x="8568" y="1"/>
                    <a:pt x="8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1" name="Google Shape;1501;p59"/>
            <p:cNvSpPr/>
            <p:nvPr/>
          </p:nvSpPr>
          <p:spPr>
            <a:xfrm>
              <a:off x="6619709" y="1555570"/>
              <a:ext cx="108555" cy="104123"/>
            </a:xfrm>
            <a:custGeom>
              <a:avLst/>
              <a:gdLst/>
              <a:ahLst/>
              <a:cxnLst/>
              <a:rect l="l" t="t" r="r" b="b"/>
              <a:pathLst>
                <a:path w="3282" h="3148" extrusionOk="0">
                  <a:moveTo>
                    <a:pt x="1995" y="400"/>
                  </a:moveTo>
                  <a:cubicBezTo>
                    <a:pt x="2387" y="400"/>
                    <a:pt x="2764" y="705"/>
                    <a:pt x="2764" y="1163"/>
                  </a:cubicBezTo>
                  <a:cubicBezTo>
                    <a:pt x="2764" y="1624"/>
                    <a:pt x="2388" y="1929"/>
                    <a:pt x="1996" y="1929"/>
                  </a:cubicBezTo>
                  <a:cubicBezTo>
                    <a:pt x="1809" y="1929"/>
                    <a:pt x="1618" y="1859"/>
                    <a:pt x="1464" y="1703"/>
                  </a:cubicBezTo>
                  <a:cubicBezTo>
                    <a:pt x="1163" y="1406"/>
                    <a:pt x="1163" y="921"/>
                    <a:pt x="1464" y="624"/>
                  </a:cubicBezTo>
                  <a:cubicBezTo>
                    <a:pt x="1618" y="470"/>
                    <a:pt x="1808" y="400"/>
                    <a:pt x="1995" y="400"/>
                  </a:cubicBezTo>
                  <a:close/>
                  <a:moveTo>
                    <a:pt x="2002" y="0"/>
                  </a:moveTo>
                  <a:cubicBezTo>
                    <a:pt x="1737" y="0"/>
                    <a:pt x="1471" y="90"/>
                    <a:pt x="1254" y="272"/>
                  </a:cubicBezTo>
                  <a:cubicBezTo>
                    <a:pt x="790" y="664"/>
                    <a:pt x="703" y="1341"/>
                    <a:pt x="1051" y="1833"/>
                  </a:cubicBezTo>
                  <a:lnTo>
                    <a:pt x="76" y="2808"/>
                  </a:lnTo>
                  <a:cubicBezTo>
                    <a:pt x="0" y="2884"/>
                    <a:pt x="0" y="3010"/>
                    <a:pt x="76" y="3090"/>
                  </a:cubicBezTo>
                  <a:cubicBezTo>
                    <a:pt x="116" y="3128"/>
                    <a:pt x="168" y="3147"/>
                    <a:pt x="219" y="3147"/>
                  </a:cubicBezTo>
                  <a:cubicBezTo>
                    <a:pt x="270" y="3147"/>
                    <a:pt x="321" y="3128"/>
                    <a:pt x="359" y="3090"/>
                  </a:cubicBezTo>
                  <a:lnTo>
                    <a:pt x="1333" y="2116"/>
                  </a:lnTo>
                  <a:cubicBezTo>
                    <a:pt x="1536" y="2259"/>
                    <a:pt x="1770" y="2328"/>
                    <a:pt x="2002" y="2328"/>
                  </a:cubicBezTo>
                  <a:cubicBezTo>
                    <a:pt x="2334" y="2328"/>
                    <a:pt x="2664" y="2186"/>
                    <a:pt x="2894" y="1913"/>
                  </a:cubicBezTo>
                  <a:cubicBezTo>
                    <a:pt x="3282" y="1450"/>
                    <a:pt x="3253" y="769"/>
                    <a:pt x="2825" y="341"/>
                  </a:cubicBezTo>
                  <a:cubicBezTo>
                    <a:pt x="2599" y="115"/>
                    <a:pt x="2301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2" name="Google Shape;1502;p59"/>
            <p:cNvSpPr/>
            <p:nvPr/>
          </p:nvSpPr>
          <p:spPr>
            <a:xfrm>
              <a:off x="6409114" y="1729120"/>
              <a:ext cx="261069" cy="123109"/>
            </a:xfrm>
            <a:custGeom>
              <a:avLst/>
              <a:gdLst/>
              <a:ahLst/>
              <a:cxnLst/>
              <a:rect l="l" t="t" r="r" b="b"/>
              <a:pathLst>
                <a:path w="7893" h="3722" extrusionOk="0">
                  <a:moveTo>
                    <a:pt x="3947" y="404"/>
                  </a:moveTo>
                  <a:cubicBezTo>
                    <a:pt x="4297" y="404"/>
                    <a:pt x="4647" y="433"/>
                    <a:pt x="4995" y="491"/>
                  </a:cubicBezTo>
                  <a:lnTo>
                    <a:pt x="4991" y="491"/>
                  </a:lnTo>
                  <a:lnTo>
                    <a:pt x="4998" y="498"/>
                  </a:lnTo>
                  <a:cubicBezTo>
                    <a:pt x="5736" y="1391"/>
                    <a:pt x="5102" y="2736"/>
                    <a:pt x="3946" y="2736"/>
                  </a:cubicBezTo>
                  <a:cubicBezTo>
                    <a:pt x="3944" y="2736"/>
                    <a:pt x="3942" y="2736"/>
                    <a:pt x="3941" y="2736"/>
                  </a:cubicBezTo>
                  <a:cubicBezTo>
                    <a:pt x="2782" y="2732"/>
                    <a:pt x="2155" y="1378"/>
                    <a:pt x="2901" y="491"/>
                  </a:cubicBezTo>
                  <a:cubicBezTo>
                    <a:pt x="3247" y="433"/>
                    <a:pt x="3597" y="404"/>
                    <a:pt x="3947" y="404"/>
                  </a:cubicBezTo>
                  <a:close/>
                  <a:moveTo>
                    <a:pt x="2351" y="614"/>
                  </a:moveTo>
                  <a:cubicBezTo>
                    <a:pt x="1797" y="1784"/>
                    <a:pt x="2652" y="3134"/>
                    <a:pt x="3945" y="3134"/>
                  </a:cubicBezTo>
                  <a:cubicBezTo>
                    <a:pt x="5241" y="3134"/>
                    <a:pt x="6096" y="1784"/>
                    <a:pt x="5542" y="614"/>
                  </a:cubicBezTo>
                  <a:lnTo>
                    <a:pt x="5542" y="614"/>
                  </a:lnTo>
                  <a:cubicBezTo>
                    <a:pt x="6433" y="864"/>
                    <a:pt x="7139" y="1316"/>
                    <a:pt x="7458" y="1860"/>
                  </a:cubicBezTo>
                  <a:cubicBezTo>
                    <a:pt x="6951" y="2725"/>
                    <a:pt x="5531" y="3319"/>
                    <a:pt x="3948" y="3319"/>
                  </a:cubicBezTo>
                  <a:cubicBezTo>
                    <a:pt x="2362" y="3319"/>
                    <a:pt x="942" y="2725"/>
                    <a:pt x="435" y="1860"/>
                  </a:cubicBezTo>
                  <a:cubicBezTo>
                    <a:pt x="754" y="1316"/>
                    <a:pt x="1460" y="864"/>
                    <a:pt x="2351" y="614"/>
                  </a:cubicBezTo>
                  <a:close/>
                  <a:moveTo>
                    <a:pt x="3946" y="1"/>
                  </a:moveTo>
                  <a:cubicBezTo>
                    <a:pt x="3550" y="1"/>
                    <a:pt x="3153" y="36"/>
                    <a:pt x="2760" y="107"/>
                  </a:cubicBezTo>
                  <a:cubicBezTo>
                    <a:pt x="1453" y="346"/>
                    <a:pt x="431" y="969"/>
                    <a:pt x="29" y="1769"/>
                  </a:cubicBezTo>
                  <a:cubicBezTo>
                    <a:pt x="0" y="1827"/>
                    <a:pt x="0" y="1896"/>
                    <a:pt x="29" y="1950"/>
                  </a:cubicBezTo>
                  <a:cubicBezTo>
                    <a:pt x="558" y="3008"/>
                    <a:pt x="2134" y="3721"/>
                    <a:pt x="3945" y="3721"/>
                  </a:cubicBezTo>
                  <a:cubicBezTo>
                    <a:pt x="5759" y="3721"/>
                    <a:pt x="7334" y="3008"/>
                    <a:pt x="7863" y="1950"/>
                  </a:cubicBezTo>
                  <a:cubicBezTo>
                    <a:pt x="7892" y="1896"/>
                    <a:pt x="7892" y="1827"/>
                    <a:pt x="7863" y="1769"/>
                  </a:cubicBezTo>
                  <a:cubicBezTo>
                    <a:pt x="7461" y="969"/>
                    <a:pt x="6440" y="346"/>
                    <a:pt x="5132" y="107"/>
                  </a:cubicBezTo>
                  <a:cubicBezTo>
                    <a:pt x="4739" y="36"/>
                    <a:pt x="4343" y="1"/>
                    <a:pt x="3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3" name="Google Shape;1503;p59"/>
            <p:cNvSpPr/>
            <p:nvPr/>
          </p:nvSpPr>
          <p:spPr>
            <a:xfrm>
              <a:off x="6414770" y="1825239"/>
              <a:ext cx="110540" cy="49614"/>
            </a:xfrm>
            <a:custGeom>
              <a:avLst/>
              <a:gdLst/>
              <a:ahLst/>
              <a:cxnLst/>
              <a:rect l="l" t="t" r="r" b="b"/>
              <a:pathLst>
                <a:path w="3342" h="1500" extrusionOk="0">
                  <a:moveTo>
                    <a:pt x="284" y="0"/>
                  </a:moveTo>
                  <a:cubicBezTo>
                    <a:pt x="136" y="0"/>
                    <a:pt x="1" y="180"/>
                    <a:pt x="126" y="330"/>
                  </a:cubicBezTo>
                  <a:cubicBezTo>
                    <a:pt x="695" y="1011"/>
                    <a:pt x="1818" y="1460"/>
                    <a:pt x="3060" y="1500"/>
                  </a:cubicBezTo>
                  <a:lnTo>
                    <a:pt x="3067" y="1500"/>
                  </a:lnTo>
                  <a:cubicBezTo>
                    <a:pt x="3068" y="1500"/>
                    <a:pt x="3070" y="1500"/>
                    <a:pt x="3071" y="1500"/>
                  </a:cubicBezTo>
                  <a:cubicBezTo>
                    <a:pt x="3335" y="1500"/>
                    <a:pt x="3341" y="1105"/>
                    <a:pt x="3075" y="1101"/>
                  </a:cubicBezTo>
                  <a:cubicBezTo>
                    <a:pt x="1941" y="1061"/>
                    <a:pt x="930" y="670"/>
                    <a:pt x="434" y="76"/>
                  </a:cubicBezTo>
                  <a:cubicBezTo>
                    <a:pt x="390" y="23"/>
                    <a:pt x="336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04" name="Google Shape;1504;p59"/>
          <p:cNvGrpSpPr/>
          <p:nvPr/>
        </p:nvGrpSpPr>
        <p:grpSpPr>
          <a:xfrm>
            <a:off x="6347900" y="3769196"/>
            <a:ext cx="452017" cy="319713"/>
            <a:chOff x="6347899" y="3088531"/>
            <a:chExt cx="452017" cy="319713"/>
          </a:xfrm>
        </p:grpSpPr>
        <p:sp>
          <p:nvSpPr>
            <p:cNvPr id="1505" name="Google Shape;1505;p59"/>
            <p:cNvSpPr/>
            <p:nvPr/>
          </p:nvSpPr>
          <p:spPr>
            <a:xfrm>
              <a:off x="6495120" y="3095245"/>
              <a:ext cx="298213" cy="302811"/>
            </a:xfrm>
            <a:custGeom>
              <a:avLst/>
              <a:gdLst/>
              <a:ahLst/>
              <a:cxnLst/>
              <a:rect l="l" t="t" r="r" b="b"/>
              <a:pathLst>
                <a:path w="9016" h="9155" extrusionOk="0">
                  <a:moveTo>
                    <a:pt x="6060" y="1"/>
                  </a:moveTo>
                  <a:cubicBezTo>
                    <a:pt x="5951" y="1"/>
                    <a:pt x="5852" y="20"/>
                    <a:pt x="5821" y="83"/>
                  </a:cubicBezTo>
                  <a:cubicBezTo>
                    <a:pt x="5448" y="800"/>
                    <a:pt x="4220" y="2219"/>
                    <a:pt x="3470" y="3056"/>
                  </a:cubicBezTo>
                  <a:cubicBezTo>
                    <a:pt x="3116" y="3451"/>
                    <a:pt x="2616" y="3686"/>
                    <a:pt x="2087" y="3711"/>
                  </a:cubicBezTo>
                  <a:lnTo>
                    <a:pt x="1" y="3711"/>
                  </a:lnTo>
                  <a:lnTo>
                    <a:pt x="1" y="8601"/>
                  </a:lnTo>
                  <a:lnTo>
                    <a:pt x="2460" y="8601"/>
                  </a:lnTo>
                  <a:cubicBezTo>
                    <a:pt x="2634" y="8601"/>
                    <a:pt x="2804" y="8666"/>
                    <a:pt x="2938" y="8782"/>
                  </a:cubicBezTo>
                  <a:cubicBezTo>
                    <a:pt x="3210" y="9021"/>
                    <a:pt x="3565" y="9151"/>
                    <a:pt x="3927" y="9155"/>
                  </a:cubicBezTo>
                  <a:lnTo>
                    <a:pt x="7433" y="9155"/>
                  </a:lnTo>
                  <a:cubicBezTo>
                    <a:pt x="7795" y="9155"/>
                    <a:pt x="8088" y="8858"/>
                    <a:pt x="8088" y="8496"/>
                  </a:cubicBezTo>
                  <a:lnTo>
                    <a:pt x="8088" y="8311"/>
                  </a:lnTo>
                  <a:cubicBezTo>
                    <a:pt x="8088" y="7949"/>
                    <a:pt x="7795" y="7656"/>
                    <a:pt x="7433" y="7656"/>
                  </a:cubicBezTo>
                  <a:lnTo>
                    <a:pt x="7845" y="7656"/>
                  </a:lnTo>
                  <a:cubicBezTo>
                    <a:pt x="8222" y="7656"/>
                    <a:pt x="8526" y="7348"/>
                    <a:pt x="8526" y="6971"/>
                  </a:cubicBezTo>
                  <a:lnTo>
                    <a:pt x="8526" y="6841"/>
                  </a:lnTo>
                  <a:cubicBezTo>
                    <a:pt x="8526" y="6464"/>
                    <a:pt x="8222" y="6156"/>
                    <a:pt x="7845" y="6156"/>
                  </a:cubicBezTo>
                  <a:lnTo>
                    <a:pt x="8048" y="6156"/>
                  </a:lnTo>
                  <a:cubicBezTo>
                    <a:pt x="8432" y="6156"/>
                    <a:pt x="8744" y="5845"/>
                    <a:pt x="8744" y="5461"/>
                  </a:cubicBezTo>
                  <a:lnTo>
                    <a:pt x="8744" y="5356"/>
                  </a:lnTo>
                  <a:cubicBezTo>
                    <a:pt x="8744" y="4972"/>
                    <a:pt x="8432" y="4660"/>
                    <a:pt x="8048" y="4660"/>
                  </a:cubicBezTo>
                  <a:lnTo>
                    <a:pt x="8305" y="4660"/>
                  </a:lnTo>
                  <a:cubicBezTo>
                    <a:pt x="8697" y="4660"/>
                    <a:pt x="9015" y="4342"/>
                    <a:pt x="9015" y="3951"/>
                  </a:cubicBezTo>
                  <a:lnTo>
                    <a:pt x="9015" y="3874"/>
                  </a:lnTo>
                  <a:cubicBezTo>
                    <a:pt x="9015" y="3480"/>
                    <a:pt x="8697" y="3161"/>
                    <a:pt x="8305" y="3161"/>
                  </a:cubicBezTo>
                  <a:lnTo>
                    <a:pt x="6111" y="3161"/>
                  </a:lnTo>
                  <a:lnTo>
                    <a:pt x="6926" y="1238"/>
                  </a:lnTo>
                  <a:cubicBezTo>
                    <a:pt x="7049" y="771"/>
                    <a:pt x="6842" y="278"/>
                    <a:pt x="6419" y="46"/>
                  </a:cubicBezTo>
                  <a:cubicBezTo>
                    <a:pt x="6419" y="46"/>
                    <a:pt x="6228" y="1"/>
                    <a:pt x="6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6" name="Google Shape;1506;p59"/>
            <p:cNvSpPr/>
            <p:nvPr/>
          </p:nvSpPr>
          <p:spPr>
            <a:xfrm>
              <a:off x="6495120" y="3351088"/>
              <a:ext cx="267552" cy="46968"/>
            </a:xfrm>
            <a:custGeom>
              <a:avLst/>
              <a:gdLst/>
              <a:ahLst/>
              <a:cxnLst/>
              <a:rect l="l" t="t" r="r" b="b"/>
              <a:pathLst>
                <a:path w="8089" h="1420" extrusionOk="0">
                  <a:moveTo>
                    <a:pt x="1" y="0"/>
                  </a:moveTo>
                  <a:lnTo>
                    <a:pt x="1" y="866"/>
                  </a:lnTo>
                  <a:lnTo>
                    <a:pt x="2460" y="866"/>
                  </a:lnTo>
                  <a:cubicBezTo>
                    <a:pt x="2634" y="866"/>
                    <a:pt x="2804" y="931"/>
                    <a:pt x="2938" y="1047"/>
                  </a:cubicBezTo>
                  <a:cubicBezTo>
                    <a:pt x="3210" y="1286"/>
                    <a:pt x="3565" y="1416"/>
                    <a:pt x="3927" y="1420"/>
                  </a:cubicBezTo>
                  <a:lnTo>
                    <a:pt x="7433" y="1420"/>
                  </a:lnTo>
                  <a:cubicBezTo>
                    <a:pt x="7795" y="1420"/>
                    <a:pt x="8088" y="1123"/>
                    <a:pt x="8088" y="761"/>
                  </a:cubicBezTo>
                  <a:lnTo>
                    <a:pt x="8088" y="576"/>
                  </a:lnTo>
                  <a:cubicBezTo>
                    <a:pt x="8088" y="457"/>
                    <a:pt x="8056" y="337"/>
                    <a:pt x="7994" y="236"/>
                  </a:cubicBezTo>
                  <a:cubicBezTo>
                    <a:pt x="7874" y="431"/>
                    <a:pt x="7661" y="551"/>
                    <a:pt x="7433" y="551"/>
                  </a:cubicBezTo>
                  <a:lnTo>
                    <a:pt x="3927" y="551"/>
                  </a:lnTo>
                  <a:cubicBezTo>
                    <a:pt x="3565" y="551"/>
                    <a:pt x="3210" y="420"/>
                    <a:pt x="2938" y="181"/>
                  </a:cubicBezTo>
                  <a:cubicBezTo>
                    <a:pt x="2804" y="65"/>
                    <a:pt x="2634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6495252" y="3217858"/>
              <a:ext cx="68897" cy="162006"/>
            </a:xfrm>
            <a:custGeom>
              <a:avLst/>
              <a:gdLst/>
              <a:ahLst/>
              <a:cxnLst/>
              <a:rect l="l" t="t" r="r" b="b"/>
              <a:pathLst>
                <a:path w="2083" h="4898" extrusionOk="0">
                  <a:moveTo>
                    <a:pt x="2083" y="1"/>
                  </a:moveTo>
                  <a:cubicBezTo>
                    <a:pt x="2050" y="4"/>
                    <a:pt x="2018" y="4"/>
                    <a:pt x="1992" y="4"/>
                  </a:cubicBezTo>
                  <a:lnTo>
                    <a:pt x="0" y="4"/>
                  </a:lnTo>
                  <a:lnTo>
                    <a:pt x="0" y="4897"/>
                  </a:lnTo>
                  <a:lnTo>
                    <a:pt x="2083" y="4897"/>
                  </a:lnTo>
                  <a:lnTo>
                    <a:pt x="20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6462309" y="3205653"/>
              <a:ext cx="71907" cy="186416"/>
            </a:xfrm>
            <a:custGeom>
              <a:avLst/>
              <a:gdLst/>
              <a:ahLst/>
              <a:cxnLst/>
              <a:rect l="l" t="t" r="r" b="b"/>
              <a:pathLst>
                <a:path w="2174" h="5636" extrusionOk="0">
                  <a:moveTo>
                    <a:pt x="0" y="0"/>
                  </a:moveTo>
                  <a:lnTo>
                    <a:pt x="0" y="5636"/>
                  </a:lnTo>
                  <a:lnTo>
                    <a:pt x="2174" y="5636"/>
                  </a:lnTo>
                  <a:lnTo>
                    <a:pt x="2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6462309" y="3353106"/>
              <a:ext cx="71907" cy="38964"/>
            </a:xfrm>
            <a:custGeom>
              <a:avLst/>
              <a:gdLst/>
              <a:ahLst/>
              <a:cxnLst/>
              <a:rect l="l" t="t" r="r" b="b"/>
              <a:pathLst>
                <a:path w="2174" h="1178" extrusionOk="0">
                  <a:moveTo>
                    <a:pt x="0" y="1"/>
                  </a:moveTo>
                  <a:lnTo>
                    <a:pt x="0" y="1178"/>
                  </a:lnTo>
                  <a:lnTo>
                    <a:pt x="2174" y="1178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6354481" y="3196061"/>
              <a:ext cx="113120" cy="205733"/>
            </a:xfrm>
            <a:custGeom>
              <a:avLst/>
              <a:gdLst/>
              <a:ahLst/>
              <a:cxnLst/>
              <a:rect l="l" t="t" r="r" b="b"/>
              <a:pathLst>
                <a:path w="3420" h="6220" extrusionOk="0">
                  <a:moveTo>
                    <a:pt x="1" y="1"/>
                  </a:moveTo>
                  <a:lnTo>
                    <a:pt x="1" y="6219"/>
                  </a:lnTo>
                  <a:lnTo>
                    <a:pt x="3420" y="6219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6354481" y="3353106"/>
              <a:ext cx="113120" cy="48556"/>
            </a:xfrm>
            <a:custGeom>
              <a:avLst/>
              <a:gdLst/>
              <a:ahLst/>
              <a:cxnLst/>
              <a:rect l="l" t="t" r="r" b="b"/>
              <a:pathLst>
                <a:path w="3420" h="1468" extrusionOk="0">
                  <a:moveTo>
                    <a:pt x="1" y="1"/>
                  </a:moveTo>
                  <a:lnTo>
                    <a:pt x="1" y="1468"/>
                  </a:lnTo>
                  <a:lnTo>
                    <a:pt x="3420" y="1468"/>
                  </a:lnTo>
                  <a:lnTo>
                    <a:pt x="34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6347899" y="3088531"/>
              <a:ext cx="452017" cy="319713"/>
            </a:xfrm>
            <a:custGeom>
              <a:avLst/>
              <a:gdLst/>
              <a:ahLst/>
              <a:cxnLst/>
              <a:rect l="l" t="t" r="r" b="b"/>
              <a:pathLst>
                <a:path w="13666" h="9666" extrusionOk="0">
                  <a:moveTo>
                    <a:pt x="10529" y="0"/>
                  </a:moveTo>
                  <a:cubicBezTo>
                    <a:pt x="10344" y="0"/>
                    <a:pt x="10167" y="45"/>
                    <a:pt x="10091" y="191"/>
                  </a:cubicBezTo>
                  <a:cubicBezTo>
                    <a:pt x="9725" y="898"/>
                    <a:pt x="8479" y="2332"/>
                    <a:pt x="7769" y="3121"/>
                  </a:cubicBezTo>
                  <a:cubicBezTo>
                    <a:pt x="7451" y="3476"/>
                    <a:pt x="7005" y="3686"/>
                    <a:pt x="6527" y="3712"/>
                  </a:cubicBezTo>
                  <a:lnTo>
                    <a:pt x="5835" y="3712"/>
                  </a:lnTo>
                  <a:lnTo>
                    <a:pt x="5835" y="3538"/>
                  </a:lnTo>
                  <a:cubicBezTo>
                    <a:pt x="5835" y="3429"/>
                    <a:pt x="5745" y="3339"/>
                    <a:pt x="5633" y="3339"/>
                  </a:cubicBezTo>
                  <a:lnTo>
                    <a:pt x="3818" y="3339"/>
                  </a:lnTo>
                  <a:lnTo>
                    <a:pt x="3818" y="3248"/>
                  </a:lnTo>
                  <a:cubicBezTo>
                    <a:pt x="3818" y="3136"/>
                    <a:pt x="3727" y="3049"/>
                    <a:pt x="3619" y="3049"/>
                  </a:cubicBezTo>
                  <a:lnTo>
                    <a:pt x="200" y="3049"/>
                  </a:lnTo>
                  <a:cubicBezTo>
                    <a:pt x="88" y="3049"/>
                    <a:pt x="1" y="3136"/>
                    <a:pt x="1" y="3248"/>
                  </a:cubicBezTo>
                  <a:lnTo>
                    <a:pt x="1" y="6421"/>
                  </a:lnTo>
                  <a:cubicBezTo>
                    <a:pt x="1" y="6555"/>
                    <a:pt x="100" y="6622"/>
                    <a:pt x="200" y="6622"/>
                  </a:cubicBezTo>
                  <a:cubicBezTo>
                    <a:pt x="300" y="6622"/>
                    <a:pt x="399" y="6555"/>
                    <a:pt x="399" y="6421"/>
                  </a:cubicBezTo>
                  <a:lnTo>
                    <a:pt x="399" y="3455"/>
                  </a:lnTo>
                  <a:lnTo>
                    <a:pt x="3416" y="3455"/>
                  </a:lnTo>
                  <a:lnTo>
                    <a:pt x="3416" y="9271"/>
                  </a:lnTo>
                  <a:lnTo>
                    <a:pt x="399" y="9271"/>
                  </a:lnTo>
                  <a:lnTo>
                    <a:pt x="399" y="7214"/>
                  </a:lnTo>
                  <a:cubicBezTo>
                    <a:pt x="399" y="7080"/>
                    <a:pt x="300" y="7013"/>
                    <a:pt x="200" y="7013"/>
                  </a:cubicBezTo>
                  <a:cubicBezTo>
                    <a:pt x="100" y="7013"/>
                    <a:pt x="1" y="7080"/>
                    <a:pt x="1" y="7214"/>
                  </a:cubicBezTo>
                  <a:lnTo>
                    <a:pt x="1" y="9467"/>
                  </a:lnTo>
                  <a:cubicBezTo>
                    <a:pt x="1" y="9579"/>
                    <a:pt x="88" y="9666"/>
                    <a:pt x="200" y="9666"/>
                  </a:cubicBezTo>
                  <a:lnTo>
                    <a:pt x="3619" y="9666"/>
                  </a:lnTo>
                  <a:cubicBezTo>
                    <a:pt x="3727" y="9666"/>
                    <a:pt x="3818" y="9579"/>
                    <a:pt x="3818" y="9467"/>
                  </a:cubicBezTo>
                  <a:lnTo>
                    <a:pt x="3818" y="9376"/>
                  </a:lnTo>
                  <a:lnTo>
                    <a:pt x="5633" y="9376"/>
                  </a:lnTo>
                  <a:cubicBezTo>
                    <a:pt x="5745" y="9376"/>
                    <a:pt x="5832" y="9285"/>
                    <a:pt x="5832" y="9177"/>
                  </a:cubicBezTo>
                  <a:lnTo>
                    <a:pt x="5832" y="9003"/>
                  </a:lnTo>
                  <a:lnTo>
                    <a:pt x="6911" y="9003"/>
                  </a:lnTo>
                  <a:cubicBezTo>
                    <a:pt x="7038" y="9003"/>
                    <a:pt x="7161" y="9050"/>
                    <a:pt x="7255" y="9133"/>
                  </a:cubicBezTo>
                  <a:cubicBezTo>
                    <a:pt x="7567" y="9405"/>
                    <a:pt x="7965" y="9553"/>
                    <a:pt x="8378" y="9553"/>
                  </a:cubicBezTo>
                  <a:lnTo>
                    <a:pt x="9171" y="9553"/>
                  </a:lnTo>
                  <a:cubicBezTo>
                    <a:pt x="9439" y="9553"/>
                    <a:pt x="9439" y="9155"/>
                    <a:pt x="9171" y="9155"/>
                  </a:cubicBezTo>
                  <a:lnTo>
                    <a:pt x="8378" y="9155"/>
                  </a:lnTo>
                  <a:cubicBezTo>
                    <a:pt x="8063" y="9155"/>
                    <a:pt x="7755" y="9039"/>
                    <a:pt x="7516" y="8833"/>
                  </a:cubicBezTo>
                  <a:cubicBezTo>
                    <a:pt x="7349" y="8684"/>
                    <a:pt x="7132" y="8605"/>
                    <a:pt x="6907" y="8605"/>
                  </a:cubicBezTo>
                  <a:lnTo>
                    <a:pt x="5835" y="8605"/>
                  </a:lnTo>
                  <a:lnTo>
                    <a:pt x="5835" y="5877"/>
                  </a:lnTo>
                  <a:cubicBezTo>
                    <a:pt x="5835" y="5743"/>
                    <a:pt x="5735" y="5676"/>
                    <a:pt x="5634" y="5676"/>
                  </a:cubicBezTo>
                  <a:cubicBezTo>
                    <a:pt x="5534" y="5676"/>
                    <a:pt x="5433" y="5743"/>
                    <a:pt x="5433" y="5877"/>
                  </a:cubicBezTo>
                  <a:lnTo>
                    <a:pt x="5433" y="8978"/>
                  </a:lnTo>
                  <a:lnTo>
                    <a:pt x="3818" y="8978"/>
                  </a:lnTo>
                  <a:lnTo>
                    <a:pt x="3818" y="3744"/>
                  </a:lnTo>
                  <a:lnTo>
                    <a:pt x="5433" y="3744"/>
                  </a:lnTo>
                  <a:lnTo>
                    <a:pt x="5433" y="5092"/>
                  </a:lnTo>
                  <a:cubicBezTo>
                    <a:pt x="5433" y="5224"/>
                    <a:pt x="5533" y="5290"/>
                    <a:pt x="5633" y="5290"/>
                  </a:cubicBezTo>
                  <a:cubicBezTo>
                    <a:pt x="5732" y="5290"/>
                    <a:pt x="5832" y="5224"/>
                    <a:pt x="5832" y="5092"/>
                  </a:cubicBezTo>
                  <a:lnTo>
                    <a:pt x="5832" y="4114"/>
                  </a:lnTo>
                  <a:lnTo>
                    <a:pt x="6545" y="4114"/>
                  </a:lnTo>
                  <a:cubicBezTo>
                    <a:pt x="7128" y="4081"/>
                    <a:pt x="7675" y="3820"/>
                    <a:pt x="8066" y="3389"/>
                  </a:cubicBezTo>
                  <a:cubicBezTo>
                    <a:pt x="8939" y="2419"/>
                    <a:pt x="10047" y="1122"/>
                    <a:pt x="10428" y="405"/>
                  </a:cubicBezTo>
                  <a:cubicBezTo>
                    <a:pt x="10459" y="402"/>
                    <a:pt x="10491" y="401"/>
                    <a:pt x="10523" y="401"/>
                  </a:cubicBezTo>
                  <a:cubicBezTo>
                    <a:pt x="10615" y="401"/>
                    <a:pt x="10708" y="412"/>
                    <a:pt x="10797" y="434"/>
                  </a:cubicBezTo>
                  <a:cubicBezTo>
                    <a:pt x="11119" y="626"/>
                    <a:pt x="11279" y="1010"/>
                    <a:pt x="11185" y="1376"/>
                  </a:cubicBezTo>
                  <a:lnTo>
                    <a:pt x="10373" y="3284"/>
                  </a:lnTo>
                  <a:cubicBezTo>
                    <a:pt x="10319" y="3418"/>
                    <a:pt x="10417" y="3563"/>
                    <a:pt x="10558" y="3563"/>
                  </a:cubicBezTo>
                  <a:lnTo>
                    <a:pt x="12756" y="3563"/>
                  </a:lnTo>
                  <a:cubicBezTo>
                    <a:pt x="13035" y="3563"/>
                    <a:pt x="13267" y="3791"/>
                    <a:pt x="13267" y="4074"/>
                  </a:cubicBezTo>
                  <a:lnTo>
                    <a:pt x="13267" y="4150"/>
                  </a:lnTo>
                  <a:cubicBezTo>
                    <a:pt x="13267" y="4432"/>
                    <a:pt x="13035" y="4661"/>
                    <a:pt x="12756" y="4661"/>
                  </a:cubicBezTo>
                  <a:lnTo>
                    <a:pt x="11612" y="4661"/>
                  </a:lnTo>
                  <a:cubicBezTo>
                    <a:pt x="11348" y="4661"/>
                    <a:pt x="11348" y="5063"/>
                    <a:pt x="11612" y="5063"/>
                  </a:cubicBezTo>
                  <a:lnTo>
                    <a:pt x="12499" y="5063"/>
                  </a:lnTo>
                  <a:cubicBezTo>
                    <a:pt x="12771" y="5063"/>
                    <a:pt x="12992" y="5284"/>
                    <a:pt x="12995" y="5559"/>
                  </a:cubicBezTo>
                  <a:lnTo>
                    <a:pt x="12995" y="5664"/>
                  </a:lnTo>
                  <a:cubicBezTo>
                    <a:pt x="12992" y="5935"/>
                    <a:pt x="12771" y="6156"/>
                    <a:pt x="12499" y="6160"/>
                  </a:cubicBezTo>
                  <a:lnTo>
                    <a:pt x="11612" y="6160"/>
                  </a:lnTo>
                  <a:cubicBezTo>
                    <a:pt x="11348" y="6160"/>
                    <a:pt x="11348" y="6558"/>
                    <a:pt x="11612" y="6558"/>
                  </a:cubicBezTo>
                  <a:lnTo>
                    <a:pt x="12296" y="6558"/>
                  </a:lnTo>
                  <a:cubicBezTo>
                    <a:pt x="12561" y="6558"/>
                    <a:pt x="12778" y="6776"/>
                    <a:pt x="12778" y="7044"/>
                  </a:cubicBezTo>
                  <a:lnTo>
                    <a:pt x="12778" y="7174"/>
                  </a:lnTo>
                  <a:cubicBezTo>
                    <a:pt x="12778" y="7442"/>
                    <a:pt x="12561" y="7659"/>
                    <a:pt x="12296" y="7659"/>
                  </a:cubicBezTo>
                  <a:lnTo>
                    <a:pt x="11612" y="7659"/>
                  </a:lnTo>
                  <a:cubicBezTo>
                    <a:pt x="11348" y="7659"/>
                    <a:pt x="11348" y="8058"/>
                    <a:pt x="11612" y="8058"/>
                  </a:cubicBezTo>
                  <a:lnTo>
                    <a:pt x="11884" y="8058"/>
                  </a:lnTo>
                  <a:cubicBezTo>
                    <a:pt x="12137" y="8058"/>
                    <a:pt x="12340" y="8264"/>
                    <a:pt x="12340" y="8514"/>
                  </a:cubicBezTo>
                  <a:lnTo>
                    <a:pt x="12340" y="8699"/>
                  </a:lnTo>
                  <a:cubicBezTo>
                    <a:pt x="12340" y="8952"/>
                    <a:pt x="12137" y="9155"/>
                    <a:pt x="11884" y="9155"/>
                  </a:cubicBezTo>
                  <a:lnTo>
                    <a:pt x="9960" y="9155"/>
                  </a:lnTo>
                  <a:cubicBezTo>
                    <a:pt x="9692" y="9155"/>
                    <a:pt x="9692" y="9557"/>
                    <a:pt x="9960" y="9557"/>
                  </a:cubicBezTo>
                  <a:lnTo>
                    <a:pt x="11884" y="9557"/>
                  </a:lnTo>
                  <a:cubicBezTo>
                    <a:pt x="12354" y="9557"/>
                    <a:pt x="12738" y="9173"/>
                    <a:pt x="12738" y="8699"/>
                  </a:cubicBezTo>
                  <a:lnTo>
                    <a:pt x="12738" y="8514"/>
                  </a:lnTo>
                  <a:cubicBezTo>
                    <a:pt x="12738" y="8333"/>
                    <a:pt x="12684" y="8159"/>
                    <a:pt x="12575" y="8011"/>
                  </a:cubicBezTo>
                  <a:cubicBezTo>
                    <a:pt x="12934" y="7891"/>
                    <a:pt x="13177" y="7554"/>
                    <a:pt x="13177" y="7174"/>
                  </a:cubicBezTo>
                  <a:lnTo>
                    <a:pt x="13177" y="7044"/>
                  </a:lnTo>
                  <a:cubicBezTo>
                    <a:pt x="13180" y="6819"/>
                    <a:pt x="13093" y="6605"/>
                    <a:pt x="12941" y="6442"/>
                  </a:cubicBezTo>
                  <a:cubicBezTo>
                    <a:pt x="13220" y="6283"/>
                    <a:pt x="13394" y="5986"/>
                    <a:pt x="13394" y="5664"/>
                  </a:cubicBezTo>
                  <a:lnTo>
                    <a:pt x="13394" y="5559"/>
                  </a:lnTo>
                  <a:cubicBezTo>
                    <a:pt x="13394" y="5338"/>
                    <a:pt x="13314" y="5128"/>
                    <a:pt x="13169" y="4965"/>
                  </a:cubicBezTo>
                  <a:cubicBezTo>
                    <a:pt x="13474" y="4809"/>
                    <a:pt x="13665" y="4494"/>
                    <a:pt x="13665" y="4150"/>
                  </a:cubicBezTo>
                  <a:lnTo>
                    <a:pt x="13665" y="4074"/>
                  </a:lnTo>
                  <a:cubicBezTo>
                    <a:pt x="13665" y="3574"/>
                    <a:pt x="13260" y="3165"/>
                    <a:pt x="12756" y="3165"/>
                  </a:cubicBezTo>
                  <a:lnTo>
                    <a:pt x="10862" y="3165"/>
                  </a:lnTo>
                  <a:lnTo>
                    <a:pt x="11558" y="1521"/>
                  </a:lnTo>
                  <a:cubicBezTo>
                    <a:pt x="11561" y="1510"/>
                    <a:pt x="11565" y="1502"/>
                    <a:pt x="11569" y="1495"/>
                  </a:cubicBezTo>
                  <a:cubicBezTo>
                    <a:pt x="11721" y="937"/>
                    <a:pt x="11471" y="351"/>
                    <a:pt x="10967" y="72"/>
                  </a:cubicBezTo>
                  <a:cubicBezTo>
                    <a:pt x="10949" y="61"/>
                    <a:pt x="10935" y="54"/>
                    <a:pt x="10917" y="50"/>
                  </a:cubicBezTo>
                  <a:cubicBezTo>
                    <a:pt x="10809" y="25"/>
                    <a:pt x="10667" y="0"/>
                    <a:pt x="10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3" name="Google Shape;1513;p59"/>
          <p:cNvGrpSpPr/>
          <p:nvPr/>
        </p:nvGrpSpPr>
        <p:grpSpPr>
          <a:xfrm>
            <a:off x="2381699" y="3636781"/>
            <a:ext cx="376820" cy="452138"/>
            <a:chOff x="2381699" y="2956117"/>
            <a:chExt cx="376820" cy="452138"/>
          </a:xfrm>
        </p:grpSpPr>
        <p:sp>
          <p:nvSpPr>
            <p:cNvPr id="1514" name="Google Shape;1514;p59"/>
            <p:cNvSpPr/>
            <p:nvPr/>
          </p:nvSpPr>
          <p:spPr>
            <a:xfrm>
              <a:off x="2536097" y="3357578"/>
              <a:ext cx="70682" cy="43933"/>
            </a:xfrm>
            <a:custGeom>
              <a:avLst/>
              <a:gdLst/>
              <a:ahLst/>
              <a:cxnLst/>
              <a:rect l="l" t="t" r="r" b="b"/>
              <a:pathLst>
                <a:path w="2180" h="1355" extrusionOk="0">
                  <a:moveTo>
                    <a:pt x="0" y="1"/>
                  </a:moveTo>
                  <a:lnTo>
                    <a:pt x="0" y="265"/>
                  </a:lnTo>
                  <a:cubicBezTo>
                    <a:pt x="0" y="870"/>
                    <a:pt x="485" y="1354"/>
                    <a:pt x="1090" y="1354"/>
                  </a:cubicBezTo>
                  <a:cubicBezTo>
                    <a:pt x="1690" y="1354"/>
                    <a:pt x="2179" y="870"/>
                    <a:pt x="2179" y="265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2571406" y="3357578"/>
              <a:ext cx="35373" cy="39264"/>
            </a:xfrm>
            <a:custGeom>
              <a:avLst/>
              <a:gdLst/>
              <a:ahLst/>
              <a:cxnLst/>
              <a:rect l="l" t="t" r="r" b="b"/>
              <a:pathLst>
                <a:path w="1091" h="1211" extrusionOk="0">
                  <a:moveTo>
                    <a:pt x="1" y="1"/>
                  </a:moveTo>
                  <a:lnTo>
                    <a:pt x="1" y="265"/>
                  </a:lnTo>
                  <a:cubicBezTo>
                    <a:pt x="1" y="654"/>
                    <a:pt x="207" y="1014"/>
                    <a:pt x="548" y="1210"/>
                  </a:cubicBezTo>
                  <a:cubicBezTo>
                    <a:pt x="884" y="1014"/>
                    <a:pt x="1090" y="654"/>
                    <a:pt x="1090" y="265"/>
                  </a:cubicBezTo>
                  <a:lnTo>
                    <a:pt x="10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2450176" y="3028679"/>
              <a:ext cx="240643" cy="332530"/>
            </a:xfrm>
            <a:custGeom>
              <a:avLst/>
              <a:gdLst/>
              <a:ahLst/>
              <a:cxnLst/>
              <a:rect l="l" t="t" r="r" b="b"/>
              <a:pathLst>
                <a:path w="7422" h="10256" extrusionOk="0">
                  <a:moveTo>
                    <a:pt x="3729" y="1"/>
                  </a:moveTo>
                  <a:cubicBezTo>
                    <a:pt x="2326" y="1"/>
                    <a:pt x="1059" y="856"/>
                    <a:pt x="538" y="2167"/>
                  </a:cubicBezTo>
                  <a:cubicBezTo>
                    <a:pt x="0" y="3506"/>
                    <a:pt x="356" y="5037"/>
                    <a:pt x="1421" y="6007"/>
                  </a:cubicBezTo>
                  <a:cubicBezTo>
                    <a:pt x="1844" y="6391"/>
                    <a:pt x="2084" y="6938"/>
                    <a:pt x="2079" y="7514"/>
                  </a:cubicBezTo>
                  <a:lnTo>
                    <a:pt x="2079" y="9665"/>
                  </a:lnTo>
                  <a:cubicBezTo>
                    <a:pt x="2079" y="9991"/>
                    <a:pt x="2343" y="10255"/>
                    <a:pt x="2669" y="10255"/>
                  </a:cubicBezTo>
                  <a:lnTo>
                    <a:pt x="4810" y="10255"/>
                  </a:lnTo>
                  <a:cubicBezTo>
                    <a:pt x="5137" y="10255"/>
                    <a:pt x="5401" y="9991"/>
                    <a:pt x="5401" y="9665"/>
                  </a:cubicBezTo>
                  <a:lnTo>
                    <a:pt x="5401" y="7505"/>
                  </a:lnTo>
                  <a:cubicBezTo>
                    <a:pt x="5401" y="6924"/>
                    <a:pt x="5650" y="6372"/>
                    <a:pt x="6078" y="5983"/>
                  </a:cubicBezTo>
                  <a:cubicBezTo>
                    <a:pt x="7052" y="5080"/>
                    <a:pt x="7422" y="3708"/>
                    <a:pt x="7038" y="2440"/>
                  </a:cubicBezTo>
                  <a:cubicBezTo>
                    <a:pt x="6654" y="1178"/>
                    <a:pt x="5578" y="242"/>
                    <a:pt x="4268" y="40"/>
                  </a:cubicBezTo>
                  <a:cubicBezTo>
                    <a:pt x="4124" y="16"/>
                    <a:pt x="3970" y="2"/>
                    <a:pt x="3821" y="2"/>
                  </a:cubicBezTo>
                  <a:cubicBezTo>
                    <a:pt x="3791" y="1"/>
                    <a:pt x="3760" y="1"/>
                    <a:pt x="3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2486295" y="3029976"/>
              <a:ext cx="204362" cy="331233"/>
            </a:xfrm>
            <a:custGeom>
              <a:avLst/>
              <a:gdLst/>
              <a:ahLst/>
              <a:cxnLst/>
              <a:rect l="l" t="t" r="r" b="b"/>
              <a:pathLst>
                <a:path w="6303" h="10216" extrusionOk="0">
                  <a:moveTo>
                    <a:pt x="3149" y="0"/>
                  </a:moveTo>
                  <a:cubicBezTo>
                    <a:pt x="1839" y="207"/>
                    <a:pt x="759" y="1147"/>
                    <a:pt x="379" y="2420"/>
                  </a:cubicBezTo>
                  <a:cubicBezTo>
                    <a:pt x="0" y="3692"/>
                    <a:pt x="384" y="5074"/>
                    <a:pt x="1368" y="5967"/>
                  </a:cubicBezTo>
                  <a:cubicBezTo>
                    <a:pt x="1791" y="6351"/>
                    <a:pt x="2031" y="6898"/>
                    <a:pt x="2026" y="7474"/>
                  </a:cubicBezTo>
                  <a:lnTo>
                    <a:pt x="2026" y="9625"/>
                  </a:lnTo>
                  <a:cubicBezTo>
                    <a:pt x="2026" y="9951"/>
                    <a:pt x="2290" y="10215"/>
                    <a:pt x="2616" y="10215"/>
                  </a:cubicBezTo>
                  <a:lnTo>
                    <a:pt x="3696" y="10215"/>
                  </a:lnTo>
                  <a:cubicBezTo>
                    <a:pt x="4023" y="10215"/>
                    <a:pt x="4287" y="9951"/>
                    <a:pt x="4287" y="9625"/>
                  </a:cubicBezTo>
                  <a:lnTo>
                    <a:pt x="4287" y="7465"/>
                  </a:lnTo>
                  <a:cubicBezTo>
                    <a:pt x="4287" y="6884"/>
                    <a:pt x="4536" y="6332"/>
                    <a:pt x="4964" y="5943"/>
                  </a:cubicBezTo>
                  <a:lnTo>
                    <a:pt x="4964" y="5938"/>
                  </a:lnTo>
                  <a:cubicBezTo>
                    <a:pt x="5933" y="5040"/>
                    <a:pt x="6303" y="3668"/>
                    <a:pt x="5919" y="2400"/>
                  </a:cubicBezTo>
                  <a:cubicBezTo>
                    <a:pt x="5535" y="1138"/>
                    <a:pt x="4460" y="202"/>
                    <a:pt x="3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2517551" y="3276196"/>
              <a:ext cx="107742" cy="42669"/>
            </a:xfrm>
            <a:custGeom>
              <a:avLst/>
              <a:gdLst/>
              <a:ahLst/>
              <a:cxnLst/>
              <a:rect l="l" t="t" r="r" b="b"/>
              <a:pathLst>
                <a:path w="3323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3323" y="1315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2517551" y="3318832"/>
              <a:ext cx="107742" cy="42377"/>
            </a:xfrm>
            <a:custGeom>
              <a:avLst/>
              <a:gdLst/>
              <a:ahLst/>
              <a:cxnLst/>
              <a:rect l="l" t="t" r="r" b="b"/>
              <a:pathLst>
                <a:path w="3323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2732" y="1306"/>
                  </a:lnTo>
                  <a:cubicBezTo>
                    <a:pt x="3059" y="1306"/>
                    <a:pt x="3323" y="1042"/>
                    <a:pt x="3323" y="716"/>
                  </a:cubicBezTo>
                  <a:lnTo>
                    <a:pt x="3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2551952" y="3276196"/>
              <a:ext cx="73341" cy="42669"/>
            </a:xfrm>
            <a:custGeom>
              <a:avLst/>
              <a:gdLst/>
              <a:ahLst/>
              <a:cxnLst/>
              <a:rect l="l" t="t" r="r" b="b"/>
              <a:pathLst>
                <a:path w="2262" h="1316" extrusionOk="0">
                  <a:moveTo>
                    <a:pt x="1" y="0"/>
                  </a:moveTo>
                  <a:lnTo>
                    <a:pt x="1" y="1315"/>
                  </a:lnTo>
                  <a:lnTo>
                    <a:pt x="2262" y="1315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2551952" y="3318832"/>
              <a:ext cx="73341" cy="42377"/>
            </a:xfrm>
            <a:custGeom>
              <a:avLst/>
              <a:gdLst/>
              <a:ahLst/>
              <a:cxnLst/>
              <a:rect l="l" t="t" r="r" b="b"/>
              <a:pathLst>
                <a:path w="2262" h="1307" extrusionOk="0">
                  <a:moveTo>
                    <a:pt x="1" y="0"/>
                  </a:moveTo>
                  <a:lnTo>
                    <a:pt x="1" y="716"/>
                  </a:lnTo>
                  <a:cubicBezTo>
                    <a:pt x="1" y="1042"/>
                    <a:pt x="265" y="1306"/>
                    <a:pt x="591" y="1306"/>
                  </a:cubicBezTo>
                  <a:lnTo>
                    <a:pt x="1671" y="1306"/>
                  </a:lnTo>
                  <a:cubicBezTo>
                    <a:pt x="1998" y="1306"/>
                    <a:pt x="2262" y="1042"/>
                    <a:pt x="2262" y="716"/>
                  </a:cubicBezTo>
                  <a:lnTo>
                    <a:pt x="2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2403617" y="3209016"/>
              <a:ext cx="45976" cy="28727"/>
            </a:xfrm>
            <a:custGeom>
              <a:avLst/>
              <a:gdLst/>
              <a:ahLst/>
              <a:cxnLst/>
              <a:rect l="l" t="t" r="r" b="b"/>
              <a:pathLst>
                <a:path w="1418" h="886" extrusionOk="0">
                  <a:moveTo>
                    <a:pt x="1121" y="0"/>
                  </a:moveTo>
                  <a:cubicBezTo>
                    <a:pt x="1088" y="0"/>
                    <a:pt x="1054" y="9"/>
                    <a:pt x="1019" y="27"/>
                  </a:cubicBezTo>
                  <a:lnTo>
                    <a:pt x="217" y="488"/>
                  </a:lnTo>
                  <a:cubicBezTo>
                    <a:pt x="1" y="600"/>
                    <a:pt x="119" y="886"/>
                    <a:pt x="306" y="886"/>
                  </a:cubicBezTo>
                  <a:cubicBezTo>
                    <a:pt x="343" y="886"/>
                    <a:pt x="383" y="874"/>
                    <a:pt x="424" y="848"/>
                  </a:cubicBezTo>
                  <a:lnTo>
                    <a:pt x="1230" y="387"/>
                  </a:lnTo>
                  <a:cubicBezTo>
                    <a:pt x="1418" y="265"/>
                    <a:pt x="1304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2688161" y="3211091"/>
              <a:ext cx="45781" cy="28856"/>
            </a:xfrm>
            <a:custGeom>
              <a:avLst/>
              <a:gdLst/>
              <a:ahLst/>
              <a:cxnLst/>
              <a:rect l="l" t="t" r="r" b="b"/>
              <a:pathLst>
                <a:path w="1412" h="890" extrusionOk="0">
                  <a:moveTo>
                    <a:pt x="307" y="1"/>
                  </a:moveTo>
                  <a:cubicBezTo>
                    <a:pt x="120" y="1"/>
                    <a:pt x="1" y="288"/>
                    <a:pt x="216" y="400"/>
                  </a:cubicBezTo>
                  <a:cubicBezTo>
                    <a:pt x="1046" y="866"/>
                    <a:pt x="1027" y="890"/>
                    <a:pt x="1128" y="890"/>
                  </a:cubicBezTo>
                  <a:cubicBezTo>
                    <a:pt x="1334" y="885"/>
                    <a:pt x="1411" y="611"/>
                    <a:pt x="1229" y="501"/>
                  </a:cubicBezTo>
                  <a:lnTo>
                    <a:pt x="427" y="40"/>
                  </a:lnTo>
                  <a:cubicBezTo>
                    <a:pt x="386" y="13"/>
                    <a:pt x="345" y="1"/>
                    <a:pt x="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2459968" y="3098129"/>
              <a:ext cx="192009" cy="310126"/>
            </a:xfrm>
            <a:custGeom>
              <a:avLst/>
              <a:gdLst/>
              <a:ahLst/>
              <a:cxnLst/>
              <a:rect l="l" t="t" r="r" b="b"/>
              <a:pathLst>
                <a:path w="5922" h="9565" extrusionOk="0">
                  <a:moveTo>
                    <a:pt x="4691" y="418"/>
                  </a:moveTo>
                  <a:cubicBezTo>
                    <a:pt x="4907" y="418"/>
                    <a:pt x="5084" y="596"/>
                    <a:pt x="5084" y="817"/>
                  </a:cubicBezTo>
                  <a:cubicBezTo>
                    <a:pt x="5084" y="1033"/>
                    <a:pt x="4907" y="1210"/>
                    <a:pt x="4691" y="1210"/>
                  </a:cubicBezTo>
                  <a:lnTo>
                    <a:pt x="4244" y="1210"/>
                  </a:lnTo>
                  <a:lnTo>
                    <a:pt x="4244" y="817"/>
                  </a:lnTo>
                  <a:cubicBezTo>
                    <a:pt x="4244" y="596"/>
                    <a:pt x="4422" y="418"/>
                    <a:pt x="4638" y="418"/>
                  </a:cubicBezTo>
                  <a:close/>
                  <a:moveTo>
                    <a:pt x="2238" y="418"/>
                  </a:moveTo>
                  <a:cubicBezTo>
                    <a:pt x="2459" y="418"/>
                    <a:pt x="2636" y="596"/>
                    <a:pt x="2636" y="817"/>
                  </a:cubicBezTo>
                  <a:lnTo>
                    <a:pt x="2636" y="1215"/>
                  </a:lnTo>
                  <a:lnTo>
                    <a:pt x="2190" y="1215"/>
                  </a:lnTo>
                  <a:cubicBezTo>
                    <a:pt x="1969" y="1215"/>
                    <a:pt x="1791" y="1033"/>
                    <a:pt x="1791" y="817"/>
                  </a:cubicBezTo>
                  <a:cubicBezTo>
                    <a:pt x="1791" y="596"/>
                    <a:pt x="1969" y="418"/>
                    <a:pt x="2190" y="418"/>
                  </a:cubicBezTo>
                  <a:close/>
                  <a:moveTo>
                    <a:pt x="4892" y="5699"/>
                  </a:moveTo>
                  <a:lnTo>
                    <a:pt x="4892" y="6596"/>
                  </a:lnTo>
                  <a:lnTo>
                    <a:pt x="1988" y="6596"/>
                  </a:lnTo>
                  <a:lnTo>
                    <a:pt x="1988" y="5699"/>
                  </a:lnTo>
                  <a:close/>
                  <a:moveTo>
                    <a:pt x="4892" y="7014"/>
                  </a:moveTo>
                  <a:lnTo>
                    <a:pt x="4892" y="7585"/>
                  </a:lnTo>
                  <a:cubicBezTo>
                    <a:pt x="4892" y="7758"/>
                    <a:pt x="4748" y="7902"/>
                    <a:pt x="4571" y="7902"/>
                  </a:cubicBezTo>
                  <a:lnTo>
                    <a:pt x="2305" y="7902"/>
                  </a:lnTo>
                  <a:cubicBezTo>
                    <a:pt x="2132" y="7902"/>
                    <a:pt x="1988" y="7758"/>
                    <a:pt x="1988" y="7585"/>
                  </a:cubicBezTo>
                  <a:lnTo>
                    <a:pt x="1988" y="7014"/>
                  </a:lnTo>
                  <a:close/>
                  <a:moveTo>
                    <a:pt x="2190" y="1"/>
                  </a:moveTo>
                  <a:cubicBezTo>
                    <a:pt x="1743" y="1"/>
                    <a:pt x="1378" y="366"/>
                    <a:pt x="1378" y="812"/>
                  </a:cubicBezTo>
                  <a:cubicBezTo>
                    <a:pt x="1378" y="1263"/>
                    <a:pt x="1743" y="1628"/>
                    <a:pt x="2190" y="1628"/>
                  </a:cubicBezTo>
                  <a:lnTo>
                    <a:pt x="2636" y="1628"/>
                  </a:lnTo>
                  <a:lnTo>
                    <a:pt x="2636" y="3322"/>
                  </a:lnTo>
                  <a:cubicBezTo>
                    <a:pt x="2636" y="3462"/>
                    <a:pt x="2741" y="3531"/>
                    <a:pt x="2845" y="3531"/>
                  </a:cubicBezTo>
                  <a:cubicBezTo>
                    <a:pt x="2949" y="3531"/>
                    <a:pt x="3054" y="3462"/>
                    <a:pt x="3054" y="3322"/>
                  </a:cubicBezTo>
                  <a:lnTo>
                    <a:pt x="3054" y="1628"/>
                  </a:lnTo>
                  <a:lnTo>
                    <a:pt x="3822" y="1628"/>
                  </a:lnTo>
                  <a:lnTo>
                    <a:pt x="3822" y="5281"/>
                  </a:lnTo>
                  <a:lnTo>
                    <a:pt x="3059" y="5281"/>
                  </a:lnTo>
                  <a:lnTo>
                    <a:pt x="3059" y="4158"/>
                  </a:lnTo>
                  <a:cubicBezTo>
                    <a:pt x="3059" y="4019"/>
                    <a:pt x="2954" y="3949"/>
                    <a:pt x="2850" y="3949"/>
                  </a:cubicBezTo>
                  <a:cubicBezTo>
                    <a:pt x="2745" y="3949"/>
                    <a:pt x="2641" y="4019"/>
                    <a:pt x="2641" y="4158"/>
                  </a:cubicBezTo>
                  <a:lnTo>
                    <a:pt x="2641" y="5281"/>
                  </a:lnTo>
                  <a:lnTo>
                    <a:pt x="1988" y="5281"/>
                  </a:lnTo>
                  <a:cubicBezTo>
                    <a:pt x="1969" y="4676"/>
                    <a:pt x="1705" y="4105"/>
                    <a:pt x="1258" y="3697"/>
                  </a:cubicBezTo>
                  <a:cubicBezTo>
                    <a:pt x="913" y="3380"/>
                    <a:pt x="639" y="2996"/>
                    <a:pt x="452" y="2564"/>
                  </a:cubicBezTo>
                  <a:cubicBezTo>
                    <a:pt x="414" y="2472"/>
                    <a:pt x="341" y="2433"/>
                    <a:pt x="268" y="2433"/>
                  </a:cubicBezTo>
                  <a:cubicBezTo>
                    <a:pt x="135" y="2433"/>
                    <a:pt x="0" y="2559"/>
                    <a:pt x="68" y="2722"/>
                  </a:cubicBezTo>
                  <a:cubicBezTo>
                    <a:pt x="274" y="3212"/>
                    <a:pt x="586" y="3649"/>
                    <a:pt x="975" y="4004"/>
                  </a:cubicBezTo>
                  <a:cubicBezTo>
                    <a:pt x="1354" y="4350"/>
                    <a:pt x="1571" y="4835"/>
                    <a:pt x="1575" y="5348"/>
                  </a:cubicBezTo>
                  <a:lnTo>
                    <a:pt x="1575" y="7585"/>
                  </a:lnTo>
                  <a:cubicBezTo>
                    <a:pt x="1575" y="7926"/>
                    <a:pt x="1811" y="8224"/>
                    <a:pt x="2147" y="8300"/>
                  </a:cubicBezTo>
                  <a:cubicBezTo>
                    <a:pt x="2147" y="8483"/>
                    <a:pt x="2190" y="8660"/>
                    <a:pt x="2271" y="8824"/>
                  </a:cubicBezTo>
                  <a:cubicBezTo>
                    <a:pt x="2311" y="8910"/>
                    <a:pt x="2380" y="8946"/>
                    <a:pt x="2451" y="8946"/>
                  </a:cubicBezTo>
                  <a:cubicBezTo>
                    <a:pt x="2587" y="8946"/>
                    <a:pt x="2725" y="8811"/>
                    <a:pt x="2646" y="8646"/>
                  </a:cubicBezTo>
                  <a:cubicBezTo>
                    <a:pt x="2598" y="8545"/>
                    <a:pt x="2569" y="8430"/>
                    <a:pt x="2564" y="8320"/>
                  </a:cubicBezTo>
                  <a:lnTo>
                    <a:pt x="4326" y="8320"/>
                  </a:lnTo>
                  <a:cubicBezTo>
                    <a:pt x="4295" y="8803"/>
                    <a:pt x="3893" y="9150"/>
                    <a:pt x="3444" y="9150"/>
                  </a:cubicBezTo>
                  <a:cubicBezTo>
                    <a:pt x="3341" y="9150"/>
                    <a:pt x="3235" y="9132"/>
                    <a:pt x="3131" y="9092"/>
                  </a:cubicBezTo>
                  <a:cubicBezTo>
                    <a:pt x="3101" y="9081"/>
                    <a:pt x="3073" y="9076"/>
                    <a:pt x="3047" y="9076"/>
                  </a:cubicBezTo>
                  <a:cubicBezTo>
                    <a:pt x="2843" y="9076"/>
                    <a:pt x="2752" y="9392"/>
                    <a:pt x="2982" y="9481"/>
                  </a:cubicBezTo>
                  <a:cubicBezTo>
                    <a:pt x="3133" y="9538"/>
                    <a:pt x="3287" y="9564"/>
                    <a:pt x="3437" y="9564"/>
                  </a:cubicBezTo>
                  <a:cubicBezTo>
                    <a:pt x="4113" y="9564"/>
                    <a:pt x="4715" y="9027"/>
                    <a:pt x="4739" y="8300"/>
                  </a:cubicBezTo>
                  <a:cubicBezTo>
                    <a:pt x="5070" y="8219"/>
                    <a:pt x="5305" y="7921"/>
                    <a:pt x="5305" y="7580"/>
                  </a:cubicBezTo>
                  <a:lnTo>
                    <a:pt x="5305" y="5377"/>
                  </a:lnTo>
                  <a:cubicBezTo>
                    <a:pt x="5305" y="4916"/>
                    <a:pt x="5473" y="4470"/>
                    <a:pt x="5780" y="4124"/>
                  </a:cubicBezTo>
                  <a:cubicBezTo>
                    <a:pt x="5922" y="3968"/>
                    <a:pt x="5781" y="3771"/>
                    <a:pt x="5623" y="3771"/>
                  </a:cubicBezTo>
                  <a:cubicBezTo>
                    <a:pt x="5572" y="3771"/>
                    <a:pt x="5519" y="3792"/>
                    <a:pt x="5473" y="3841"/>
                  </a:cubicBezTo>
                  <a:lnTo>
                    <a:pt x="5478" y="3846"/>
                  </a:lnTo>
                  <a:cubicBezTo>
                    <a:pt x="5118" y="4244"/>
                    <a:pt x="4911" y="4748"/>
                    <a:pt x="4892" y="5281"/>
                  </a:cubicBezTo>
                  <a:lnTo>
                    <a:pt x="4244" y="5281"/>
                  </a:lnTo>
                  <a:lnTo>
                    <a:pt x="4244" y="1628"/>
                  </a:lnTo>
                  <a:lnTo>
                    <a:pt x="4691" y="1628"/>
                  </a:lnTo>
                  <a:cubicBezTo>
                    <a:pt x="5137" y="1628"/>
                    <a:pt x="5502" y="1263"/>
                    <a:pt x="5502" y="812"/>
                  </a:cubicBezTo>
                  <a:cubicBezTo>
                    <a:pt x="5502" y="366"/>
                    <a:pt x="5137" y="1"/>
                    <a:pt x="4691" y="1"/>
                  </a:cubicBezTo>
                  <a:lnTo>
                    <a:pt x="4638" y="1"/>
                  </a:lnTo>
                  <a:cubicBezTo>
                    <a:pt x="4191" y="1"/>
                    <a:pt x="3827" y="366"/>
                    <a:pt x="3827" y="812"/>
                  </a:cubicBezTo>
                  <a:lnTo>
                    <a:pt x="3827" y="1210"/>
                  </a:lnTo>
                  <a:lnTo>
                    <a:pt x="3059" y="1210"/>
                  </a:lnTo>
                  <a:lnTo>
                    <a:pt x="3059" y="812"/>
                  </a:lnTo>
                  <a:cubicBezTo>
                    <a:pt x="3054" y="366"/>
                    <a:pt x="2689" y="1"/>
                    <a:pt x="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2452835" y="3021708"/>
              <a:ext cx="237369" cy="192690"/>
            </a:xfrm>
            <a:custGeom>
              <a:avLst/>
              <a:gdLst/>
              <a:ahLst/>
              <a:cxnLst/>
              <a:rect l="l" t="t" r="r" b="b"/>
              <a:pathLst>
                <a:path w="7321" h="5943" extrusionOk="0">
                  <a:moveTo>
                    <a:pt x="3691" y="1"/>
                  </a:moveTo>
                  <a:cubicBezTo>
                    <a:pt x="1810" y="1"/>
                    <a:pt x="0" y="1459"/>
                    <a:pt x="0" y="3659"/>
                  </a:cubicBezTo>
                  <a:cubicBezTo>
                    <a:pt x="0" y="3851"/>
                    <a:pt x="14" y="4043"/>
                    <a:pt x="43" y="4230"/>
                  </a:cubicBezTo>
                  <a:cubicBezTo>
                    <a:pt x="58" y="4358"/>
                    <a:pt x="153" y="4416"/>
                    <a:pt x="248" y="4416"/>
                  </a:cubicBezTo>
                  <a:cubicBezTo>
                    <a:pt x="367" y="4416"/>
                    <a:pt x="488" y="4325"/>
                    <a:pt x="456" y="4167"/>
                  </a:cubicBezTo>
                  <a:cubicBezTo>
                    <a:pt x="182" y="2319"/>
                    <a:pt x="1522" y="620"/>
                    <a:pt x="3384" y="457"/>
                  </a:cubicBezTo>
                  <a:cubicBezTo>
                    <a:pt x="3478" y="449"/>
                    <a:pt x="3571" y="445"/>
                    <a:pt x="3663" y="445"/>
                  </a:cubicBezTo>
                  <a:cubicBezTo>
                    <a:pt x="5405" y="445"/>
                    <a:pt x="6862" y="1838"/>
                    <a:pt x="6903" y="3615"/>
                  </a:cubicBezTo>
                  <a:lnTo>
                    <a:pt x="6903" y="3659"/>
                  </a:lnTo>
                  <a:cubicBezTo>
                    <a:pt x="6903" y="4359"/>
                    <a:pt x="6672" y="5046"/>
                    <a:pt x="6250" y="5607"/>
                  </a:cubicBezTo>
                  <a:cubicBezTo>
                    <a:pt x="6128" y="5768"/>
                    <a:pt x="6271" y="5943"/>
                    <a:pt x="6422" y="5943"/>
                  </a:cubicBezTo>
                  <a:cubicBezTo>
                    <a:pt x="6478" y="5943"/>
                    <a:pt x="6536" y="5918"/>
                    <a:pt x="6581" y="5857"/>
                  </a:cubicBezTo>
                  <a:cubicBezTo>
                    <a:pt x="7061" y="5223"/>
                    <a:pt x="7320" y="4451"/>
                    <a:pt x="7316" y="3659"/>
                  </a:cubicBezTo>
                  <a:lnTo>
                    <a:pt x="7316" y="3606"/>
                  </a:lnTo>
                  <a:cubicBezTo>
                    <a:pt x="7306" y="2655"/>
                    <a:pt x="6922" y="1748"/>
                    <a:pt x="6245" y="1076"/>
                  </a:cubicBezTo>
                  <a:cubicBezTo>
                    <a:pt x="5504" y="333"/>
                    <a:pt x="4589" y="1"/>
                    <a:pt x="3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2564727" y="2956117"/>
              <a:ext cx="13585" cy="43674"/>
            </a:xfrm>
            <a:custGeom>
              <a:avLst/>
              <a:gdLst/>
              <a:ahLst/>
              <a:cxnLst/>
              <a:rect l="l" t="t" r="r" b="b"/>
              <a:pathLst>
                <a:path w="419" h="1347" extrusionOk="0">
                  <a:moveTo>
                    <a:pt x="209" y="1"/>
                  </a:moveTo>
                  <a:cubicBezTo>
                    <a:pt x="105" y="1"/>
                    <a:pt x="0" y="70"/>
                    <a:pt x="0" y="209"/>
                  </a:cubicBezTo>
                  <a:lnTo>
                    <a:pt x="0" y="1141"/>
                  </a:lnTo>
                  <a:cubicBezTo>
                    <a:pt x="0" y="1256"/>
                    <a:pt x="92" y="1347"/>
                    <a:pt x="207" y="1347"/>
                  </a:cubicBezTo>
                  <a:cubicBezTo>
                    <a:pt x="322" y="1347"/>
                    <a:pt x="418" y="1256"/>
                    <a:pt x="418" y="1141"/>
                  </a:cubicBezTo>
                  <a:lnTo>
                    <a:pt x="418" y="209"/>
                  </a:lnTo>
                  <a:cubicBezTo>
                    <a:pt x="418" y="70"/>
                    <a:pt x="314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2473002" y="2979688"/>
              <a:ext cx="33007" cy="39848"/>
            </a:xfrm>
            <a:custGeom>
              <a:avLst/>
              <a:gdLst/>
              <a:ahLst/>
              <a:cxnLst/>
              <a:rect l="l" t="t" r="r" b="b"/>
              <a:pathLst>
                <a:path w="1018" h="1229" extrusionOk="0">
                  <a:moveTo>
                    <a:pt x="275" y="0"/>
                  </a:moveTo>
                  <a:cubicBezTo>
                    <a:pt x="136" y="0"/>
                    <a:pt x="1" y="145"/>
                    <a:pt x="84" y="308"/>
                  </a:cubicBezTo>
                  <a:lnTo>
                    <a:pt x="549" y="1110"/>
                  </a:lnTo>
                  <a:cubicBezTo>
                    <a:pt x="592" y="1194"/>
                    <a:pt x="660" y="1228"/>
                    <a:pt x="728" y="1228"/>
                  </a:cubicBezTo>
                  <a:cubicBezTo>
                    <a:pt x="873" y="1228"/>
                    <a:pt x="1017" y="1070"/>
                    <a:pt x="909" y="903"/>
                  </a:cubicBezTo>
                  <a:lnTo>
                    <a:pt x="444" y="97"/>
                  </a:lnTo>
                  <a:cubicBezTo>
                    <a:pt x="399" y="29"/>
                    <a:pt x="337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2405044" y="3044307"/>
              <a:ext cx="45976" cy="28856"/>
            </a:xfrm>
            <a:custGeom>
              <a:avLst/>
              <a:gdLst/>
              <a:ahLst/>
              <a:cxnLst/>
              <a:rect l="l" t="t" r="r" b="b"/>
              <a:pathLst>
                <a:path w="1418" h="890" extrusionOk="0">
                  <a:moveTo>
                    <a:pt x="305" y="1"/>
                  </a:moveTo>
                  <a:cubicBezTo>
                    <a:pt x="118" y="1"/>
                    <a:pt x="0" y="286"/>
                    <a:pt x="216" y="398"/>
                  </a:cubicBezTo>
                  <a:lnTo>
                    <a:pt x="1023" y="864"/>
                  </a:lnTo>
                  <a:cubicBezTo>
                    <a:pt x="1057" y="882"/>
                    <a:pt x="1091" y="889"/>
                    <a:pt x="1122" y="889"/>
                  </a:cubicBezTo>
                  <a:cubicBezTo>
                    <a:pt x="1306" y="889"/>
                    <a:pt x="1418" y="627"/>
                    <a:pt x="1229" y="504"/>
                  </a:cubicBezTo>
                  <a:lnTo>
                    <a:pt x="423" y="38"/>
                  </a:lnTo>
                  <a:cubicBezTo>
                    <a:pt x="382" y="12"/>
                    <a:pt x="34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2381699" y="3134086"/>
              <a:ext cx="45943" cy="13585"/>
            </a:xfrm>
            <a:custGeom>
              <a:avLst/>
              <a:gdLst/>
              <a:ahLst/>
              <a:cxnLst/>
              <a:rect l="l" t="t" r="r" b="b"/>
              <a:pathLst>
                <a:path w="1417" h="419" extrusionOk="0">
                  <a:moveTo>
                    <a:pt x="279" y="1"/>
                  </a:moveTo>
                  <a:cubicBezTo>
                    <a:pt x="0" y="1"/>
                    <a:pt x="0" y="418"/>
                    <a:pt x="279" y="418"/>
                  </a:cubicBezTo>
                  <a:lnTo>
                    <a:pt x="1205" y="418"/>
                  </a:lnTo>
                  <a:cubicBezTo>
                    <a:pt x="1320" y="418"/>
                    <a:pt x="1416" y="327"/>
                    <a:pt x="1416" y="212"/>
                  </a:cubicBezTo>
                  <a:cubicBezTo>
                    <a:pt x="1416" y="97"/>
                    <a:pt x="1320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2710241" y="3137037"/>
              <a:ext cx="48278" cy="13423"/>
            </a:xfrm>
            <a:custGeom>
              <a:avLst/>
              <a:gdLst/>
              <a:ahLst/>
              <a:cxnLst/>
              <a:rect l="l" t="t" r="r" b="b"/>
              <a:pathLst>
                <a:path w="1489" h="414" extrusionOk="0">
                  <a:moveTo>
                    <a:pt x="279" y="1"/>
                  </a:moveTo>
                  <a:cubicBezTo>
                    <a:pt x="1" y="1"/>
                    <a:pt x="1" y="414"/>
                    <a:pt x="279" y="414"/>
                  </a:cubicBezTo>
                  <a:lnTo>
                    <a:pt x="1210" y="414"/>
                  </a:lnTo>
                  <a:cubicBezTo>
                    <a:pt x="1489" y="414"/>
                    <a:pt x="1489" y="1"/>
                    <a:pt x="1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2690463" y="3047290"/>
              <a:ext cx="45198" cy="28370"/>
            </a:xfrm>
            <a:custGeom>
              <a:avLst/>
              <a:gdLst/>
              <a:ahLst/>
              <a:cxnLst/>
              <a:rect l="l" t="t" r="r" b="b"/>
              <a:pathLst>
                <a:path w="1394" h="875" extrusionOk="0">
                  <a:moveTo>
                    <a:pt x="1097" y="1"/>
                  </a:moveTo>
                  <a:cubicBezTo>
                    <a:pt x="1064" y="1"/>
                    <a:pt x="1030" y="9"/>
                    <a:pt x="995" y="28"/>
                  </a:cubicBezTo>
                  <a:lnTo>
                    <a:pt x="193" y="489"/>
                  </a:lnTo>
                  <a:cubicBezTo>
                    <a:pt x="1" y="612"/>
                    <a:pt x="116" y="874"/>
                    <a:pt x="299" y="874"/>
                  </a:cubicBezTo>
                  <a:cubicBezTo>
                    <a:pt x="331" y="874"/>
                    <a:pt x="365" y="866"/>
                    <a:pt x="399" y="849"/>
                  </a:cubicBezTo>
                  <a:lnTo>
                    <a:pt x="1206" y="388"/>
                  </a:lnTo>
                  <a:cubicBezTo>
                    <a:pt x="1394" y="265"/>
                    <a:pt x="1280" y="1"/>
                    <a:pt x="1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2637419" y="2981147"/>
              <a:ext cx="32131" cy="39361"/>
            </a:xfrm>
            <a:custGeom>
              <a:avLst/>
              <a:gdLst/>
              <a:ahLst/>
              <a:cxnLst/>
              <a:rect l="l" t="t" r="r" b="b"/>
              <a:pathLst>
                <a:path w="991" h="1214" extrusionOk="0">
                  <a:moveTo>
                    <a:pt x="718" y="0"/>
                  </a:moveTo>
                  <a:cubicBezTo>
                    <a:pt x="655" y="0"/>
                    <a:pt x="592" y="30"/>
                    <a:pt x="547" y="100"/>
                  </a:cubicBezTo>
                  <a:lnTo>
                    <a:pt x="82" y="901"/>
                  </a:lnTo>
                  <a:cubicBezTo>
                    <a:pt x="0" y="1041"/>
                    <a:pt x="101" y="1213"/>
                    <a:pt x="264" y="1213"/>
                  </a:cubicBezTo>
                  <a:cubicBezTo>
                    <a:pt x="336" y="1213"/>
                    <a:pt x="403" y="1175"/>
                    <a:pt x="442" y="1113"/>
                  </a:cubicBezTo>
                  <a:lnTo>
                    <a:pt x="907" y="306"/>
                  </a:lnTo>
                  <a:cubicBezTo>
                    <a:pt x="990" y="144"/>
                    <a:pt x="856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33" name="Google Shape;1533;p59"/>
          <p:cNvGrpSpPr/>
          <p:nvPr/>
        </p:nvGrpSpPr>
        <p:grpSpPr>
          <a:xfrm>
            <a:off x="311651" y="4828442"/>
            <a:ext cx="806896" cy="928535"/>
            <a:chOff x="195700" y="4156600"/>
            <a:chExt cx="645775" cy="743125"/>
          </a:xfrm>
        </p:grpSpPr>
        <p:sp>
          <p:nvSpPr>
            <p:cNvPr id="1534" name="Google Shape;1534;p59"/>
            <p:cNvSpPr/>
            <p:nvPr/>
          </p:nvSpPr>
          <p:spPr>
            <a:xfrm>
              <a:off x="201075" y="4162125"/>
              <a:ext cx="634200" cy="732200"/>
            </a:xfrm>
            <a:custGeom>
              <a:avLst/>
              <a:gdLst/>
              <a:ahLst/>
              <a:cxnLst/>
              <a:rect l="l" t="t" r="r" b="b"/>
              <a:pathLst>
                <a:path w="25368" h="29288" extrusionOk="0">
                  <a:moveTo>
                    <a:pt x="12684" y="0"/>
                  </a:moveTo>
                  <a:lnTo>
                    <a:pt x="1" y="7323"/>
                  </a:lnTo>
                  <a:lnTo>
                    <a:pt x="1" y="21964"/>
                  </a:lnTo>
                  <a:lnTo>
                    <a:pt x="12684" y="29288"/>
                  </a:lnTo>
                  <a:lnTo>
                    <a:pt x="25368" y="21964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95700" y="4156600"/>
              <a:ext cx="644975" cy="743125"/>
            </a:xfrm>
            <a:custGeom>
              <a:avLst/>
              <a:gdLst/>
              <a:ahLst/>
              <a:cxnLst/>
              <a:rect l="l" t="t" r="r" b="b"/>
              <a:pathLst>
                <a:path w="25799" h="29725" extrusionOk="0">
                  <a:moveTo>
                    <a:pt x="12899" y="474"/>
                  </a:moveTo>
                  <a:lnTo>
                    <a:pt x="25362" y="7668"/>
                  </a:lnTo>
                  <a:lnTo>
                    <a:pt x="25362" y="22062"/>
                  </a:lnTo>
                  <a:lnTo>
                    <a:pt x="12899" y="29256"/>
                  </a:lnTo>
                  <a:lnTo>
                    <a:pt x="435" y="22062"/>
                  </a:lnTo>
                  <a:lnTo>
                    <a:pt x="435" y="7668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lnTo>
                    <a:pt x="0" y="22185"/>
                  </a:lnTo>
                  <a:cubicBezTo>
                    <a:pt x="0" y="22267"/>
                    <a:pt x="38" y="22336"/>
                    <a:pt x="107" y="22374"/>
                  </a:cubicBezTo>
                  <a:lnTo>
                    <a:pt x="12791" y="29697"/>
                  </a:lnTo>
                  <a:cubicBezTo>
                    <a:pt x="12823" y="29719"/>
                    <a:pt x="12862" y="29724"/>
                    <a:pt x="12899" y="29724"/>
                  </a:cubicBezTo>
                  <a:cubicBezTo>
                    <a:pt x="12937" y="29724"/>
                    <a:pt x="12974" y="29719"/>
                    <a:pt x="13006" y="29697"/>
                  </a:cubicBezTo>
                  <a:lnTo>
                    <a:pt x="25690" y="22374"/>
                  </a:lnTo>
                  <a:cubicBezTo>
                    <a:pt x="25754" y="22336"/>
                    <a:pt x="25798" y="22267"/>
                    <a:pt x="25798" y="22185"/>
                  </a:cubicBezTo>
                  <a:lnTo>
                    <a:pt x="25798" y="7544"/>
                  </a:ln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518175" y="4345200"/>
              <a:ext cx="317100" cy="549125"/>
            </a:xfrm>
            <a:custGeom>
              <a:avLst/>
              <a:gdLst/>
              <a:ahLst/>
              <a:cxnLst/>
              <a:rect l="l" t="t" r="r" b="b"/>
              <a:pathLst>
                <a:path w="12684" h="21965" extrusionOk="0">
                  <a:moveTo>
                    <a:pt x="12684" y="0"/>
                  </a:moveTo>
                  <a:lnTo>
                    <a:pt x="0" y="7318"/>
                  </a:lnTo>
                  <a:lnTo>
                    <a:pt x="0" y="21965"/>
                  </a:lnTo>
                  <a:lnTo>
                    <a:pt x="12684" y="14641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512650" y="4339650"/>
              <a:ext cx="328025" cy="560075"/>
            </a:xfrm>
            <a:custGeom>
              <a:avLst/>
              <a:gdLst/>
              <a:ahLst/>
              <a:cxnLst/>
              <a:rect l="l" t="t" r="r" b="b"/>
              <a:pathLst>
                <a:path w="13121" h="22403" extrusionOk="0">
                  <a:moveTo>
                    <a:pt x="12684" y="599"/>
                  </a:moveTo>
                  <a:lnTo>
                    <a:pt x="12684" y="14740"/>
                  </a:lnTo>
                  <a:lnTo>
                    <a:pt x="442" y="21805"/>
                  </a:lnTo>
                  <a:lnTo>
                    <a:pt x="442" y="7669"/>
                  </a:lnTo>
                  <a:lnTo>
                    <a:pt x="12684" y="599"/>
                  </a:lnTo>
                  <a:close/>
                  <a:moveTo>
                    <a:pt x="12902" y="1"/>
                  </a:moveTo>
                  <a:cubicBezTo>
                    <a:pt x="12865" y="1"/>
                    <a:pt x="12827" y="10"/>
                    <a:pt x="12791" y="29"/>
                  </a:cubicBezTo>
                  <a:lnTo>
                    <a:pt x="113" y="7352"/>
                  </a:lnTo>
                  <a:cubicBezTo>
                    <a:pt x="43" y="7389"/>
                    <a:pt x="1" y="7465"/>
                    <a:pt x="1" y="7540"/>
                  </a:cubicBezTo>
                  <a:lnTo>
                    <a:pt x="1" y="22187"/>
                  </a:lnTo>
                  <a:cubicBezTo>
                    <a:pt x="1" y="22261"/>
                    <a:pt x="43" y="22338"/>
                    <a:pt x="113" y="22375"/>
                  </a:cubicBezTo>
                  <a:cubicBezTo>
                    <a:pt x="145" y="22397"/>
                    <a:pt x="184" y="22402"/>
                    <a:pt x="221" y="22402"/>
                  </a:cubicBezTo>
                  <a:cubicBezTo>
                    <a:pt x="259" y="22402"/>
                    <a:pt x="296" y="22397"/>
                    <a:pt x="328" y="22375"/>
                  </a:cubicBezTo>
                  <a:lnTo>
                    <a:pt x="13012" y="15052"/>
                  </a:lnTo>
                  <a:cubicBezTo>
                    <a:pt x="13076" y="15014"/>
                    <a:pt x="13120" y="14945"/>
                    <a:pt x="13120" y="14863"/>
                  </a:cubicBezTo>
                  <a:lnTo>
                    <a:pt x="13120" y="222"/>
                  </a:lnTo>
                  <a:cubicBezTo>
                    <a:pt x="13120" y="142"/>
                    <a:pt x="13076" y="73"/>
                    <a:pt x="13012" y="29"/>
                  </a:cubicBezTo>
                  <a:cubicBezTo>
                    <a:pt x="12977" y="10"/>
                    <a:pt x="12940" y="1"/>
                    <a:pt x="1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518175" y="44238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1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511850" y="441840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6"/>
                  </a:lnTo>
                  <a:cubicBezTo>
                    <a:pt x="38" y="7304"/>
                    <a:pt x="0" y="7439"/>
                    <a:pt x="65" y="7547"/>
                  </a:cubicBezTo>
                  <a:cubicBezTo>
                    <a:pt x="102" y="7616"/>
                    <a:pt x="177" y="7654"/>
                    <a:pt x="253" y="7654"/>
                  </a:cubicBezTo>
                  <a:cubicBezTo>
                    <a:pt x="291" y="7654"/>
                    <a:pt x="328" y="7649"/>
                    <a:pt x="360" y="7627"/>
                  </a:cubicBezTo>
                  <a:lnTo>
                    <a:pt x="13044" y="407"/>
                  </a:lnTo>
                  <a:cubicBezTo>
                    <a:pt x="13146" y="347"/>
                    <a:pt x="13185" y="213"/>
                    <a:pt x="13125" y="110"/>
                  </a:cubicBezTo>
                  <a:cubicBezTo>
                    <a:pt x="13086" y="39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518175" y="4494700"/>
              <a:ext cx="317100" cy="180500"/>
            </a:xfrm>
            <a:custGeom>
              <a:avLst/>
              <a:gdLst/>
              <a:ahLst/>
              <a:cxnLst/>
              <a:rect l="l" t="t" r="r" b="b"/>
              <a:pathLst>
                <a:path w="12684" h="7220" extrusionOk="0">
                  <a:moveTo>
                    <a:pt x="0" y="7220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511850" y="448925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4"/>
                  </a:lnTo>
                  <a:cubicBezTo>
                    <a:pt x="38" y="7309"/>
                    <a:pt x="0" y="7438"/>
                    <a:pt x="65" y="7546"/>
                  </a:cubicBezTo>
                  <a:cubicBezTo>
                    <a:pt x="102" y="7616"/>
                    <a:pt x="177" y="7653"/>
                    <a:pt x="253" y="7653"/>
                  </a:cubicBezTo>
                  <a:cubicBezTo>
                    <a:pt x="291" y="7653"/>
                    <a:pt x="328" y="7648"/>
                    <a:pt x="360" y="7626"/>
                  </a:cubicBezTo>
                  <a:lnTo>
                    <a:pt x="13044" y="405"/>
                  </a:lnTo>
                  <a:cubicBezTo>
                    <a:pt x="13146" y="347"/>
                    <a:pt x="13185" y="218"/>
                    <a:pt x="13125" y="110"/>
                  </a:cubicBezTo>
                  <a:cubicBezTo>
                    <a:pt x="13086" y="38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518175" y="456550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511850" y="4560125"/>
              <a:ext cx="329625" cy="191450"/>
            </a:xfrm>
            <a:custGeom>
              <a:avLst/>
              <a:gdLst/>
              <a:ahLst/>
              <a:cxnLst/>
              <a:rect l="l" t="t" r="r" b="b"/>
              <a:pathLst>
                <a:path w="13185" h="7658" extrusionOk="0">
                  <a:moveTo>
                    <a:pt x="12933" y="0"/>
                  </a:moveTo>
                  <a:cubicBezTo>
                    <a:pt x="12896" y="0"/>
                    <a:pt x="12858" y="9"/>
                    <a:pt x="12823" y="28"/>
                  </a:cubicBezTo>
                  <a:lnTo>
                    <a:pt x="145" y="7248"/>
                  </a:lnTo>
                  <a:cubicBezTo>
                    <a:pt x="38" y="7308"/>
                    <a:pt x="0" y="7442"/>
                    <a:pt x="65" y="7545"/>
                  </a:cubicBezTo>
                  <a:cubicBezTo>
                    <a:pt x="102" y="7615"/>
                    <a:pt x="177" y="7657"/>
                    <a:pt x="253" y="7657"/>
                  </a:cubicBezTo>
                  <a:cubicBezTo>
                    <a:pt x="291" y="7657"/>
                    <a:pt x="328" y="7647"/>
                    <a:pt x="360" y="7625"/>
                  </a:cubicBezTo>
                  <a:lnTo>
                    <a:pt x="13044" y="409"/>
                  </a:lnTo>
                  <a:cubicBezTo>
                    <a:pt x="13146" y="345"/>
                    <a:pt x="13185" y="216"/>
                    <a:pt x="13125" y="108"/>
                  </a:cubicBezTo>
                  <a:cubicBezTo>
                    <a:pt x="13085" y="40"/>
                    <a:pt x="13011" y="0"/>
                    <a:pt x="1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518175" y="46363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511850" y="4630950"/>
              <a:ext cx="329625" cy="191475"/>
            </a:xfrm>
            <a:custGeom>
              <a:avLst/>
              <a:gdLst/>
              <a:ahLst/>
              <a:cxnLst/>
              <a:rect l="l" t="t" r="r" b="b"/>
              <a:pathLst>
                <a:path w="13185" h="7659" extrusionOk="0">
                  <a:moveTo>
                    <a:pt x="12932" y="0"/>
                  </a:moveTo>
                  <a:cubicBezTo>
                    <a:pt x="12895" y="0"/>
                    <a:pt x="12858" y="9"/>
                    <a:pt x="12823" y="28"/>
                  </a:cubicBezTo>
                  <a:lnTo>
                    <a:pt x="145" y="7249"/>
                  </a:lnTo>
                  <a:cubicBezTo>
                    <a:pt x="38" y="7308"/>
                    <a:pt x="0" y="7443"/>
                    <a:pt x="65" y="7545"/>
                  </a:cubicBezTo>
                  <a:cubicBezTo>
                    <a:pt x="102" y="7616"/>
                    <a:pt x="177" y="7658"/>
                    <a:pt x="253" y="7658"/>
                  </a:cubicBezTo>
                  <a:cubicBezTo>
                    <a:pt x="291" y="7658"/>
                    <a:pt x="328" y="7648"/>
                    <a:pt x="360" y="7626"/>
                  </a:cubicBezTo>
                  <a:lnTo>
                    <a:pt x="13044" y="410"/>
                  </a:lnTo>
                  <a:cubicBezTo>
                    <a:pt x="13146" y="351"/>
                    <a:pt x="13185" y="216"/>
                    <a:pt x="13125" y="109"/>
                  </a:cubicBezTo>
                  <a:cubicBezTo>
                    <a:pt x="13085" y="40"/>
                    <a:pt x="13010" y="0"/>
                    <a:pt x="1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201075" y="4162125"/>
              <a:ext cx="634200" cy="366050"/>
            </a:xfrm>
            <a:custGeom>
              <a:avLst/>
              <a:gdLst/>
              <a:ahLst/>
              <a:cxnLst/>
              <a:rect l="l" t="t" r="r" b="b"/>
              <a:pathLst>
                <a:path w="25368" h="14642" extrusionOk="0">
                  <a:moveTo>
                    <a:pt x="12684" y="0"/>
                  </a:moveTo>
                  <a:lnTo>
                    <a:pt x="1" y="7323"/>
                  </a:lnTo>
                  <a:lnTo>
                    <a:pt x="12684" y="14641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rgbClr val="23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666450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8" y="1"/>
                  </a:moveTo>
                  <a:cubicBezTo>
                    <a:pt x="543" y="1"/>
                    <a:pt x="158" y="315"/>
                    <a:pt x="85" y="762"/>
                  </a:cubicBezTo>
                  <a:cubicBezTo>
                    <a:pt x="0" y="1257"/>
                    <a:pt x="333" y="1724"/>
                    <a:pt x="827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803" y="1508"/>
                    <a:pt x="1876" y="1064"/>
                  </a:cubicBezTo>
                  <a:cubicBezTo>
                    <a:pt x="1961" y="568"/>
                    <a:pt x="1629" y="101"/>
                    <a:pt x="1134" y="15"/>
                  </a:cubicBezTo>
                  <a:cubicBezTo>
                    <a:pt x="1082" y="5"/>
                    <a:pt x="1029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660500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7" y="437"/>
                  </a:moveTo>
                  <a:cubicBezTo>
                    <a:pt x="1256" y="437"/>
                    <a:pt x="1295" y="440"/>
                    <a:pt x="1335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8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40" y="1818"/>
                    <a:pt x="1103" y="1812"/>
                  </a:cubicBezTo>
                  <a:cubicBezTo>
                    <a:pt x="921" y="1780"/>
                    <a:pt x="759" y="1678"/>
                    <a:pt x="657" y="1527"/>
                  </a:cubicBezTo>
                  <a:cubicBezTo>
                    <a:pt x="571" y="1410"/>
                    <a:pt x="528" y="1274"/>
                    <a:pt x="528" y="1130"/>
                  </a:cubicBezTo>
                  <a:cubicBezTo>
                    <a:pt x="528" y="1092"/>
                    <a:pt x="534" y="1055"/>
                    <a:pt x="539" y="1011"/>
                  </a:cubicBezTo>
                  <a:cubicBezTo>
                    <a:pt x="596" y="675"/>
                    <a:pt x="887" y="437"/>
                    <a:pt x="1217" y="437"/>
                  </a:cubicBezTo>
                  <a:close/>
                  <a:moveTo>
                    <a:pt x="1224" y="1"/>
                  </a:moveTo>
                  <a:cubicBezTo>
                    <a:pt x="682" y="1"/>
                    <a:pt x="201" y="391"/>
                    <a:pt x="109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9" y="1318"/>
                  </a:cubicBezTo>
                  <a:cubicBezTo>
                    <a:pt x="2340" y="1254"/>
                    <a:pt x="2345" y="1189"/>
                    <a:pt x="2345" y="1124"/>
                  </a:cubicBezTo>
                  <a:cubicBezTo>
                    <a:pt x="2345" y="894"/>
                    <a:pt x="2276" y="668"/>
                    <a:pt x="2141" y="479"/>
                  </a:cubicBezTo>
                  <a:cubicBezTo>
                    <a:pt x="1963" y="232"/>
                    <a:pt x="1705" y="65"/>
                    <a:pt x="1410" y="16"/>
                  </a:cubicBezTo>
                  <a:cubicBezTo>
                    <a:pt x="1347" y="6"/>
                    <a:pt x="128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552425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9" y="1"/>
                  </a:moveTo>
                  <a:cubicBezTo>
                    <a:pt x="545" y="1"/>
                    <a:pt x="159" y="315"/>
                    <a:pt x="87" y="762"/>
                  </a:cubicBezTo>
                  <a:cubicBezTo>
                    <a:pt x="1" y="1257"/>
                    <a:pt x="335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800" y="1508"/>
                    <a:pt x="1877" y="1064"/>
                  </a:cubicBezTo>
                  <a:cubicBezTo>
                    <a:pt x="1963" y="568"/>
                    <a:pt x="1630" y="101"/>
                    <a:pt x="1135" y="15"/>
                  </a:cubicBezTo>
                  <a:cubicBezTo>
                    <a:pt x="1082" y="5"/>
                    <a:pt x="1030" y="1"/>
                    <a:pt x="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546525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6" y="437"/>
                  </a:moveTo>
                  <a:cubicBezTo>
                    <a:pt x="1255" y="437"/>
                    <a:pt x="1294" y="440"/>
                    <a:pt x="1334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7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39" y="1818"/>
                    <a:pt x="1103" y="1812"/>
                  </a:cubicBezTo>
                  <a:cubicBezTo>
                    <a:pt x="919" y="1780"/>
                    <a:pt x="758" y="1678"/>
                    <a:pt x="651" y="1527"/>
                  </a:cubicBezTo>
                  <a:cubicBezTo>
                    <a:pt x="571" y="1410"/>
                    <a:pt x="527" y="1274"/>
                    <a:pt x="527" y="1130"/>
                  </a:cubicBezTo>
                  <a:cubicBezTo>
                    <a:pt x="527" y="1092"/>
                    <a:pt x="527" y="1055"/>
                    <a:pt x="539" y="1011"/>
                  </a:cubicBezTo>
                  <a:cubicBezTo>
                    <a:pt x="596" y="675"/>
                    <a:pt x="887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39" y="1254"/>
                    <a:pt x="2345" y="1189"/>
                    <a:pt x="2345" y="1124"/>
                  </a:cubicBezTo>
                  <a:cubicBezTo>
                    <a:pt x="2345" y="894"/>
                    <a:pt x="2274" y="668"/>
                    <a:pt x="2135" y="479"/>
                  </a:cubicBezTo>
                  <a:cubicBezTo>
                    <a:pt x="1963" y="232"/>
                    <a:pt x="1705" y="65"/>
                    <a:pt x="1403" y="16"/>
                  </a:cubicBezTo>
                  <a:cubicBezTo>
                    <a:pt x="1341" y="6"/>
                    <a:pt x="127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487775" y="4235200"/>
              <a:ext cx="49100" cy="45525"/>
            </a:xfrm>
            <a:custGeom>
              <a:avLst/>
              <a:gdLst/>
              <a:ahLst/>
              <a:cxnLst/>
              <a:rect l="l" t="t" r="r" b="b"/>
              <a:pathLst>
                <a:path w="1964" h="1821" extrusionOk="0">
                  <a:moveTo>
                    <a:pt x="986" y="1"/>
                  </a:moveTo>
                  <a:cubicBezTo>
                    <a:pt x="550" y="1"/>
                    <a:pt x="164" y="311"/>
                    <a:pt x="87" y="760"/>
                  </a:cubicBezTo>
                  <a:cubicBezTo>
                    <a:pt x="1" y="1255"/>
                    <a:pt x="334" y="1723"/>
                    <a:pt x="829" y="1809"/>
                  </a:cubicBezTo>
                  <a:cubicBezTo>
                    <a:pt x="878" y="1817"/>
                    <a:pt x="928" y="1821"/>
                    <a:pt x="976" y="1821"/>
                  </a:cubicBezTo>
                  <a:cubicBezTo>
                    <a:pt x="1414" y="1821"/>
                    <a:pt x="1805" y="1507"/>
                    <a:pt x="1877" y="1062"/>
                  </a:cubicBezTo>
                  <a:cubicBezTo>
                    <a:pt x="1963" y="566"/>
                    <a:pt x="1630" y="99"/>
                    <a:pt x="1135" y="13"/>
                  </a:cubicBezTo>
                  <a:cubicBezTo>
                    <a:pt x="1085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481875" y="4229750"/>
              <a:ext cx="58775" cy="56450"/>
            </a:xfrm>
            <a:custGeom>
              <a:avLst/>
              <a:gdLst/>
              <a:ahLst/>
              <a:cxnLst/>
              <a:rect l="l" t="t" r="r" b="b"/>
              <a:pathLst>
                <a:path w="2351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0" y="511"/>
                    <a:pt x="1963" y="866"/>
                    <a:pt x="1899" y="1248"/>
                  </a:cubicBezTo>
                  <a:cubicBezTo>
                    <a:pt x="1872" y="1424"/>
                    <a:pt x="1770" y="1586"/>
                    <a:pt x="1619" y="1694"/>
                  </a:cubicBezTo>
                  <a:cubicBezTo>
                    <a:pt x="1499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70" y="1752"/>
                    <a:pt x="527" y="1457"/>
                    <a:pt x="527" y="1129"/>
                  </a:cubicBezTo>
                  <a:cubicBezTo>
                    <a:pt x="527" y="1091"/>
                    <a:pt x="532" y="1054"/>
                    <a:pt x="537" y="1010"/>
                  </a:cubicBezTo>
                  <a:cubicBezTo>
                    <a:pt x="595" y="678"/>
                    <a:pt x="886" y="436"/>
                    <a:pt x="1218" y="436"/>
                  </a:cubicBezTo>
                  <a:close/>
                  <a:moveTo>
                    <a:pt x="1220" y="1"/>
                  </a:moveTo>
                  <a:cubicBezTo>
                    <a:pt x="680" y="1"/>
                    <a:pt x="199" y="391"/>
                    <a:pt x="108" y="940"/>
                  </a:cubicBezTo>
                  <a:cubicBezTo>
                    <a:pt x="0" y="1553"/>
                    <a:pt x="415" y="2134"/>
                    <a:pt x="1028" y="2243"/>
                  </a:cubicBezTo>
                  <a:cubicBezTo>
                    <a:pt x="1092" y="2253"/>
                    <a:pt x="1155" y="2258"/>
                    <a:pt x="1218" y="2258"/>
                  </a:cubicBezTo>
                  <a:cubicBezTo>
                    <a:pt x="1452" y="2258"/>
                    <a:pt x="1677" y="2188"/>
                    <a:pt x="1872" y="2049"/>
                  </a:cubicBezTo>
                  <a:cubicBezTo>
                    <a:pt x="2118" y="1876"/>
                    <a:pt x="2279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8" y="17"/>
                  </a:cubicBezTo>
                  <a:cubicBezTo>
                    <a:pt x="1345" y="6"/>
                    <a:pt x="128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59"/>
            <p:cNvSpPr/>
            <p:nvPr/>
          </p:nvSpPr>
          <p:spPr>
            <a:xfrm>
              <a:off x="487775" y="4421475"/>
              <a:ext cx="49100" cy="45475"/>
            </a:xfrm>
            <a:custGeom>
              <a:avLst/>
              <a:gdLst/>
              <a:ahLst/>
              <a:cxnLst/>
              <a:rect l="l" t="t" r="r" b="b"/>
              <a:pathLst>
                <a:path w="1964" h="1819" extrusionOk="0">
                  <a:moveTo>
                    <a:pt x="980" y="1"/>
                  </a:moveTo>
                  <a:cubicBezTo>
                    <a:pt x="546" y="1"/>
                    <a:pt x="163" y="314"/>
                    <a:pt x="87" y="756"/>
                  </a:cubicBezTo>
                  <a:cubicBezTo>
                    <a:pt x="1" y="1251"/>
                    <a:pt x="334" y="1724"/>
                    <a:pt x="829" y="1805"/>
                  </a:cubicBezTo>
                  <a:cubicBezTo>
                    <a:pt x="881" y="1814"/>
                    <a:pt x="933" y="1818"/>
                    <a:pt x="984" y="1818"/>
                  </a:cubicBezTo>
                  <a:cubicBezTo>
                    <a:pt x="1419" y="1818"/>
                    <a:pt x="1805" y="1505"/>
                    <a:pt x="1877" y="1063"/>
                  </a:cubicBezTo>
                  <a:cubicBezTo>
                    <a:pt x="1963" y="568"/>
                    <a:pt x="1630" y="95"/>
                    <a:pt x="1135" y="14"/>
                  </a:cubicBezTo>
                  <a:cubicBezTo>
                    <a:pt x="1083" y="5"/>
                    <a:pt x="1031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59"/>
            <p:cNvSpPr/>
            <p:nvPr/>
          </p:nvSpPr>
          <p:spPr>
            <a:xfrm>
              <a:off x="483350" y="4416025"/>
              <a:ext cx="57300" cy="56400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57" y="437"/>
                  </a:moveTo>
                  <a:cubicBezTo>
                    <a:pt x="1196" y="437"/>
                    <a:pt x="1235" y="441"/>
                    <a:pt x="1275" y="447"/>
                  </a:cubicBezTo>
                  <a:cubicBezTo>
                    <a:pt x="1651" y="512"/>
                    <a:pt x="1904" y="867"/>
                    <a:pt x="1840" y="1244"/>
                  </a:cubicBezTo>
                  <a:cubicBezTo>
                    <a:pt x="1813" y="1426"/>
                    <a:pt x="1711" y="1582"/>
                    <a:pt x="1560" y="1689"/>
                  </a:cubicBezTo>
                  <a:cubicBezTo>
                    <a:pt x="1442" y="1774"/>
                    <a:pt x="1305" y="1818"/>
                    <a:pt x="1163" y="1818"/>
                  </a:cubicBezTo>
                  <a:cubicBezTo>
                    <a:pt x="1123" y="1818"/>
                    <a:pt x="1084" y="1815"/>
                    <a:pt x="1044" y="1808"/>
                  </a:cubicBezTo>
                  <a:cubicBezTo>
                    <a:pt x="860" y="1775"/>
                    <a:pt x="704" y="1679"/>
                    <a:pt x="597" y="1528"/>
                  </a:cubicBezTo>
                  <a:cubicBezTo>
                    <a:pt x="511" y="1410"/>
                    <a:pt x="468" y="1269"/>
                    <a:pt x="468" y="1130"/>
                  </a:cubicBezTo>
                  <a:cubicBezTo>
                    <a:pt x="468" y="1088"/>
                    <a:pt x="473" y="1050"/>
                    <a:pt x="478" y="1011"/>
                  </a:cubicBezTo>
                  <a:cubicBezTo>
                    <a:pt x="536" y="675"/>
                    <a:pt x="826" y="437"/>
                    <a:pt x="1157" y="437"/>
                  </a:cubicBezTo>
                  <a:close/>
                  <a:moveTo>
                    <a:pt x="1154" y="1"/>
                  </a:moveTo>
                  <a:cubicBezTo>
                    <a:pt x="616" y="1"/>
                    <a:pt x="140" y="389"/>
                    <a:pt x="49" y="937"/>
                  </a:cubicBezTo>
                  <a:cubicBezTo>
                    <a:pt x="1" y="1232"/>
                    <a:pt x="65" y="1534"/>
                    <a:pt x="242" y="1780"/>
                  </a:cubicBezTo>
                  <a:cubicBezTo>
                    <a:pt x="414" y="2028"/>
                    <a:pt x="672" y="2190"/>
                    <a:pt x="969" y="2237"/>
                  </a:cubicBezTo>
                  <a:cubicBezTo>
                    <a:pt x="1036" y="2249"/>
                    <a:pt x="1103" y="2255"/>
                    <a:pt x="1169" y="2255"/>
                  </a:cubicBezTo>
                  <a:cubicBezTo>
                    <a:pt x="1399" y="2255"/>
                    <a:pt x="1620" y="2183"/>
                    <a:pt x="1813" y="2050"/>
                  </a:cubicBezTo>
                  <a:cubicBezTo>
                    <a:pt x="2059" y="1872"/>
                    <a:pt x="2220" y="1614"/>
                    <a:pt x="2275" y="1318"/>
                  </a:cubicBezTo>
                  <a:cubicBezTo>
                    <a:pt x="2285" y="1254"/>
                    <a:pt x="2291" y="1189"/>
                    <a:pt x="2291" y="1125"/>
                  </a:cubicBezTo>
                  <a:cubicBezTo>
                    <a:pt x="2291" y="587"/>
                    <a:pt x="1898" y="108"/>
                    <a:pt x="1349" y="18"/>
                  </a:cubicBezTo>
                  <a:cubicBezTo>
                    <a:pt x="1284" y="6"/>
                    <a:pt x="1218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59"/>
            <p:cNvSpPr/>
            <p:nvPr/>
          </p:nvSpPr>
          <p:spPr>
            <a:xfrm>
              <a:off x="610250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4" y="1"/>
                  </a:moveTo>
                  <a:cubicBezTo>
                    <a:pt x="544" y="1"/>
                    <a:pt x="158" y="311"/>
                    <a:pt x="80" y="760"/>
                  </a:cubicBezTo>
                  <a:cubicBezTo>
                    <a:pt x="0" y="1255"/>
                    <a:pt x="333" y="1723"/>
                    <a:pt x="829" y="1809"/>
                  </a:cubicBezTo>
                  <a:cubicBezTo>
                    <a:pt x="878" y="1817"/>
                    <a:pt x="927" y="1821"/>
                    <a:pt x="976" y="1821"/>
                  </a:cubicBezTo>
                  <a:cubicBezTo>
                    <a:pt x="1412" y="1821"/>
                    <a:pt x="1799" y="1507"/>
                    <a:pt x="1876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4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59"/>
            <p:cNvSpPr/>
            <p:nvPr/>
          </p:nvSpPr>
          <p:spPr>
            <a:xfrm>
              <a:off x="604325" y="4229750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1" y="511"/>
                    <a:pt x="1962" y="866"/>
                    <a:pt x="1898" y="1248"/>
                  </a:cubicBezTo>
                  <a:cubicBezTo>
                    <a:pt x="1866" y="1424"/>
                    <a:pt x="1769" y="1586"/>
                    <a:pt x="1619" y="1694"/>
                  </a:cubicBezTo>
                  <a:cubicBezTo>
                    <a:pt x="1496" y="1779"/>
                    <a:pt x="1355" y="1820"/>
                    <a:pt x="1214" y="1820"/>
                  </a:cubicBezTo>
                  <a:cubicBezTo>
                    <a:pt x="1177" y="1820"/>
                    <a:pt x="1140" y="1817"/>
                    <a:pt x="1103" y="1812"/>
                  </a:cubicBezTo>
                  <a:cubicBezTo>
                    <a:pt x="764" y="1752"/>
                    <a:pt x="527" y="1457"/>
                    <a:pt x="527" y="1129"/>
                  </a:cubicBezTo>
                  <a:cubicBezTo>
                    <a:pt x="527" y="1091"/>
                    <a:pt x="527" y="1054"/>
                    <a:pt x="533" y="1010"/>
                  </a:cubicBezTo>
                  <a:cubicBezTo>
                    <a:pt x="590" y="678"/>
                    <a:pt x="886" y="436"/>
                    <a:pt x="1218" y="436"/>
                  </a:cubicBezTo>
                  <a:close/>
                  <a:moveTo>
                    <a:pt x="1216" y="1"/>
                  </a:moveTo>
                  <a:cubicBezTo>
                    <a:pt x="676" y="1"/>
                    <a:pt x="199" y="391"/>
                    <a:pt x="103" y="940"/>
                  </a:cubicBezTo>
                  <a:cubicBezTo>
                    <a:pt x="1" y="1553"/>
                    <a:pt x="414" y="2134"/>
                    <a:pt x="1027" y="2243"/>
                  </a:cubicBezTo>
                  <a:cubicBezTo>
                    <a:pt x="1090" y="2253"/>
                    <a:pt x="1153" y="2258"/>
                    <a:pt x="1216" y="2258"/>
                  </a:cubicBezTo>
                  <a:cubicBezTo>
                    <a:pt x="1449" y="2258"/>
                    <a:pt x="1677" y="2188"/>
                    <a:pt x="1872" y="2049"/>
                  </a:cubicBezTo>
                  <a:cubicBezTo>
                    <a:pt x="2113" y="1876"/>
                    <a:pt x="2280" y="1613"/>
                    <a:pt x="2329" y="1317"/>
                  </a:cubicBezTo>
                  <a:cubicBezTo>
                    <a:pt x="2339" y="1253"/>
                    <a:pt x="2344" y="1188"/>
                    <a:pt x="2344" y="1129"/>
                  </a:cubicBezTo>
                  <a:cubicBezTo>
                    <a:pt x="2344" y="591"/>
                    <a:pt x="1957" y="107"/>
                    <a:pt x="1404" y="17"/>
                  </a:cubicBezTo>
                  <a:cubicBezTo>
                    <a:pt x="1341" y="6"/>
                    <a:pt x="1278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59"/>
            <p:cNvSpPr/>
            <p:nvPr/>
          </p:nvSpPr>
          <p:spPr>
            <a:xfrm>
              <a:off x="384425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6" y="1"/>
                  </a:moveTo>
                  <a:cubicBezTo>
                    <a:pt x="549" y="1"/>
                    <a:pt x="163" y="311"/>
                    <a:pt x="87" y="760"/>
                  </a:cubicBezTo>
                  <a:cubicBezTo>
                    <a:pt x="0" y="1255"/>
                    <a:pt x="333" y="1723"/>
                    <a:pt x="834" y="1809"/>
                  </a:cubicBezTo>
                  <a:cubicBezTo>
                    <a:pt x="883" y="1817"/>
                    <a:pt x="932" y="1821"/>
                    <a:pt x="981" y="1821"/>
                  </a:cubicBezTo>
                  <a:cubicBezTo>
                    <a:pt x="1418" y="1821"/>
                    <a:pt x="1805" y="1507"/>
                    <a:pt x="1882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59"/>
            <p:cNvSpPr/>
            <p:nvPr/>
          </p:nvSpPr>
          <p:spPr>
            <a:xfrm>
              <a:off x="378500" y="4229750"/>
              <a:ext cx="58750" cy="56450"/>
            </a:xfrm>
            <a:custGeom>
              <a:avLst/>
              <a:gdLst/>
              <a:ahLst/>
              <a:cxnLst/>
              <a:rect l="l" t="t" r="r" b="b"/>
              <a:pathLst>
                <a:path w="2350" h="2258" extrusionOk="0">
                  <a:moveTo>
                    <a:pt x="1219" y="436"/>
                  </a:moveTo>
                  <a:cubicBezTo>
                    <a:pt x="1257" y="436"/>
                    <a:pt x="1296" y="440"/>
                    <a:pt x="1334" y="446"/>
                  </a:cubicBezTo>
                  <a:cubicBezTo>
                    <a:pt x="1711" y="511"/>
                    <a:pt x="1962" y="866"/>
                    <a:pt x="1904" y="1248"/>
                  </a:cubicBezTo>
                  <a:cubicBezTo>
                    <a:pt x="1872" y="1424"/>
                    <a:pt x="1769" y="1586"/>
                    <a:pt x="1619" y="1694"/>
                  </a:cubicBezTo>
                  <a:cubicBezTo>
                    <a:pt x="1500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69" y="1752"/>
                    <a:pt x="527" y="1457"/>
                    <a:pt x="527" y="1129"/>
                  </a:cubicBezTo>
                  <a:cubicBezTo>
                    <a:pt x="527" y="1091"/>
                    <a:pt x="533" y="1054"/>
                    <a:pt x="538" y="1010"/>
                  </a:cubicBezTo>
                  <a:cubicBezTo>
                    <a:pt x="596" y="678"/>
                    <a:pt x="891" y="436"/>
                    <a:pt x="1219" y="436"/>
                  </a:cubicBezTo>
                  <a:close/>
                  <a:moveTo>
                    <a:pt x="1221" y="1"/>
                  </a:moveTo>
                  <a:cubicBezTo>
                    <a:pt x="681" y="1"/>
                    <a:pt x="204" y="391"/>
                    <a:pt x="108" y="940"/>
                  </a:cubicBezTo>
                  <a:cubicBezTo>
                    <a:pt x="1" y="1553"/>
                    <a:pt x="420" y="2134"/>
                    <a:pt x="1033" y="2243"/>
                  </a:cubicBezTo>
                  <a:cubicBezTo>
                    <a:pt x="1096" y="2253"/>
                    <a:pt x="1159" y="2258"/>
                    <a:pt x="1222" y="2258"/>
                  </a:cubicBezTo>
                  <a:cubicBezTo>
                    <a:pt x="1454" y="2258"/>
                    <a:pt x="1681" y="2188"/>
                    <a:pt x="1872" y="2049"/>
                  </a:cubicBezTo>
                  <a:cubicBezTo>
                    <a:pt x="2119" y="1876"/>
                    <a:pt x="2280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9" y="17"/>
                  </a:cubicBezTo>
                  <a:cubicBezTo>
                    <a:pt x="1346" y="6"/>
                    <a:pt x="1283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59"/>
            <p:cNvSpPr/>
            <p:nvPr/>
          </p:nvSpPr>
          <p:spPr>
            <a:xfrm>
              <a:off x="438450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7" y="1"/>
                  </a:moveTo>
                  <a:cubicBezTo>
                    <a:pt x="540" y="1"/>
                    <a:pt x="158" y="315"/>
                    <a:pt x="81" y="762"/>
                  </a:cubicBezTo>
                  <a:cubicBezTo>
                    <a:pt x="1" y="1257"/>
                    <a:pt x="334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3" y="568"/>
                    <a:pt x="1629" y="101"/>
                    <a:pt x="1135" y="15"/>
                  </a:cubicBezTo>
                  <a:cubicBezTo>
                    <a:pt x="1082" y="5"/>
                    <a:pt x="1029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59"/>
            <p:cNvSpPr/>
            <p:nvPr/>
          </p:nvSpPr>
          <p:spPr>
            <a:xfrm>
              <a:off x="432550" y="4319125"/>
              <a:ext cx="58600" cy="56450"/>
            </a:xfrm>
            <a:custGeom>
              <a:avLst/>
              <a:gdLst/>
              <a:ahLst/>
              <a:cxnLst/>
              <a:rect l="l" t="t" r="r" b="b"/>
              <a:pathLst>
                <a:path w="2344" h="2258" extrusionOk="0">
                  <a:moveTo>
                    <a:pt x="1216" y="437"/>
                  </a:moveTo>
                  <a:cubicBezTo>
                    <a:pt x="1254" y="437"/>
                    <a:pt x="1294" y="440"/>
                    <a:pt x="1333" y="447"/>
                  </a:cubicBezTo>
                  <a:cubicBezTo>
                    <a:pt x="1710" y="512"/>
                    <a:pt x="1962" y="866"/>
                    <a:pt x="1897" y="1242"/>
                  </a:cubicBezTo>
                  <a:cubicBezTo>
                    <a:pt x="1839" y="1582"/>
                    <a:pt x="1545" y="1821"/>
                    <a:pt x="1212" y="1821"/>
                  </a:cubicBezTo>
                  <a:cubicBezTo>
                    <a:pt x="1176" y="1821"/>
                    <a:pt x="1139" y="1818"/>
                    <a:pt x="1102" y="1812"/>
                  </a:cubicBezTo>
                  <a:cubicBezTo>
                    <a:pt x="763" y="1753"/>
                    <a:pt x="527" y="1457"/>
                    <a:pt x="527" y="1130"/>
                  </a:cubicBezTo>
                  <a:cubicBezTo>
                    <a:pt x="527" y="1092"/>
                    <a:pt x="527" y="1055"/>
                    <a:pt x="537" y="1011"/>
                  </a:cubicBezTo>
                  <a:cubicBezTo>
                    <a:pt x="590" y="675"/>
                    <a:pt x="884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0" y="1554"/>
                    <a:pt x="413" y="2135"/>
                    <a:pt x="1026" y="2242"/>
                  </a:cubicBezTo>
                  <a:cubicBezTo>
                    <a:pt x="1089" y="2253"/>
                    <a:pt x="1152" y="2258"/>
                    <a:pt x="1214" y="2258"/>
                  </a:cubicBezTo>
                  <a:cubicBezTo>
                    <a:pt x="1755" y="2258"/>
                    <a:pt x="2237" y="1868"/>
                    <a:pt x="2328" y="1318"/>
                  </a:cubicBezTo>
                  <a:cubicBezTo>
                    <a:pt x="2339" y="1254"/>
                    <a:pt x="2344" y="1189"/>
                    <a:pt x="2344" y="1130"/>
                  </a:cubicBezTo>
                  <a:cubicBezTo>
                    <a:pt x="2344" y="586"/>
                    <a:pt x="1957" y="108"/>
                    <a:pt x="1403" y="16"/>
                  </a:cubicBezTo>
                  <a:cubicBezTo>
                    <a:pt x="1341" y="6"/>
                    <a:pt x="1278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59"/>
            <p:cNvSpPr/>
            <p:nvPr/>
          </p:nvSpPr>
          <p:spPr>
            <a:xfrm>
              <a:off x="324475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3" y="1"/>
                  </a:moveTo>
                  <a:cubicBezTo>
                    <a:pt x="539" y="1"/>
                    <a:pt x="158" y="315"/>
                    <a:pt x="80" y="762"/>
                  </a:cubicBezTo>
                  <a:cubicBezTo>
                    <a:pt x="0" y="1257"/>
                    <a:pt x="333" y="1724"/>
                    <a:pt x="828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2" y="568"/>
                    <a:pt x="1629" y="101"/>
                    <a:pt x="1130" y="15"/>
                  </a:cubicBezTo>
                  <a:cubicBezTo>
                    <a:pt x="1077" y="5"/>
                    <a:pt x="1025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59"/>
            <p:cNvSpPr/>
            <p:nvPr/>
          </p:nvSpPr>
          <p:spPr>
            <a:xfrm>
              <a:off x="318550" y="4319125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7" y="437"/>
                  </a:moveTo>
                  <a:cubicBezTo>
                    <a:pt x="1255" y="437"/>
                    <a:pt x="1295" y="440"/>
                    <a:pt x="1334" y="447"/>
                  </a:cubicBezTo>
                  <a:cubicBezTo>
                    <a:pt x="1710" y="512"/>
                    <a:pt x="1963" y="866"/>
                    <a:pt x="1898" y="1242"/>
                  </a:cubicBezTo>
                  <a:cubicBezTo>
                    <a:pt x="1840" y="1582"/>
                    <a:pt x="1541" y="1821"/>
                    <a:pt x="1211" y="1821"/>
                  </a:cubicBezTo>
                  <a:cubicBezTo>
                    <a:pt x="1175" y="1821"/>
                    <a:pt x="1138" y="1818"/>
                    <a:pt x="1102" y="1812"/>
                  </a:cubicBezTo>
                  <a:cubicBezTo>
                    <a:pt x="764" y="1753"/>
                    <a:pt x="528" y="1457"/>
                    <a:pt x="528" y="1130"/>
                  </a:cubicBezTo>
                  <a:cubicBezTo>
                    <a:pt x="528" y="1092"/>
                    <a:pt x="528" y="1055"/>
                    <a:pt x="533" y="1011"/>
                  </a:cubicBezTo>
                  <a:cubicBezTo>
                    <a:pt x="591" y="675"/>
                    <a:pt x="885" y="437"/>
                    <a:pt x="1217" y="437"/>
                  </a:cubicBezTo>
                  <a:close/>
                  <a:moveTo>
                    <a:pt x="1218" y="1"/>
                  </a:moveTo>
                  <a:cubicBezTo>
                    <a:pt x="678" y="1"/>
                    <a:pt x="199" y="391"/>
                    <a:pt x="102" y="941"/>
                  </a:cubicBezTo>
                  <a:cubicBezTo>
                    <a:pt x="0" y="1554"/>
                    <a:pt x="414" y="2135"/>
                    <a:pt x="1027" y="2242"/>
                  </a:cubicBezTo>
                  <a:cubicBezTo>
                    <a:pt x="1090" y="2253"/>
                    <a:pt x="1153" y="2258"/>
                    <a:pt x="1215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40" y="1254"/>
                    <a:pt x="2345" y="1189"/>
                    <a:pt x="2345" y="1130"/>
                  </a:cubicBezTo>
                  <a:cubicBezTo>
                    <a:pt x="2345" y="586"/>
                    <a:pt x="1958" y="108"/>
                    <a:pt x="1404" y="16"/>
                  </a:cubicBezTo>
                  <a:cubicBezTo>
                    <a:pt x="1342" y="6"/>
                    <a:pt x="1279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59"/>
            <p:cNvSpPr/>
            <p:nvPr/>
          </p:nvSpPr>
          <p:spPr>
            <a:xfrm>
              <a:off x="610925" y="4421475"/>
              <a:ext cx="46125" cy="39625"/>
            </a:xfrm>
            <a:custGeom>
              <a:avLst/>
              <a:gdLst/>
              <a:ahLst/>
              <a:cxnLst/>
              <a:rect l="l" t="t" r="r" b="b"/>
              <a:pathLst>
                <a:path w="1845" h="1585" extrusionOk="0">
                  <a:moveTo>
                    <a:pt x="951" y="1"/>
                  </a:moveTo>
                  <a:cubicBezTo>
                    <a:pt x="514" y="1"/>
                    <a:pt x="130" y="314"/>
                    <a:pt x="53" y="756"/>
                  </a:cubicBezTo>
                  <a:cubicBezTo>
                    <a:pt x="0" y="1079"/>
                    <a:pt x="124" y="1386"/>
                    <a:pt x="343" y="1584"/>
                  </a:cubicBezTo>
                  <a:lnTo>
                    <a:pt x="1844" y="724"/>
                  </a:lnTo>
                  <a:cubicBezTo>
                    <a:pt x="1769" y="369"/>
                    <a:pt x="1484" y="78"/>
                    <a:pt x="1107" y="14"/>
                  </a:cubicBezTo>
                  <a:cubicBezTo>
                    <a:pt x="1055" y="5"/>
                    <a:pt x="1003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59"/>
            <p:cNvSpPr/>
            <p:nvPr/>
          </p:nvSpPr>
          <p:spPr>
            <a:xfrm>
              <a:off x="605650" y="4417650"/>
              <a:ext cx="56350" cy="48425"/>
            </a:xfrm>
            <a:custGeom>
              <a:avLst/>
              <a:gdLst/>
              <a:ahLst/>
              <a:cxnLst/>
              <a:rect l="l" t="t" r="r" b="b"/>
              <a:pathLst>
                <a:path w="2254" h="1937" extrusionOk="0">
                  <a:moveTo>
                    <a:pt x="1155" y="0"/>
                  </a:moveTo>
                  <a:cubicBezTo>
                    <a:pt x="619" y="0"/>
                    <a:pt x="146" y="389"/>
                    <a:pt x="50" y="936"/>
                  </a:cubicBezTo>
                  <a:cubicBezTo>
                    <a:pt x="1" y="1232"/>
                    <a:pt x="71" y="1534"/>
                    <a:pt x="243" y="1780"/>
                  </a:cubicBezTo>
                  <a:cubicBezTo>
                    <a:pt x="281" y="1834"/>
                    <a:pt x="329" y="1888"/>
                    <a:pt x="378" y="1936"/>
                  </a:cubicBezTo>
                  <a:lnTo>
                    <a:pt x="780" y="1700"/>
                  </a:lnTo>
                  <a:cubicBezTo>
                    <a:pt x="711" y="1656"/>
                    <a:pt x="651" y="1598"/>
                    <a:pt x="598" y="1527"/>
                  </a:cubicBezTo>
                  <a:cubicBezTo>
                    <a:pt x="517" y="1410"/>
                    <a:pt x="474" y="1269"/>
                    <a:pt x="474" y="1130"/>
                  </a:cubicBezTo>
                  <a:cubicBezTo>
                    <a:pt x="474" y="1087"/>
                    <a:pt x="474" y="1050"/>
                    <a:pt x="480" y="1011"/>
                  </a:cubicBezTo>
                  <a:cubicBezTo>
                    <a:pt x="537" y="675"/>
                    <a:pt x="832" y="437"/>
                    <a:pt x="1163" y="437"/>
                  </a:cubicBezTo>
                  <a:cubicBezTo>
                    <a:pt x="1202" y="437"/>
                    <a:pt x="1241" y="440"/>
                    <a:pt x="1281" y="447"/>
                  </a:cubicBezTo>
                  <a:cubicBezTo>
                    <a:pt x="1604" y="501"/>
                    <a:pt x="1835" y="770"/>
                    <a:pt x="1851" y="1082"/>
                  </a:cubicBezTo>
                  <a:lnTo>
                    <a:pt x="2254" y="850"/>
                  </a:lnTo>
                  <a:cubicBezTo>
                    <a:pt x="2152" y="430"/>
                    <a:pt x="1807" y="92"/>
                    <a:pt x="1351" y="17"/>
                  </a:cubicBezTo>
                  <a:cubicBezTo>
                    <a:pt x="1285" y="6"/>
                    <a:pt x="122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59"/>
            <p:cNvSpPr/>
            <p:nvPr/>
          </p:nvSpPr>
          <p:spPr>
            <a:xfrm>
              <a:off x="386150" y="4421475"/>
              <a:ext cx="47350" cy="43925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911" y="1"/>
                  </a:moveTo>
                  <a:cubicBezTo>
                    <a:pt x="477" y="1"/>
                    <a:pt x="94" y="314"/>
                    <a:pt x="18" y="756"/>
                  </a:cubicBezTo>
                  <a:cubicBezTo>
                    <a:pt x="1" y="858"/>
                    <a:pt x="1" y="955"/>
                    <a:pt x="18" y="1051"/>
                  </a:cubicBezTo>
                  <a:lnTo>
                    <a:pt x="1243" y="1756"/>
                  </a:lnTo>
                  <a:cubicBezTo>
                    <a:pt x="1527" y="1649"/>
                    <a:pt x="1753" y="1391"/>
                    <a:pt x="1813" y="1063"/>
                  </a:cubicBezTo>
                  <a:cubicBezTo>
                    <a:pt x="1894" y="568"/>
                    <a:pt x="1560" y="95"/>
                    <a:pt x="1065" y="14"/>
                  </a:cubicBezTo>
                  <a:cubicBezTo>
                    <a:pt x="1013" y="5"/>
                    <a:pt x="962" y="1"/>
                    <a:pt x="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59"/>
            <p:cNvSpPr/>
            <p:nvPr/>
          </p:nvSpPr>
          <p:spPr>
            <a:xfrm>
              <a:off x="380775" y="4416025"/>
              <a:ext cx="56475" cy="53000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122" y="1"/>
                  </a:moveTo>
                  <a:cubicBezTo>
                    <a:pt x="586" y="1"/>
                    <a:pt x="113" y="389"/>
                    <a:pt x="17" y="937"/>
                  </a:cubicBezTo>
                  <a:cubicBezTo>
                    <a:pt x="7" y="1011"/>
                    <a:pt x="0" y="1082"/>
                    <a:pt x="0" y="1157"/>
                  </a:cubicBezTo>
                  <a:lnTo>
                    <a:pt x="523" y="1458"/>
                  </a:lnTo>
                  <a:cubicBezTo>
                    <a:pt x="469" y="1356"/>
                    <a:pt x="436" y="1244"/>
                    <a:pt x="436" y="1125"/>
                  </a:cubicBezTo>
                  <a:cubicBezTo>
                    <a:pt x="436" y="1088"/>
                    <a:pt x="442" y="1050"/>
                    <a:pt x="447" y="1011"/>
                  </a:cubicBezTo>
                  <a:cubicBezTo>
                    <a:pt x="505" y="675"/>
                    <a:pt x="799" y="437"/>
                    <a:pt x="1127" y="437"/>
                  </a:cubicBezTo>
                  <a:cubicBezTo>
                    <a:pt x="1165" y="437"/>
                    <a:pt x="1204" y="441"/>
                    <a:pt x="1243" y="447"/>
                  </a:cubicBezTo>
                  <a:cubicBezTo>
                    <a:pt x="1620" y="512"/>
                    <a:pt x="1871" y="867"/>
                    <a:pt x="1813" y="1244"/>
                  </a:cubicBezTo>
                  <a:cubicBezTo>
                    <a:pt x="1781" y="1426"/>
                    <a:pt x="1678" y="1582"/>
                    <a:pt x="1528" y="1689"/>
                  </a:cubicBezTo>
                  <a:cubicBezTo>
                    <a:pt x="1415" y="1770"/>
                    <a:pt x="1286" y="1813"/>
                    <a:pt x="1146" y="1818"/>
                  </a:cubicBezTo>
                  <a:lnTo>
                    <a:pt x="1668" y="2120"/>
                  </a:lnTo>
                  <a:cubicBezTo>
                    <a:pt x="1705" y="2098"/>
                    <a:pt x="1742" y="2071"/>
                    <a:pt x="1781" y="2050"/>
                  </a:cubicBezTo>
                  <a:cubicBezTo>
                    <a:pt x="2028" y="1872"/>
                    <a:pt x="2189" y="1614"/>
                    <a:pt x="2243" y="1318"/>
                  </a:cubicBezTo>
                  <a:cubicBezTo>
                    <a:pt x="2253" y="1254"/>
                    <a:pt x="2259" y="1189"/>
                    <a:pt x="2259" y="1125"/>
                  </a:cubicBezTo>
                  <a:cubicBezTo>
                    <a:pt x="2259" y="587"/>
                    <a:pt x="1866" y="108"/>
                    <a:pt x="1318" y="18"/>
                  </a:cubicBezTo>
                  <a:cubicBezTo>
                    <a:pt x="1252" y="6"/>
                    <a:pt x="11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96835" y="1185012"/>
            <a:ext cx="2342844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dirty="0" err="1">
                <a:cs typeface="Arial" pitchFamily="34" charset="0"/>
              </a:rPr>
              <a:t>Macam</a:t>
            </a:r>
            <a:r>
              <a:rPr lang="en-US" altLang="ko-KR" sz="3000" dirty="0">
                <a:cs typeface="Arial" pitchFamily="34" charset="0"/>
              </a:rPr>
              <a:t> </a:t>
            </a:r>
            <a:r>
              <a:rPr lang="en-US" altLang="ko-KR" sz="3000" dirty="0" err="1">
                <a:cs typeface="Arial" pitchFamily="34" charset="0"/>
              </a:rPr>
              <a:t>Lingkungan</a:t>
            </a:r>
            <a:r>
              <a:rPr lang="en-US" altLang="ko-KR" sz="3000" dirty="0">
                <a:cs typeface="Arial" pitchFamily="34" charset="0"/>
              </a:rPr>
              <a:t> </a:t>
            </a:r>
            <a:r>
              <a:rPr lang="en-US" altLang="ko-KR" sz="3000" dirty="0" err="1">
                <a:cs typeface="Arial" pitchFamily="34" charset="0"/>
              </a:rPr>
              <a:t>Perushaan</a:t>
            </a:r>
            <a:endParaRPr lang="ko-KR" altLang="en-US" sz="3000" dirty="0">
              <a:cs typeface="Arial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1EEDD8F-21EE-4529-B34B-786FC45A4E84}"/>
              </a:ext>
            </a:extLst>
          </p:cNvPr>
          <p:cNvGrpSpPr/>
          <p:nvPr/>
        </p:nvGrpSpPr>
        <p:grpSpPr>
          <a:xfrm>
            <a:off x="3687327" y="1196553"/>
            <a:ext cx="5051725" cy="4441703"/>
            <a:chOff x="3952875" y="2284730"/>
            <a:chExt cx="4591050" cy="28165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47EE4-3F48-4BF3-B9D8-DC86F6C4FB41}"/>
                </a:ext>
              </a:extLst>
            </p:cNvPr>
            <p:cNvSpPr/>
            <p:nvPr/>
          </p:nvSpPr>
          <p:spPr>
            <a:xfrm>
              <a:off x="3952875" y="2284730"/>
              <a:ext cx="4591050" cy="281654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05DC372-B4FF-4D2B-A176-27A903C2DC1E}"/>
                </a:ext>
              </a:extLst>
            </p:cNvPr>
            <p:cNvSpPr/>
            <p:nvPr/>
          </p:nvSpPr>
          <p:spPr>
            <a:xfrm>
              <a:off x="4083157" y="2398836"/>
              <a:ext cx="4330485" cy="25883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165100">
                <a:schemeClr val="accent5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062845" y="1688523"/>
            <a:ext cx="4343400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Perusahaan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endParaRPr lang="en-US" sz="1350" b="1" dirty="0">
              <a:solidFill>
                <a:schemeClr val="bg1"/>
              </a:solidFill>
            </a:endParaRPr>
          </a:p>
          <a:p>
            <a:pPr marL="257175" indent="-257175" algn="just"/>
            <a:r>
              <a:rPr lang="en-US" sz="1350" b="1" dirty="0">
                <a:solidFill>
                  <a:schemeClr val="bg1"/>
                </a:solidFill>
              </a:rPr>
              <a:t>	</a:t>
            </a: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perusahaan</a:t>
            </a:r>
            <a:r>
              <a:rPr lang="en-US" sz="1350" b="1" dirty="0">
                <a:solidFill>
                  <a:schemeClr val="bg1"/>
                </a:solidFill>
              </a:rPr>
              <a:t> yang </a:t>
            </a:r>
            <a:r>
              <a:rPr lang="en-US" sz="1350" b="1" dirty="0" err="1">
                <a:solidFill>
                  <a:schemeClr val="bg1"/>
                </a:solidFill>
              </a:rPr>
              <a:t>berpengaruh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tidak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langsung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terhadap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kegiatan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perusaan</a:t>
            </a:r>
            <a:r>
              <a:rPr lang="en-US" sz="1350" b="1" dirty="0">
                <a:solidFill>
                  <a:schemeClr val="bg1"/>
                </a:solidFill>
              </a:rPr>
              <a:t>. </a:t>
            </a: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meliputi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variabel-variabel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luar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organisasi</a:t>
            </a:r>
            <a:r>
              <a:rPr lang="en-US" sz="1350" b="1" dirty="0">
                <a:solidFill>
                  <a:schemeClr val="bg1"/>
                </a:solidFill>
              </a:rPr>
              <a:t> yang </a:t>
            </a:r>
            <a:r>
              <a:rPr lang="en-US" sz="1350" b="1" dirty="0" err="1">
                <a:solidFill>
                  <a:schemeClr val="bg1"/>
                </a:solidFill>
              </a:rPr>
              <a:t>dapat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berupa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tekanan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umum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tren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dalam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sosial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ataupun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faktor-faktor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spesifik</a:t>
            </a:r>
            <a:r>
              <a:rPr lang="en-US" sz="1350" b="1" dirty="0">
                <a:solidFill>
                  <a:schemeClr val="bg1"/>
                </a:solidFill>
              </a:rPr>
              <a:t> yang </a:t>
            </a:r>
            <a:r>
              <a:rPr lang="en-US" sz="1350" b="1" dirty="0" err="1">
                <a:solidFill>
                  <a:schemeClr val="bg1"/>
                </a:solidFill>
              </a:rPr>
              <a:t>beroperasi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dalam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kerja</a:t>
            </a:r>
            <a:r>
              <a:rPr lang="en-US" sz="1350" b="1" dirty="0">
                <a:solidFill>
                  <a:schemeClr val="bg1"/>
                </a:solidFill>
              </a:rPr>
              <a:t> (</a:t>
            </a:r>
            <a:r>
              <a:rPr lang="en-US" sz="1350" b="1" dirty="0" err="1">
                <a:solidFill>
                  <a:schemeClr val="bg1"/>
                </a:solidFill>
              </a:rPr>
              <a:t>industri</a:t>
            </a:r>
            <a:r>
              <a:rPr lang="en-US" sz="1350" b="1" dirty="0">
                <a:solidFill>
                  <a:schemeClr val="bg1"/>
                </a:solidFill>
              </a:rPr>
              <a:t>) </a:t>
            </a:r>
            <a:r>
              <a:rPr lang="en-US" sz="1350" b="1" dirty="0" err="1">
                <a:solidFill>
                  <a:schemeClr val="bg1"/>
                </a:solidFill>
              </a:rPr>
              <a:t>organisasi</a:t>
            </a:r>
            <a:r>
              <a:rPr lang="en-US" sz="1350" b="1" dirty="0">
                <a:solidFill>
                  <a:schemeClr val="bg1"/>
                </a:solidFill>
              </a:rPr>
              <a:t>. </a:t>
            </a:r>
            <a:r>
              <a:rPr lang="en-US" sz="1350" b="1" dirty="0" err="1">
                <a:solidFill>
                  <a:schemeClr val="bg1"/>
                </a:solidFill>
              </a:rPr>
              <a:t>Variabelvariabel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ini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terbagi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menjadi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dua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jenis</a:t>
            </a:r>
            <a:r>
              <a:rPr lang="en-US" sz="1350" b="1" dirty="0">
                <a:solidFill>
                  <a:schemeClr val="bg1"/>
                </a:solidFill>
              </a:rPr>
              <a:t>, </a:t>
            </a:r>
            <a:r>
              <a:rPr lang="en-US" sz="1350" b="1" dirty="0" err="1">
                <a:solidFill>
                  <a:schemeClr val="bg1"/>
                </a:solidFill>
              </a:rPr>
              <a:t>yaitu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ancaman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peluang</a:t>
            </a:r>
            <a:r>
              <a:rPr lang="en-US" sz="1350" b="1" dirty="0">
                <a:solidFill>
                  <a:schemeClr val="bg1"/>
                </a:solidFill>
              </a:rPr>
              <a:t>.</a:t>
            </a:r>
          </a:p>
          <a:p>
            <a:pPr marL="257175" indent="-257175" algn="just"/>
            <a:r>
              <a:rPr lang="en-US" sz="1350" b="1" dirty="0">
                <a:solidFill>
                  <a:schemeClr val="bg1"/>
                </a:solidFill>
              </a:rPr>
              <a:t>	</a:t>
            </a: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perusahaan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dapat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dibedakan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menjadi</a:t>
            </a:r>
            <a:r>
              <a:rPr lang="en-US" sz="1350" b="1" dirty="0">
                <a:solidFill>
                  <a:schemeClr val="bg1"/>
                </a:solidFill>
              </a:rPr>
              <a:t> : </a:t>
            </a:r>
          </a:p>
          <a:p>
            <a:pPr marL="516731" indent="-257175" algn="just">
              <a:buFont typeface="+mj-lt"/>
              <a:buAutoNum type="alphaLcPeriod"/>
            </a:pP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Makro</a:t>
            </a:r>
            <a:endParaRPr lang="en-US" sz="1350" b="1" dirty="0">
              <a:solidFill>
                <a:schemeClr val="bg1"/>
              </a:solidFill>
            </a:endParaRPr>
          </a:p>
          <a:p>
            <a:pPr marL="516731" indent="-257175" algn="just">
              <a:buFont typeface="+mj-lt"/>
              <a:buAutoNum type="alphaLcPeriod"/>
            </a:pPr>
            <a:r>
              <a:rPr lang="en-US" sz="1350" b="1" dirty="0" err="1">
                <a:solidFill>
                  <a:schemeClr val="bg1"/>
                </a:solidFill>
              </a:rPr>
              <a:t>Lingkungan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Eksternal</a:t>
            </a:r>
            <a:r>
              <a:rPr lang="en-US" sz="1350" b="1" dirty="0">
                <a:solidFill>
                  <a:schemeClr val="bg1"/>
                </a:solidFill>
              </a:rPr>
              <a:t> </a:t>
            </a:r>
            <a:r>
              <a:rPr lang="en-US" sz="1350" b="1" dirty="0" err="1">
                <a:solidFill>
                  <a:schemeClr val="bg1"/>
                </a:solidFill>
              </a:rPr>
              <a:t>Mikro</a:t>
            </a:r>
            <a:endParaRPr lang="en-US" sz="1350" b="1" dirty="0">
              <a:solidFill>
                <a:schemeClr val="bg1"/>
              </a:solidFill>
            </a:endParaRPr>
          </a:p>
          <a:p>
            <a:pPr marL="257175" indent="-257175" algn="just"/>
            <a:r>
              <a:rPr lang="en-US" sz="1350" b="1" dirty="0">
                <a:solidFill>
                  <a:schemeClr val="bg1"/>
                </a:solidFill>
              </a:rPr>
              <a:t>	</a:t>
            </a:r>
          </a:p>
          <a:p>
            <a:pPr marL="257175" indent="-257175" algn="just"/>
            <a:endParaRPr lang="en-US" sz="1350" b="1" dirty="0">
              <a:solidFill>
                <a:schemeClr val="bg1"/>
              </a:solidFill>
            </a:endParaRPr>
          </a:p>
          <a:p>
            <a:pPr marL="257175" indent="-257175">
              <a:buFont typeface="+mj-lt"/>
              <a:buAutoNum type="arabicPeriod"/>
            </a:pP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7BF03-5C78-4890-AE9B-4563CE2CE96A}"/>
              </a:ext>
            </a:extLst>
          </p:cNvPr>
          <p:cNvSpPr/>
          <p:nvPr/>
        </p:nvSpPr>
        <p:spPr>
          <a:xfrm>
            <a:off x="1066800" y="588288"/>
            <a:ext cx="6934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lphaLcPeriod"/>
            </a:pPr>
            <a:r>
              <a:rPr lang="en-US" i="1" dirty="0" err="1"/>
              <a:t>Lingkungan</a:t>
            </a:r>
            <a:r>
              <a:rPr lang="en-US" i="1" dirty="0"/>
              <a:t> </a:t>
            </a:r>
            <a:r>
              <a:rPr lang="en-US" i="1" dirty="0" err="1"/>
              <a:t>eksternal</a:t>
            </a:r>
            <a:r>
              <a:rPr lang="en-US" i="1" dirty="0"/>
              <a:t> </a:t>
            </a:r>
            <a:r>
              <a:rPr lang="en-US" i="1" dirty="0" err="1"/>
              <a:t>makro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  <a:p>
            <a:pPr marL="257175" indent="-257175"/>
            <a:r>
              <a:rPr lang="en-US" dirty="0"/>
              <a:t>	</a:t>
            </a: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 marL="257175" indent="-257175"/>
            <a:r>
              <a:rPr lang="en-US" dirty="0"/>
              <a:t>	1) </a:t>
            </a:r>
            <a:r>
              <a:rPr lang="en-US" dirty="0" err="1"/>
              <a:t>Ekonomi</a:t>
            </a:r>
            <a:r>
              <a:rPr lang="en-US" dirty="0"/>
              <a:t> </a:t>
            </a:r>
          </a:p>
          <a:p>
            <a:pPr marL="425054" algn="just"/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negara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beroperasi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 pada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,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.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.</a:t>
            </a:r>
          </a:p>
          <a:p>
            <a:pPr marL="258366" algn="just"/>
            <a:r>
              <a:rPr lang="en-US" dirty="0"/>
              <a:t>2) </a:t>
            </a:r>
            <a:r>
              <a:rPr lang="en-US" dirty="0" err="1"/>
              <a:t>Teknologi</a:t>
            </a:r>
            <a:endParaRPr lang="en-US" dirty="0"/>
          </a:p>
          <a:p>
            <a:pPr marL="426244" algn="just"/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 &amp;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(input)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(output).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/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produknya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. </a:t>
            </a:r>
            <a:r>
              <a:rPr lang="en-US" dirty="0" err="1"/>
              <a:t>Disisi</a:t>
            </a:r>
            <a:r>
              <a:rPr lang="en-US" dirty="0"/>
              <a:t> lain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endParaRPr lang="en-US" dirty="0"/>
          </a:p>
          <a:p>
            <a:pPr marL="466725" algn="just"/>
            <a:endParaRPr lang="en-US" dirty="0"/>
          </a:p>
          <a:p>
            <a:pPr marL="42624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B12D5-F612-4F22-94F9-B74F9F358F5D}"/>
              </a:ext>
            </a:extLst>
          </p:cNvPr>
          <p:cNvSpPr/>
          <p:nvPr/>
        </p:nvSpPr>
        <p:spPr>
          <a:xfrm>
            <a:off x="685800" y="1305342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3)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endParaRPr lang="en-US" sz="2400" dirty="0"/>
          </a:p>
          <a:p>
            <a:pPr marL="176213" algn="just"/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/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Undang-undang</a:t>
            </a:r>
            <a:r>
              <a:rPr lang="en-US" sz="2400" dirty="0"/>
              <a:t>, </a:t>
            </a:r>
            <a:r>
              <a:rPr lang="en-US" sz="2400" dirty="0" err="1"/>
              <a:t>peraturan</a:t>
            </a:r>
            <a:r>
              <a:rPr lang="en-US" sz="2400" dirty="0"/>
              <a:t> &amp;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yang </a:t>
            </a:r>
            <a:r>
              <a:rPr lang="en-US" sz="2400" dirty="0" err="1"/>
              <a:t>mengatur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/</a:t>
            </a:r>
            <a:r>
              <a:rPr lang="en-US" sz="2400" dirty="0" err="1"/>
              <a:t>hukum</a:t>
            </a:r>
            <a:r>
              <a:rPr lang="en-US" sz="2400" dirty="0"/>
              <a:t> pada </a:t>
            </a:r>
            <a:r>
              <a:rPr lang="en-US" sz="2400" dirty="0" err="1"/>
              <a:t>periode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keberjalanan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4) </a:t>
            </a:r>
            <a:r>
              <a:rPr lang="en-US" sz="2400" dirty="0" err="1"/>
              <a:t>Sosial</a:t>
            </a:r>
            <a:r>
              <a:rPr lang="en-US" sz="2400" dirty="0"/>
              <a:t> dan </a:t>
            </a:r>
            <a:r>
              <a:rPr lang="en-US" sz="2400" dirty="0" err="1"/>
              <a:t>Budaya</a:t>
            </a:r>
            <a:endParaRPr lang="en-US" sz="2400" dirty="0"/>
          </a:p>
          <a:p>
            <a:pPr marL="176213" algn="just"/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sosbud</a:t>
            </a:r>
            <a:r>
              <a:rPr lang="en-US" sz="2400" dirty="0"/>
              <a:t> </a:t>
            </a:r>
            <a:r>
              <a:rPr lang="en-US" sz="2400" dirty="0" err="1"/>
              <a:t>merujuk</a:t>
            </a:r>
            <a:r>
              <a:rPr lang="en-US" sz="2400" dirty="0"/>
              <a:t> pada </a:t>
            </a:r>
            <a:r>
              <a:rPr lang="en-US" sz="2400" dirty="0" err="1"/>
              <a:t>demografi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, </a:t>
            </a:r>
            <a:r>
              <a:rPr lang="en-US" sz="2400" dirty="0" err="1"/>
              <a:t>sikap</a:t>
            </a:r>
            <a:r>
              <a:rPr lang="en-US" sz="2400" dirty="0"/>
              <a:t> &amp; </a:t>
            </a:r>
            <a:r>
              <a:rPr lang="en-US" sz="2400" dirty="0" err="1"/>
              <a:t>norma-norma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pendududk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.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diatas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usahanya</a:t>
            </a:r>
            <a:r>
              <a:rPr lang="en-US" sz="2400" dirty="0"/>
              <a:t> dan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&amp; </a:t>
            </a:r>
            <a:r>
              <a:rPr lang="en-US" sz="2400" dirty="0" err="1"/>
              <a:t>jasa</a:t>
            </a:r>
            <a:r>
              <a:rPr lang="en-US" sz="2400" dirty="0"/>
              <a:t> </a:t>
            </a:r>
            <a:r>
              <a:rPr lang="en-US" sz="2400" dirty="0" err="1"/>
              <a:t>perus</a:t>
            </a:r>
            <a:r>
              <a:rPr lang="en-US" dirty="0" err="1"/>
              <a:t>ahaan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700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960C45-2535-48AE-9163-9BAA5EE28740}"/>
              </a:ext>
            </a:extLst>
          </p:cNvPr>
          <p:cNvSpPr/>
          <p:nvPr/>
        </p:nvSpPr>
        <p:spPr>
          <a:xfrm>
            <a:off x="609600" y="685801"/>
            <a:ext cx="7696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b. </a:t>
            </a:r>
            <a:r>
              <a:rPr lang="en-US" sz="2400" i="1" dirty="0" err="1"/>
              <a:t>Lingkungan</a:t>
            </a:r>
            <a:r>
              <a:rPr lang="en-US" sz="2400" i="1" dirty="0"/>
              <a:t> </a:t>
            </a:r>
            <a:r>
              <a:rPr lang="en-US" sz="2400" i="1" dirty="0" err="1"/>
              <a:t>eksternal</a:t>
            </a:r>
            <a:r>
              <a:rPr lang="en-US" sz="2400" i="1" dirty="0"/>
              <a:t> </a:t>
            </a:r>
            <a:r>
              <a:rPr lang="en-US" sz="2400" i="1" dirty="0" err="1"/>
              <a:t>mikro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endParaRPr lang="en-US" sz="2400" dirty="0"/>
          </a:p>
          <a:p>
            <a:pPr algn="just"/>
            <a:r>
              <a:rPr lang="en-US" sz="2400" dirty="0"/>
              <a:t>    yang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 :</a:t>
            </a:r>
          </a:p>
          <a:p>
            <a:pPr marL="433388" indent="-257175" algn="just">
              <a:buAutoNum type="arabicParenR"/>
            </a:pPr>
            <a:r>
              <a:rPr lang="en-US" sz="2400" dirty="0" err="1"/>
              <a:t>Pelanggan</a:t>
            </a:r>
            <a:endParaRPr lang="en-US" sz="2400" dirty="0"/>
          </a:p>
          <a:p>
            <a:pPr marL="433388" indent="-257175" algn="just"/>
            <a:r>
              <a:rPr lang="en-US" sz="2400" dirty="0"/>
              <a:t>	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palanggan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 Karena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Pesaing</a:t>
            </a:r>
            <a:endParaRPr lang="en-US" sz="2400" dirty="0"/>
          </a:p>
          <a:p>
            <a:pPr marL="176213"/>
            <a:r>
              <a:rPr lang="en-US" sz="2400" dirty="0" err="1"/>
              <a:t>Pesaing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 Karena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dan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yang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pesaing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terdampak</a:t>
            </a:r>
            <a:r>
              <a:rPr lang="en-US" sz="2400" dirty="0"/>
              <a:t> oleh </a:t>
            </a:r>
            <a:r>
              <a:rPr lang="en-US" sz="2400" dirty="0" err="1"/>
              <a:t>pesaing</a:t>
            </a:r>
            <a:r>
              <a:rPr lang="en-US" sz="2400" dirty="0"/>
              <a:t>.</a:t>
            </a:r>
          </a:p>
          <a:p>
            <a:r>
              <a:rPr lang="en-US" sz="2400" dirty="0"/>
              <a:t>3) </a:t>
            </a:r>
            <a:r>
              <a:rPr lang="en-US" sz="2400" dirty="0" err="1"/>
              <a:t>Pemasok</a:t>
            </a:r>
            <a:r>
              <a:rPr lang="en-US" sz="2400" dirty="0"/>
              <a:t> </a:t>
            </a:r>
          </a:p>
          <a:p>
            <a:pPr marL="176213"/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ketergantungan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dan </a:t>
            </a:r>
            <a:r>
              <a:rPr lang="en-US" sz="2400" dirty="0" err="1"/>
              <a:t>pemasok</a:t>
            </a:r>
            <a:r>
              <a:rPr lang="en-US" sz="2400" dirty="0"/>
              <a:t> yang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pada </a:t>
            </a:r>
            <a:r>
              <a:rPr lang="en-US" sz="2400" dirty="0" err="1"/>
              <a:t>keberjalanan</a:t>
            </a:r>
            <a:r>
              <a:rPr lang="en-US" sz="2400" dirty="0"/>
              <a:t> </a:t>
            </a:r>
            <a:r>
              <a:rPr lang="en-US" sz="2400" dirty="0" err="1"/>
              <a:t>usaha</a:t>
            </a:r>
            <a:r>
              <a:rPr lang="en-US" sz="2400" dirty="0"/>
              <a:t>.</a:t>
            </a:r>
          </a:p>
          <a:p>
            <a:pPr marL="433388" indent="-257175" algn="just"/>
            <a:endParaRPr lang="en-US" dirty="0"/>
          </a:p>
          <a:p>
            <a:pPr marL="433388" indent="-257175" algn="just"/>
            <a:endParaRPr lang="en-US" dirty="0"/>
          </a:p>
          <a:p>
            <a:pPr marL="176213" algn="just"/>
            <a:endParaRPr lang="en-US" dirty="0"/>
          </a:p>
          <a:p>
            <a:pPr marL="41672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3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F5F113-5631-465A-841C-162B71CED7C4}"/>
              </a:ext>
            </a:extLst>
          </p:cNvPr>
          <p:cNvSpPr/>
          <p:nvPr/>
        </p:nvSpPr>
        <p:spPr>
          <a:xfrm>
            <a:off x="685800" y="7620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2000" b="1" dirty="0" err="1"/>
              <a:t>Lingkungan</a:t>
            </a:r>
            <a:r>
              <a:rPr lang="en-US" sz="2000" b="1" dirty="0"/>
              <a:t> Perusahaan Internal</a:t>
            </a:r>
          </a:p>
          <a:p>
            <a:pPr marL="257175" indent="-257175" algn="just"/>
            <a:r>
              <a:rPr lang="en-US" sz="2000" b="1" dirty="0"/>
              <a:t>	</a:t>
            </a:r>
            <a:r>
              <a:rPr lang="en-US" sz="2000" dirty="0" err="1"/>
              <a:t>Lingkungan</a:t>
            </a:r>
            <a:r>
              <a:rPr lang="en-US" sz="2000" dirty="0"/>
              <a:t> internal </a:t>
            </a:r>
            <a:r>
              <a:rPr lang="en-US" sz="2000" dirty="0" err="1"/>
              <a:t>dalah</a:t>
            </a:r>
            <a:r>
              <a:rPr lang="en-US" sz="2000" dirty="0"/>
              <a:t> </a:t>
            </a:r>
            <a:r>
              <a:rPr lang="en-US" sz="2000" dirty="0" err="1"/>
              <a:t>faktor-faktor</a:t>
            </a:r>
            <a:r>
              <a:rPr lang="en-US" sz="2000" dirty="0"/>
              <a:t> yang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dan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.</a:t>
            </a:r>
          </a:p>
          <a:p>
            <a:pPr marL="257175" indent="-257175" algn="just"/>
            <a:r>
              <a:rPr lang="en-US" sz="2000" dirty="0"/>
              <a:t>	</a:t>
            </a:r>
            <a:r>
              <a:rPr lang="en-US" sz="2000" dirty="0" err="1"/>
              <a:t>Contoh</a:t>
            </a:r>
            <a:r>
              <a:rPr lang="en-US" sz="2000" dirty="0"/>
              <a:t> :</a:t>
            </a:r>
          </a:p>
          <a:p>
            <a:pPr marL="257175" indent="-257175" algn="just"/>
            <a:r>
              <a:rPr lang="en-US" sz="2000" dirty="0"/>
              <a:t>	a. Tenaga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arti</a:t>
            </a:r>
            <a:r>
              <a:rPr lang="en-US" sz="2000" dirty="0"/>
              <a:t> </a:t>
            </a: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</a:t>
            </a:r>
          </a:p>
          <a:p>
            <a:pPr marL="423863" indent="-257175" algn="just"/>
            <a:r>
              <a:rPr lang="en-US" sz="2000" dirty="0"/>
              <a:t>	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dan </a:t>
            </a:r>
            <a:r>
              <a:rPr lang="en-US" sz="2000" dirty="0" err="1"/>
              <a:t>nonfisik</a:t>
            </a:r>
            <a:r>
              <a:rPr lang="en-US" sz="2000" dirty="0"/>
              <a:t>, </a:t>
            </a:r>
            <a:r>
              <a:rPr lang="en-US" sz="2000" dirty="0" err="1"/>
              <a:t>upah</a:t>
            </a:r>
            <a:r>
              <a:rPr lang="en-US" sz="2000" dirty="0"/>
              <a:t> dan </a:t>
            </a:r>
            <a:r>
              <a:rPr lang="en-US" sz="2000" dirty="0" err="1"/>
              <a:t>gaji</a:t>
            </a:r>
            <a:r>
              <a:rPr lang="en-US" sz="2000" dirty="0"/>
              <a:t> </a:t>
            </a:r>
            <a:r>
              <a:rPr lang="en-US" sz="2000" dirty="0" err="1"/>
              <a:t>jaminan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tua</a:t>
            </a:r>
            <a:r>
              <a:rPr lang="en-US" sz="2000" dirty="0"/>
              <a:t>, </a:t>
            </a:r>
            <a:r>
              <a:rPr lang="en-US" sz="2000" dirty="0" err="1"/>
              <a:t>pengembangannya</a:t>
            </a:r>
            <a:r>
              <a:rPr lang="en-US" sz="2000" dirty="0"/>
              <a:t> dan </a:t>
            </a:r>
            <a:r>
              <a:rPr lang="en-US" sz="2000" dirty="0" err="1"/>
              <a:t>sebagainya</a:t>
            </a:r>
            <a:endParaRPr lang="en-US" sz="2000" dirty="0"/>
          </a:p>
          <a:p>
            <a:pPr marL="423863" indent="-257175" algn="just"/>
            <a:r>
              <a:rPr lang="en-US" sz="2000" dirty="0"/>
              <a:t>b. </a:t>
            </a:r>
            <a:r>
              <a:rPr lang="en-US" sz="2000" dirty="0" err="1"/>
              <a:t>Peralatan</a:t>
            </a:r>
            <a:r>
              <a:rPr lang="en-US" sz="2000" dirty="0"/>
              <a:t> dan </a:t>
            </a:r>
            <a:r>
              <a:rPr lang="en-US" sz="2000" dirty="0" err="1"/>
              <a:t>mesin-mesin</a:t>
            </a:r>
            <a:r>
              <a:rPr lang="en-US" sz="2000" dirty="0"/>
              <a:t> : tata </a:t>
            </a:r>
            <a:r>
              <a:rPr lang="en-US" sz="2000" dirty="0" err="1"/>
              <a:t>letak</a:t>
            </a:r>
            <a:r>
              <a:rPr lang="en-US" sz="2000" dirty="0"/>
              <a:t>, </a:t>
            </a:r>
            <a:r>
              <a:rPr lang="en-US" sz="2000" dirty="0" err="1"/>
              <a:t>pemeliharaan</a:t>
            </a:r>
            <a:r>
              <a:rPr lang="en-US" sz="2000" dirty="0"/>
              <a:t> / </a:t>
            </a:r>
            <a:r>
              <a:rPr lang="en-US" sz="2000" dirty="0" err="1"/>
              <a:t>perawatan</a:t>
            </a:r>
            <a:r>
              <a:rPr lang="en-US" sz="2000" dirty="0"/>
              <a:t>, </a:t>
            </a:r>
            <a:r>
              <a:rPr lang="en-US" sz="2000" dirty="0" err="1"/>
              <a:t>pembebanan</a:t>
            </a:r>
            <a:r>
              <a:rPr lang="en-US" sz="2000" dirty="0"/>
              <a:t>,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dan </a:t>
            </a:r>
            <a:r>
              <a:rPr lang="en-US" sz="2000" dirty="0" err="1"/>
              <a:t>sebagainya</a:t>
            </a:r>
            <a:endParaRPr lang="en-US" sz="2000" dirty="0"/>
          </a:p>
          <a:p>
            <a:pPr marL="423863" indent="-257175" algn="just"/>
            <a:r>
              <a:rPr lang="en-US" sz="2000" dirty="0"/>
              <a:t>c.   Modal : para </a:t>
            </a:r>
            <a:r>
              <a:rPr lang="en-US" sz="2000" dirty="0" err="1"/>
              <a:t>pemilik</a:t>
            </a:r>
            <a:r>
              <a:rPr lang="en-US" sz="2000" dirty="0"/>
              <a:t>/</a:t>
            </a:r>
            <a:r>
              <a:rPr lang="en-US" sz="2000" dirty="0" err="1"/>
              <a:t>penyetor</a:t>
            </a:r>
            <a:r>
              <a:rPr lang="en-US" sz="2000" dirty="0"/>
              <a:t> modal, </a:t>
            </a:r>
            <a:r>
              <a:rPr lang="en-US" sz="2000" dirty="0" err="1"/>
              <a:t>pengelolaan</a:t>
            </a:r>
            <a:r>
              <a:rPr lang="en-US" sz="2000" dirty="0"/>
              <a:t> dana</a:t>
            </a:r>
          </a:p>
          <a:p>
            <a:pPr marL="423863" indent="-257175" algn="just"/>
            <a:r>
              <a:rPr lang="en-US" sz="2000" dirty="0"/>
              <a:t>d.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mentah</a:t>
            </a:r>
            <a:r>
              <a:rPr lang="en-US" sz="2000" dirty="0"/>
              <a:t>, </a:t>
            </a:r>
            <a:r>
              <a:rPr lang="en-US" sz="2000" dirty="0" err="1"/>
              <a:t>penolong</a:t>
            </a:r>
            <a:r>
              <a:rPr lang="en-US" sz="2000" dirty="0"/>
              <a:t>,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setengah</a:t>
            </a:r>
            <a:r>
              <a:rPr lang="en-US" sz="2000" dirty="0"/>
              <a:t> </a:t>
            </a:r>
            <a:r>
              <a:rPr lang="en-US" sz="2000" dirty="0" err="1"/>
              <a:t>jadi</a:t>
            </a:r>
            <a:r>
              <a:rPr lang="en-US" sz="2000" dirty="0"/>
              <a:t> dan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jadi</a:t>
            </a:r>
            <a:r>
              <a:rPr lang="en-US" sz="2000" dirty="0"/>
              <a:t> : </a:t>
            </a:r>
            <a:r>
              <a:rPr lang="en-US" sz="2000" dirty="0" err="1"/>
              <a:t>pergudangan</a:t>
            </a:r>
            <a:r>
              <a:rPr lang="en-US" sz="2000" dirty="0"/>
              <a:t>, </a:t>
            </a:r>
            <a:r>
              <a:rPr lang="en-US" sz="2000" dirty="0" err="1"/>
              <a:t>arus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fisiknya</a:t>
            </a:r>
            <a:r>
              <a:rPr lang="en-US" sz="2000" dirty="0"/>
              <a:t> dan </a:t>
            </a:r>
            <a:r>
              <a:rPr lang="en-US" sz="2000" dirty="0" err="1"/>
              <a:t>sebagainya</a:t>
            </a:r>
            <a:endParaRPr lang="en-US" sz="2000" dirty="0"/>
          </a:p>
          <a:p>
            <a:pPr marL="423863" indent="-257175" algn="just"/>
            <a:r>
              <a:rPr lang="en-US" sz="2000" dirty="0"/>
              <a:t>e. System </a:t>
            </a:r>
            <a:r>
              <a:rPr lang="en-US" sz="2000" dirty="0" err="1"/>
              <a:t>informasi</a:t>
            </a:r>
            <a:r>
              <a:rPr lang="en-US" sz="2000" dirty="0"/>
              <a:t> dan </a:t>
            </a:r>
            <a:r>
              <a:rPr lang="en-US" sz="2000" dirty="0" err="1"/>
              <a:t>administrasi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kepentingan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,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buku-buku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pembelian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, </a:t>
            </a: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penjualan</a:t>
            </a:r>
            <a:r>
              <a:rPr lang="en-US" sz="2000" dirty="0"/>
              <a:t>, </a:t>
            </a: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/ </a:t>
            </a:r>
            <a:r>
              <a:rPr lang="en-US" sz="2000" dirty="0" err="1"/>
              <a:t>realisasi</a:t>
            </a:r>
            <a:r>
              <a:rPr lang="en-US" sz="2000" dirty="0"/>
              <a:t> dana dan </a:t>
            </a:r>
            <a:r>
              <a:rPr lang="en-US" sz="2000" dirty="0" err="1"/>
              <a:t>sebagainya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0704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DEA83-B6C5-465A-AD1C-1EFFD4852409}"/>
              </a:ext>
            </a:extLst>
          </p:cNvPr>
          <p:cNvSpPr/>
          <p:nvPr/>
        </p:nvSpPr>
        <p:spPr>
          <a:xfrm>
            <a:off x="914400" y="838201"/>
            <a:ext cx="7315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</a:pP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</a:t>
            </a:r>
            <a:r>
              <a:rPr lang="en-US" sz="2000" dirty="0" err="1"/>
              <a:t>makro</a:t>
            </a:r>
            <a:r>
              <a:rPr lang="en-US" sz="2000" dirty="0"/>
              <a:t> : dunia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turut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(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pendapatan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bertambah</a:t>
            </a:r>
            <a:r>
              <a:rPr lang="en-US" sz="2000" dirty="0"/>
              <a:t>) </a:t>
            </a:r>
            <a:r>
              <a:rPr lang="en-US" sz="2000" dirty="0" err="1"/>
              <a:t>sebab</a:t>
            </a:r>
            <a:r>
              <a:rPr lang="en-US" sz="2000" dirty="0"/>
              <a:t> factor-</a:t>
            </a:r>
            <a:r>
              <a:rPr lang="en-US" sz="2000" dirty="0" err="1"/>
              <a:t>faktor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yang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serahkan</a:t>
            </a:r>
            <a:r>
              <a:rPr lang="en-US" sz="2000" dirty="0"/>
              <a:t> </a:t>
            </a:r>
            <a:r>
              <a:rPr lang="en-US" sz="2000" dirty="0" err="1"/>
              <a:t>dibayar</a:t>
            </a:r>
            <a:r>
              <a:rPr lang="en-US" sz="2000" dirty="0"/>
              <a:t> oleh dunia </a:t>
            </a:r>
            <a:r>
              <a:rPr lang="en-US" sz="2000" dirty="0" err="1"/>
              <a:t>usaha</a:t>
            </a:r>
            <a:r>
              <a:rPr lang="en-US" sz="2000" dirty="0"/>
              <a:t>.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peningkatan</a:t>
            </a:r>
            <a:r>
              <a:rPr lang="en-US" sz="2000" dirty="0"/>
              <a:t> </a:t>
            </a:r>
            <a:r>
              <a:rPr lang="en-US" sz="2000" dirty="0" err="1"/>
              <a:t>taraf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</a:t>
            </a:r>
            <a:r>
              <a:rPr lang="en-US" sz="2000" dirty="0" err="1"/>
              <a:t>menyebabkan</a:t>
            </a:r>
            <a:r>
              <a:rPr lang="en-US" sz="2000" dirty="0"/>
              <a:t> </a:t>
            </a:r>
            <a:r>
              <a:rPr lang="en-US" sz="2000" dirty="0" err="1"/>
              <a:t>permintaan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hasil-hasil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 juga </a:t>
            </a:r>
            <a:r>
              <a:rPr lang="en-US" sz="2000" dirty="0" err="1"/>
              <a:t>meningkat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pula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berlangsung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endParaRPr lang="en-US" sz="2000" dirty="0"/>
          </a:p>
          <a:p>
            <a:pPr marL="257175" indent="-257175" algn="just">
              <a:buFont typeface="+mj-lt"/>
              <a:buAutoNum type="arabicPeriod"/>
            </a:pP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</a:t>
            </a:r>
            <a:r>
              <a:rPr lang="en-US" sz="2000" dirty="0" err="1"/>
              <a:t>mikro</a:t>
            </a:r>
            <a:r>
              <a:rPr lang="en-US" sz="2000" dirty="0"/>
              <a:t> : </a:t>
            </a:r>
            <a:r>
              <a:rPr lang="en-US" sz="2000" dirty="0" err="1"/>
              <a:t>kelangsungan</a:t>
            </a:r>
            <a:r>
              <a:rPr lang="en-US" sz="2000" dirty="0"/>
              <a:t> </a:t>
            </a:r>
            <a:r>
              <a:rPr lang="en-US" sz="2000" dirty="0" err="1"/>
              <a:t>hidup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penyedia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mentah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tergantung</a:t>
            </a:r>
            <a:r>
              <a:rPr lang="en-US" sz="2000" dirty="0"/>
              <a:t> pada </a:t>
            </a:r>
            <a:r>
              <a:rPr lang="en-US" sz="2000" dirty="0" err="1"/>
              <a:t>kegiatan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, </a:t>
            </a:r>
            <a:r>
              <a:rPr lang="en-US" sz="2000" dirty="0" err="1"/>
              <a:t>sebab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mentah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</a:t>
            </a:r>
            <a:r>
              <a:rPr lang="en-US" sz="2000" dirty="0" err="1"/>
              <a:t>pemuas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kelancaran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berarti</a:t>
            </a:r>
            <a:r>
              <a:rPr lang="en-US" sz="2000" dirty="0"/>
              <a:t> pula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mentah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.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en-US" sz="2000" dirty="0" err="1"/>
              <a:t>Lingkungan</a:t>
            </a:r>
            <a:r>
              <a:rPr lang="en-US" sz="2000" dirty="0"/>
              <a:t> internal : </a:t>
            </a:r>
            <a:r>
              <a:rPr lang="en-US" sz="2000" dirty="0" err="1"/>
              <a:t>apalagi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menyenangkan</a:t>
            </a:r>
            <a:r>
              <a:rPr lang="en-US" sz="2000" dirty="0"/>
              <a:t> dan </a:t>
            </a:r>
            <a:r>
              <a:rPr lang="en-US" sz="2000" dirty="0" err="1"/>
              <a:t>kesejahteraan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karyawan</a:t>
            </a:r>
            <a:r>
              <a:rPr lang="en-US" sz="2000" dirty="0"/>
              <a:t> / </a:t>
            </a:r>
            <a:r>
              <a:rPr lang="en-US" sz="2000" dirty="0" err="1"/>
              <a:t>pekerja</a:t>
            </a:r>
            <a:r>
              <a:rPr lang="en-US" sz="2000" dirty="0"/>
              <a:t> </a:t>
            </a:r>
            <a:r>
              <a:rPr lang="en-US" sz="2000" dirty="0" err="1"/>
              <a:t>diperhatikan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semangat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Prestasi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menguntungkan</a:t>
            </a:r>
            <a:r>
              <a:rPr lang="en-US" sz="2000" dirty="0"/>
              <a:t> dunia </a:t>
            </a:r>
            <a:r>
              <a:rPr lang="en-US" sz="2000" dirty="0" err="1"/>
              <a:t>usaha</a:t>
            </a:r>
            <a:r>
              <a:rPr lang="en-US" sz="2000" dirty="0"/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D3D9E-466B-4F88-B274-89BF7D944D60}"/>
              </a:ext>
            </a:extLst>
          </p:cNvPr>
          <p:cNvSpPr/>
          <p:nvPr/>
        </p:nvSpPr>
        <p:spPr>
          <a:xfrm>
            <a:off x="762000" y="762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b="1" dirty="0" err="1">
                <a:cs typeface="Arial" pitchFamily="34" charset="0"/>
              </a:rPr>
              <a:t>Pentingnya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Analisis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Lingkungan</a:t>
            </a:r>
            <a:r>
              <a:rPr lang="en-US" altLang="ko-KR" b="1" dirty="0">
                <a:cs typeface="Arial" pitchFamily="34" charset="0"/>
              </a:rPr>
              <a:t> Perusahaan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A34398-E447-4A0A-876B-EAACAFBA9EAA}"/>
              </a:ext>
            </a:extLst>
          </p:cNvPr>
          <p:cNvSpPr/>
          <p:nvPr/>
        </p:nvSpPr>
        <p:spPr>
          <a:xfrm>
            <a:off x="762000" y="1166843"/>
            <a:ext cx="762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400" dirty="0"/>
              <a:t>Agar </a:t>
            </a:r>
            <a:r>
              <a:rPr lang="en-US" sz="2400" dirty="0" err="1"/>
              <a:t>pembuat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mengantisipasi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dan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id-ID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sedini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faktor-faktor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mengancam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id-ID" sz="2400" dirty="0"/>
              <a:t> </a:t>
            </a:r>
            <a:r>
              <a:rPr lang="en-US" sz="2400" dirty="0"/>
              <a:t>(</a:t>
            </a:r>
            <a:r>
              <a:rPr lang="en-US" sz="2400" i="1" dirty="0"/>
              <a:t>early warning systems</a:t>
            </a:r>
            <a:r>
              <a:rPr lang="en-US" sz="2400" dirty="0"/>
              <a:t>).</a:t>
            </a:r>
            <a:endParaRPr lang="id-ID" sz="2400" dirty="0"/>
          </a:p>
          <a:p>
            <a:pPr marL="257175" indent="-257175">
              <a:buFont typeface="+mj-lt"/>
              <a:buAutoNum type="arabicPeriod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mengefektifkan</a:t>
            </a:r>
            <a:r>
              <a:rPr lang="en-US" sz="2400" dirty="0"/>
              <a:t> proses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.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meramalkan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 </a:t>
            </a:r>
            <a:r>
              <a:rPr lang="en-US" sz="2400" dirty="0" err="1"/>
              <a:t>Terkumpulnya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memudahkan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08278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5376334" cy="5324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Lanjutan</a:t>
            </a:r>
            <a:r>
              <a:rPr lang="en-US" dirty="0"/>
              <a:t>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1828801"/>
            <a:ext cx="7052735" cy="41063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diperoleh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ekonomi,sosial,dan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 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kelayakan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, </a:t>
            </a:r>
            <a:r>
              <a:rPr lang="en-US" b="1" dirty="0" err="1"/>
              <a:t>antara</a:t>
            </a:r>
            <a:r>
              <a:rPr lang="en-US" b="1" dirty="0"/>
              <a:t> lain:</a:t>
            </a:r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 </a:t>
            </a:r>
            <a:r>
              <a:rPr lang="en-US" dirty="0" err="1"/>
              <a:t>bisnis,selain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diimplementasikan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 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memajukan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id-ID" dirty="0"/>
              <a:t> ?</a:t>
            </a:r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id-ID" dirty="0"/>
              <a:t> ?</a:t>
            </a:r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pada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id-ID" dirty="0"/>
              <a:t> 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833E-1032-4417-A89E-C1716520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85800"/>
            <a:ext cx="6798734" cy="608663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/>
              <a:t>Pendahuluan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B74B0-DFB7-429D-93EC-A3F73A90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1"/>
            <a:ext cx="7467600" cy="4487332"/>
          </a:xfrm>
        </p:spPr>
        <p:txBody>
          <a:bodyPr>
            <a:normAutofit/>
          </a:bodyPr>
          <a:lstStyle/>
          <a:p>
            <a:pPr marL="176213" marR="5080" indent="-163513" algn="just">
              <a:lnSpc>
                <a:spcPct val="100400"/>
              </a:lnSpc>
              <a:spcBef>
                <a:spcPts val="90"/>
              </a:spcBef>
              <a:buClr>
                <a:srgbClr val="B80E0F"/>
              </a:buClr>
              <a:buSzPct val="162500"/>
            </a:pPr>
            <a:r>
              <a:rPr lang="id-ID" dirty="0">
                <a:latin typeface="Josefin Slab" panose="020B0604020202020204" charset="0"/>
                <a:cs typeface="Comic Sans MS"/>
              </a:rPr>
              <a:t>Aspek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hukum mengkaji </a:t>
            </a:r>
            <a:r>
              <a:rPr lang="id-ID" dirty="0">
                <a:latin typeface="Josefin Slab" panose="020B0604020202020204" charset="0"/>
                <a:cs typeface="Comic Sans MS"/>
              </a:rPr>
              <a:t>tentang legalitas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suatu proyek atau bisnis yang akan  dibangun atau dioperasikan. </a:t>
            </a:r>
          </a:p>
          <a:p>
            <a:pPr marL="176213" marR="5080" indent="-163513" algn="just">
              <a:lnSpc>
                <a:spcPct val="100400"/>
              </a:lnSpc>
              <a:spcBef>
                <a:spcPts val="90"/>
              </a:spcBef>
              <a:buClr>
                <a:srgbClr val="B80E0F"/>
              </a:buClr>
              <a:buSzPct val="162500"/>
            </a:pPr>
            <a:r>
              <a:rPr lang="id-ID" dirty="0">
                <a:latin typeface="Josefin Slab" panose="020B0604020202020204" charset="0"/>
                <a:cs typeface="Comic Sans MS"/>
              </a:rPr>
              <a:t>Setiap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proyek atau bisnis yang akan didirikan </a:t>
            </a:r>
            <a:r>
              <a:rPr lang="id-ID" dirty="0">
                <a:latin typeface="Josefin Slab" panose="020B0604020202020204" charset="0"/>
                <a:cs typeface="Comic Sans MS"/>
              </a:rPr>
              <a:t>dan 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dibangun di wilayah tertentu harus memenuhi hukum </a:t>
            </a:r>
            <a:r>
              <a:rPr lang="id-ID" dirty="0">
                <a:latin typeface="Josefin Slab" panose="020B0604020202020204" charset="0"/>
                <a:cs typeface="Comic Sans MS"/>
              </a:rPr>
              <a:t>dan tata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peraturan yang  berlaku di wilayah</a:t>
            </a:r>
            <a:r>
              <a:rPr lang="id-ID" spc="-15" dirty="0">
                <a:latin typeface="Josefin Slab" panose="020B0604020202020204" charset="0"/>
                <a:cs typeface="Comic Sans MS"/>
              </a:rPr>
              <a:t>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tersebut.</a:t>
            </a:r>
          </a:p>
          <a:p>
            <a:pPr marL="176213" marR="5080" indent="-163513" algn="just">
              <a:lnSpc>
                <a:spcPct val="100400"/>
              </a:lnSpc>
              <a:spcBef>
                <a:spcPts val="90"/>
              </a:spcBef>
              <a:buClr>
                <a:srgbClr val="B80E0F"/>
              </a:buClr>
              <a:buSzPct val="162500"/>
            </a:pPr>
            <a:r>
              <a:rPr lang="id-ID" dirty="0">
                <a:latin typeface="Josefin Slab" panose="020B0604020202020204" charset="0"/>
                <a:cs typeface="Comic Sans MS"/>
              </a:rPr>
              <a:t>Aspek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hukum mengkaji ketentuan hukum yang harus dipenuhi </a:t>
            </a:r>
            <a:r>
              <a:rPr lang="id-ID" dirty="0">
                <a:latin typeface="Josefin Slab" panose="020B0604020202020204" charset="0"/>
                <a:cs typeface="Comic Sans MS"/>
              </a:rPr>
              <a:t>sebelum 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menjalankan usaha. </a:t>
            </a:r>
          </a:p>
          <a:p>
            <a:pPr marL="176213" marR="5080" indent="-163513" algn="just">
              <a:lnSpc>
                <a:spcPct val="100400"/>
              </a:lnSpc>
              <a:spcBef>
                <a:spcPts val="90"/>
              </a:spcBef>
              <a:buClr>
                <a:srgbClr val="B80E0F"/>
              </a:buClr>
              <a:buSzPct val="162500"/>
            </a:pPr>
            <a:r>
              <a:rPr lang="id-ID" spc="-5" dirty="0">
                <a:latin typeface="Josefin Slab" panose="020B0604020202020204" charset="0"/>
                <a:cs typeface="Comic Sans MS"/>
              </a:rPr>
              <a:t>Ketentuan hukum untuk </a:t>
            </a:r>
            <a:r>
              <a:rPr lang="id-ID" dirty="0">
                <a:latin typeface="Josefin Slab" panose="020B0604020202020204" charset="0"/>
                <a:cs typeface="Comic Sans MS"/>
              </a:rPr>
              <a:t>setiap </a:t>
            </a:r>
            <a:r>
              <a:rPr lang="id-ID" spc="-5" dirty="0">
                <a:latin typeface="Josefin Slab" panose="020B0604020202020204" charset="0"/>
                <a:cs typeface="Comic Sans MS"/>
              </a:rPr>
              <a:t>jenis usaha berbeda-beda,  tergantung pada kompleksitas bisnis tersebut</a:t>
            </a:r>
            <a:endParaRPr lang="id-ID" dirty="0">
              <a:latin typeface="Josefin Slab" panose="020B060402020202020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7231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 </a:t>
            </a:r>
            <a:r>
              <a:rPr lang="en-US" dirty="0" err="1"/>
              <a:t>lingkungan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Aspek lingkungan industri</a:t>
            </a:r>
          </a:p>
          <a:p>
            <a:pPr marL="396875" indent="-28257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</a:t>
            </a:r>
            <a:r>
              <a:rPr lang="id-ID" dirty="0"/>
              <a:t>Mengarah kepada </a:t>
            </a:r>
            <a:r>
              <a:rPr lang="en-US" dirty="0"/>
              <a:t>a</a:t>
            </a:r>
            <a:r>
              <a:rPr lang="id-ID" dirty="0"/>
              <a:t>spek persaingan dimana bisnis </a:t>
            </a:r>
            <a:r>
              <a:rPr lang="en-US" dirty="0"/>
              <a:t>    </a:t>
            </a:r>
            <a:r>
              <a:rPr lang="id-ID" dirty="0"/>
              <a:t>perusahaan berada</a:t>
            </a:r>
            <a:endParaRPr lang="en-US" dirty="0"/>
          </a:p>
          <a:p>
            <a:pPr marL="396875" indent="-282575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/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Aspek lingkungan hidup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 </a:t>
            </a:r>
            <a:r>
              <a:rPr lang="id-ID" dirty="0"/>
              <a:t>Mengacu pada analisis AMDAL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/>
              <a:t>Ancaman masuk pendatang baru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Persaingan sesama perusahaan di dalam industrinya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Ancaman dari produk pengganti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Kekuatan tawar menawar pembeli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Kekuatan tawar menawar pemasok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/>
              <a:t>Pengaruh kekuatan stakeholder lainnnya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en-US" sz="1800" dirty="0"/>
          </a:p>
          <a:p>
            <a:pPr lvl="1"/>
            <a:r>
              <a:rPr lang="en-US" dirty="0" err="1"/>
              <a:t>Limbah</a:t>
            </a:r>
            <a:r>
              <a:rPr lang="en-US" dirty="0"/>
              <a:t> yang </a:t>
            </a:r>
            <a:r>
              <a:rPr lang="en-US" dirty="0" err="1"/>
              <a:t>beracun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berbahaya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binatang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tumbuhan</a:t>
            </a:r>
            <a:endParaRPr lang="en-US" sz="1800" dirty="0"/>
          </a:p>
          <a:p>
            <a:pPr lvl="1"/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sz="1800" dirty="0"/>
          </a:p>
          <a:p>
            <a:pPr lvl="1"/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pembuangan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lanjutan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/>
              <a:t>Penyusunan dokumen lingkungan dilakukan dg dasar :</a:t>
            </a:r>
            <a:endParaRPr lang="en-US" dirty="0"/>
          </a:p>
          <a:p>
            <a:pPr algn="just"/>
            <a:r>
              <a:rPr lang="id-ID" dirty="0"/>
              <a:t>Kepala Agribisnis Deptan</a:t>
            </a:r>
          </a:p>
          <a:p>
            <a:pPr algn="just"/>
            <a:r>
              <a:rPr lang="id-ID" dirty="0"/>
              <a:t>Kep. Men. LH No. 17 Th 2001 tentang jenis usaha yg wajib dilengkapi AMDAL</a:t>
            </a:r>
          </a:p>
          <a:p>
            <a:pPr algn="just">
              <a:buNone/>
            </a:pPr>
            <a:endParaRPr lang="id-ID" dirty="0"/>
          </a:p>
          <a:p>
            <a:pPr algn="just">
              <a:buNone/>
            </a:pPr>
            <a:r>
              <a:rPr lang="id-ID" dirty="0"/>
              <a:t>AMDAL diperuntukkan bagi rencana usaha/kegiatan yg diperkirakan akan menimbulkan dampak penting ( + atau -) terhadap lingkungan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</a:rPr>
              <a:t>Aspek amdal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4190999"/>
          </a:xfrm>
        </p:spPr>
        <p:txBody>
          <a:bodyPr rtlCol="0">
            <a:normAutofit fontScale="70000" lnSpcReduction="20000"/>
          </a:bodyPr>
          <a:lstStyle/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/>
              <a:t>PP 29 </a:t>
            </a:r>
            <a:r>
              <a:rPr lang="en-US" dirty="0" err="1"/>
              <a:t>tahun</a:t>
            </a:r>
            <a:r>
              <a:rPr lang="en-US" dirty="0"/>
              <a:t> 1986 </a:t>
            </a:r>
            <a:r>
              <a:rPr lang="en-US" dirty="0" err="1"/>
              <a:t>pasal</a:t>
            </a:r>
            <a:r>
              <a:rPr lang="en-US" dirty="0"/>
              <a:t> 6, AMDAL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AMDAL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.</a:t>
            </a:r>
            <a:endParaRPr lang="id-ID" dirty="0"/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en-US" dirty="0"/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Arial" pitchFamily="34" charset="0"/>
              <a:buNone/>
              <a:defRPr/>
            </a:pPr>
            <a:r>
              <a:rPr lang="id-ID" dirty="0"/>
              <a:t>      </a:t>
            </a:r>
            <a:r>
              <a:rPr lang="en-US" dirty="0"/>
              <a:t>PP </a:t>
            </a:r>
            <a:r>
              <a:rPr lang="en-US" dirty="0" err="1"/>
              <a:t>Nomor</a:t>
            </a:r>
            <a:r>
              <a:rPr lang="en-US" dirty="0"/>
              <a:t> 51 </a:t>
            </a:r>
            <a:r>
              <a:rPr lang="en-US" dirty="0" err="1"/>
              <a:t>tahun</a:t>
            </a:r>
            <a:r>
              <a:rPr lang="en-US" dirty="0"/>
              <a:t> 1993 </a:t>
            </a:r>
            <a:r>
              <a:rPr lang="en-US" dirty="0" err="1"/>
              <a:t>dimaksudkan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menteri</a:t>
            </a:r>
            <a:r>
              <a:rPr lang="en-US" dirty="0"/>
              <a:t> yang </a:t>
            </a:r>
            <a:r>
              <a:rPr lang="en-US" dirty="0" err="1"/>
              <a:t>menyertainya</a:t>
            </a:r>
            <a:r>
              <a:rPr lang="en-US" dirty="0"/>
              <a:t> (Kep-11?MENLH/3/94 </a:t>
            </a:r>
            <a:r>
              <a:rPr lang="en-US" dirty="0" err="1"/>
              <a:t>dan</a:t>
            </a:r>
            <a:r>
              <a:rPr lang="en-US" dirty="0"/>
              <a:t> Kep-12/MENLH/3/94)</a:t>
            </a:r>
            <a:endParaRPr lang="id-ID" dirty="0"/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Arial" pitchFamily="34" charset="0"/>
              <a:buNone/>
              <a:defRPr/>
            </a:pPr>
            <a:endParaRPr lang="id-ID" dirty="0"/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Arial" pitchFamily="34" charset="0"/>
              <a:buNone/>
              <a:defRPr/>
            </a:pPr>
            <a:r>
              <a:rPr lang="id-ID" dirty="0"/>
              <a:t>LANDASAN UTAMA :</a:t>
            </a:r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dukung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sekitarnya</a:t>
            </a:r>
            <a:r>
              <a:rPr lang="en-US" dirty="0"/>
              <a:t>.</a:t>
            </a:r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bijaksana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memantau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bijaksana</a:t>
            </a:r>
            <a:r>
              <a:rPr lang="en-US" dirty="0"/>
              <a:t>.</a:t>
            </a:r>
          </a:p>
          <a:p>
            <a:pPr indent="-342900" algn="just" fontAlgn="auto"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dirty="0" err="1"/>
              <a:t>Memperkecil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.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>
                <a:solidFill>
                  <a:schemeClr val="accent1">
                    <a:lumMod val="75000"/>
                  </a:schemeClr>
                </a:solidFill>
              </a:rPr>
              <a:t>POTENSI SUMBER PENCEMARAN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7038" y="1989138"/>
            <a:ext cx="8289925" cy="4160837"/>
            <a:chOff x="276" y="1192"/>
            <a:chExt cx="4800" cy="2611"/>
          </a:xfrm>
        </p:grpSpPr>
        <p:sp>
          <p:nvSpPr>
            <p:cNvPr id="21508" name="Text Box 6"/>
            <p:cNvSpPr txBox="1">
              <a:spLocks noChangeArrowheads="1"/>
            </p:cNvSpPr>
            <p:nvPr/>
          </p:nvSpPr>
          <p:spPr bwMode="auto">
            <a:xfrm>
              <a:off x="276" y="1192"/>
              <a:ext cx="1632" cy="961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96167" tIns="48084" rIns="96167" bIns="4808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>
                  <a:latin typeface="Arial" pitchFamily="34" charset="0"/>
                </a:rPr>
                <a:t>MASUKAN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900">
                  <a:latin typeface="Arial" pitchFamily="34" charset="0"/>
                </a:rPr>
                <a:t> </a:t>
              </a:r>
              <a:r>
                <a:rPr lang="en-US" sz="1500">
                  <a:latin typeface="Arial" pitchFamily="34" charset="0"/>
                </a:rPr>
                <a:t>Bahan Mentah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Bahan Penolong (Katalis)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Energi</a:t>
              </a:r>
            </a:p>
          </p:txBody>
        </p:sp>
        <p:sp>
          <p:nvSpPr>
            <p:cNvPr id="21509" name="Text Box 7"/>
            <p:cNvSpPr txBox="1">
              <a:spLocks noChangeArrowheads="1"/>
            </p:cNvSpPr>
            <p:nvPr/>
          </p:nvSpPr>
          <p:spPr bwMode="auto">
            <a:xfrm>
              <a:off x="2436" y="1192"/>
              <a:ext cx="1824" cy="961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96167" tIns="48084" rIns="96167" bIns="4808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>
                  <a:latin typeface="Arial" pitchFamily="34" charset="0"/>
                </a:rPr>
                <a:t>PROSES PENGOLAHAN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900">
                  <a:latin typeface="Arial" pitchFamily="34" charset="0"/>
                </a:rPr>
                <a:t> </a:t>
              </a:r>
              <a:r>
                <a:rPr lang="en-US" sz="1500">
                  <a:latin typeface="Arial" pitchFamily="34" charset="0"/>
                </a:rPr>
                <a:t>Mekanis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Fisika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Kimia</a:t>
              </a:r>
            </a:p>
          </p:txBody>
        </p:sp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1792" y="2398"/>
              <a:ext cx="1632" cy="962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96167" tIns="48084" rIns="96167" bIns="4808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>
                  <a:latin typeface="Arial" pitchFamily="34" charset="0"/>
                </a:rPr>
                <a:t>KELURAN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900">
                  <a:latin typeface="Arial" pitchFamily="34" charset="0"/>
                </a:rPr>
                <a:t> </a:t>
              </a:r>
              <a:r>
                <a:rPr lang="en-US" sz="1500">
                  <a:latin typeface="Arial" pitchFamily="34" charset="0"/>
                </a:rPr>
                <a:t>Produk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Limbah Non Reguler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500">
                  <a:latin typeface="Arial" pitchFamily="34" charset="0"/>
                </a:rPr>
                <a:t> Limbah Reguler</a:t>
              </a:r>
            </a:p>
          </p:txBody>
        </p:sp>
        <p:sp>
          <p:nvSpPr>
            <p:cNvPr id="21511" name="Text Box 9"/>
            <p:cNvSpPr txBox="1">
              <a:spLocks noChangeArrowheads="1"/>
            </p:cNvSpPr>
            <p:nvPr/>
          </p:nvSpPr>
          <p:spPr bwMode="auto">
            <a:xfrm>
              <a:off x="2004" y="3544"/>
              <a:ext cx="1584" cy="259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lIns="96167" tIns="48084" rIns="96167" bIns="4808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900">
                  <a:latin typeface="Arial" pitchFamily="34" charset="0"/>
                </a:rPr>
                <a:t>Sumber Pencemaran</a:t>
              </a:r>
            </a:p>
          </p:txBody>
        </p:sp>
        <p:sp>
          <p:nvSpPr>
            <p:cNvPr id="21512" name="Line 10"/>
            <p:cNvSpPr>
              <a:spLocks noChangeShapeType="1"/>
            </p:cNvSpPr>
            <p:nvPr/>
          </p:nvSpPr>
          <p:spPr bwMode="auto">
            <a:xfrm>
              <a:off x="1908" y="167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11"/>
            <p:cNvSpPr>
              <a:spLocks noChangeShapeType="1"/>
            </p:cNvSpPr>
            <p:nvPr/>
          </p:nvSpPr>
          <p:spPr bwMode="auto">
            <a:xfrm rot="10800000">
              <a:off x="3431" y="2851"/>
              <a:ext cx="16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2"/>
            <p:cNvSpPr>
              <a:spLocks noChangeShapeType="1"/>
            </p:cNvSpPr>
            <p:nvPr/>
          </p:nvSpPr>
          <p:spPr bwMode="auto">
            <a:xfrm>
              <a:off x="4260" y="1624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>
              <a:off x="5069" y="1617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4"/>
            <p:cNvSpPr>
              <a:spLocks noChangeShapeType="1"/>
            </p:cNvSpPr>
            <p:nvPr/>
          </p:nvSpPr>
          <p:spPr bwMode="auto">
            <a:xfrm>
              <a:off x="2916" y="30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5"/>
            <p:cNvSpPr>
              <a:spLocks noChangeShapeType="1"/>
            </p:cNvSpPr>
            <p:nvPr/>
          </p:nvSpPr>
          <p:spPr bwMode="auto">
            <a:xfrm>
              <a:off x="2676" y="32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61"/>
          <p:cNvSpPr txBox="1">
            <a:spLocks noGrp="1"/>
          </p:cNvSpPr>
          <p:nvPr>
            <p:ph type="title"/>
          </p:nvPr>
        </p:nvSpPr>
        <p:spPr>
          <a:xfrm>
            <a:off x="1874400" y="2102850"/>
            <a:ext cx="5395200" cy="2652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id-ID" dirty="0"/>
              <a:t>TERIMA</a:t>
            </a:r>
            <a:r>
              <a:rPr lang="en" dirty="0"/>
              <a:t> </a:t>
            </a:r>
            <a:r>
              <a:rPr lang="id-ID" dirty="0">
                <a:solidFill>
                  <a:schemeClr val="accent5"/>
                </a:solidFill>
              </a:rPr>
              <a:t>KASIH</a:t>
            </a:r>
            <a:endParaRPr dirty="0">
              <a:solidFill>
                <a:schemeClr val="accent5"/>
              </a:solidFill>
            </a:endParaRPr>
          </a:p>
        </p:txBody>
      </p:sp>
      <p:grpSp>
        <p:nvGrpSpPr>
          <p:cNvPr id="1587" name="Google Shape;1587;p61"/>
          <p:cNvGrpSpPr/>
          <p:nvPr/>
        </p:nvGrpSpPr>
        <p:grpSpPr>
          <a:xfrm>
            <a:off x="458919" y="2838774"/>
            <a:ext cx="1180698" cy="1180698"/>
            <a:chOff x="458919" y="1981524"/>
            <a:chExt cx="1180698" cy="1180698"/>
          </a:xfrm>
        </p:grpSpPr>
        <p:sp>
          <p:nvSpPr>
            <p:cNvPr id="1588" name="Google Shape;1588;p61"/>
            <p:cNvSpPr/>
            <p:nvPr/>
          </p:nvSpPr>
          <p:spPr>
            <a:xfrm>
              <a:off x="679579" y="2213990"/>
              <a:ext cx="710033" cy="710033"/>
            </a:xfrm>
            <a:custGeom>
              <a:avLst/>
              <a:gdLst/>
              <a:ahLst/>
              <a:cxnLst/>
              <a:rect l="l" t="t" r="r" b="b"/>
              <a:pathLst>
                <a:path w="14615" h="14615" extrusionOk="0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458919" y="2568981"/>
              <a:ext cx="593241" cy="593241"/>
            </a:xfrm>
            <a:custGeom>
              <a:avLst/>
              <a:gdLst/>
              <a:ahLst/>
              <a:cxnLst/>
              <a:rect l="l" t="t" r="r" b="b"/>
              <a:pathLst>
                <a:path w="12211" h="12211" extrusionOk="0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679579" y="2568981"/>
              <a:ext cx="372579" cy="355041"/>
            </a:xfrm>
            <a:custGeom>
              <a:avLst/>
              <a:gdLst/>
              <a:ahLst/>
              <a:cxnLst/>
              <a:rect l="l" t="t" r="r" b="b"/>
              <a:pathLst>
                <a:path w="7669" h="7308" extrusionOk="0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1046618" y="1981524"/>
              <a:ext cx="592998" cy="592998"/>
            </a:xfrm>
            <a:custGeom>
              <a:avLst/>
              <a:gdLst/>
              <a:ahLst/>
              <a:cxnLst/>
              <a:rect l="l" t="t" r="r" b="b"/>
              <a:pathLst>
                <a:path w="12206" h="12206" extrusionOk="0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1046618" y="2214476"/>
              <a:ext cx="342992" cy="360045"/>
            </a:xfrm>
            <a:custGeom>
              <a:avLst/>
              <a:gdLst/>
              <a:ahLst/>
              <a:cxnLst/>
              <a:rect l="l" t="t" r="r" b="b"/>
              <a:pathLst>
                <a:path w="7060" h="7411" extrusionOk="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593" name="Google Shape;1593;p61"/>
          <p:cNvGrpSpPr/>
          <p:nvPr/>
        </p:nvGrpSpPr>
        <p:grpSpPr>
          <a:xfrm flipH="1">
            <a:off x="7504369" y="2991174"/>
            <a:ext cx="1180698" cy="1180698"/>
            <a:chOff x="458919" y="1981524"/>
            <a:chExt cx="1180698" cy="1180698"/>
          </a:xfrm>
        </p:grpSpPr>
        <p:sp>
          <p:nvSpPr>
            <p:cNvPr id="1594" name="Google Shape;1594;p61"/>
            <p:cNvSpPr/>
            <p:nvPr/>
          </p:nvSpPr>
          <p:spPr>
            <a:xfrm>
              <a:off x="679579" y="2213990"/>
              <a:ext cx="710033" cy="710033"/>
            </a:xfrm>
            <a:custGeom>
              <a:avLst/>
              <a:gdLst/>
              <a:ahLst/>
              <a:cxnLst/>
              <a:rect l="l" t="t" r="r" b="b"/>
              <a:pathLst>
                <a:path w="14615" h="14615" extrusionOk="0">
                  <a:moveTo>
                    <a:pt x="7308" y="0"/>
                  </a:moveTo>
                  <a:cubicBezTo>
                    <a:pt x="3276" y="0"/>
                    <a:pt x="0" y="3275"/>
                    <a:pt x="0" y="7308"/>
                  </a:cubicBezTo>
                  <a:cubicBezTo>
                    <a:pt x="0" y="11346"/>
                    <a:pt x="3276" y="14614"/>
                    <a:pt x="7308" y="14614"/>
                  </a:cubicBezTo>
                  <a:cubicBezTo>
                    <a:pt x="11346" y="14614"/>
                    <a:pt x="14615" y="11346"/>
                    <a:pt x="14615" y="7308"/>
                  </a:cubicBezTo>
                  <a:cubicBezTo>
                    <a:pt x="14615" y="3275"/>
                    <a:pt x="11346" y="0"/>
                    <a:pt x="730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458919" y="2568981"/>
              <a:ext cx="593241" cy="593241"/>
            </a:xfrm>
            <a:custGeom>
              <a:avLst/>
              <a:gdLst/>
              <a:ahLst/>
              <a:cxnLst/>
              <a:rect l="l" t="t" r="r" b="b"/>
              <a:pathLst>
                <a:path w="12211" h="12211" extrusionOk="0">
                  <a:moveTo>
                    <a:pt x="0" y="1"/>
                  </a:moveTo>
                  <a:lnTo>
                    <a:pt x="0" y="12211"/>
                  </a:lnTo>
                  <a:lnTo>
                    <a:pt x="12210" y="12211"/>
                  </a:lnTo>
                  <a:lnTo>
                    <a:pt x="1221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679579" y="2568981"/>
              <a:ext cx="372579" cy="355041"/>
            </a:xfrm>
            <a:custGeom>
              <a:avLst/>
              <a:gdLst/>
              <a:ahLst/>
              <a:cxnLst/>
              <a:rect l="l" t="t" r="r" b="b"/>
              <a:pathLst>
                <a:path w="7669" h="7308" extrusionOk="0">
                  <a:moveTo>
                    <a:pt x="0" y="1"/>
                  </a:moveTo>
                  <a:cubicBezTo>
                    <a:pt x="0" y="4039"/>
                    <a:pt x="3276" y="7307"/>
                    <a:pt x="7308" y="7307"/>
                  </a:cubicBezTo>
                  <a:cubicBezTo>
                    <a:pt x="7427" y="7307"/>
                    <a:pt x="7549" y="7302"/>
                    <a:pt x="7668" y="7297"/>
                  </a:cubicBezTo>
                  <a:lnTo>
                    <a:pt x="7668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1046618" y="1981524"/>
              <a:ext cx="592998" cy="592998"/>
            </a:xfrm>
            <a:custGeom>
              <a:avLst/>
              <a:gdLst/>
              <a:ahLst/>
              <a:cxnLst/>
              <a:rect l="l" t="t" r="r" b="b"/>
              <a:pathLst>
                <a:path w="12206" h="12206" extrusionOk="0">
                  <a:moveTo>
                    <a:pt x="1" y="0"/>
                  </a:moveTo>
                  <a:lnTo>
                    <a:pt x="1" y="12205"/>
                  </a:lnTo>
                  <a:lnTo>
                    <a:pt x="12206" y="12205"/>
                  </a:lnTo>
                  <a:lnTo>
                    <a:pt x="1220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1046618" y="2214476"/>
              <a:ext cx="342992" cy="360045"/>
            </a:xfrm>
            <a:custGeom>
              <a:avLst/>
              <a:gdLst/>
              <a:ahLst/>
              <a:cxnLst/>
              <a:rect l="l" t="t" r="r" b="b"/>
              <a:pathLst>
                <a:path w="7060" h="7411" extrusionOk="0">
                  <a:moveTo>
                    <a:pt x="1" y="1"/>
                  </a:moveTo>
                  <a:lnTo>
                    <a:pt x="1" y="7410"/>
                  </a:lnTo>
                  <a:lnTo>
                    <a:pt x="7054" y="7410"/>
                  </a:lnTo>
                  <a:cubicBezTo>
                    <a:pt x="7054" y="7373"/>
                    <a:pt x="7060" y="7335"/>
                    <a:pt x="7060" y="7298"/>
                  </a:cubicBezTo>
                  <a:cubicBezTo>
                    <a:pt x="7060" y="3345"/>
                    <a:pt x="3920" y="13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599" name="Google Shape;1599;p61"/>
          <p:cNvSpPr/>
          <p:nvPr/>
        </p:nvSpPr>
        <p:spPr>
          <a:xfrm>
            <a:off x="830971" y="1578735"/>
            <a:ext cx="436609" cy="431053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600" name="Google Shape;1600;p61"/>
          <p:cNvSpPr/>
          <p:nvPr/>
        </p:nvSpPr>
        <p:spPr>
          <a:xfrm>
            <a:off x="7876415" y="4661851"/>
            <a:ext cx="436601" cy="43104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ntingnya Legalitas Perusahaan untuk Perkembangan Bisnis Anda - Arvahu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23232" b="7094"/>
          <a:stretch/>
        </p:blipFill>
        <p:spPr bwMode="auto">
          <a:xfrm>
            <a:off x="4557244" y="1281406"/>
            <a:ext cx="4166887" cy="430783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8" name="Google Shape;848;p45"/>
          <p:cNvSpPr/>
          <p:nvPr/>
        </p:nvSpPr>
        <p:spPr>
          <a:xfrm>
            <a:off x="8520379" y="3435324"/>
            <a:ext cx="349124" cy="423432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849" name="Google Shape;849;p45"/>
          <p:cNvSpPr/>
          <p:nvPr/>
        </p:nvSpPr>
        <p:spPr>
          <a:xfrm>
            <a:off x="4171112" y="4567105"/>
            <a:ext cx="488753" cy="482526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850" name="Google Shape;850;p45"/>
          <p:cNvGrpSpPr/>
          <p:nvPr/>
        </p:nvGrpSpPr>
        <p:grpSpPr>
          <a:xfrm>
            <a:off x="8231405" y="380249"/>
            <a:ext cx="796793" cy="1939567"/>
            <a:chOff x="120193" y="-713445"/>
            <a:chExt cx="796793" cy="1939567"/>
          </a:xfrm>
        </p:grpSpPr>
        <p:sp>
          <p:nvSpPr>
            <p:cNvPr id="851" name="Google Shape;851;p45"/>
            <p:cNvSpPr/>
            <p:nvPr/>
          </p:nvSpPr>
          <p:spPr>
            <a:xfrm rot="5400000">
              <a:off x="-444410" y="-135244"/>
              <a:ext cx="1925969" cy="783164"/>
            </a:xfrm>
            <a:custGeom>
              <a:avLst/>
              <a:gdLst/>
              <a:ahLst/>
              <a:cxnLst/>
              <a:rect l="l" t="t" r="r" b="b"/>
              <a:pathLst>
                <a:path w="62319" h="25341" extrusionOk="0">
                  <a:moveTo>
                    <a:pt x="1" y="0"/>
                  </a:moveTo>
                  <a:lnTo>
                    <a:pt x="1" y="2678"/>
                  </a:lnTo>
                  <a:lnTo>
                    <a:pt x="49543" y="2678"/>
                  </a:lnTo>
                  <a:cubicBezTo>
                    <a:pt x="55070" y="2678"/>
                    <a:pt x="59544" y="7157"/>
                    <a:pt x="59544" y="12679"/>
                  </a:cubicBezTo>
                  <a:cubicBezTo>
                    <a:pt x="59544" y="18017"/>
                    <a:pt x="55221" y="22340"/>
                    <a:pt x="49886" y="22340"/>
                  </a:cubicBezTo>
                  <a:lnTo>
                    <a:pt x="1" y="22340"/>
                  </a:lnTo>
                  <a:lnTo>
                    <a:pt x="1" y="25340"/>
                  </a:lnTo>
                  <a:lnTo>
                    <a:pt x="49913" y="25340"/>
                  </a:lnTo>
                  <a:cubicBezTo>
                    <a:pt x="56764" y="25340"/>
                    <a:pt x="62318" y="19791"/>
                    <a:pt x="62318" y="12942"/>
                  </a:cubicBezTo>
                  <a:cubicBezTo>
                    <a:pt x="62318" y="5797"/>
                    <a:pt x="56522" y="0"/>
                    <a:pt x="49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52" name="Google Shape;852;p45"/>
            <p:cNvSpPr/>
            <p:nvPr/>
          </p:nvSpPr>
          <p:spPr>
            <a:xfrm rot="5400000">
              <a:off x="-451194" y="-142058"/>
              <a:ext cx="1939567" cy="796793"/>
            </a:xfrm>
            <a:custGeom>
              <a:avLst/>
              <a:gdLst/>
              <a:ahLst/>
              <a:cxnLst/>
              <a:rect l="l" t="t" r="r" b="b"/>
              <a:pathLst>
                <a:path w="62759" h="25782" extrusionOk="0">
                  <a:moveTo>
                    <a:pt x="49597" y="442"/>
                  </a:moveTo>
                  <a:cubicBezTo>
                    <a:pt x="56613" y="442"/>
                    <a:pt x="62318" y="6147"/>
                    <a:pt x="62318" y="13163"/>
                  </a:cubicBezTo>
                  <a:cubicBezTo>
                    <a:pt x="62318" y="19878"/>
                    <a:pt x="56855" y="25347"/>
                    <a:pt x="50133" y="25347"/>
                  </a:cubicBezTo>
                  <a:lnTo>
                    <a:pt x="441" y="25347"/>
                  </a:lnTo>
                  <a:lnTo>
                    <a:pt x="441" y="22782"/>
                  </a:lnTo>
                  <a:lnTo>
                    <a:pt x="50106" y="22782"/>
                  </a:lnTo>
                  <a:cubicBezTo>
                    <a:pt x="55553" y="22782"/>
                    <a:pt x="59984" y="18352"/>
                    <a:pt x="59984" y="12900"/>
                  </a:cubicBezTo>
                  <a:cubicBezTo>
                    <a:pt x="59984" y="7264"/>
                    <a:pt x="55397" y="2678"/>
                    <a:pt x="49763" y="2678"/>
                  </a:cubicBezTo>
                  <a:lnTo>
                    <a:pt x="441" y="2678"/>
                  </a:lnTo>
                  <a:lnTo>
                    <a:pt x="441" y="442"/>
                  </a:lnTo>
                  <a:close/>
                  <a:moveTo>
                    <a:pt x="221" y="0"/>
                  </a:moveTo>
                  <a:cubicBezTo>
                    <a:pt x="97" y="0"/>
                    <a:pt x="0" y="97"/>
                    <a:pt x="0" y="221"/>
                  </a:cubicBezTo>
                  <a:lnTo>
                    <a:pt x="0" y="2899"/>
                  </a:lnTo>
                  <a:cubicBezTo>
                    <a:pt x="0" y="3017"/>
                    <a:pt x="97" y="3119"/>
                    <a:pt x="221" y="3119"/>
                  </a:cubicBezTo>
                  <a:lnTo>
                    <a:pt x="49763" y="3119"/>
                  </a:lnTo>
                  <a:cubicBezTo>
                    <a:pt x="55156" y="3119"/>
                    <a:pt x="59548" y="7507"/>
                    <a:pt x="59548" y="12900"/>
                  </a:cubicBezTo>
                  <a:cubicBezTo>
                    <a:pt x="59548" y="18109"/>
                    <a:pt x="55312" y="22342"/>
                    <a:pt x="50106" y="22342"/>
                  </a:cubicBezTo>
                  <a:lnTo>
                    <a:pt x="221" y="22342"/>
                  </a:lnTo>
                  <a:cubicBezTo>
                    <a:pt x="97" y="22342"/>
                    <a:pt x="0" y="22444"/>
                    <a:pt x="0" y="22561"/>
                  </a:cubicBezTo>
                  <a:lnTo>
                    <a:pt x="0" y="25561"/>
                  </a:lnTo>
                  <a:cubicBezTo>
                    <a:pt x="0" y="25685"/>
                    <a:pt x="97" y="25782"/>
                    <a:pt x="221" y="25782"/>
                  </a:cubicBezTo>
                  <a:lnTo>
                    <a:pt x="50133" y="25782"/>
                  </a:lnTo>
                  <a:cubicBezTo>
                    <a:pt x="57096" y="25782"/>
                    <a:pt x="62759" y="20121"/>
                    <a:pt x="62759" y="13163"/>
                  </a:cubicBezTo>
                  <a:cubicBezTo>
                    <a:pt x="62759" y="5904"/>
                    <a:pt x="56855" y="0"/>
                    <a:pt x="49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53" name="Google Shape;853;p45"/>
            <p:cNvSpPr/>
            <p:nvPr/>
          </p:nvSpPr>
          <p:spPr>
            <a:xfrm rot="5400000">
              <a:off x="-199933" y="98567"/>
              <a:ext cx="1455842" cy="447010"/>
            </a:xfrm>
            <a:custGeom>
              <a:avLst/>
              <a:gdLst/>
              <a:ahLst/>
              <a:cxnLst/>
              <a:rect l="l" t="t" r="r" b="b"/>
              <a:pathLst>
                <a:path w="47107" h="14464" extrusionOk="0">
                  <a:moveTo>
                    <a:pt x="0" y="1"/>
                  </a:moveTo>
                  <a:lnTo>
                    <a:pt x="0" y="2405"/>
                  </a:lnTo>
                  <a:lnTo>
                    <a:pt x="39976" y="2405"/>
                  </a:lnTo>
                  <a:cubicBezTo>
                    <a:pt x="42595" y="2405"/>
                    <a:pt x="44719" y="4528"/>
                    <a:pt x="44719" y="7147"/>
                  </a:cubicBezTo>
                  <a:cubicBezTo>
                    <a:pt x="44719" y="9921"/>
                    <a:pt x="42471" y="12168"/>
                    <a:pt x="39696" y="12168"/>
                  </a:cubicBezTo>
                  <a:lnTo>
                    <a:pt x="0" y="12168"/>
                  </a:lnTo>
                  <a:lnTo>
                    <a:pt x="0" y="14464"/>
                  </a:lnTo>
                  <a:lnTo>
                    <a:pt x="39976" y="14464"/>
                  </a:lnTo>
                  <a:cubicBezTo>
                    <a:pt x="43912" y="14464"/>
                    <a:pt x="47106" y="11276"/>
                    <a:pt x="47106" y="7341"/>
                  </a:cubicBezTo>
                  <a:cubicBezTo>
                    <a:pt x="47106" y="3286"/>
                    <a:pt x="43821" y="1"/>
                    <a:pt x="3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54" name="Google Shape;854;p45"/>
            <p:cNvSpPr/>
            <p:nvPr/>
          </p:nvSpPr>
          <p:spPr>
            <a:xfrm rot="5400000">
              <a:off x="-206763" y="91737"/>
              <a:ext cx="1469471" cy="460639"/>
            </a:xfrm>
            <a:custGeom>
              <a:avLst/>
              <a:gdLst/>
              <a:ahLst/>
              <a:cxnLst/>
              <a:rect l="l" t="t" r="r" b="b"/>
              <a:pathLst>
                <a:path w="47548" h="14905" extrusionOk="0">
                  <a:moveTo>
                    <a:pt x="39987" y="441"/>
                  </a:moveTo>
                  <a:cubicBezTo>
                    <a:pt x="43913" y="441"/>
                    <a:pt x="47106" y="3635"/>
                    <a:pt x="47106" y="7561"/>
                  </a:cubicBezTo>
                  <a:cubicBezTo>
                    <a:pt x="47106" y="11367"/>
                    <a:pt x="44009" y="14470"/>
                    <a:pt x="40197" y="14470"/>
                  </a:cubicBezTo>
                  <a:lnTo>
                    <a:pt x="442" y="14470"/>
                  </a:lnTo>
                  <a:lnTo>
                    <a:pt x="442" y="12609"/>
                  </a:lnTo>
                  <a:lnTo>
                    <a:pt x="39917" y="12609"/>
                  </a:lnTo>
                  <a:cubicBezTo>
                    <a:pt x="42805" y="12609"/>
                    <a:pt x="45160" y="10254"/>
                    <a:pt x="45160" y="7367"/>
                  </a:cubicBezTo>
                  <a:cubicBezTo>
                    <a:pt x="45160" y="4630"/>
                    <a:pt x="42934" y="2404"/>
                    <a:pt x="40197" y="2404"/>
                  </a:cubicBezTo>
                  <a:lnTo>
                    <a:pt x="442" y="2404"/>
                  </a:lnTo>
                  <a:lnTo>
                    <a:pt x="442" y="441"/>
                  </a:lnTo>
                  <a:close/>
                  <a:moveTo>
                    <a:pt x="221" y="0"/>
                  </a:moveTo>
                  <a:cubicBezTo>
                    <a:pt x="97" y="0"/>
                    <a:pt x="1" y="97"/>
                    <a:pt x="1" y="221"/>
                  </a:cubicBezTo>
                  <a:lnTo>
                    <a:pt x="1" y="2625"/>
                  </a:lnTo>
                  <a:cubicBezTo>
                    <a:pt x="1" y="2742"/>
                    <a:pt x="97" y="2844"/>
                    <a:pt x="221" y="2844"/>
                  </a:cubicBezTo>
                  <a:lnTo>
                    <a:pt x="40197" y="2844"/>
                  </a:lnTo>
                  <a:cubicBezTo>
                    <a:pt x="42692" y="2844"/>
                    <a:pt x="44719" y="4871"/>
                    <a:pt x="44719" y="7367"/>
                  </a:cubicBezTo>
                  <a:cubicBezTo>
                    <a:pt x="44719" y="10018"/>
                    <a:pt x="42568" y="12167"/>
                    <a:pt x="39917" y="12167"/>
                  </a:cubicBezTo>
                  <a:lnTo>
                    <a:pt x="221" y="12167"/>
                  </a:lnTo>
                  <a:cubicBezTo>
                    <a:pt x="97" y="12167"/>
                    <a:pt x="1" y="12271"/>
                    <a:pt x="1" y="12388"/>
                  </a:cubicBezTo>
                  <a:lnTo>
                    <a:pt x="1" y="14684"/>
                  </a:lnTo>
                  <a:cubicBezTo>
                    <a:pt x="1" y="14808"/>
                    <a:pt x="97" y="14904"/>
                    <a:pt x="221" y="14904"/>
                  </a:cubicBezTo>
                  <a:lnTo>
                    <a:pt x="40197" y="14904"/>
                  </a:lnTo>
                  <a:cubicBezTo>
                    <a:pt x="44252" y="14904"/>
                    <a:pt x="47548" y="11609"/>
                    <a:pt x="47548" y="7561"/>
                  </a:cubicBezTo>
                  <a:cubicBezTo>
                    <a:pt x="47548" y="3393"/>
                    <a:pt x="44155" y="0"/>
                    <a:pt x="39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55" name="Google Shape;855;p45"/>
            <p:cNvSpPr/>
            <p:nvPr/>
          </p:nvSpPr>
          <p:spPr>
            <a:xfrm rot="5400000">
              <a:off x="-116548" y="160531"/>
              <a:ext cx="1289017" cy="156256"/>
            </a:xfrm>
            <a:custGeom>
              <a:avLst/>
              <a:gdLst/>
              <a:ahLst/>
              <a:cxnLst/>
              <a:rect l="l" t="t" r="r" b="b"/>
              <a:pathLst>
                <a:path w="41709" h="5056" extrusionOk="0">
                  <a:moveTo>
                    <a:pt x="0" y="1"/>
                  </a:moveTo>
                  <a:lnTo>
                    <a:pt x="0" y="2527"/>
                  </a:lnTo>
                  <a:lnTo>
                    <a:pt x="0" y="5055"/>
                  </a:lnTo>
                  <a:lnTo>
                    <a:pt x="39224" y="5055"/>
                  </a:lnTo>
                  <a:cubicBezTo>
                    <a:pt x="40595" y="5055"/>
                    <a:pt x="41708" y="3942"/>
                    <a:pt x="41708" y="2571"/>
                  </a:cubicBezTo>
                  <a:cubicBezTo>
                    <a:pt x="41708" y="1152"/>
                    <a:pt x="40557" y="1"/>
                    <a:pt x="39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856" name="Google Shape;856;p45"/>
            <p:cNvSpPr/>
            <p:nvPr/>
          </p:nvSpPr>
          <p:spPr>
            <a:xfrm rot="5400000">
              <a:off x="-123316" y="153701"/>
              <a:ext cx="1302615" cy="169854"/>
            </a:xfrm>
            <a:custGeom>
              <a:avLst/>
              <a:gdLst/>
              <a:ahLst/>
              <a:cxnLst/>
              <a:rect l="l" t="t" r="r" b="b"/>
              <a:pathLst>
                <a:path w="42149" h="5496" extrusionOk="0">
                  <a:moveTo>
                    <a:pt x="39359" y="437"/>
                  </a:moveTo>
                  <a:cubicBezTo>
                    <a:pt x="40654" y="437"/>
                    <a:pt x="41714" y="1495"/>
                    <a:pt x="41714" y="2792"/>
                  </a:cubicBezTo>
                  <a:cubicBezTo>
                    <a:pt x="41714" y="4039"/>
                    <a:pt x="40697" y="5061"/>
                    <a:pt x="39445" y="5061"/>
                  </a:cubicBezTo>
                  <a:lnTo>
                    <a:pt x="442" y="5061"/>
                  </a:lnTo>
                  <a:lnTo>
                    <a:pt x="442" y="2969"/>
                  </a:lnTo>
                  <a:lnTo>
                    <a:pt x="39413" y="2969"/>
                  </a:lnTo>
                  <a:cubicBezTo>
                    <a:pt x="39530" y="2969"/>
                    <a:pt x="39627" y="2867"/>
                    <a:pt x="39627" y="2748"/>
                  </a:cubicBezTo>
                  <a:cubicBezTo>
                    <a:pt x="39627" y="2631"/>
                    <a:pt x="39530" y="2528"/>
                    <a:pt x="39413" y="2528"/>
                  </a:cubicBezTo>
                  <a:lnTo>
                    <a:pt x="442" y="2528"/>
                  </a:lnTo>
                  <a:lnTo>
                    <a:pt x="442" y="437"/>
                  </a:lnTo>
                  <a:close/>
                  <a:moveTo>
                    <a:pt x="221" y="1"/>
                  </a:moveTo>
                  <a:cubicBezTo>
                    <a:pt x="97" y="1"/>
                    <a:pt x="1" y="98"/>
                    <a:pt x="1" y="222"/>
                  </a:cubicBezTo>
                  <a:lnTo>
                    <a:pt x="1" y="5276"/>
                  </a:lnTo>
                  <a:cubicBezTo>
                    <a:pt x="1" y="5399"/>
                    <a:pt x="97" y="5496"/>
                    <a:pt x="221" y="5496"/>
                  </a:cubicBezTo>
                  <a:lnTo>
                    <a:pt x="39445" y="5496"/>
                  </a:lnTo>
                  <a:cubicBezTo>
                    <a:pt x="40934" y="5496"/>
                    <a:pt x="42149" y="4281"/>
                    <a:pt x="42149" y="2792"/>
                  </a:cubicBezTo>
                  <a:cubicBezTo>
                    <a:pt x="42149" y="1254"/>
                    <a:pt x="40897" y="1"/>
                    <a:pt x="39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857" name="Google Shape;857;p45"/>
          <p:cNvSpPr txBox="1">
            <a:spLocks noGrp="1"/>
          </p:cNvSpPr>
          <p:nvPr>
            <p:ph type="subTitle" idx="1"/>
          </p:nvPr>
        </p:nvSpPr>
        <p:spPr>
          <a:xfrm>
            <a:off x="632888" y="2770674"/>
            <a:ext cx="3795097" cy="1329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id-ID" sz="1500" dirty="0"/>
              <a:t>Legalitas suatu perusahaan atau badan usaha adalah merupakan unsur yang terpenting, karena legalitas merupakan jati diri yang melegalkan atau mengesahkan suatu badan usaha sehingga diakui oleh masyarakat.</a:t>
            </a:r>
          </a:p>
          <a:p>
            <a:pPr marL="0" indent="0">
              <a:spcAft>
                <a:spcPts val="1600"/>
              </a:spcAft>
            </a:pPr>
            <a:r>
              <a:rPr lang="id-ID" sz="1500" dirty="0"/>
              <a:t>Dalam suatu usaha, faktor legalitas ini berwujud pada kepemilikan izin usaha yang dimiliki. Contoh dokumen yang mendukung sahnya perusahaan tersebut antara lain: akte pendirian perusahaan tersebut oleh notaris dan di umumkan dilembaran negara, nomor pokok wajib pajak persahaan, surat izin usaha, izin ganguan atau HO (Hinderordonnantie), izin lokasi,</a:t>
            </a:r>
            <a:r>
              <a:rPr lang="en-US" sz="1500" dirty="0"/>
              <a:t> </a:t>
            </a:r>
            <a:r>
              <a:rPr lang="en-US" sz="1500" dirty="0" err="1"/>
              <a:t>serta</a:t>
            </a:r>
            <a:r>
              <a:rPr lang="en-US" sz="1500" dirty="0"/>
              <a:t> </a:t>
            </a:r>
            <a:r>
              <a:rPr lang="en-US" sz="1500" dirty="0" err="1"/>
              <a:t>izin</a:t>
            </a:r>
            <a:r>
              <a:rPr lang="en-US" sz="1500" dirty="0"/>
              <a:t> </a:t>
            </a:r>
            <a:r>
              <a:rPr lang="en-US" sz="1500" dirty="0" err="1"/>
              <a:t>lainnya</a:t>
            </a:r>
            <a:r>
              <a:rPr lang="en-US" sz="1500" dirty="0"/>
              <a:t>.</a:t>
            </a:r>
            <a:endParaRPr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63"/>
          <p:cNvGrpSpPr/>
          <p:nvPr/>
        </p:nvGrpSpPr>
        <p:grpSpPr>
          <a:xfrm rot="10800000" flipH="1">
            <a:off x="7996069" y="3382837"/>
            <a:ext cx="994527" cy="2155722"/>
            <a:chOff x="7996068" y="281825"/>
            <a:chExt cx="994527" cy="2155722"/>
          </a:xfrm>
        </p:grpSpPr>
        <p:sp>
          <p:nvSpPr>
            <p:cNvPr id="1662" name="Google Shape;1662;p63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63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64" name="Google Shape;1664;p63"/>
          <p:cNvGrpSpPr/>
          <p:nvPr/>
        </p:nvGrpSpPr>
        <p:grpSpPr>
          <a:xfrm rot="10800000" flipH="1">
            <a:off x="217164" y="1139075"/>
            <a:ext cx="994527" cy="2155722"/>
            <a:chOff x="217163" y="2525587"/>
            <a:chExt cx="994527" cy="2155722"/>
          </a:xfrm>
        </p:grpSpPr>
        <p:sp>
          <p:nvSpPr>
            <p:cNvPr id="1665" name="Google Shape;1665;p63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63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68" name="Google Shape;1668;p63"/>
          <p:cNvSpPr/>
          <p:nvPr/>
        </p:nvSpPr>
        <p:spPr>
          <a:xfrm>
            <a:off x="827514" y="3838413"/>
            <a:ext cx="196413" cy="193905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69" name="Google Shape;1669;p63"/>
          <p:cNvGrpSpPr/>
          <p:nvPr/>
        </p:nvGrpSpPr>
        <p:grpSpPr>
          <a:xfrm rot="-5400000">
            <a:off x="1055217" y="4215960"/>
            <a:ext cx="649740" cy="977063"/>
            <a:chOff x="210961" y="547734"/>
            <a:chExt cx="649740" cy="977063"/>
          </a:xfrm>
        </p:grpSpPr>
        <p:sp>
          <p:nvSpPr>
            <p:cNvPr id="1670" name="Google Shape;1670;p63"/>
            <p:cNvSpPr/>
            <p:nvPr/>
          </p:nvSpPr>
          <p:spPr>
            <a:xfrm rot="-4856916" flipH="1">
              <a:off x="82033" y="779590"/>
              <a:ext cx="907597" cy="513350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63"/>
            <p:cNvSpPr/>
            <p:nvPr/>
          </p:nvSpPr>
          <p:spPr>
            <a:xfrm rot="-4856916" flipH="1">
              <a:off x="595690" y="923855"/>
              <a:ext cx="254343" cy="235809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72" name="Google Shape;1672;p63"/>
          <p:cNvGrpSpPr/>
          <p:nvPr/>
        </p:nvGrpSpPr>
        <p:grpSpPr>
          <a:xfrm rot="-5400000" flipH="1">
            <a:off x="7439042" y="1551957"/>
            <a:ext cx="649740" cy="977063"/>
            <a:chOff x="210961" y="547734"/>
            <a:chExt cx="649740" cy="977063"/>
          </a:xfrm>
        </p:grpSpPr>
        <p:sp>
          <p:nvSpPr>
            <p:cNvPr id="1673" name="Google Shape;1673;p63"/>
            <p:cNvSpPr/>
            <p:nvPr/>
          </p:nvSpPr>
          <p:spPr>
            <a:xfrm rot="-4856916" flipH="1">
              <a:off x="82033" y="779590"/>
              <a:ext cx="907597" cy="513350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63"/>
            <p:cNvSpPr/>
            <p:nvPr/>
          </p:nvSpPr>
          <p:spPr>
            <a:xfrm rot="-4856916" flipH="1">
              <a:off x="595690" y="923855"/>
              <a:ext cx="254343" cy="235809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691680" y="725269"/>
            <a:ext cx="35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dirty="0">
                <a:latin typeface="BellaFree" pitchFamily="50" charset="0"/>
                <a:ea typeface="Black Han Sans" panose="020B0600000101010101" charset="-127"/>
              </a:rPr>
              <a:t>Nama </a:t>
            </a:r>
            <a:r>
              <a:rPr lang="id-ID" sz="3600" dirty="0">
                <a:solidFill>
                  <a:schemeClr val="accent5"/>
                </a:solidFill>
                <a:latin typeface="BellaFree" pitchFamily="50" charset="0"/>
                <a:ea typeface="Black Han Sans" panose="020B0600000101010101" charset="-127"/>
              </a:rPr>
              <a:t>Perusahaan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3927" y="1371600"/>
            <a:ext cx="6428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Josefin Slab" panose="020B0604020202020204" charset="0"/>
              </a:rPr>
              <a:t>Nama Perusahaan merupakan jati diri yang dipakai oleh perusahaan untuk menjalankan usahanya.</a:t>
            </a:r>
          </a:p>
          <a:p>
            <a:r>
              <a:rPr lang="id-ID" sz="1600" dirty="0">
                <a:latin typeface="Josefin Slab" panose="020B0604020202020204" charset="0"/>
              </a:rPr>
              <a:t>Nama perusahaan ini melekat pada bentuk badan usaha atau perusahaan tersebut, dikenal oleh masyarakat, dipribadikan sebagai perusahaan tertentu, dan dapat membedakan perusahaan itu dengan perusahaan yang lain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9791" y="3419312"/>
            <a:ext cx="62926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Josefin Slab" panose="020B0604020202020204" charset="0"/>
              </a:rPr>
              <a:t>Di Indonesia menganut beberapa asas tentang pemberian nama suatu perusahaan. </a:t>
            </a:r>
          </a:p>
          <a:p>
            <a:r>
              <a:rPr lang="id-ID" sz="1600" dirty="0">
                <a:latin typeface="Afterglow" panose="00000500000000000000" pitchFamily="2" charset="0"/>
                <a:ea typeface="Afterglow" panose="00000500000000000000" pitchFamily="2" charset="0"/>
              </a:rPr>
              <a:t>Asas-asas tersebut dapat dijabarkan sebagai berikut: </a:t>
            </a:r>
          </a:p>
          <a:p>
            <a:pPr marL="342900" indent="-342900">
              <a:buAutoNum type="alphaLcPeriod"/>
            </a:pPr>
            <a:r>
              <a:rPr lang="id-ID" dirty="0">
                <a:latin typeface="Josefin Slab" panose="020B0604020202020204" charset="0"/>
              </a:rPr>
              <a:t>Pembauran nama perusahaan dengan nama pribadi</a:t>
            </a:r>
          </a:p>
          <a:p>
            <a:pPr marL="342900" indent="-342900">
              <a:buAutoNum type="alphaLcPeriod"/>
            </a:pPr>
            <a:r>
              <a:rPr lang="id-ID" dirty="0">
                <a:latin typeface="Josefin Slab" panose="020B0604020202020204" charset="0"/>
              </a:rPr>
              <a:t>Pembauran bentuk perusahaan dengan nama pribadi</a:t>
            </a:r>
          </a:p>
          <a:p>
            <a:pPr marL="342900" indent="-342900">
              <a:buAutoNum type="alphaLcPeriod"/>
            </a:pPr>
            <a:r>
              <a:rPr lang="id-ID" dirty="0">
                <a:latin typeface="Josefin Slab" panose="020B0604020202020204" charset="0"/>
              </a:rPr>
              <a:t>Larangan memakai nama perusahaan orang lain</a:t>
            </a:r>
          </a:p>
          <a:p>
            <a:pPr marL="342900" indent="-342900">
              <a:buAutoNum type="alphaLcPeriod"/>
            </a:pPr>
            <a:r>
              <a:rPr lang="id-ID" dirty="0">
                <a:latin typeface="Josefin Slab" panose="020B0604020202020204" charset="0"/>
              </a:rPr>
              <a:t>Larangan memakai merek orang lain</a:t>
            </a:r>
          </a:p>
          <a:p>
            <a:pPr marL="342900" indent="-342900">
              <a:buAutoNum type="alphaLcPeriod"/>
            </a:pPr>
            <a:r>
              <a:rPr lang="id-ID" dirty="0">
                <a:latin typeface="Josefin Slab" panose="020B0604020202020204" charset="0"/>
              </a:rPr>
              <a:t>Larangan memakai nama perusahaan yang menyesatkan.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8"/>
          <p:cNvGrpSpPr/>
          <p:nvPr/>
        </p:nvGrpSpPr>
        <p:grpSpPr>
          <a:xfrm>
            <a:off x="7996069" y="1139075"/>
            <a:ext cx="994527" cy="2155722"/>
            <a:chOff x="7996068" y="281825"/>
            <a:chExt cx="994527" cy="2155722"/>
          </a:xfrm>
        </p:grpSpPr>
        <p:sp>
          <p:nvSpPr>
            <p:cNvPr id="601" name="Google Shape;601;p38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217164" y="3382837"/>
            <a:ext cx="994527" cy="2155722"/>
            <a:chOff x="217163" y="2525587"/>
            <a:chExt cx="994527" cy="2155722"/>
          </a:xfrm>
        </p:grpSpPr>
        <p:sp>
          <p:nvSpPr>
            <p:cNvPr id="604" name="Google Shape;604;p38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8347054" y="4475409"/>
            <a:ext cx="649739" cy="977052"/>
            <a:chOff x="8347053" y="3618159"/>
            <a:chExt cx="649739" cy="977052"/>
          </a:xfrm>
        </p:grpSpPr>
        <p:sp>
          <p:nvSpPr>
            <p:cNvPr id="607" name="Google Shape;607;p38"/>
            <p:cNvSpPr/>
            <p:nvPr/>
          </p:nvSpPr>
          <p:spPr>
            <a:xfrm rot="4856925">
              <a:off x="8218132" y="3850007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 rot="4856925">
              <a:off x="8357725" y="3994278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09" name="Google Shape;609;p38"/>
          <p:cNvGrpSpPr/>
          <p:nvPr/>
        </p:nvGrpSpPr>
        <p:grpSpPr>
          <a:xfrm>
            <a:off x="210967" y="1404984"/>
            <a:ext cx="649739" cy="977052"/>
            <a:chOff x="210966" y="547734"/>
            <a:chExt cx="649739" cy="977052"/>
          </a:xfrm>
        </p:grpSpPr>
        <p:sp>
          <p:nvSpPr>
            <p:cNvPr id="610" name="Google Shape;610;p38"/>
            <p:cNvSpPr/>
            <p:nvPr/>
          </p:nvSpPr>
          <p:spPr>
            <a:xfrm rot="-4856925" flipH="1">
              <a:off x="82046" y="779582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 rot="-4856925" flipH="1">
              <a:off x="595694" y="923853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528948"/>
            <a:ext cx="4508400" cy="531900"/>
          </a:xfrm>
        </p:spPr>
        <p:txBody>
          <a:bodyPr/>
          <a:lstStyle/>
          <a:p>
            <a:r>
              <a:rPr lang="id-ID" sz="4000" dirty="0">
                <a:solidFill>
                  <a:schemeClr val="tx1"/>
                </a:solidFill>
                <a:latin typeface="BellaFree" pitchFamily="50" charset="0"/>
              </a:rPr>
              <a:t>Merek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648" y="2197895"/>
            <a:ext cx="64087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adalah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alat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untuk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membedakan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barang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jasa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diproduksi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oleh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suatu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perusahaan</a:t>
            </a:r>
            <a:r>
              <a:rPr lang="en-GB" sz="1600" dirty="0">
                <a:latin typeface="Josefin Slab" panose="020B0604020202020204" charset="0"/>
              </a:rPr>
              <a:t>. </a:t>
            </a:r>
            <a:r>
              <a:rPr lang="en-GB" sz="1600" dirty="0" err="1">
                <a:latin typeface="Josefin Slab" panose="020B0604020202020204" charset="0"/>
              </a:rPr>
              <a:t>Syarat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dapat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disebut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jika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memenuhi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syarat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mutlak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berupa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adanya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daya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pembeda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cukup</a:t>
            </a:r>
            <a:r>
              <a:rPr lang="en-GB" sz="1600" dirty="0">
                <a:latin typeface="Josefin Slab" panose="020B0604020202020204" charset="0"/>
              </a:rPr>
              <a:t> , </a:t>
            </a:r>
            <a:r>
              <a:rPr lang="en-GB" sz="1600" dirty="0" err="1">
                <a:latin typeface="Josefin Slab" panose="020B0604020202020204" charset="0"/>
              </a:rPr>
              <a:t>maksudnya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tanda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dipakai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tersebut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mempunyai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kekuatan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membedakan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barang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jasa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diproduksi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sesuatu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perusahaan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dari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perusahaan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lainnya</a:t>
            </a:r>
            <a:r>
              <a:rPr lang="en-GB" sz="1600" dirty="0">
                <a:latin typeface="Josefin Slab" panose="020B0604020202020204" charset="0"/>
              </a:rPr>
              <a:t>. </a:t>
            </a:r>
            <a:r>
              <a:rPr lang="en-GB" sz="1600" dirty="0" err="1">
                <a:latin typeface="Josefin Slab" panose="020B0604020202020204" charset="0"/>
              </a:rPr>
              <a:t>Untuk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mempunyai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daya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pembeda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ini</a:t>
            </a:r>
            <a:r>
              <a:rPr lang="en-GB" sz="1600" dirty="0">
                <a:latin typeface="Josefin Slab" panose="020B0604020202020204" charset="0"/>
              </a:rPr>
              <a:t>, </a:t>
            </a:r>
            <a:r>
              <a:rPr lang="en-GB" sz="1600" dirty="0" err="1">
                <a:latin typeface="Josefin Slab" panose="020B0604020202020204" charset="0"/>
              </a:rPr>
              <a:t>maka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harus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dapat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memberikan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penentuan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atau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individualisering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pada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barang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atau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jasa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bersangkutan</a:t>
            </a:r>
            <a:r>
              <a:rPr lang="en-GB" sz="1600" dirty="0">
                <a:latin typeface="Josefin Slab" panose="020B0604020202020204" charset="0"/>
              </a:rPr>
              <a:t>.</a:t>
            </a:r>
            <a:br>
              <a:rPr lang="en-GB" sz="1600" dirty="0">
                <a:latin typeface="Josefin Slab" panose="020B0604020202020204" charset="0"/>
              </a:rPr>
            </a:br>
            <a:r>
              <a:rPr lang="en-GB" sz="1600" dirty="0" err="1">
                <a:latin typeface="Josefin Slab" panose="020B0604020202020204" charset="0"/>
              </a:rPr>
              <a:t>Sertifikat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diberikan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kepada</a:t>
            </a:r>
            <a:r>
              <a:rPr lang="en-GB" sz="1600" dirty="0">
                <a:latin typeface="Josefin Slab" panose="020B0604020202020204" charset="0"/>
              </a:rPr>
              <a:t> orang </a:t>
            </a:r>
            <a:r>
              <a:rPr lang="en-GB" sz="1600" dirty="0" err="1">
                <a:latin typeface="Josefin Slab" panose="020B0604020202020204" charset="0"/>
              </a:rPr>
              <a:t>atau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badan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hukum</a:t>
            </a:r>
            <a:r>
              <a:rPr lang="en-GB" sz="1600" dirty="0">
                <a:latin typeface="Josefin Slab" panose="020B0604020202020204" charset="0"/>
              </a:rPr>
              <a:t> yang </a:t>
            </a:r>
            <a:r>
              <a:rPr lang="en-GB" sz="1600" dirty="0" err="1">
                <a:latin typeface="Josefin Slab" panose="020B0604020202020204" charset="0"/>
              </a:rPr>
              <a:t>mengajukan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permohonan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pendaftaran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selambat-lambatnya</a:t>
            </a:r>
            <a:r>
              <a:rPr lang="en-GB" sz="1600" dirty="0">
                <a:latin typeface="Josefin Slab" panose="020B0604020202020204" charset="0"/>
              </a:rPr>
              <a:t> 30 </a:t>
            </a:r>
            <a:r>
              <a:rPr lang="en-GB" sz="1600" dirty="0" err="1">
                <a:latin typeface="Josefin Slab" panose="020B0604020202020204" charset="0"/>
              </a:rPr>
              <a:t>hari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sejak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didaftar</a:t>
            </a:r>
            <a:r>
              <a:rPr lang="en-GB" sz="1600" dirty="0">
                <a:latin typeface="Josefin Slab" panose="020B0604020202020204" charset="0"/>
              </a:rPr>
              <a:t> di </a:t>
            </a:r>
            <a:r>
              <a:rPr lang="en-GB" sz="1600" dirty="0" err="1">
                <a:latin typeface="Josefin Slab" panose="020B0604020202020204" charset="0"/>
              </a:rPr>
              <a:t>dalam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Daftar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Umum</a:t>
            </a:r>
            <a:r>
              <a:rPr lang="en-GB" sz="1600" dirty="0">
                <a:latin typeface="Josefin Slab" panose="020B0604020202020204" charset="0"/>
              </a:rPr>
              <a:t> </a:t>
            </a:r>
            <a:r>
              <a:rPr lang="en-GB" sz="1600" dirty="0" err="1">
                <a:latin typeface="Josefin Slab" panose="020B0604020202020204" charset="0"/>
              </a:rPr>
              <a:t>Merek</a:t>
            </a:r>
            <a:endParaRPr lang="id-ID" sz="1600" dirty="0">
              <a:latin typeface="Josefin Slab" panose="020B0604020202020204" charset="0"/>
              <a:ea typeface="Black Han Sans" panose="020B0600000101010101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8"/>
          <p:cNvSpPr txBox="1">
            <a:spLocks noGrp="1"/>
          </p:cNvSpPr>
          <p:nvPr>
            <p:ph type="title"/>
          </p:nvPr>
        </p:nvSpPr>
        <p:spPr>
          <a:xfrm>
            <a:off x="827584" y="1344132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id-ID" dirty="0"/>
              <a:t>Sertifikat </a:t>
            </a:r>
            <a:r>
              <a:rPr lang="id-ID" dirty="0">
                <a:solidFill>
                  <a:schemeClr val="accent5"/>
                </a:solidFill>
              </a:rPr>
              <a:t>Merek</a:t>
            </a:r>
            <a:endParaRPr dirty="0">
              <a:solidFill>
                <a:schemeClr val="accent5"/>
              </a:solidFill>
            </a:endParaRPr>
          </a:p>
        </p:txBody>
      </p:sp>
      <p:cxnSp>
        <p:nvCxnSpPr>
          <p:cNvPr id="1434" name="Google Shape;1434;p58"/>
          <p:cNvCxnSpPr>
            <a:stCxn id="1435" idx="3"/>
            <a:endCxn id="1436" idx="1"/>
          </p:cNvCxnSpPr>
          <p:nvPr/>
        </p:nvCxnSpPr>
        <p:spPr>
          <a:xfrm>
            <a:off x="1948800" y="3542875"/>
            <a:ext cx="75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58"/>
          <p:cNvCxnSpPr>
            <a:stCxn id="1436" idx="3"/>
            <a:endCxn id="1438" idx="1"/>
          </p:cNvCxnSpPr>
          <p:nvPr/>
        </p:nvCxnSpPr>
        <p:spPr>
          <a:xfrm>
            <a:off x="3446175" y="3542875"/>
            <a:ext cx="75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58"/>
          <p:cNvCxnSpPr>
            <a:stCxn id="1438" idx="3"/>
            <a:endCxn id="1440" idx="1"/>
          </p:cNvCxnSpPr>
          <p:nvPr/>
        </p:nvCxnSpPr>
        <p:spPr>
          <a:xfrm>
            <a:off x="4943550" y="3542875"/>
            <a:ext cx="75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41" name="Google Shape;1441;p58"/>
          <p:cNvGrpSpPr/>
          <p:nvPr/>
        </p:nvGrpSpPr>
        <p:grpSpPr>
          <a:xfrm>
            <a:off x="2703075" y="2785913"/>
            <a:ext cx="743100" cy="1127462"/>
            <a:chOff x="2703075" y="1928663"/>
            <a:chExt cx="743100" cy="1127462"/>
          </a:xfrm>
        </p:grpSpPr>
        <p:sp>
          <p:nvSpPr>
            <p:cNvPr id="1436" name="Google Shape;1436;p58"/>
            <p:cNvSpPr txBox="1"/>
            <p:nvPr/>
          </p:nvSpPr>
          <p:spPr>
            <a:xfrm>
              <a:off x="2703075" y="2315125"/>
              <a:ext cx="743100" cy="74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>
                  <a:solidFill>
                    <a:schemeClr val="accent5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02</a:t>
              </a:r>
              <a:endParaRPr sz="26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  <p:cxnSp>
          <p:nvCxnSpPr>
            <p:cNvPr id="1444" name="Google Shape;1444;p58"/>
            <p:cNvCxnSpPr>
              <a:endCxn id="1436" idx="0"/>
            </p:cNvCxnSpPr>
            <p:nvPr/>
          </p:nvCxnSpPr>
          <p:spPr>
            <a:xfrm>
              <a:off x="3074625" y="1928663"/>
              <a:ext cx="0" cy="386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5" name="Google Shape;1445;p58"/>
          <p:cNvGrpSpPr/>
          <p:nvPr/>
        </p:nvGrpSpPr>
        <p:grpSpPr>
          <a:xfrm>
            <a:off x="1205700" y="3172376"/>
            <a:ext cx="743100" cy="1139375"/>
            <a:chOff x="1205700" y="2315125"/>
            <a:chExt cx="743100" cy="1139375"/>
          </a:xfrm>
        </p:grpSpPr>
        <p:sp>
          <p:nvSpPr>
            <p:cNvPr id="1435" name="Google Shape;1435;p58"/>
            <p:cNvSpPr txBox="1"/>
            <p:nvPr/>
          </p:nvSpPr>
          <p:spPr>
            <a:xfrm>
              <a:off x="1205700" y="2315125"/>
              <a:ext cx="743100" cy="74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>
                  <a:solidFill>
                    <a:schemeClr val="accent5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01</a:t>
              </a:r>
              <a:endParaRPr sz="26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  <p:cxnSp>
          <p:nvCxnSpPr>
            <p:cNvPr id="1448" name="Google Shape;1448;p58"/>
            <p:cNvCxnSpPr>
              <a:endCxn id="1435" idx="2"/>
            </p:cNvCxnSpPr>
            <p:nvPr/>
          </p:nvCxnSpPr>
          <p:spPr>
            <a:xfrm rot="10800000">
              <a:off x="1577250" y="3056100"/>
              <a:ext cx="0" cy="398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9" name="Google Shape;1449;p58"/>
          <p:cNvGrpSpPr/>
          <p:nvPr/>
        </p:nvGrpSpPr>
        <p:grpSpPr>
          <a:xfrm>
            <a:off x="4200450" y="3172376"/>
            <a:ext cx="743100" cy="1139375"/>
            <a:chOff x="4200450" y="2315125"/>
            <a:chExt cx="743100" cy="1139375"/>
          </a:xfrm>
        </p:grpSpPr>
        <p:sp>
          <p:nvSpPr>
            <p:cNvPr id="1438" name="Google Shape;1438;p58"/>
            <p:cNvSpPr txBox="1"/>
            <p:nvPr/>
          </p:nvSpPr>
          <p:spPr>
            <a:xfrm>
              <a:off x="4200450" y="2315125"/>
              <a:ext cx="743100" cy="74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 dirty="0">
                  <a:solidFill>
                    <a:schemeClr val="accent5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03</a:t>
              </a:r>
              <a:endParaRPr sz="2600" dirty="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  <p:cxnSp>
          <p:nvCxnSpPr>
            <p:cNvPr id="1452" name="Google Shape;1452;p58"/>
            <p:cNvCxnSpPr>
              <a:endCxn id="1438" idx="2"/>
            </p:cNvCxnSpPr>
            <p:nvPr/>
          </p:nvCxnSpPr>
          <p:spPr>
            <a:xfrm rot="10800000">
              <a:off x="4572000" y="3056100"/>
              <a:ext cx="0" cy="398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53" name="Google Shape;1453;p58"/>
          <p:cNvGrpSpPr/>
          <p:nvPr/>
        </p:nvGrpSpPr>
        <p:grpSpPr>
          <a:xfrm>
            <a:off x="5697825" y="2785975"/>
            <a:ext cx="743100" cy="1127400"/>
            <a:chOff x="5697825" y="1928725"/>
            <a:chExt cx="743100" cy="1127400"/>
          </a:xfrm>
        </p:grpSpPr>
        <p:sp>
          <p:nvSpPr>
            <p:cNvPr id="1440" name="Google Shape;1440;p58"/>
            <p:cNvSpPr txBox="1"/>
            <p:nvPr/>
          </p:nvSpPr>
          <p:spPr>
            <a:xfrm>
              <a:off x="5697825" y="2315125"/>
              <a:ext cx="743100" cy="74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>
                  <a:solidFill>
                    <a:schemeClr val="accent5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04</a:t>
              </a:r>
              <a:endParaRPr sz="26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  <p:cxnSp>
          <p:nvCxnSpPr>
            <p:cNvPr id="1456" name="Google Shape;1456;p58"/>
            <p:cNvCxnSpPr>
              <a:stCxn id="1440" idx="0"/>
            </p:cNvCxnSpPr>
            <p:nvPr/>
          </p:nvCxnSpPr>
          <p:spPr>
            <a:xfrm rot="10800000">
              <a:off x="6069375" y="1928725"/>
              <a:ext cx="0" cy="386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457" name="Google Shape;1457;p58"/>
          <p:cNvCxnSpPr>
            <a:stCxn id="1440" idx="3"/>
            <a:endCxn id="1458" idx="1"/>
          </p:cNvCxnSpPr>
          <p:nvPr/>
        </p:nvCxnSpPr>
        <p:spPr>
          <a:xfrm>
            <a:off x="6440925" y="3542875"/>
            <a:ext cx="754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59" name="Google Shape;1459;p58"/>
          <p:cNvGrpSpPr/>
          <p:nvPr/>
        </p:nvGrpSpPr>
        <p:grpSpPr>
          <a:xfrm>
            <a:off x="7195200" y="3172375"/>
            <a:ext cx="743100" cy="1139400"/>
            <a:chOff x="7195200" y="2315125"/>
            <a:chExt cx="743100" cy="1139400"/>
          </a:xfrm>
        </p:grpSpPr>
        <p:sp>
          <p:nvSpPr>
            <p:cNvPr id="1458" name="Google Shape;1458;p58"/>
            <p:cNvSpPr txBox="1"/>
            <p:nvPr/>
          </p:nvSpPr>
          <p:spPr>
            <a:xfrm>
              <a:off x="7195200" y="2315125"/>
              <a:ext cx="743100" cy="74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600">
                  <a:solidFill>
                    <a:schemeClr val="accent5"/>
                  </a:solidFill>
                  <a:latin typeface="Black Han Sans"/>
                  <a:ea typeface="Black Han Sans"/>
                  <a:cs typeface="Black Han Sans"/>
                  <a:sym typeface="Black Han Sans"/>
                </a:rPr>
                <a:t>05</a:t>
              </a:r>
              <a:endParaRPr sz="2600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endParaRPr>
            </a:p>
          </p:txBody>
        </p:sp>
        <p:cxnSp>
          <p:nvCxnSpPr>
            <p:cNvPr id="1462" name="Google Shape;1462;p58"/>
            <p:cNvCxnSpPr>
              <a:stCxn id="1458" idx="2"/>
            </p:cNvCxnSpPr>
            <p:nvPr/>
          </p:nvCxnSpPr>
          <p:spPr>
            <a:xfrm>
              <a:off x="7566750" y="3056125"/>
              <a:ext cx="0" cy="398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Rectangle 1"/>
          <p:cNvSpPr/>
          <p:nvPr/>
        </p:nvSpPr>
        <p:spPr>
          <a:xfrm>
            <a:off x="611560" y="4293097"/>
            <a:ext cx="19120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dirty="0">
                <a:latin typeface="Afterglow" panose="00000500000000000000" pitchFamily="2" charset="0"/>
                <a:ea typeface="Afterglow" panose="00000500000000000000" pitchFamily="2" charset="0"/>
              </a:rPr>
              <a:t>Nama dan alamat lengkap pemilik atau kuasanya merek yang didaftar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5" y="4346521"/>
            <a:ext cx="1672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dirty="0">
                <a:latin typeface="Afterglow" panose="00000500000000000000" pitchFamily="2" charset="0"/>
                <a:ea typeface="Afterglow" panose="00000500000000000000" pitchFamily="2" charset="0"/>
              </a:rPr>
              <a:t>Tanggal pengajuan dan tanggal penerimaan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9" y="4352618"/>
            <a:ext cx="224704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300" dirty="0">
                <a:latin typeface="Afterglow" panose="00000500000000000000" pitchFamily="2" charset="0"/>
                <a:ea typeface="Afterglow" panose="00000500000000000000" pitchFamily="2" charset="0"/>
              </a:rPr>
              <a:t>Nama negara dan tanggal permohonan yang pertama kali apabila permohonan tersebut diajukan dengan menggunakan Hak Prioritas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7705" y="1916832"/>
            <a:ext cx="23263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dirty="0">
                <a:latin typeface="Afterglow" panose="00000500000000000000" pitchFamily="2" charset="0"/>
                <a:ea typeface="Afterglow" panose="00000500000000000000" pitchFamily="2" charset="0"/>
              </a:rPr>
              <a:t>Etiket merek yang didaftar dan Jangka waktu berlakunya merek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4728" y="1916833"/>
            <a:ext cx="2097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500" dirty="0">
                <a:latin typeface="Afterglow" panose="00000500000000000000" pitchFamily="2" charset="0"/>
                <a:ea typeface="Afterglow" panose="00000500000000000000" pitchFamily="2" charset="0"/>
              </a:rPr>
              <a:t>Kelas dan jenis barang dan/atau jasa yang mereknya didaftar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3"/>
          <p:cNvSpPr txBox="1">
            <a:spLocks noGrp="1"/>
          </p:cNvSpPr>
          <p:nvPr>
            <p:ph type="title"/>
          </p:nvPr>
        </p:nvSpPr>
        <p:spPr>
          <a:xfrm>
            <a:off x="720000" y="609600"/>
            <a:ext cx="7624266" cy="5090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ctr"/>
            <a:r>
              <a:rPr lang="id-ID" dirty="0"/>
              <a:t>Surat Izin Usaha </a:t>
            </a:r>
            <a:r>
              <a:rPr lang="id-ID" dirty="0">
                <a:solidFill>
                  <a:schemeClr val="accent5"/>
                </a:solidFill>
              </a:rPr>
              <a:t>Perdagangan (SIUP)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11" name="Google Shape;811;p43"/>
          <p:cNvSpPr txBox="1">
            <a:spLocks noGrp="1"/>
          </p:cNvSpPr>
          <p:nvPr>
            <p:ph type="subTitle" idx="2"/>
          </p:nvPr>
        </p:nvSpPr>
        <p:spPr>
          <a:xfrm>
            <a:off x="849765" y="1371600"/>
            <a:ext cx="3475051" cy="2458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l"/>
            <a:r>
              <a:rPr lang="en-US" sz="1450" dirty="0" err="1"/>
              <a:t>Setiap</a:t>
            </a:r>
            <a:r>
              <a:rPr lang="en-US" sz="1450" dirty="0"/>
              <a:t> </a:t>
            </a:r>
            <a:r>
              <a:rPr lang="en-US" sz="1450" dirty="0" err="1"/>
              <a:t>perusahaan</a:t>
            </a:r>
            <a:r>
              <a:rPr lang="en-US" sz="1450" dirty="0"/>
              <a:t> yang </a:t>
            </a:r>
            <a:r>
              <a:rPr lang="en-US" sz="1450" dirty="0" err="1"/>
              <a:t>melakukan</a:t>
            </a:r>
            <a:r>
              <a:rPr lang="en-US" sz="1450" dirty="0"/>
              <a:t> </a:t>
            </a:r>
            <a:r>
              <a:rPr lang="en-US" sz="1450" dirty="0" err="1"/>
              <a:t>kegiatan</a:t>
            </a:r>
            <a:r>
              <a:rPr lang="en-US" sz="1450" dirty="0"/>
              <a:t> </a:t>
            </a:r>
            <a:r>
              <a:rPr lang="en-US" sz="1450" dirty="0" err="1"/>
              <a:t>perdagangan</a:t>
            </a:r>
            <a:r>
              <a:rPr lang="en-US" sz="1450" dirty="0"/>
              <a:t> </a:t>
            </a:r>
            <a:r>
              <a:rPr lang="en-US" sz="1450" dirty="0" err="1"/>
              <a:t>diwajibkan</a:t>
            </a:r>
            <a:r>
              <a:rPr lang="en-US" sz="1450" dirty="0"/>
              <a:t> </a:t>
            </a:r>
            <a:r>
              <a:rPr lang="en-US" sz="1450" dirty="0" err="1"/>
              <a:t>memiliki</a:t>
            </a:r>
            <a:r>
              <a:rPr lang="en-US" sz="1450" dirty="0"/>
              <a:t> Surat </a:t>
            </a:r>
            <a:r>
              <a:rPr lang="en-US" sz="1450" dirty="0" err="1"/>
              <a:t>Izin</a:t>
            </a:r>
            <a:r>
              <a:rPr lang="en-US" sz="1450" dirty="0"/>
              <a:t> Perusahaan </a:t>
            </a:r>
            <a:r>
              <a:rPr lang="en-US" sz="1450" dirty="0" err="1"/>
              <a:t>Dagang</a:t>
            </a:r>
            <a:r>
              <a:rPr lang="en-US" sz="1450" dirty="0"/>
              <a:t> , </a:t>
            </a:r>
            <a:r>
              <a:rPr lang="en-US" sz="1450" dirty="0" err="1"/>
              <a:t>yaitu</a:t>
            </a:r>
            <a:r>
              <a:rPr lang="en-US" sz="1450" dirty="0"/>
              <a:t> </a:t>
            </a:r>
            <a:r>
              <a:rPr lang="en-US" sz="1450" dirty="0" err="1"/>
              <a:t>surat</a:t>
            </a:r>
            <a:r>
              <a:rPr lang="en-US" sz="1450" dirty="0"/>
              <a:t> </a:t>
            </a:r>
            <a:r>
              <a:rPr lang="en-US" sz="1450" dirty="0" err="1"/>
              <a:t>izin</a:t>
            </a:r>
            <a:r>
              <a:rPr lang="en-US" sz="1450" dirty="0"/>
              <a:t> yang </a:t>
            </a:r>
            <a:r>
              <a:rPr lang="en-US" sz="1450" dirty="0" err="1"/>
              <a:t>diberikan</a:t>
            </a:r>
            <a:r>
              <a:rPr lang="en-US" sz="1450" dirty="0"/>
              <a:t> </a:t>
            </a:r>
            <a:r>
              <a:rPr lang="en-US" sz="1450" dirty="0" err="1"/>
              <a:t>oleh</a:t>
            </a:r>
            <a:r>
              <a:rPr lang="en-US" sz="1450" dirty="0"/>
              <a:t> </a:t>
            </a:r>
            <a:r>
              <a:rPr lang="en-US" sz="1450" dirty="0" err="1"/>
              <a:t>menteri</a:t>
            </a:r>
            <a:r>
              <a:rPr lang="en-US" sz="1450" dirty="0"/>
              <a:t> </a:t>
            </a:r>
            <a:r>
              <a:rPr lang="en-US" sz="1450" dirty="0" err="1"/>
              <a:t>atau</a:t>
            </a:r>
            <a:r>
              <a:rPr lang="en-US" sz="1450" dirty="0"/>
              <a:t> </a:t>
            </a:r>
            <a:r>
              <a:rPr lang="en-US" sz="1450" dirty="0" err="1"/>
              <a:t>pejabat</a:t>
            </a:r>
            <a:r>
              <a:rPr lang="en-US" sz="1450" dirty="0"/>
              <a:t> yang </a:t>
            </a:r>
            <a:r>
              <a:rPr lang="en-US" sz="1450" dirty="0" err="1"/>
              <a:t>ditunjuk</a:t>
            </a:r>
            <a:r>
              <a:rPr lang="en-US" sz="1450" dirty="0"/>
              <a:t> </a:t>
            </a:r>
            <a:r>
              <a:rPr lang="en-US" sz="1450" dirty="0" err="1"/>
              <a:t>kepada</a:t>
            </a:r>
            <a:r>
              <a:rPr lang="en-US" sz="1450" dirty="0"/>
              <a:t> </a:t>
            </a:r>
            <a:r>
              <a:rPr lang="en-US" sz="1450" dirty="0" err="1"/>
              <a:t>pengusaha</a:t>
            </a:r>
            <a:r>
              <a:rPr lang="en-US" sz="1450" dirty="0"/>
              <a:t> </a:t>
            </a:r>
            <a:r>
              <a:rPr lang="en-US" sz="1450" dirty="0" err="1"/>
              <a:t>untuk</a:t>
            </a:r>
            <a:r>
              <a:rPr lang="en-US" sz="1450" dirty="0"/>
              <a:t> </a:t>
            </a:r>
            <a:r>
              <a:rPr lang="en-US" sz="1450" dirty="0" err="1"/>
              <a:t>melaksanakan</a:t>
            </a:r>
            <a:r>
              <a:rPr lang="en-US" sz="1450" dirty="0"/>
              <a:t> </a:t>
            </a:r>
            <a:r>
              <a:rPr lang="en-US" sz="1450" dirty="0" err="1"/>
              <a:t>kegiatan</a:t>
            </a:r>
            <a:r>
              <a:rPr lang="en-US" sz="1450" dirty="0"/>
              <a:t> </a:t>
            </a:r>
            <a:r>
              <a:rPr lang="en-US" sz="1450" dirty="0" err="1"/>
              <a:t>usaha</a:t>
            </a:r>
            <a:r>
              <a:rPr lang="en-US" sz="1450" dirty="0"/>
              <a:t> </a:t>
            </a:r>
            <a:r>
              <a:rPr lang="en-US" sz="1450" dirty="0" err="1"/>
              <a:t>perdagangan</a:t>
            </a:r>
            <a:r>
              <a:rPr lang="en-US" sz="1450" dirty="0"/>
              <a:t> </a:t>
            </a:r>
            <a:r>
              <a:rPr lang="en-US" sz="1450" dirty="0" err="1"/>
              <a:t>secara</a:t>
            </a:r>
            <a:r>
              <a:rPr lang="en-US" sz="1450" dirty="0"/>
              <a:t> </a:t>
            </a:r>
            <a:r>
              <a:rPr lang="en-US" sz="1450" dirty="0" err="1"/>
              <a:t>sah</a:t>
            </a:r>
            <a:r>
              <a:rPr lang="en-US" sz="1450" dirty="0"/>
              <a:t>, </a:t>
            </a:r>
            <a:r>
              <a:rPr lang="en-US" sz="1450" dirty="0" err="1"/>
              <a:t>baik</a:t>
            </a:r>
            <a:r>
              <a:rPr lang="en-US" sz="1450" dirty="0"/>
              <a:t> </a:t>
            </a:r>
            <a:r>
              <a:rPr lang="en-US" sz="1450" dirty="0" err="1"/>
              <a:t>itu</a:t>
            </a:r>
            <a:r>
              <a:rPr lang="en-US" sz="1450" dirty="0"/>
              <a:t> </a:t>
            </a:r>
            <a:r>
              <a:rPr lang="en-US" sz="1450" dirty="0" err="1"/>
              <a:t>perusahaan</a:t>
            </a:r>
            <a:r>
              <a:rPr lang="en-US" sz="1450" dirty="0"/>
              <a:t> </a:t>
            </a:r>
            <a:r>
              <a:rPr lang="en-US" sz="1450" dirty="0" err="1"/>
              <a:t>kecil</a:t>
            </a:r>
            <a:r>
              <a:rPr lang="en-US" sz="1450" dirty="0"/>
              <a:t>, </a:t>
            </a:r>
            <a:r>
              <a:rPr lang="en-US" sz="1450" dirty="0" err="1"/>
              <a:t>perusahaan</a:t>
            </a:r>
            <a:r>
              <a:rPr lang="en-US" sz="1450" dirty="0"/>
              <a:t> </a:t>
            </a:r>
            <a:r>
              <a:rPr lang="en-US" sz="1450" dirty="0" err="1"/>
              <a:t>menengah</a:t>
            </a:r>
            <a:r>
              <a:rPr lang="en-US" sz="1450" dirty="0"/>
              <a:t>, </a:t>
            </a:r>
            <a:r>
              <a:rPr lang="en-US" sz="1450" dirty="0" err="1"/>
              <a:t>apalagi</a:t>
            </a:r>
            <a:r>
              <a:rPr lang="en-US" sz="1450" dirty="0"/>
              <a:t> </a:t>
            </a:r>
            <a:r>
              <a:rPr lang="en-US" sz="1450" dirty="0" err="1"/>
              <a:t>perusahaan</a:t>
            </a:r>
            <a:r>
              <a:rPr lang="en-US" sz="1450" dirty="0"/>
              <a:t> </a:t>
            </a:r>
            <a:r>
              <a:rPr lang="en-US" sz="1450" dirty="0" err="1"/>
              <a:t>besar</a:t>
            </a:r>
            <a:r>
              <a:rPr lang="en-US" sz="1450" dirty="0"/>
              <a:t>, </a:t>
            </a:r>
            <a:r>
              <a:rPr lang="en-US" sz="1450" dirty="0" err="1"/>
              <a:t>terkecuali</a:t>
            </a:r>
            <a:r>
              <a:rPr lang="en-US" sz="1450" dirty="0"/>
              <a:t> </a:t>
            </a:r>
            <a:r>
              <a:rPr lang="en-US" sz="1450" dirty="0" err="1"/>
              <a:t>perusahaan</a:t>
            </a:r>
            <a:r>
              <a:rPr lang="en-US" sz="1450" dirty="0"/>
              <a:t> </a:t>
            </a:r>
            <a:r>
              <a:rPr lang="en-US" sz="1450" dirty="0" err="1"/>
              <a:t>kecil</a:t>
            </a:r>
            <a:r>
              <a:rPr lang="en-US" sz="1450" dirty="0"/>
              <a:t> </a:t>
            </a:r>
            <a:r>
              <a:rPr lang="en-US" sz="1450" dirty="0" err="1"/>
              <a:t>perorangan</a:t>
            </a:r>
            <a:r>
              <a:rPr lang="en-US" sz="1450" dirty="0"/>
              <a:t>.</a:t>
            </a:r>
            <a:endParaRPr sz="1450" dirty="0"/>
          </a:p>
        </p:txBody>
      </p:sp>
      <p:sp>
        <p:nvSpPr>
          <p:cNvPr id="815" name="Google Shape;815;p43"/>
          <p:cNvSpPr/>
          <p:nvPr/>
        </p:nvSpPr>
        <p:spPr>
          <a:xfrm>
            <a:off x="339455" y="1700809"/>
            <a:ext cx="455547" cy="449719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26" name="Google Shape;826;p43"/>
          <p:cNvGrpSpPr/>
          <p:nvPr/>
        </p:nvGrpSpPr>
        <p:grpSpPr>
          <a:xfrm>
            <a:off x="3635896" y="1868603"/>
            <a:ext cx="720470" cy="642248"/>
            <a:chOff x="2296580" y="1779783"/>
            <a:chExt cx="576655" cy="536687"/>
          </a:xfrm>
        </p:grpSpPr>
        <p:sp>
          <p:nvSpPr>
            <p:cNvPr id="827" name="Google Shape;827;p43"/>
            <p:cNvSpPr/>
            <p:nvPr/>
          </p:nvSpPr>
          <p:spPr>
            <a:xfrm>
              <a:off x="2364985" y="2066267"/>
              <a:ext cx="217138" cy="217295"/>
            </a:xfrm>
            <a:custGeom>
              <a:avLst/>
              <a:gdLst/>
              <a:ahLst/>
              <a:cxnLst/>
              <a:rect l="l" t="t" r="r" b="b"/>
              <a:pathLst>
                <a:path w="5536" h="5540" extrusionOk="0">
                  <a:moveTo>
                    <a:pt x="1951" y="0"/>
                  </a:moveTo>
                  <a:lnTo>
                    <a:pt x="760" y="1192"/>
                  </a:lnTo>
                  <a:lnTo>
                    <a:pt x="1" y="1955"/>
                  </a:lnTo>
                  <a:lnTo>
                    <a:pt x="3580" y="5539"/>
                  </a:lnTo>
                  <a:lnTo>
                    <a:pt x="5535" y="3584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43"/>
            <p:cNvSpPr/>
            <p:nvPr/>
          </p:nvSpPr>
          <p:spPr>
            <a:xfrm>
              <a:off x="2364985" y="2066267"/>
              <a:ext cx="217138" cy="187328"/>
            </a:xfrm>
            <a:custGeom>
              <a:avLst/>
              <a:gdLst/>
              <a:ahLst/>
              <a:cxnLst/>
              <a:rect l="l" t="t" r="r" b="b"/>
              <a:pathLst>
                <a:path w="5536" h="4776" extrusionOk="0">
                  <a:moveTo>
                    <a:pt x="1951" y="0"/>
                  </a:moveTo>
                  <a:lnTo>
                    <a:pt x="1" y="1955"/>
                  </a:lnTo>
                  <a:lnTo>
                    <a:pt x="553" y="2513"/>
                  </a:lnTo>
                  <a:lnTo>
                    <a:pt x="894" y="2176"/>
                  </a:lnTo>
                  <a:cubicBezTo>
                    <a:pt x="1010" y="2056"/>
                    <a:pt x="1163" y="1996"/>
                    <a:pt x="1318" y="1996"/>
                  </a:cubicBezTo>
                  <a:cubicBezTo>
                    <a:pt x="1472" y="1996"/>
                    <a:pt x="1627" y="2056"/>
                    <a:pt x="1745" y="2176"/>
                  </a:cubicBezTo>
                  <a:lnTo>
                    <a:pt x="4344" y="4775"/>
                  </a:lnTo>
                  <a:lnTo>
                    <a:pt x="5535" y="3584"/>
                  </a:lnTo>
                  <a:lnTo>
                    <a:pt x="2124" y="173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>
              <a:off x="2388558" y="1788372"/>
              <a:ext cx="475264" cy="471616"/>
            </a:xfrm>
            <a:custGeom>
              <a:avLst/>
              <a:gdLst/>
              <a:ahLst/>
              <a:cxnLst/>
              <a:rect l="l" t="t" r="r" b="b"/>
              <a:pathLst>
                <a:path w="12117" h="12024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651" y="12024"/>
                  </a:lnTo>
                  <a:lnTo>
                    <a:pt x="11741" y="4928"/>
                  </a:lnTo>
                  <a:cubicBezTo>
                    <a:pt x="12116" y="4558"/>
                    <a:pt x="12116" y="3953"/>
                    <a:pt x="11741" y="3583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2388558" y="1788372"/>
              <a:ext cx="348260" cy="306370"/>
            </a:xfrm>
            <a:custGeom>
              <a:avLst/>
              <a:gdLst/>
              <a:ahLst/>
              <a:cxnLst/>
              <a:rect l="l" t="t" r="r" b="b"/>
              <a:pathLst>
                <a:path w="8879" h="7811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42" y="7811"/>
                  </a:lnTo>
                  <a:lnTo>
                    <a:pt x="7533" y="715"/>
                  </a:lnTo>
                  <a:cubicBezTo>
                    <a:pt x="7718" y="530"/>
                    <a:pt x="7962" y="438"/>
                    <a:pt x="8206" y="438"/>
                  </a:cubicBezTo>
                  <a:cubicBezTo>
                    <a:pt x="8449" y="438"/>
                    <a:pt x="8693" y="530"/>
                    <a:pt x="8878" y="715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2307131" y="2177424"/>
              <a:ext cx="163795" cy="130612"/>
            </a:xfrm>
            <a:custGeom>
              <a:avLst/>
              <a:gdLst/>
              <a:ahLst/>
              <a:cxnLst/>
              <a:rect l="l" t="t" r="r" b="b"/>
              <a:pathLst>
                <a:path w="4176" h="3330" extrusionOk="0">
                  <a:moveTo>
                    <a:pt x="2350" y="1"/>
                  </a:moveTo>
                  <a:lnTo>
                    <a:pt x="1" y="2354"/>
                  </a:lnTo>
                  <a:lnTo>
                    <a:pt x="1101" y="2758"/>
                  </a:lnTo>
                  <a:lnTo>
                    <a:pt x="2677" y="3330"/>
                  </a:lnTo>
                  <a:lnTo>
                    <a:pt x="4176" y="1826"/>
                  </a:lnTo>
                  <a:lnTo>
                    <a:pt x="3104" y="75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2350472" y="2236455"/>
              <a:ext cx="101626" cy="71386"/>
            </a:xfrm>
            <a:custGeom>
              <a:avLst/>
              <a:gdLst/>
              <a:ahLst/>
              <a:cxnLst/>
              <a:rect l="l" t="t" r="r" b="b"/>
              <a:pathLst>
                <a:path w="2591" h="1820" extrusionOk="0">
                  <a:moveTo>
                    <a:pt x="1519" y="0"/>
                  </a:moveTo>
                  <a:cubicBezTo>
                    <a:pt x="1352" y="0"/>
                    <a:pt x="1185" y="64"/>
                    <a:pt x="1058" y="191"/>
                  </a:cubicBezTo>
                  <a:lnTo>
                    <a:pt x="1" y="1248"/>
                  </a:lnTo>
                  <a:lnTo>
                    <a:pt x="1577" y="1820"/>
                  </a:lnTo>
                  <a:lnTo>
                    <a:pt x="2590" y="806"/>
                  </a:lnTo>
                  <a:lnTo>
                    <a:pt x="1980" y="191"/>
                  </a:lnTo>
                  <a:cubicBezTo>
                    <a:pt x="1853" y="64"/>
                    <a:pt x="1686" y="0"/>
                    <a:pt x="1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2503481" y="1905884"/>
              <a:ext cx="241613" cy="236514"/>
            </a:xfrm>
            <a:custGeom>
              <a:avLst/>
              <a:gdLst/>
              <a:ahLst/>
              <a:cxnLst/>
              <a:rect l="l" t="t" r="r" b="b"/>
              <a:pathLst>
                <a:path w="6160" h="6030" extrusionOk="0">
                  <a:moveTo>
                    <a:pt x="4185" y="1"/>
                  </a:moveTo>
                  <a:cubicBezTo>
                    <a:pt x="4022" y="1"/>
                    <a:pt x="3858" y="63"/>
                    <a:pt x="3734" y="188"/>
                  </a:cubicBezTo>
                  <a:lnTo>
                    <a:pt x="251" y="3671"/>
                  </a:lnTo>
                  <a:cubicBezTo>
                    <a:pt x="1" y="3916"/>
                    <a:pt x="1" y="4320"/>
                    <a:pt x="251" y="4570"/>
                  </a:cubicBezTo>
                  <a:lnTo>
                    <a:pt x="1529" y="5843"/>
                  </a:lnTo>
                  <a:cubicBezTo>
                    <a:pt x="1651" y="5968"/>
                    <a:pt x="1813" y="6030"/>
                    <a:pt x="1976" y="6030"/>
                  </a:cubicBezTo>
                  <a:cubicBezTo>
                    <a:pt x="2139" y="6030"/>
                    <a:pt x="2302" y="5968"/>
                    <a:pt x="2427" y="5843"/>
                  </a:cubicBezTo>
                  <a:lnTo>
                    <a:pt x="5910" y="2360"/>
                  </a:lnTo>
                  <a:cubicBezTo>
                    <a:pt x="6160" y="2115"/>
                    <a:pt x="6160" y="1711"/>
                    <a:pt x="5910" y="1461"/>
                  </a:cubicBezTo>
                  <a:lnTo>
                    <a:pt x="4637" y="188"/>
                  </a:lnTo>
                  <a:cubicBezTo>
                    <a:pt x="4512" y="63"/>
                    <a:pt x="4348" y="1"/>
                    <a:pt x="4185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2296580" y="1779783"/>
              <a:ext cx="576655" cy="536687"/>
            </a:xfrm>
            <a:custGeom>
              <a:avLst/>
              <a:gdLst/>
              <a:ahLst/>
              <a:cxnLst/>
              <a:rect l="l" t="t" r="r" b="b"/>
              <a:pathLst>
                <a:path w="14702" h="13683" extrusionOk="0">
                  <a:moveTo>
                    <a:pt x="2879" y="8433"/>
                  </a:moveTo>
                  <a:lnTo>
                    <a:pt x="6150" y="11705"/>
                  </a:lnTo>
                  <a:lnTo>
                    <a:pt x="5329" y="12531"/>
                  </a:lnTo>
                  <a:lnTo>
                    <a:pt x="2052" y="9259"/>
                  </a:lnTo>
                  <a:lnTo>
                    <a:pt x="2879" y="8433"/>
                  </a:lnTo>
                  <a:close/>
                  <a:moveTo>
                    <a:pt x="10113" y="1"/>
                  </a:moveTo>
                  <a:cubicBezTo>
                    <a:pt x="9813" y="1"/>
                    <a:pt x="9513" y="115"/>
                    <a:pt x="9282" y="343"/>
                  </a:cubicBezTo>
                  <a:lnTo>
                    <a:pt x="2192" y="7434"/>
                  </a:lnTo>
                  <a:cubicBezTo>
                    <a:pt x="2105" y="7516"/>
                    <a:pt x="2105" y="7655"/>
                    <a:pt x="2192" y="7741"/>
                  </a:cubicBezTo>
                  <a:lnTo>
                    <a:pt x="2566" y="8121"/>
                  </a:lnTo>
                  <a:lnTo>
                    <a:pt x="1586" y="9106"/>
                  </a:lnTo>
                  <a:cubicBezTo>
                    <a:pt x="1500" y="9192"/>
                    <a:pt x="1500" y="9331"/>
                    <a:pt x="1586" y="9413"/>
                  </a:cubicBezTo>
                  <a:lnTo>
                    <a:pt x="2307" y="10134"/>
                  </a:lnTo>
                  <a:lnTo>
                    <a:pt x="1759" y="10686"/>
                  </a:lnTo>
                  <a:cubicBezTo>
                    <a:pt x="1604" y="10845"/>
                    <a:pt x="1747" y="11060"/>
                    <a:pt x="1917" y="11060"/>
                  </a:cubicBezTo>
                  <a:cubicBezTo>
                    <a:pt x="1968" y="11060"/>
                    <a:pt x="2022" y="11040"/>
                    <a:pt x="2072" y="10994"/>
                  </a:cubicBezTo>
                  <a:lnTo>
                    <a:pt x="2619" y="10446"/>
                  </a:lnTo>
                  <a:lnTo>
                    <a:pt x="4132" y="11964"/>
                  </a:lnTo>
                  <a:lnTo>
                    <a:pt x="2893" y="13208"/>
                  </a:lnTo>
                  <a:lnTo>
                    <a:pt x="669" y="12401"/>
                  </a:lnTo>
                  <a:lnTo>
                    <a:pt x="1413" y="11657"/>
                  </a:lnTo>
                  <a:cubicBezTo>
                    <a:pt x="1569" y="11497"/>
                    <a:pt x="1424" y="11280"/>
                    <a:pt x="1255" y="11280"/>
                  </a:cubicBezTo>
                  <a:cubicBezTo>
                    <a:pt x="1205" y="11280"/>
                    <a:pt x="1153" y="11299"/>
                    <a:pt x="1106" y="11344"/>
                  </a:cubicBezTo>
                  <a:lnTo>
                    <a:pt x="111" y="12334"/>
                  </a:lnTo>
                  <a:cubicBezTo>
                    <a:pt x="1" y="12449"/>
                    <a:pt x="44" y="12641"/>
                    <a:pt x="193" y="12694"/>
                  </a:cubicBezTo>
                  <a:lnTo>
                    <a:pt x="2874" y="13669"/>
                  </a:lnTo>
                  <a:cubicBezTo>
                    <a:pt x="2898" y="13678"/>
                    <a:pt x="2923" y="13683"/>
                    <a:pt x="2948" y="13683"/>
                  </a:cubicBezTo>
                  <a:cubicBezTo>
                    <a:pt x="3004" y="13683"/>
                    <a:pt x="3061" y="13661"/>
                    <a:pt x="3104" y="13621"/>
                  </a:cubicBezTo>
                  <a:lnTo>
                    <a:pt x="4445" y="12276"/>
                  </a:lnTo>
                  <a:lnTo>
                    <a:pt x="5165" y="12997"/>
                  </a:lnTo>
                  <a:cubicBezTo>
                    <a:pt x="5209" y="13040"/>
                    <a:pt x="5265" y="13062"/>
                    <a:pt x="5321" y="13062"/>
                  </a:cubicBezTo>
                  <a:cubicBezTo>
                    <a:pt x="5378" y="13062"/>
                    <a:pt x="5434" y="13040"/>
                    <a:pt x="5478" y="12997"/>
                  </a:cubicBezTo>
                  <a:lnTo>
                    <a:pt x="6458" y="12012"/>
                  </a:lnTo>
                  <a:lnTo>
                    <a:pt x="6837" y="12392"/>
                  </a:lnTo>
                  <a:cubicBezTo>
                    <a:pt x="6880" y="12435"/>
                    <a:pt x="6937" y="12456"/>
                    <a:pt x="6993" y="12456"/>
                  </a:cubicBezTo>
                  <a:cubicBezTo>
                    <a:pt x="7050" y="12456"/>
                    <a:pt x="7106" y="12435"/>
                    <a:pt x="7149" y="12392"/>
                  </a:cubicBezTo>
                  <a:lnTo>
                    <a:pt x="12559" y="6982"/>
                  </a:lnTo>
                  <a:cubicBezTo>
                    <a:pt x="12711" y="6823"/>
                    <a:pt x="12565" y="6606"/>
                    <a:pt x="12396" y="6606"/>
                  </a:cubicBezTo>
                  <a:cubicBezTo>
                    <a:pt x="12346" y="6606"/>
                    <a:pt x="12294" y="6625"/>
                    <a:pt x="12246" y="6670"/>
                  </a:cubicBezTo>
                  <a:lnTo>
                    <a:pt x="6991" y="11926"/>
                  </a:lnTo>
                  <a:lnTo>
                    <a:pt x="2658" y="7588"/>
                  </a:lnTo>
                  <a:lnTo>
                    <a:pt x="9595" y="651"/>
                  </a:lnTo>
                  <a:cubicBezTo>
                    <a:pt x="9736" y="509"/>
                    <a:pt x="9924" y="438"/>
                    <a:pt x="10112" y="438"/>
                  </a:cubicBezTo>
                  <a:cubicBezTo>
                    <a:pt x="10300" y="438"/>
                    <a:pt x="10488" y="509"/>
                    <a:pt x="10632" y="651"/>
                  </a:cubicBezTo>
                  <a:lnTo>
                    <a:pt x="13933" y="3956"/>
                  </a:lnTo>
                  <a:cubicBezTo>
                    <a:pt x="14221" y="4239"/>
                    <a:pt x="14221" y="4705"/>
                    <a:pt x="13933" y="4993"/>
                  </a:cubicBezTo>
                  <a:lnTo>
                    <a:pt x="12866" y="6060"/>
                  </a:lnTo>
                  <a:cubicBezTo>
                    <a:pt x="12700" y="6218"/>
                    <a:pt x="12851" y="6442"/>
                    <a:pt x="13024" y="6442"/>
                  </a:cubicBezTo>
                  <a:cubicBezTo>
                    <a:pt x="13076" y="6442"/>
                    <a:pt x="13130" y="6421"/>
                    <a:pt x="13178" y="6372"/>
                  </a:cubicBezTo>
                  <a:lnTo>
                    <a:pt x="14245" y="5301"/>
                  </a:lnTo>
                  <a:cubicBezTo>
                    <a:pt x="14701" y="4844"/>
                    <a:pt x="14701" y="4100"/>
                    <a:pt x="14245" y="3643"/>
                  </a:cubicBezTo>
                  <a:lnTo>
                    <a:pt x="10940" y="343"/>
                  </a:lnTo>
                  <a:cubicBezTo>
                    <a:pt x="10712" y="115"/>
                    <a:pt x="10413" y="1"/>
                    <a:pt x="10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43"/>
            <p:cNvSpPr/>
            <p:nvPr/>
          </p:nvSpPr>
          <p:spPr>
            <a:xfrm>
              <a:off x="2494067" y="1897294"/>
              <a:ext cx="260440" cy="253733"/>
            </a:xfrm>
            <a:custGeom>
              <a:avLst/>
              <a:gdLst/>
              <a:ahLst/>
              <a:cxnLst/>
              <a:rect l="l" t="t" r="r" b="b"/>
              <a:pathLst>
                <a:path w="6640" h="6469" extrusionOk="0">
                  <a:moveTo>
                    <a:pt x="4428" y="439"/>
                  </a:moveTo>
                  <a:cubicBezTo>
                    <a:pt x="4534" y="439"/>
                    <a:pt x="4641" y="479"/>
                    <a:pt x="4723" y="561"/>
                  </a:cubicBezTo>
                  <a:lnTo>
                    <a:pt x="5996" y="1834"/>
                  </a:lnTo>
                  <a:cubicBezTo>
                    <a:pt x="6073" y="1911"/>
                    <a:pt x="6116" y="2021"/>
                    <a:pt x="6116" y="2132"/>
                  </a:cubicBezTo>
                  <a:cubicBezTo>
                    <a:pt x="6116" y="2238"/>
                    <a:pt x="6073" y="2348"/>
                    <a:pt x="5996" y="2425"/>
                  </a:cubicBezTo>
                  <a:lnTo>
                    <a:pt x="2513" y="5908"/>
                  </a:lnTo>
                  <a:cubicBezTo>
                    <a:pt x="2431" y="5987"/>
                    <a:pt x="2325" y="6027"/>
                    <a:pt x="2218" y="6027"/>
                  </a:cubicBezTo>
                  <a:cubicBezTo>
                    <a:pt x="2111" y="6027"/>
                    <a:pt x="2004" y="5987"/>
                    <a:pt x="1922" y="5908"/>
                  </a:cubicBezTo>
                  <a:lnTo>
                    <a:pt x="649" y="4630"/>
                  </a:lnTo>
                  <a:cubicBezTo>
                    <a:pt x="486" y="4467"/>
                    <a:pt x="486" y="4207"/>
                    <a:pt x="649" y="4044"/>
                  </a:cubicBezTo>
                  <a:lnTo>
                    <a:pt x="4132" y="561"/>
                  </a:lnTo>
                  <a:cubicBezTo>
                    <a:pt x="4214" y="479"/>
                    <a:pt x="4321" y="439"/>
                    <a:pt x="4428" y="439"/>
                  </a:cubicBezTo>
                  <a:close/>
                  <a:moveTo>
                    <a:pt x="4425" y="0"/>
                  </a:moveTo>
                  <a:cubicBezTo>
                    <a:pt x="4207" y="0"/>
                    <a:pt x="3988" y="83"/>
                    <a:pt x="3820" y="249"/>
                  </a:cubicBezTo>
                  <a:lnTo>
                    <a:pt x="337" y="3732"/>
                  </a:lnTo>
                  <a:cubicBezTo>
                    <a:pt x="1" y="4068"/>
                    <a:pt x="1" y="4611"/>
                    <a:pt x="337" y="4942"/>
                  </a:cubicBezTo>
                  <a:lnTo>
                    <a:pt x="1610" y="6220"/>
                  </a:lnTo>
                  <a:cubicBezTo>
                    <a:pt x="1778" y="6386"/>
                    <a:pt x="1998" y="6469"/>
                    <a:pt x="2217" y="6469"/>
                  </a:cubicBezTo>
                  <a:cubicBezTo>
                    <a:pt x="2436" y="6469"/>
                    <a:pt x="2655" y="6386"/>
                    <a:pt x="2821" y="6220"/>
                  </a:cubicBezTo>
                  <a:lnTo>
                    <a:pt x="6304" y="2737"/>
                  </a:lnTo>
                  <a:cubicBezTo>
                    <a:pt x="6640" y="2401"/>
                    <a:pt x="6640" y="1858"/>
                    <a:pt x="6304" y="1527"/>
                  </a:cubicBezTo>
                  <a:lnTo>
                    <a:pt x="5030" y="249"/>
                  </a:lnTo>
                  <a:cubicBezTo>
                    <a:pt x="4862" y="83"/>
                    <a:pt x="4644" y="0"/>
                    <a:pt x="4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4499991" y="1524000"/>
            <a:ext cx="3901415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latin typeface="Josefin Slab" panose="020B0604020202020204" charset="0"/>
              </a:rPr>
              <a:t>Untuk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memperoleh</a:t>
            </a:r>
            <a:r>
              <a:rPr lang="en-US" sz="1600" dirty="0">
                <a:latin typeface="Josefin Slab" panose="020B0604020202020204" charset="0"/>
              </a:rPr>
              <a:t> SIUP, </a:t>
            </a:r>
            <a:r>
              <a:rPr lang="en-US" sz="1600" dirty="0" err="1">
                <a:latin typeface="Josefin Slab" panose="020B0604020202020204" charset="0"/>
              </a:rPr>
              <a:t>perusahaan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wajib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mengajukan</a:t>
            </a:r>
            <a:r>
              <a:rPr lang="en-US" sz="1600" dirty="0">
                <a:latin typeface="Josefin Slab" panose="020B0604020202020204" charset="0"/>
              </a:rPr>
              <a:t> Surat </a:t>
            </a:r>
            <a:r>
              <a:rPr lang="en-US" sz="1600" dirty="0" err="1">
                <a:latin typeface="Josefin Slab" panose="020B0604020202020204" charset="0"/>
              </a:rPr>
              <a:t>Permohonan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Izin</a:t>
            </a:r>
            <a:r>
              <a:rPr lang="en-US" sz="1600" dirty="0">
                <a:latin typeface="Josefin Slab" panose="020B0604020202020204" charset="0"/>
              </a:rPr>
              <a:t> , </a:t>
            </a:r>
            <a:r>
              <a:rPr lang="en-US" sz="1600" dirty="0" err="1">
                <a:latin typeface="Josefin Slab" panose="020B0604020202020204" charset="0"/>
              </a:rPr>
              <a:t>yaitu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daftar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isian</a:t>
            </a:r>
            <a:r>
              <a:rPr lang="en-US" sz="1600" dirty="0">
                <a:latin typeface="Josefin Slab" panose="020B0604020202020204" charset="0"/>
              </a:rPr>
              <a:t> yang </a:t>
            </a:r>
            <a:r>
              <a:rPr lang="en-US" sz="1600" dirty="0" err="1">
                <a:latin typeface="Josefin Slab" panose="020B0604020202020204" charset="0"/>
              </a:rPr>
              <a:t>memuat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perincian</a:t>
            </a:r>
            <a:r>
              <a:rPr lang="en-US" sz="1600" dirty="0">
                <a:latin typeface="Josefin Slab" panose="020B0604020202020204" charset="0"/>
              </a:rPr>
              <a:t> data </a:t>
            </a:r>
            <a:r>
              <a:rPr lang="en-US" sz="1600" dirty="0" err="1">
                <a:latin typeface="Josefin Slab" panose="020B0604020202020204" charset="0"/>
              </a:rPr>
              <a:t>perusahaan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pengusaha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dan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kegiatan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usaha</a:t>
            </a:r>
            <a:r>
              <a:rPr lang="en-US" sz="1600" dirty="0">
                <a:latin typeface="Josefin Slab" panose="020B0604020202020204" charset="0"/>
              </a:rPr>
              <a:t>, </a:t>
            </a:r>
            <a:r>
              <a:rPr lang="en-US" sz="1600" dirty="0" err="1">
                <a:latin typeface="Josefin Slab" panose="020B0604020202020204" charset="0"/>
              </a:rPr>
              <a:t>dan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pengusaha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juga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wajib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membayar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sejumlah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uang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sebagai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biaya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administrasi</a:t>
            </a:r>
            <a:r>
              <a:rPr lang="en-US" sz="1600" dirty="0">
                <a:latin typeface="Josefin Slab" panose="020B0604020202020204" charset="0"/>
              </a:rPr>
              <a:t>. SIUP </a:t>
            </a:r>
            <a:r>
              <a:rPr lang="en-US" sz="1600" dirty="0" err="1">
                <a:latin typeface="Josefin Slab" panose="020B0604020202020204" charset="0"/>
              </a:rPr>
              <a:t>dikeluarkan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berdasarkan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domisili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pemilik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atau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penanggung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jawab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perusahaan</a:t>
            </a:r>
            <a:r>
              <a:rPr lang="en-US" sz="1600" dirty="0">
                <a:latin typeface="Josefin Slab" panose="020B0604020202020204" charset="0"/>
              </a:rPr>
              <a:t>. </a:t>
            </a:r>
            <a:endParaRPr lang="id-ID" sz="1600" dirty="0">
              <a:latin typeface="Josefin Slab" panose="020B0604020202020204" charset="0"/>
            </a:endParaRPr>
          </a:p>
          <a:p>
            <a:r>
              <a:rPr lang="en-US" sz="1600" dirty="0" err="1">
                <a:latin typeface="Josefin Slab" panose="020B0604020202020204" charset="0"/>
              </a:rPr>
              <a:t>Bagi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pemilik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perusahaan</a:t>
            </a:r>
            <a:r>
              <a:rPr lang="en-US" sz="1600" dirty="0">
                <a:latin typeface="Josefin Slab" panose="020B0604020202020204" charset="0"/>
              </a:rPr>
              <a:t> yang </a:t>
            </a:r>
            <a:r>
              <a:rPr lang="en-US" sz="1600" dirty="0" err="1">
                <a:latin typeface="Josefin Slab" panose="020B0604020202020204" charset="0"/>
              </a:rPr>
              <a:t>berdomisili</a:t>
            </a:r>
            <a:r>
              <a:rPr lang="en-US" sz="1600" dirty="0">
                <a:latin typeface="Josefin Slab" panose="020B0604020202020204" charset="0"/>
              </a:rPr>
              <a:t> di </a:t>
            </a:r>
            <a:r>
              <a:rPr lang="en-US" sz="1600" dirty="0" err="1">
                <a:latin typeface="Josefin Slab" panose="020B0604020202020204" charset="0"/>
              </a:rPr>
              <a:t>luar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tempat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kedudukan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perusahaan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maka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ia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harus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menunjuk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penanggung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jawab</a:t>
            </a:r>
            <a:r>
              <a:rPr lang="en-US" sz="1600" dirty="0">
                <a:latin typeface="Josefin Slab" panose="020B0604020202020204" charset="0"/>
              </a:rPr>
              <a:t>/ </a:t>
            </a:r>
            <a:r>
              <a:rPr lang="en-US" sz="1600" dirty="0" err="1">
                <a:latin typeface="Josefin Slab" panose="020B0604020202020204" charset="0"/>
              </a:rPr>
              <a:t>kuasa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berdasarkan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domisili</a:t>
            </a:r>
            <a:r>
              <a:rPr lang="en-US" sz="1600" dirty="0">
                <a:latin typeface="Josefin Slab" panose="020B0604020202020204" charset="0"/>
              </a:rPr>
              <a:t> yang </a:t>
            </a:r>
            <a:r>
              <a:rPr lang="en-US" sz="1600" dirty="0" err="1">
                <a:latin typeface="Josefin Slab" panose="020B0604020202020204" charset="0"/>
              </a:rPr>
              <a:t>dikuatkan</a:t>
            </a:r>
            <a:r>
              <a:rPr lang="en-US" sz="1600" dirty="0">
                <a:latin typeface="Josefin Slab" panose="020B0604020202020204" charset="0"/>
              </a:rPr>
              <a:t> </a:t>
            </a:r>
            <a:r>
              <a:rPr lang="en-US" sz="1600" dirty="0" err="1">
                <a:latin typeface="Josefin Slab" panose="020B0604020202020204" charset="0"/>
              </a:rPr>
              <a:t>dengan</a:t>
            </a:r>
            <a:r>
              <a:rPr lang="en-US" sz="1600" dirty="0">
                <a:latin typeface="Josefin Slab" panose="020B0604020202020204" charset="0"/>
              </a:rPr>
              <a:t> KTP di </a:t>
            </a:r>
            <a:r>
              <a:rPr lang="en-US" sz="1600" dirty="0" err="1">
                <a:latin typeface="Josefin Slab" panose="020B0604020202020204" charset="0"/>
              </a:rPr>
              <a:t>tempat</a:t>
            </a:r>
            <a:r>
              <a:rPr lang="en-US" sz="1600" dirty="0">
                <a:latin typeface="Josefin Slab" panose="020B0604020202020204" charset="0"/>
              </a:rPr>
              <a:t> SIUP </a:t>
            </a:r>
            <a:r>
              <a:rPr lang="en-US" sz="1600" dirty="0" err="1">
                <a:latin typeface="Josefin Slab" panose="020B0604020202020204" charset="0"/>
              </a:rPr>
              <a:t>diterbitkan</a:t>
            </a:r>
            <a:endParaRPr lang="id-ID" sz="1600" dirty="0">
              <a:latin typeface="Josefin Slab" panose="020B0604020202020204" charset="0"/>
            </a:endParaRPr>
          </a:p>
        </p:txBody>
      </p:sp>
      <p:grpSp>
        <p:nvGrpSpPr>
          <p:cNvPr id="816" name="Google Shape;816;p43"/>
          <p:cNvGrpSpPr/>
          <p:nvPr/>
        </p:nvGrpSpPr>
        <p:grpSpPr>
          <a:xfrm>
            <a:off x="7740352" y="4797152"/>
            <a:ext cx="792088" cy="720080"/>
            <a:chOff x="6279086" y="1761583"/>
            <a:chExt cx="560024" cy="554886"/>
          </a:xfrm>
        </p:grpSpPr>
        <p:sp>
          <p:nvSpPr>
            <p:cNvPr id="817" name="Google Shape;817;p43"/>
            <p:cNvSpPr/>
            <p:nvPr/>
          </p:nvSpPr>
          <p:spPr>
            <a:xfrm>
              <a:off x="6288500" y="1770016"/>
              <a:ext cx="541197" cy="53790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453746" y="1977976"/>
              <a:ext cx="166619" cy="166383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6292461" y="1777233"/>
              <a:ext cx="483932" cy="479068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6706067" y="2186171"/>
              <a:ext cx="111864" cy="110648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6758233" y="2186171"/>
              <a:ext cx="59580" cy="110569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329370" y="1777233"/>
              <a:ext cx="447023" cy="479068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6777099" y="2257203"/>
              <a:ext cx="40831" cy="39615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345020" y="1824967"/>
              <a:ext cx="104451" cy="10441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79086" y="1761583"/>
              <a:ext cx="560024" cy="554886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464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2800" dirty="0">
                <a:solidFill>
                  <a:schemeClr val="accent5"/>
                </a:solidFill>
              </a:rPr>
              <a:t>Manfaat</a:t>
            </a:r>
            <a:r>
              <a:rPr lang="id-ID" sz="2800" dirty="0"/>
              <a:t> Legalisasi </a:t>
            </a:r>
            <a:r>
              <a:rPr lang="id-ID" sz="2800" dirty="0">
                <a:solidFill>
                  <a:schemeClr val="accent5"/>
                </a:solidFill>
              </a:rPr>
              <a:t>Perusahaan</a:t>
            </a:r>
            <a:r>
              <a:rPr lang="id-ID" sz="2800" dirty="0"/>
              <a:t> </a:t>
            </a:r>
          </a:p>
        </p:txBody>
      </p:sp>
      <p:grpSp>
        <p:nvGrpSpPr>
          <p:cNvPr id="4" name="Google Shape;5259;p78"/>
          <p:cNvGrpSpPr/>
          <p:nvPr/>
        </p:nvGrpSpPr>
        <p:grpSpPr>
          <a:xfrm>
            <a:off x="3541107" y="2063608"/>
            <a:ext cx="2327453" cy="2473988"/>
            <a:chOff x="1839112" y="2209163"/>
            <a:chExt cx="1918159" cy="2233784"/>
          </a:xfrm>
          <a:solidFill>
            <a:schemeClr val="accent5"/>
          </a:solidFill>
        </p:grpSpPr>
        <p:sp>
          <p:nvSpPr>
            <p:cNvPr id="5" name="Google Shape;5260;p78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5261;p78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5262;p78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8" name="Google Shape;5263;p78"/>
            <p:cNvCxnSpPr>
              <a:stCxn id="5" idx="6"/>
              <a:endCxn id="6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5264;p78"/>
            <p:cNvCxnSpPr>
              <a:stCxn id="6" idx="4"/>
              <a:endCxn id="12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5266;p78"/>
            <p:cNvCxnSpPr>
              <a:stCxn id="12" idx="6"/>
              <a:endCxn id="7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5267;p78"/>
            <p:cNvCxnSpPr>
              <a:stCxn id="7" idx="4"/>
              <a:endCxn id="13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5265;p78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5268;p78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5269;p78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15" name="Google Shape;5270;p78"/>
            <p:cNvCxnSpPr>
              <a:endCxn id="14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grp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Google Shape;1265;p49"/>
          <p:cNvSpPr txBox="1">
            <a:spLocks/>
          </p:cNvSpPr>
          <p:nvPr/>
        </p:nvSpPr>
        <p:spPr>
          <a:xfrm>
            <a:off x="5170796" y="2063608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tx1"/>
                </a:solidFill>
                <a:latin typeface="BellaFree" pitchFamily="50" charset="0"/>
              </a:rPr>
              <a:t>02</a:t>
            </a:r>
          </a:p>
        </p:txBody>
      </p:sp>
      <p:sp>
        <p:nvSpPr>
          <p:cNvPr id="17" name="Google Shape;1265;p49"/>
          <p:cNvSpPr txBox="1">
            <a:spLocks/>
          </p:cNvSpPr>
          <p:nvPr/>
        </p:nvSpPr>
        <p:spPr>
          <a:xfrm>
            <a:off x="3541107" y="2050781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tx1"/>
                </a:solidFill>
                <a:latin typeface="BellaFree" pitchFamily="50" charset="0"/>
              </a:rPr>
              <a:t>0</a:t>
            </a:r>
            <a:r>
              <a:rPr lang="id-ID" sz="2800" dirty="0">
                <a:solidFill>
                  <a:schemeClr val="tx1"/>
                </a:solidFill>
                <a:latin typeface="BellaFree" pitchFamily="50" charset="0"/>
              </a:rPr>
              <a:t>1</a:t>
            </a:r>
            <a:endParaRPr lang="en" sz="2800" dirty="0">
              <a:solidFill>
                <a:schemeClr val="tx1"/>
              </a:solidFill>
              <a:latin typeface="BellaFree" pitchFamily="50" charset="0"/>
            </a:endParaRPr>
          </a:p>
        </p:txBody>
      </p:sp>
      <p:sp>
        <p:nvSpPr>
          <p:cNvPr id="18" name="Google Shape;1265;p49"/>
          <p:cNvSpPr txBox="1">
            <a:spLocks/>
          </p:cNvSpPr>
          <p:nvPr/>
        </p:nvSpPr>
        <p:spPr>
          <a:xfrm>
            <a:off x="3541107" y="2982759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tx1"/>
                </a:solidFill>
                <a:latin typeface="BellaFree" pitchFamily="50" charset="0"/>
              </a:rPr>
              <a:t>0</a:t>
            </a:r>
            <a:r>
              <a:rPr lang="id-ID" sz="2800" dirty="0">
                <a:solidFill>
                  <a:schemeClr val="tx1"/>
                </a:solidFill>
                <a:latin typeface="BellaFree" pitchFamily="50" charset="0"/>
              </a:rPr>
              <a:t>3</a:t>
            </a:r>
            <a:endParaRPr lang="en" sz="2800" dirty="0">
              <a:solidFill>
                <a:schemeClr val="tx1"/>
              </a:solidFill>
              <a:latin typeface="BellaFree" pitchFamily="50" charset="0"/>
            </a:endParaRPr>
          </a:p>
        </p:txBody>
      </p:sp>
      <p:sp>
        <p:nvSpPr>
          <p:cNvPr id="19" name="Google Shape;1265;p49"/>
          <p:cNvSpPr txBox="1">
            <a:spLocks/>
          </p:cNvSpPr>
          <p:nvPr/>
        </p:nvSpPr>
        <p:spPr>
          <a:xfrm>
            <a:off x="5170796" y="2984635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tx1"/>
                </a:solidFill>
                <a:latin typeface="BellaFree" pitchFamily="50" charset="0"/>
              </a:rPr>
              <a:t>0</a:t>
            </a:r>
            <a:r>
              <a:rPr lang="id-ID" sz="2800" dirty="0">
                <a:solidFill>
                  <a:schemeClr val="tx1"/>
                </a:solidFill>
                <a:latin typeface="BellaFree" pitchFamily="50" charset="0"/>
              </a:rPr>
              <a:t>4</a:t>
            </a:r>
            <a:endParaRPr lang="en" sz="2800" dirty="0">
              <a:solidFill>
                <a:schemeClr val="tx1"/>
              </a:solidFill>
              <a:latin typeface="BellaFree" pitchFamily="50" charset="0"/>
            </a:endParaRPr>
          </a:p>
        </p:txBody>
      </p:sp>
      <p:sp>
        <p:nvSpPr>
          <p:cNvPr id="20" name="Google Shape;1265;p49"/>
          <p:cNvSpPr txBox="1">
            <a:spLocks/>
          </p:cNvSpPr>
          <p:nvPr/>
        </p:nvSpPr>
        <p:spPr>
          <a:xfrm>
            <a:off x="3541106" y="3900676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tx1"/>
                </a:solidFill>
                <a:latin typeface="BellaFree" pitchFamily="50" charset="0"/>
              </a:rPr>
              <a:t>0</a:t>
            </a:r>
            <a:r>
              <a:rPr lang="id-ID" sz="2800" dirty="0">
                <a:solidFill>
                  <a:schemeClr val="tx1"/>
                </a:solidFill>
                <a:latin typeface="BellaFree" pitchFamily="50" charset="0"/>
              </a:rPr>
              <a:t>5</a:t>
            </a:r>
            <a:endParaRPr lang="en" sz="2800" dirty="0">
              <a:solidFill>
                <a:schemeClr val="tx1"/>
              </a:solidFill>
              <a:latin typeface="BellaFree" pitchFamily="50" charset="0"/>
            </a:endParaRPr>
          </a:p>
        </p:txBody>
      </p:sp>
      <p:sp>
        <p:nvSpPr>
          <p:cNvPr id="21" name="Google Shape;1265;p49"/>
          <p:cNvSpPr txBox="1">
            <a:spLocks/>
          </p:cNvSpPr>
          <p:nvPr/>
        </p:nvSpPr>
        <p:spPr>
          <a:xfrm>
            <a:off x="5138762" y="3917259"/>
            <a:ext cx="729797" cy="6388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" sz="2800" dirty="0">
              <a:solidFill>
                <a:schemeClr val="tx1"/>
              </a:solidFill>
              <a:latin typeface="BellaFree" pitchFamily="5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011593"/>
            <a:ext cx="3142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000" dirty="0">
                <a:latin typeface="Afterglow" panose="00000500000000000000" pitchFamily="2" charset="0"/>
                <a:ea typeface="Afterglow" panose="00000500000000000000" pitchFamily="2" charset="0"/>
              </a:rPr>
              <a:t>Sarana perlindungan hukum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9028" y="3103989"/>
            <a:ext cx="2023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dirty="0">
                <a:latin typeface="Afterglow" panose="00000500000000000000" pitchFamily="2" charset="0"/>
                <a:ea typeface="Afterglow" panose="00000500000000000000" pitchFamily="2" charset="0"/>
              </a:rPr>
              <a:t>Sarana Promosi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5432" y="3864186"/>
            <a:ext cx="2952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000" dirty="0">
                <a:latin typeface="Afterglow" panose="00000500000000000000" pitchFamily="2" charset="0"/>
                <a:ea typeface="Afterglow" panose="00000500000000000000" pitchFamily="2" charset="0"/>
              </a:rPr>
              <a:t>Bukti kepatuhan terhadap hukum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93436" y="1916832"/>
            <a:ext cx="2755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fterglow" panose="00000500000000000000" pitchFamily="2" charset="0"/>
                <a:ea typeface="Afterglow" panose="00000500000000000000" pitchFamily="2" charset="0"/>
              </a:rPr>
              <a:t>Mempermudah mendapatkan suatu proyek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93436" y="2996953"/>
            <a:ext cx="2929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>
                <a:latin typeface="Afterglow" panose="00000500000000000000" pitchFamily="2" charset="0"/>
                <a:ea typeface="Afterglow" panose="00000500000000000000" pitchFamily="2" charset="0"/>
              </a:rPr>
              <a:t>Mempermudah pengembangan usaha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00592" y="3844206"/>
            <a:ext cx="2559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latin typeface="Josefin Slab" panose="020B0604020202020204" charset="0"/>
                <a:ea typeface="Black Han Sans" panose="020B0600000101010101" charset="-127"/>
              </a:rPr>
              <a:t>Pengusaha sudah mendapatkan jaminan keberlangsungan perusahaannya. Justru jika pelegalan itu tidak diurus, nantinya pengusaha itu sendiri yang akan mendapatkan kesulitan dalam kegiatan usahanya</a:t>
            </a:r>
          </a:p>
        </p:txBody>
      </p:sp>
    </p:spTree>
    <p:extLst>
      <p:ext uri="{BB962C8B-B14F-4D97-AF65-F5344CB8AC3E}">
        <p14:creationId xmlns:p14="http://schemas.microsoft.com/office/powerpoint/2010/main" val="2760417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7"/>
          <p:cNvSpPr txBox="1">
            <a:spLocks noGrp="1"/>
          </p:cNvSpPr>
          <p:nvPr>
            <p:ph type="subTitle" idx="1"/>
          </p:nvPr>
        </p:nvSpPr>
        <p:spPr>
          <a:xfrm>
            <a:off x="3127661" y="2032575"/>
            <a:ext cx="5376401" cy="322522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 algn="l"/>
            <a:r>
              <a:rPr lang="id-ID" dirty="0">
                <a:solidFill>
                  <a:schemeClr val="tx1"/>
                </a:solidFill>
              </a:rPr>
              <a:t>Dalam penyusunan studi kelayakan bisnis, analisis sisi yuridis sangat penting dilakukan. </a:t>
            </a:r>
          </a:p>
          <a:p>
            <a:pPr marL="0" indent="0" algn="l"/>
            <a:r>
              <a:rPr lang="id-ID" dirty="0">
                <a:solidFill>
                  <a:schemeClr val="tx1"/>
                </a:solidFill>
              </a:rPr>
              <a:t>Hal ini untuk menghindari adanya proyek fiktif atau perusahaan-perusahaan yang beroperasi secara “illegal“. Yang dimaksud dengan “Illegal“ di sini misalnya apabila perusahaan tidak memiliki ijin usaha atau proyek yang bidang usahanya dilarang oleh Pemda / negara / wilayah setempat.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879" name="Google Shape;879;p47"/>
          <p:cNvGrpSpPr/>
          <p:nvPr/>
        </p:nvGrpSpPr>
        <p:grpSpPr>
          <a:xfrm>
            <a:off x="1021300" y="3648520"/>
            <a:ext cx="1161749" cy="1336882"/>
            <a:chOff x="195700" y="4156600"/>
            <a:chExt cx="645775" cy="743125"/>
          </a:xfrm>
        </p:grpSpPr>
        <p:sp>
          <p:nvSpPr>
            <p:cNvPr id="880" name="Google Shape;880;p47"/>
            <p:cNvSpPr/>
            <p:nvPr/>
          </p:nvSpPr>
          <p:spPr>
            <a:xfrm>
              <a:off x="201075" y="4162125"/>
              <a:ext cx="634200" cy="732200"/>
            </a:xfrm>
            <a:custGeom>
              <a:avLst/>
              <a:gdLst/>
              <a:ahLst/>
              <a:cxnLst/>
              <a:rect l="l" t="t" r="r" b="b"/>
              <a:pathLst>
                <a:path w="25368" h="29288" extrusionOk="0">
                  <a:moveTo>
                    <a:pt x="12684" y="0"/>
                  </a:moveTo>
                  <a:lnTo>
                    <a:pt x="1" y="7323"/>
                  </a:lnTo>
                  <a:lnTo>
                    <a:pt x="1" y="21964"/>
                  </a:lnTo>
                  <a:lnTo>
                    <a:pt x="12684" y="29288"/>
                  </a:lnTo>
                  <a:lnTo>
                    <a:pt x="25368" y="21964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95700" y="4156600"/>
              <a:ext cx="644975" cy="743125"/>
            </a:xfrm>
            <a:custGeom>
              <a:avLst/>
              <a:gdLst/>
              <a:ahLst/>
              <a:cxnLst/>
              <a:rect l="l" t="t" r="r" b="b"/>
              <a:pathLst>
                <a:path w="25799" h="29725" extrusionOk="0">
                  <a:moveTo>
                    <a:pt x="12899" y="474"/>
                  </a:moveTo>
                  <a:lnTo>
                    <a:pt x="25362" y="7668"/>
                  </a:lnTo>
                  <a:lnTo>
                    <a:pt x="25362" y="22062"/>
                  </a:lnTo>
                  <a:lnTo>
                    <a:pt x="12899" y="29256"/>
                  </a:lnTo>
                  <a:lnTo>
                    <a:pt x="435" y="22062"/>
                  </a:lnTo>
                  <a:lnTo>
                    <a:pt x="435" y="7668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lnTo>
                    <a:pt x="0" y="22185"/>
                  </a:lnTo>
                  <a:cubicBezTo>
                    <a:pt x="0" y="22267"/>
                    <a:pt x="38" y="22336"/>
                    <a:pt x="107" y="22374"/>
                  </a:cubicBezTo>
                  <a:lnTo>
                    <a:pt x="12791" y="29697"/>
                  </a:lnTo>
                  <a:cubicBezTo>
                    <a:pt x="12823" y="29719"/>
                    <a:pt x="12862" y="29724"/>
                    <a:pt x="12899" y="29724"/>
                  </a:cubicBezTo>
                  <a:cubicBezTo>
                    <a:pt x="12937" y="29724"/>
                    <a:pt x="12974" y="29719"/>
                    <a:pt x="13006" y="29697"/>
                  </a:cubicBezTo>
                  <a:lnTo>
                    <a:pt x="25690" y="22374"/>
                  </a:lnTo>
                  <a:cubicBezTo>
                    <a:pt x="25754" y="22336"/>
                    <a:pt x="25798" y="22267"/>
                    <a:pt x="25798" y="22185"/>
                  </a:cubicBezTo>
                  <a:lnTo>
                    <a:pt x="25798" y="7544"/>
                  </a:ln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18175" y="4345200"/>
              <a:ext cx="317100" cy="549125"/>
            </a:xfrm>
            <a:custGeom>
              <a:avLst/>
              <a:gdLst/>
              <a:ahLst/>
              <a:cxnLst/>
              <a:rect l="l" t="t" r="r" b="b"/>
              <a:pathLst>
                <a:path w="12684" h="21965" extrusionOk="0">
                  <a:moveTo>
                    <a:pt x="12684" y="0"/>
                  </a:moveTo>
                  <a:lnTo>
                    <a:pt x="0" y="7318"/>
                  </a:lnTo>
                  <a:lnTo>
                    <a:pt x="0" y="21965"/>
                  </a:lnTo>
                  <a:lnTo>
                    <a:pt x="12684" y="14641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12650" y="4339650"/>
              <a:ext cx="328025" cy="560075"/>
            </a:xfrm>
            <a:custGeom>
              <a:avLst/>
              <a:gdLst/>
              <a:ahLst/>
              <a:cxnLst/>
              <a:rect l="l" t="t" r="r" b="b"/>
              <a:pathLst>
                <a:path w="13121" h="22403" extrusionOk="0">
                  <a:moveTo>
                    <a:pt x="12684" y="599"/>
                  </a:moveTo>
                  <a:lnTo>
                    <a:pt x="12684" y="14740"/>
                  </a:lnTo>
                  <a:lnTo>
                    <a:pt x="442" y="21805"/>
                  </a:lnTo>
                  <a:lnTo>
                    <a:pt x="442" y="7669"/>
                  </a:lnTo>
                  <a:lnTo>
                    <a:pt x="12684" y="599"/>
                  </a:lnTo>
                  <a:close/>
                  <a:moveTo>
                    <a:pt x="12902" y="1"/>
                  </a:moveTo>
                  <a:cubicBezTo>
                    <a:pt x="12865" y="1"/>
                    <a:pt x="12827" y="10"/>
                    <a:pt x="12791" y="29"/>
                  </a:cubicBezTo>
                  <a:lnTo>
                    <a:pt x="113" y="7352"/>
                  </a:lnTo>
                  <a:cubicBezTo>
                    <a:pt x="43" y="7389"/>
                    <a:pt x="1" y="7465"/>
                    <a:pt x="1" y="7540"/>
                  </a:cubicBezTo>
                  <a:lnTo>
                    <a:pt x="1" y="22187"/>
                  </a:lnTo>
                  <a:cubicBezTo>
                    <a:pt x="1" y="22261"/>
                    <a:pt x="43" y="22338"/>
                    <a:pt x="113" y="22375"/>
                  </a:cubicBezTo>
                  <a:cubicBezTo>
                    <a:pt x="145" y="22397"/>
                    <a:pt x="184" y="22402"/>
                    <a:pt x="221" y="22402"/>
                  </a:cubicBezTo>
                  <a:cubicBezTo>
                    <a:pt x="259" y="22402"/>
                    <a:pt x="296" y="22397"/>
                    <a:pt x="328" y="22375"/>
                  </a:cubicBezTo>
                  <a:lnTo>
                    <a:pt x="13012" y="15052"/>
                  </a:lnTo>
                  <a:cubicBezTo>
                    <a:pt x="13076" y="15014"/>
                    <a:pt x="13120" y="14945"/>
                    <a:pt x="13120" y="14863"/>
                  </a:cubicBezTo>
                  <a:lnTo>
                    <a:pt x="13120" y="222"/>
                  </a:lnTo>
                  <a:cubicBezTo>
                    <a:pt x="13120" y="142"/>
                    <a:pt x="13076" y="73"/>
                    <a:pt x="13012" y="29"/>
                  </a:cubicBezTo>
                  <a:cubicBezTo>
                    <a:pt x="12977" y="10"/>
                    <a:pt x="12940" y="1"/>
                    <a:pt x="1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18175" y="44238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1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11850" y="441840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6"/>
                  </a:lnTo>
                  <a:cubicBezTo>
                    <a:pt x="38" y="7304"/>
                    <a:pt x="0" y="7439"/>
                    <a:pt x="65" y="7547"/>
                  </a:cubicBezTo>
                  <a:cubicBezTo>
                    <a:pt x="102" y="7616"/>
                    <a:pt x="177" y="7654"/>
                    <a:pt x="253" y="7654"/>
                  </a:cubicBezTo>
                  <a:cubicBezTo>
                    <a:pt x="291" y="7654"/>
                    <a:pt x="328" y="7649"/>
                    <a:pt x="360" y="7627"/>
                  </a:cubicBezTo>
                  <a:lnTo>
                    <a:pt x="13044" y="407"/>
                  </a:lnTo>
                  <a:cubicBezTo>
                    <a:pt x="13146" y="347"/>
                    <a:pt x="13185" y="213"/>
                    <a:pt x="13125" y="110"/>
                  </a:cubicBezTo>
                  <a:cubicBezTo>
                    <a:pt x="13086" y="39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18175" y="4494700"/>
              <a:ext cx="317100" cy="180500"/>
            </a:xfrm>
            <a:custGeom>
              <a:avLst/>
              <a:gdLst/>
              <a:ahLst/>
              <a:cxnLst/>
              <a:rect l="l" t="t" r="r" b="b"/>
              <a:pathLst>
                <a:path w="12684" h="7220" extrusionOk="0">
                  <a:moveTo>
                    <a:pt x="0" y="7220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11850" y="448925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4"/>
                  </a:lnTo>
                  <a:cubicBezTo>
                    <a:pt x="38" y="7309"/>
                    <a:pt x="0" y="7438"/>
                    <a:pt x="65" y="7546"/>
                  </a:cubicBezTo>
                  <a:cubicBezTo>
                    <a:pt x="102" y="7616"/>
                    <a:pt x="177" y="7653"/>
                    <a:pt x="253" y="7653"/>
                  </a:cubicBezTo>
                  <a:cubicBezTo>
                    <a:pt x="291" y="7653"/>
                    <a:pt x="328" y="7648"/>
                    <a:pt x="360" y="7626"/>
                  </a:cubicBezTo>
                  <a:lnTo>
                    <a:pt x="13044" y="405"/>
                  </a:lnTo>
                  <a:cubicBezTo>
                    <a:pt x="13146" y="347"/>
                    <a:pt x="13185" y="218"/>
                    <a:pt x="13125" y="110"/>
                  </a:cubicBezTo>
                  <a:cubicBezTo>
                    <a:pt x="13086" y="38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18175" y="456550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11850" y="4560125"/>
              <a:ext cx="329625" cy="191450"/>
            </a:xfrm>
            <a:custGeom>
              <a:avLst/>
              <a:gdLst/>
              <a:ahLst/>
              <a:cxnLst/>
              <a:rect l="l" t="t" r="r" b="b"/>
              <a:pathLst>
                <a:path w="13185" h="7658" extrusionOk="0">
                  <a:moveTo>
                    <a:pt x="12933" y="0"/>
                  </a:moveTo>
                  <a:cubicBezTo>
                    <a:pt x="12896" y="0"/>
                    <a:pt x="12858" y="9"/>
                    <a:pt x="12823" y="28"/>
                  </a:cubicBezTo>
                  <a:lnTo>
                    <a:pt x="145" y="7248"/>
                  </a:lnTo>
                  <a:cubicBezTo>
                    <a:pt x="38" y="7308"/>
                    <a:pt x="0" y="7442"/>
                    <a:pt x="65" y="7545"/>
                  </a:cubicBezTo>
                  <a:cubicBezTo>
                    <a:pt x="102" y="7615"/>
                    <a:pt x="177" y="7657"/>
                    <a:pt x="253" y="7657"/>
                  </a:cubicBezTo>
                  <a:cubicBezTo>
                    <a:pt x="291" y="7657"/>
                    <a:pt x="328" y="7647"/>
                    <a:pt x="360" y="7625"/>
                  </a:cubicBezTo>
                  <a:lnTo>
                    <a:pt x="13044" y="409"/>
                  </a:lnTo>
                  <a:cubicBezTo>
                    <a:pt x="13146" y="345"/>
                    <a:pt x="13185" y="216"/>
                    <a:pt x="13125" y="108"/>
                  </a:cubicBezTo>
                  <a:cubicBezTo>
                    <a:pt x="13085" y="40"/>
                    <a:pt x="13011" y="0"/>
                    <a:pt x="1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18175" y="46363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11850" y="4630950"/>
              <a:ext cx="329625" cy="191475"/>
            </a:xfrm>
            <a:custGeom>
              <a:avLst/>
              <a:gdLst/>
              <a:ahLst/>
              <a:cxnLst/>
              <a:rect l="l" t="t" r="r" b="b"/>
              <a:pathLst>
                <a:path w="13185" h="7659" extrusionOk="0">
                  <a:moveTo>
                    <a:pt x="12932" y="0"/>
                  </a:moveTo>
                  <a:cubicBezTo>
                    <a:pt x="12895" y="0"/>
                    <a:pt x="12858" y="9"/>
                    <a:pt x="12823" y="28"/>
                  </a:cubicBezTo>
                  <a:lnTo>
                    <a:pt x="145" y="7249"/>
                  </a:lnTo>
                  <a:cubicBezTo>
                    <a:pt x="38" y="7308"/>
                    <a:pt x="0" y="7443"/>
                    <a:pt x="65" y="7545"/>
                  </a:cubicBezTo>
                  <a:cubicBezTo>
                    <a:pt x="102" y="7616"/>
                    <a:pt x="177" y="7658"/>
                    <a:pt x="253" y="7658"/>
                  </a:cubicBezTo>
                  <a:cubicBezTo>
                    <a:pt x="291" y="7658"/>
                    <a:pt x="328" y="7648"/>
                    <a:pt x="360" y="7626"/>
                  </a:cubicBezTo>
                  <a:lnTo>
                    <a:pt x="13044" y="410"/>
                  </a:lnTo>
                  <a:cubicBezTo>
                    <a:pt x="13146" y="351"/>
                    <a:pt x="13185" y="216"/>
                    <a:pt x="13125" y="109"/>
                  </a:cubicBezTo>
                  <a:cubicBezTo>
                    <a:pt x="13085" y="40"/>
                    <a:pt x="13010" y="0"/>
                    <a:pt x="1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201075" y="4162125"/>
              <a:ext cx="634200" cy="366050"/>
            </a:xfrm>
            <a:custGeom>
              <a:avLst/>
              <a:gdLst/>
              <a:ahLst/>
              <a:cxnLst/>
              <a:rect l="l" t="t" r="r" b="b"/>
              <a:pathLst>
                <a:path w="25368" h="14642" extrusionOk="0">
                  <a:moveTo>
                    <a:pt x="12684" y="0"/>
                  </a:moveTo>
                  <a:lnTo>
                    <a:pt x="1" y="7323"/>
                  </a:lnTo>
                  <a:lnTo>
                    <a:pt x="12684" y="14641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rgbClr val="23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666450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8" y="1"/>
                  </a:moveTo>
                  <a:cubicBezTo>
                    <a:pt x="543" y="1"/>
                    <a:pt x="158" y="315"/>
                    <a:pt x="85" y="762"/>
                  </a:cubicBezTo>
                  <a:cubicBezTo>
                    <a:pt x="0" y="1257"/>
                    <a:pt x="333" y="1724"/>
                    <a:pt x="827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803" y="1508"/>
                    <a:pt x="1876" y="1064"/>
                  </a:cubicBezTo>
                  <a:cubicBezTo>
                    <a:pt x="1961" y="568"/>
                    <a:pt x="1629" y="101"/>
                    <a:pt x="1134" y="15"/>
                  </a:cubicBezTo>
                  <a:cubicBezTo>
                    <a:pt x="1082" y="5"/>
                    <a:pt x="1029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60500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7" y="437"/>
                  </a:moveTo>
                  <a:cubicBezTo>
                    <a:pt x="1256" y="437"/>
                    <a:pt x="1295" y="440"/>
                    <a:pt x="1335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8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40" y="1818"/>
                    <a:pt x="1103" y="1812"/>
                  </a:cubicBezTo>
                  <a:cubicBezTo>
                    <a:pt x="921" y="1780"/>
                    <a:pt x="759" y="1678"/>
                    <a:pt x="657" y="1527"/>
                  </a:cubicBezTo>
                  <a:cubicBezTo>
                    <a:pt x="571" y="1410"/>
                    <a:pt x="528" y="1274"/>
                    <a:pt x="528" y="1130"/>
                  </a:cubicBezTo>
                  <a:cubicBezTo>
                    <a:pt x="528" y="1092"/>
                    <a:pt x="534" y="1055"/>
                    <a:pt x="539" y="1011"/>
                  </a:cubicBezTo>
                  <a:cubicBezTo>
                    <a:pt x="596" y="675"/>
                    <a:pt x="887" y="437"/>
                    <a:pt x="1217" y="437"/>
                  </a:cubicBezTo>
                  <a:close/>
                  <a:moveTo>
                    <a:pt x="1224" y="1"/>
                  </a:moveTo>
                  <a:cubicBezTo>
                    <a:pt x="682" y="1"/>
                    <a:pt x="201" y="391"/>
                    <a:pt x="109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9" y="1318"/>
                  </a:cubicBezTo>
                  <a:cubicBezTo>
                    <a:pt x="2340" y="1254"/>
                    <a:pt x="2345" y="1189"/>
                    <a:pt x="2345" y="1124"/>
                  </a:cubicBezTo>
                  <a:cubicBezTo>
                    <a:pt x="2345" y="894"/>
                    <a:pt x="2276" y="668"/>
                    <a:pt x="2141" y="479"/>
                  </a:cubicBezTo>
                  <a:cubicBezTo>
                    <a:pt x="1963" y="232"/>
                    <a:pt x="1705" y="65"/>
                    <a:pt x="1410" y="16"/>
                  </a:cubicBezTo>
                  <a:cubicBezTo>
                    <a:pt x="1347" y="6"/>
                    <a:pt x="128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52425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9" y="1"/>
                  </a:moveTo>
                  <a:cubicBezTo>
                    <a:pt x="545" y="1"/>
                    <a:pt x="159" y="315"/>
                    <a:pt x="87" y="762"/>
                  </a:cubicBezTo>
                  <a:cubicBezTo>
                    <a:pt x="1" y="1257"/>
                    <a:pt x="335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800" y="1508"/>
                    <a:pt x="1877" y="1064"/>
                  </a:cubicBezTo>
                  <a:cubicBezTo>
                    <a:pt x="1963" y="568"/>
                    <a:pt x="1630" y="101"/>
                    <a:pt x="1135" y="15"/>
                  </a:cubicBezTo>
                  <a:cubicBezTo>
                    <a:pt x="1082" y="5"/>
                    <a:pt x="1030" y="1"/>
                    <a:pt x="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546525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6" y="437"/>
                  </a:moveTo>
                  <a:cubicBezTo>
                    <a:pt x="1255" y="437"/>
                    <a:pt x="1294" y="440"/>
                    <a:pt x="1334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7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39" y="1818"/>
                    <a:pt x="1103" y="1812"/>
                  </a:cubicBezTo>
                  <a:cubicBezTo>
                    <a:pt x="919" y="1780"/>
                    <a:pt x="758" y="1678"/>
                    <a:pt x="651" y="1527"/>
                  </a:cubicBezTo>
                  <a:cubicBezTo>
                    <a:pt x="571" y="1410"/>
                    <a:pt x="527" y="1274"/>
                    <a:pt x="527" y="1130"/>
                  </a:cubicBezTo>
                  <a:cubicBezTo>
                    <a:pt x="527" y="1092"/>
                    <a:pt x="527" y="1055"/>
                    <a:pt x="539" y="1011"/>
                  </a:cubicBezTo>
                  <a:cubicBezTo>
                    <a:pt x="596" y="675"/>
                    <a:pt x="887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39" y="1254"/>
                    <a:pt x="2345" y="1189"/>
                    <a:pt x="2345" y="1124"/>
                  </a:cubicBezTo>
                  <a:cubicBezTo>
                    <a:pt x="2345" y="894"/>
                    <a:pt x="2274" y="668"/>
                    <a:pt x="2135" y="479"/>
                  </a:cubicBezTo>
                  <a:cubicBezTo>
                    <a:pt x="1963" y="232"/>
                    <a:pt x="1705" y="65"/>
                    <a:pt x="1403" y="16"/>
                  </a:cubicBezTo>
                  <a:cubicBezTo>
                    <a:pt x="1341" y="6"/>
                    <a:pt x="127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87775" y="4235200"/>
              <a:ext cx="49100" cy="45525"/>
            </a:xfrm>
            <a:custGeom>
              <a:avLst/>
              <a:gdLst/>
              <a:ahLst/>
              <a:cxnLst/>
              <a:rect l="l" t="t" r="r" b="b"/>
              <a:pathLst>
                <a:path w="1964" h="1821" extrusionOk="0">
                  <a:moveTo>
                    <a:pt x="986" y="1"/>
                  </a:moveTo>
                  <a:cubicBezTo>
                    <a:pt x="550" y="1"/>
                    <a:pt x="164" y="311"/>
                    <a:pt x="87" y="760"/>
                  </a:cubicBezTo>
                  <a:cubicBezTo>
                    <a:pt x="1" y="1255"/>
                    <a:pt x="334" y="1723"/>
                    <a:pt x="829" y="1809"/>
                  </a:cubicBezTo>
                  <a:cubicBezTo>
                    <a:pt x="878" y="1817"/>
                    <a:pt x="928" y="1821"/>
                    <a:pt x="976" y="1821"/>
                  </a:cubicBezTo>
                  <a:cubicBezTo>
                    <a:pt x="1414" y="1821"/>
                    <a:pt x="1805" y="1507"/>
                    <a:pt x="1877" y="1062"/>
                  </a:cubicBezTo>
                  <a:cubicBezTo>
                    <a:pt x="1963" y="566"/>
                    <a:pt x="1630" y="99"/>
                    <a:pt x="1135" y="13"/>
                  </a:cubicBezTo>
                  <a:cubicBezTo>
                    <a:pt x="1085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481875" y="4229750"/>
              <a:ext cx="58775" cy="56450"/>
            </a:xfrm>
            <a:custGeom>
              <a:avLst/>
              <a:gdLst/>
              <a:ahLst/>
              <a:cxnLst/>
              <a:rect l="l" t="t" r="r" b="b"/>
              <a:pathLst>
                <a:path w="2351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0" y="511"/>
                    <a:pt x="1963" y="866"/>
                    <a:pt x="1899" y="1248"/>
                  </a:cubicBezTo>
                  <a:cubicBezTo>
                    <a:pt x="1872" y="1424"/>
                    <a:pt x="1770" y="1586"/>
                    <a:pt x="1619" y="1694"/>
                  </a:cubicBezTo>
                  <a:cubicBezTo>
                    <a:pt x="1499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70" y="1752"/>
                    <a:pt x="527" y="1457"/>
                    <a:pt x="527" y="1129"/>
                  </a:cubicBezTo>
                  <a:cubicBezTo>
                    <a:pt x="527" y="1091"/>
                    <a:pt x="532" y="1054"/>
                    <a:pt x="537" y="1010"/>
                  </a:cubicBezTo>
                  <a:cubicBezTo>
                    <a:pt x="595" y="678"/>
                    <a:pt x="886" y="436"/>
                    <a:pt x="1218" y="436"/>
                  </a:cubicBezTo>
                  <a:close/>
                  <a:moveTo>
                    <a:pt x="1220" y="1"/>
                  </a:moveTo>
                  <a:cubicBezTo>
                    <a:pt x="680" y="1"/>
                    <a:pt x="199" y="391"/>
                    <a:pt x="108" y="940"/>
                  </a:cubicBezTo>
                  <a:cubicBezTo>
                    <a:pt x="0" y="1553"/>
                    <a:pt x="415" y="2134"/>
                    <a:pt x="1028" y="2243"/>
                  </a:cubicBezTo>
                  <a:cubicBezTo>
                    <a:pt x="1092" y="2253"/>
                    <a:pt x="1155" y="2258"/>
                    <a:pt x="1218" y="2258"/>
                  </a:cubicBezTo>
                  <a:cubicBezTo>
                    <a:pt x="1452" y="2258"/>
                    <a:pt x="1677" y="2188"/>
                    <a:pt x="1872" y="2049"/>
                  </a:cubicBezTo>
                  <a:cubicBezTo>
                    <a:pt x="2118" y="1876"/>
                    <a:pt x="2279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8" y="17"/>
                  </a:cubicBezTo>
                  <a:cubicBezTo>
                    <a:pt x="1345" y="6"/>
                    <a:pt x="128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487775" y="4421475"/>
              <a:ext cx="49100" cy="45475"/>
            </a:xfrm>
            <a:custGeom>
              <a:avLst/>
              <a:gdLst/>
              <a:ahLst/>
              <a:cxnLst/>
              <a:rect l="l" t="t" r="r" b="b"/>
              <a:pathLst>
                <a:path w="1964" h="1819" extrusionOk="0">
                  <a:moveTo>
                    <a:pt x="980" y="1"/>
                  </a:moveTo>
                  <a:cubicBezTo>
                    <a:pt x="546" y="1"/>
                    <a:pt x="163" y="314"/>
                    <a:pt x="87" y="756"/>
                  </a:cubicBezTo>
                  <a:cubicBezTo>
                    <a:pt x="1" y="1251"/>
                    <a:pt x="334" y="1724"/>
                    <a:pt x="829" y="1805"/>
                  </a:cubicBezTo>
                  <a:cubicBezTo>
                    <a:pt x="881" y="1814"/>
                    <a:pt x="933" y="1818"/>
                    <a:pt x="984" y="1818"/>
                  </a:cubicBezTo>
                  <a:cubicBezTo>
                    <a:pt x="1419" y="1818"/>
                    <a:pt x="1805" y="1505"/>
                    <a:pt x="1877" y="1063"/>
                  </a:cubicBezTo>
                  <a:cubicBezTo>
                    <a:pt x="1963" y="568"/>
                    <a:pt x="1630" y="95"/>
                    <a:pt x="1135" y="14"/>
                  </a:cubicBezTo>
                  <a:cubicBezTo>
                    <a:pt x="1083" y="5"/>
                    <a:pt x="1031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83350" y="4416025"/>
              <a:ext cx="57300" cy="56400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57" y="437"/>
                  </a:moveTo>
                  <a:cubicBezTo>
                    <a:pt x="1196" y="437"/>
                    <a:pt x="1235" y="441"/>
                    <a:pt x="1275" y="447"/>
                  </a:cubicBezTo>
                  <a:cubicBezTo>
                    <a:pt x="1651" y="512"/>
                    <a:pt x="1904" y="867"/>
                    <a:pt x="1840" y="1244"/>
                  </a:cubicBezTo>
                  <a:cubicBezTo>
                    <a:pt x="1813" y="1426"/>
                    <a:pt x="1711" y="1582"/>
                    <a:pt x="1560" y="1689"/>
                  </a:cubicBezTo>
                  <a:cubicBezTo>
                    <a:pt x="1442" y="1774"/>
                    <a:pt x="1305" y="1818"/>
                    <a:pt x="1163" y="1818"/>
                  </a:cubicBezTo>
                  <a:cubicBezTo>
                    <a:pt x="1123" y="1818"/>
                    <a:pt x="1084" y="1815"/>
                    <a:pt x="1044" y="1808"/>
                  </a:cubicBezTo>
                  <a:cubicBezTo>
                    <a:pt x="860" y="1775"/>
                    <a:pt x="704" y="1679"/>
                    <a:pt x="597" y="1528"/>
                  </a:cubicBezTo>
                  <a:cubicBezTo>
                    <a:pt x="511" y="1410"/>
                    <a:pt x="468" y="1269"/>
                    <a:pt x="468" y="1130"/>
                  </a:cubicBezTo>
                  <a:cubicBezTo>
                    <a:pt x="468" y="1088"/>
                    <a:pt x="473" y="1050"/>
                    <a:pt x="478" y="1011"/>
                  </a:cubicBezTo>
                  <a:cubicBezTo>
                    <a:pt x="536" y="675"/>
                    <a:pt x="826" y="437"/>
                    <a:pt x="1157" y="437"/>
                  </a:cubicBezTo>
                  <a:close/>
                  <a:moveTo>
                    <a:pt x="1154" y="1"/>
                  </a:moveTo>
                  <a:cubicBezTo>
                    <a:pt x="616" y="1"/>
                    <a:pt x="140" y="389"/>
                    <a:pt x="49" y="937"/>
                  </a:cubicBezTo>
                  <a:cubicBezTo>
                    <a:pt x="1" y="1232"/>
                    <a:pt x="65" y="1534"/>
                    <a:pt x="242" y="1780"/>
                  </a:cubicBezTo>
                  <a:cubicBezTo>
                    <a:pt x="414" y="2028"/>
                    <a:pt x="672" y="2190"/>
                    <a:pt x="969" y="2237"/>
                  </a:cubicBezTo>
                  <a:cubicBezTo>
                    <a:pt x="1036" y="2249"/>
                    <a:pt x="1103" y="2255"/>
                    <a:pt x="1169" y="2255"/>
                  </a:cubicBezTo>
                  <a:cubicBezTo>
                    <a:pt x="1399" y="2255"/>
                    <a:pt x="1620" y="2183"/>
                    <a:pt x="1813" y="2050"/>
                  </a:cubicBezTo>
                  <a:cubicBezTo>
                    <a:pt x="2059" y="1872"/>
                    <a:pt x="2220" y="1614"/>
                    <a:pt x="2275" y="1318"/>
                  </a:cubicBezTo>
                  <a:cubicBezTo>
                    <a:pt x="2285" y="1254"/>
                    <a:pt x="2291" y="1189"/>
                    <a:pt x="2291" y="1125"/>
                  </a:cubicBezTo>
                  <a:cubicBezTo>
                    <a:pt x="2291" y="587"/>
                    <a:pt x="1898" y="108"/>
                    <a:pt x="1349" y="18"/>
                  </a:cubicBezTo>
                  <a:cubicBezTo>
                    <a:pt x="1284" y="6"/>
                    <a:pt x="1218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10250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4" y="1"/>
                  </a:moveTo>
                  <a:cubicBezTo>
                    <a:pt x="544" y="1"/>
                    <a:pt x="158" y="311"/>
                    <a:pt x="80" y="760"/>
                  </a:cubicBezTo>
                  <a:cubicBezTo>
                    <a:pt x="0" y="1255"/>
                    <a:pt x="333" y="1723"/>
                    <a:pt x="829" y="1809"/>
                  </a:cubicBezTo>
                  <a:cubicBezTo>
                    <a:pt x="878" y="1817"/>
                    <a:pt x="927" y="1821"/>
                    <a:pt x="976" y="1821"/>
                  </a:cubicBezTo>
                  <a:cubicBezTo>
                    <a:pt x="1412" y="1821"/>
                    <a:pt x="1799" y="1507"/>
                    <a:pt x="1876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4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04325" y="4229750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1" y="511"/>
                    <a:pt x="1962" y="866"/>
                    <a:pt x="1898" y="1248"/>
                  </a:cubicBezTo>
                  <a:cubicBezTo>
                    <a:pt x="1866" y="1424"/>
                    <a:pt x="1769" y="1586"/>
                    <a:pt x="1619" y="1694"/>
                  </a:cubicBezTo>
                  <a:cubicBezTo>
                    <a:pt x="1496" y="1779"/>
                    <a:pt x="1355" y="1820"/>
                    <a:pt x="1214" y="1820"/>
                  </a:cubicBezTo>
                  <a:cubicBezTo>
                    <a:pt x="1177" y="1820"/>
                    <a:pt x="1140" y="1817"/>
                    <a:pt x="1103" y="1812"/>
                  </a:cubicBezTo>
                  <a:cubicBezTo>
                    <a:pt x="764" y="1752"/>
                    <a:pt x="527" y="1457"/>
                    <a:pt x="527" y="1129"/>
                  </a:cubicBezTo>
                  <a:cubicBezTo>
                    <a:pt x="527" y="1091"/>
                    <a:pt x="527" y="1054"/>
                    <a:pt x="533" y="1010"/>
                  </a:cubicBezTo>
                  <a:cubicBezTo>
                    <a:pt x="590" y="678"/>
                    <a:pt x="886" y="436"/>
                    <a:pt x="1218" y="436"/>
                  </a:cubicBezTo>
                  <a:close/>
                  <a:moveTo>
                    <a:pt x="1216" y="1"/>
                  </a:moveTo>
                  <a:cubicBezTo>
                    <a:pt x="676" y="1"/>
                    <a:pt x="199" y="391"/>
                    <a:pt x="103" y="940"/>
                  </a:cubicBezTo>
                  <a:cubicBezTo>
                    <a:pt x="1" y="1553"/>
                    <a:pt x="414" y="2134"/>
                    <a:pt x="1027" y="2243"/>
                  </a:cubicBezTo>
                  <a:cubicBezTo>
                    <a:pt x="1090" y="2253"/>
                    <a:pt x="1153" y="2258"/>
                    <a:pt x="1216" y="2258"/>
                  </a:cubicBezTo>
                  <a:cubicBezTo>
                    <a:pt x="1449" y="2258"/>
                    <a:pt x="1677" y="2188"/>
                    <a:pt x="1872" y="2049"/>
                  </a:cubicBezTo>
                  <a:cubicBezTo>
                    <a:pt x="2113" y="1876"/>
                    <a:pt x="2280" y="1613"/>
                    <a:pt x="2329" y="1317"/>
                  </a:cubicBezTo>
                  <a:cubicBezTo>
                    <a:pt x="2339" y="1253"/>
                    <a:pt x="2344" y="1188"/>
                    <a:pt x="2344" y="1129"/>
                  </a:cubicBezTo>
                  <a:cubicBezTo>
                    <a:pt x="2344" y="591"/>
                    <a:pt x="1957" y="107"/>
                    <a:pt x="1404" y="17"/>
                  </a:cubicBezTo>
                  <a:cubicBezTo>
                    <a:pt x="1341" y="6"/>
                    <a:pt x="1278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384425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6" y="1"/>
                  </a:moveTo>
                  <a:cubicBezTo>
                    <a:pt x="549" y="1"/>
                    <a:pt x="163" y="311"/>
                    <a:pt x="87" y="760"/>
                  </a:cubicBezTo>
                  <a:cubicBezTo>
                    <a:pt x="0" y="1255"/>
                    <a:pt x="333" y="1723"/>
                    <a:pt x="834" y="1809"/>
                  </a:cubicBezTo>
                  <a:cubicBezTo>
                    <a:pt x="883" y="1817"/>
                    <a:pt x="932" y="1821"/>
                    <a:pt x="981" y="1821"/>
                  </a:cubicBezTo>
                  <a:cubicBezTo>
                    <a:pt x="1418" y="1821"/>
                    <a:pt x="1805" y="1507"/>
                    <a:pt x="1882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378500" y="4229750"/>
              <a:ext cx="58750" cy="56450"/>
            </a:xfrm>
            <a:custGeom>
              <a:avLst/>
              <a:gdLst/>
              <a:ahLst/>
              <a:cxnLst/>
              <a:rect l="l" t="t" r="r" b="b"/>
              <a:pathLst>
                <a:path w="2350" h="2258" extrusionOk="0">
                  <a:moveTo>
                    <a:pt x="1219" y="436"/>
                  </a:moveTo>
                  <a:cubicBezTo>
                    <a:pt x="1257" y="436"/>
                    <a:pt x="1296" y="440"/>
                    <a:pt x="1334" y="446"/>
                  </a:cubicBezTo>
                  <a:cubicBezTo>
                    <a:pt x="1711" y="511"/>
                    <a:pt x="1962" y="866"/>
                    <a:pt x="1904" y="1248"/>
                  </a:cubicBezTo>
                  <a:cubicBezTo>
                    <a:pt x="1872" y="1424"/>
                    <a:pt x="1769" y="1586"/>
                    <a:pt x="1619" y="1694"/>
                  </a:cubicBezTo>
                  <a:cubicBezTo>
                    <a:pt x="1500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69" y="1752"/>
                    <a:pt x="527" y="1457"/>
                    <a:pt x="527" y="1129"/>
                  </a:cubicBezTo>
                  <a:cubicBezTo>
                    <a:pt x="527" y="1091"/>
                    <a:pt x="533" y="1054"/>
                    <a:pt x="538" y="1010"/>
                  </a:cubicBezTo>
                  <a:cubicBezTo>
                    <a:pt x="596" y="678"/>
                    <a:pt x="891" y="436"/>
                    <a:pt x="1219" y="436"/>
                  </a:cubicBezTo>
                  <a:close/>
                  <a:moveTo>
                    <a:pt x="1221" y="1"/>
                  </a:moveTo>
                  <a:cubicBezTo>
                    <a:pt x="681" y="1"/>
                    <a:pt x="204" y="391"/>
                    <a:pt x="108" y="940"/>
                  </a:cubicBezTo>
                  <a:cubicBezTo>
                    <a:pt x="1" y="1553"/>
                    <a:pt x="420" y="2134"/>
                    <a:pt x="1033" y="2243"/>
                  </a:cubicBezTo>
                  <a:cubicBezTo>
                    <a:pt x="1096" y="2253"/>
                    <a:pt x="1159" y="2258"/>
                    <a:pt x="1222" y="2258"/>
                  </a:cubicBezTo>
                  <a:cubicBezTo>
                    <a:pt x="1454" y="2258"/>
                    <a:pt x="1681" y="2188"/>
                    <a:pt x="1872" y="2049"/>
                  </a:cubicBezTo>
                  <a:cubicBezTo>
                    <a:pt x="2119" y="1876"/>
                    <a:pt x="2280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9" y="17"/>
                  </a:cubicBezTo>
                  <a:cubicBezTo>
                    <a:pt x="1346" y="6"/>
                    <a:pt x="1283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438450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7" y="1"/>
                  </a:moveTo>
                  <a:cubicBezTo>
                    <a:pt x="540" y="1"/>
                    <a:pt x="158" y="315"/>
                    <a:pt x="81" y="762"/>
                  </a:cubicBezTo>
                  <a:cubicBezTo>
                    <a:pt x="1" y="1257"/>
                    <a:pt x="334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3" y="568"/>
                    <a:pt x="1629" y="101"/>
                    <a:pt x="1135" y="15"/>
                  </a:cubicBezTo>
                  <a:cubicBezTo>
                    <a:pt x="1082" y="5"/>
                    <a:pt x="1029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432550" y="4319125"/>
              <a:ext cx="58600" cy="56450"/>
            </a:xfrm>
            <a:custGeom>
              <a:avLst/>
              <a:gdLst/>
              <a:ahLst/>
              <a:cxnLst/>
              <a:rect l="l" t="t" r="r" b="b"/>
              <a:pathLst>
                <a:path w="2344" h="2258" extrusionOk="0">
                  <a:moveTo>
                    <a:pt x="1216" y="437"/>
                  </a:moveTo>
                  <a:cubicBezTo>
                    <a:pt x="1254" y="437"/>
                    <a:pt x="1294" y="440"/>
                    <a:pt x="1333" y="447"/>
                  </a:cubicBezTo>
                  <a:cubicBezTo>
                    <a:pt x="1710" y="512"/>
                    <a:pt x="1962" y="866"/>
                    <a:pt x="1897" y="1242"/>
                  </a:cubicBezTo>
                  <a:cubicBezTo>
                    <a:pt x="1839" y="1582"/>
                    <a:pt x="1545" y="1821"/>
                    <a:pt x="1212" y="1821"/>
                  </a:cubicBezTo>
                  <a:cubicBezTo>
                    <a:pt x="1176" y="1821"/>
                    <a:pt x="1139" y="1818"/>
                    <a:pt x="1102" y="1812"/>
                  </a:cubicBezTo>
                  <a:cubicBezTo>
                    <a:pt x="763" y="1753"/>
                    <a:pt x="527" y="1457"/>
                    <a:pt x="527" y="1130"/>
                  </a:cubicBezTo>
                  <a:cubicBezTo>
                    <a:pt x="527" y="1092"/>
                    <a:pt x="527" y="1055"/>
                    <a:pt x="537" y="1011"/>
                  </a:cubicBezTo>
                  <a:cubicBezTo>
                    <a:pt x="590" y="675"/>
                    <a:pt x="884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0" y="1554"/>
                    <a:pt x="413" y="2135"/>
                    <a:pt x="1026" y="2242"/>
                  </a:cubicBezTo>
                  <a:cubicBezTo>
                    <a:pt x="1089" y="2253"/>
                    <a:pt x="1152" y="2258"/>
                    <a:pt x="1214" y="2258"/>
                  </a:cubicBezTo>
                  <a:cubicBezTo>
                    <a:pt x="1755" y="2258"/>
                    <a:pt x="2237" y="1868"/>
                    <a:pt x="2328" y="1318"/>
                  </a:cubicBezTo>
                  <a:cubicBezTo>
                    <a:pt x="2339" y="1254"/>
                    <a:pt x="2344" y="1189"/>
                    <a:pt x="2344" y="1130"/>
                  </a:cubicBezTo>
                  <a:cubicBezTo>
                    <a:pt x="2344" y="586"/>
                    <a:pt x="1957" y="108"/>
                    <a:pt x="1403" y="16"/>
                  </a:cubicBezTo>
                  <a:cubicBezTo>
                    <a:pt x="1341" y="6"/>
                    <a:pt x="1278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324475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3" y="1"/>
                  </a:moveTo>
                  <a:cubicBezTo>
                    <a:pt x="539" y="1"/>
                    <a:pt x="158" y="315"/>
                    <a:pt x="80" y="762"/>
                  </a:cubicBezTo>
                  <a:cubicBezTo>
                    <a:pt x="0" y="1257"/>
                    <a:pt x="333" y="1724"/>
                    <a:pt x="828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2" y="568"/>
                    <a:pt x="1629" y="101"/>
                    <a:pt x="1130" y="15"/>
                  </a:cubicBezTo>
                  <a:cubicBezTo>
                    <a:pt x="1077" y="5"/>
                    <a:pt x="1025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318550" y="4319125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7" y="437"/>
                  </a:moveTo>
                  <a:cubicBezTo>
                    <a:pt x="1255" y="437"/>
                    <a:pt x="1295" y="440"/>
                    <a:pt x="1334" y="447"/>
                  </a:cubicBezTo>
                  <a:cubicBezTo>
                    <a:pt x="1710" y="512"/>
                    <a:pt x="1963" y="866"/>
                    <a:pt x="1898" y="1242"/>
                  </a:cubicBezTo>
                  <a:cubicBezTo>
                    <a:pt x="1840" y="1582"/>
                    <a:pt x="1541" y="1821"/>
                    <a:pt x="1211" y="1821"/>
                  </a:cubicBezTo>
                  <a:cubicBezTo>
                    <a:pt x="1175" y="1821"/>
                    <a:pt x="1138" y="1818"/>
                    <a:pt x="1102" y="1812"/>
                  </a:cubicBezTo>
                  <a:cubicBezTo>
                    <a:pt x="764" y="1753"/>
                    <a:pt x="528" y="1457"/>
                    <a:pt x="528" y="1130"/>
                  </a:cubicBezTo>
                  <a:cubicBezTo>
                    <a:pt x="528" y="1092"/>
                    <a:pt x="528" y="1055"/>
                    <a:pt x="533" y="1011"/>
                  </a:cubicBezTo>
                  <a:cubicBezTo>
                    <a:pt x="591" y="675"/>
                    <a:pt x="885" y="437"/>
                    <a:pt x="1217" y="437"/>
                  </a:cubicBezTo>
                  <a:close/>
                  <a:moveTo>
                    <a:pt x="1218" y="1"/>
                  </a:moveTo>
                  <a:cubicBezTo>
                    <a:pt x="678" y="1"/>
                    <a:pt x="199" y="391"/>
                    <a:pt x="102" y="941"/>
                  </a:cubicBezTo>
                  <a:cubicBezTo>
                    <a:pt x="0" y="1554"/>
                    <a:pt x="414" y="2135"/>
                    <a:pt x="1027" y="2242"/>
                  </a:cubicBezTo>
                  <a:cubicBezTo>
                    <a:pt x="1090" y="2253"/>
                    <a:pt x="1153" y="2258"/>
                    <a:pt x="1215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40" y="1254"/>
                    <a:pt x="2345" y="1189"/>
                    <a:pt x="2345" y="1130"/>
                  </a:cubicBezTo>
                  <a:cubicBezTo>
                    <a:pt x="2345" y="586"/>
                    <a:pt x="1958" y="108"/>
                    <a:pt x="1404" y="16"/>
                  </a:cubicBezTo>
                  <a:cubicBezTo>
                    <a:pt x="1342" y="6"/>
                    <a:pt x="1279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610925" y="4421475"/>
              <a:ext cx="46125" cy="39625"/>
            </a:xfrm>
            <a:custGeom>
              <a:avLst/>
              <a:gdLst/>
              <a:ahLst/>
              <a:cxnLst/>
              <a:rect l="l" t="t" r="r" b="b"/>
              <a:pathLst>
                <a:path w="1845" h="1585" extrusionOk="0">
                  <a:moveTo>
                    <a:pt x="951" y="1"/>
                  </a:moveTo>
                  <a:cubicBezTo>
                    <a:pt x="514" y="1"/>
                    <a:pt x="130" y="314"/>
                    <a:pt x="53" y="756"/>
                  </a:cubicBezTo>
                  <a:cubicBezTo>
                    <a:pt x="0" y="1079"/>
                    <a:pt x="124" y="1386"/>
                    <a:pt x="343" y="1584"/>
                  </a:cubicBezTo>
                  <a:lnTo>
                    <a:pt x="1844" y="724"/>
                  </a:lnTo>
                  <a:cubicBezTo>
                    <a:pt x="1769" y="369"/>
                    <a:pt x="1484" y="78"/>
                    <a:pt x="1107" y="14"/>
                  </a:cubicBezTo>
                  <a:cubicBezTo>
                    <a:pt x="1055" y="5"/>
                    <a:pt x="1003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605650" y="4417650"/>
              <a:ext cx="56350" cy="48425"/>
            </a:xfrm>
            <a:custGeom>
              <a:avLst/>
              <a:gdLst/>
              <a:ahLst/>
              <a:cxnLst/>
              <a:rect l="l" t="t" r="r" b="b"/>
              <a:pathLst>
                <a:path w="2254" h="1937" extrusionOk="0">
                  <a:moveTo>
                    <a:pt x="1155" y="0"/>
                  </a:moveTo>
                  <a:cubicBezTo>
                    <a:pt x="619" y="0"/>
                    <a:pt x="146" y="389"/>
                    <a:pt x="50" y="936"/>
                  </a:cubicBezTo>
                  <a:cubicBezTo>
                    <a:pt x="1" y="1232"/>
                    <a:pt x="71" y="1534"/>
                    <a:pt x="243" y="1780"/>
                  </a:cubicBezTo>
                  <a:cubicBezTo>
                    <a:pt x="281" y="1834"/>
                    <a:pt x="329" y="1888"/>
                    <a:pt x="378" y="1936"/>
                  </a:cubicBezTo>
                  <a:lnTo>
                    <a:pt x="780" y="1700"/>
                  </a:lnTo>
                  <a:cubicBezTo>
                    <a:pt x="711" y="1656"/>
                    <a:pt x="651" y="1598"/>
                    <a:pt x="598" y="1527"/>
                  </a:cubicBezTo>
                  <a:cubicBezTo>
                    <a:pt x="517" y="1410"/>
                    <a:pt x="474" y="1269"/>
                    <a:pt x="474" y="1130"/>
                  </a:cubicBezTo>
                  <a:cubicBezTo>
                    <a:pt x="474" y="1087"/>
                    <a:pt x="474" y="1050"/>
                    <a:pt x="480" y="1011"/>
                  </a:cubicBezTo>
                  <a:cubicBezTo>
                    <a:pt x="537" y="675"/>
                    <a:pt x="832" y="437"/>
                    <a:pt x="1163" y="437"/>
                  </a:cubicBezTo>
                  <a:cubicBezTo>
                    <a:pt x="1202" y="437"/>
                    <a:pt x="1241" y="440"/>
                    <a:pt x="1281" y="447"/>
                  </a:cubicBezTo>
                  <a:cubicBezTo>
                    <a:pt x="1604" y="501"/>
                    <a:pt x="1835" y="770"/>
                    <a:pt x="1851" y="1082"/>
                  </a:cubicBezTo>
                  <a:lnTo>
                    <a:pt x="2254" y="850"/>
                  </a:lnTo>
                  <a:cubicBezTo>
                    <a:pt x="2152" y="430"/>
                    <a:pt x="1807" y="92"/>
                    <a:pt x="1351" y="17"/>
                  </a:cubicBezTo>
                  <a:cubicBezTo>
                    <a:pt x="1285" y="6"/>
                    <a:pt x="122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386150" y="4421475"/>
              <a:ext cx="47350" cy="43925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911" y="1"/>
                  </a:moveTo>
                  <a:cubicBezTo>
                    <a:pt x="477" y="1"/>
                    <a:pt x="94" y="314"/>
                    <a:pt x="18" y="756"/>
                  </a:cubicBezTo>
                  <a:cubicBezTo>
                    <a:pt x="1" y="858"/>
                    <a:pt x="1" y="955"/>
                    <a:pt x="18" y="1051"/>
                  </a:cubicBezTo>
                  <a:lnTo>
                    <a:pt x="1243" y="1756"/>
                  </a:lnTo>
                  <a:cubicBezTo>
                    <a:pt x="1527" y="1649"/>
                    <a:pt x="1753" y="1391"/>
                    <a:pt x="1813" y="1063"/>
                  </a:cubicBezTo>
                  <a:cubicBezTo>
                    <a:pt x="1894" y="568"/>
                    <a:pt x="1560" y="95"/>
                    <a:pt x="1065" y="14"/>
                  </a:cubicBezTo>
                  <a:cubicBezTo>
                    <a:pt x="1013" y="5"/>
                    <a:pt x="962" y="1"/>
                    <a:pt x="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47"/>
            <p:cNvSpPr/>
            <p:nvPr/>
          </p:nvSpPr>
          <p:spPr>
            <a:xfrm>
              <a:off x="380775" y="4416025"/>
              <a:ext cx="56475" cy="53000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122" y="1"/>
                  </a:moveTo>
                  <a:cubicBezTo>
                    <a:pt x="586" y="1"/>
                    <a:pt x="113" y="389"/>
                    <a:pt x="17" y="937"/>
                  </a:cubicBezTo>
                  <a:cubicBezTo>
                    <a:pt x="7" y="1011"/>
                    <a:pt x="0" y="1082"/>
                    <a:pt x="0" y="1157"/>
                  </a:cubicBezTo>
                  <a:lnTo>
                    <a:pt x="523" y="1458"/>
                  </a:lnTo>
                  <a:cubicBezTo>
                    <a:pt x="469" y="1356"/>
                    <a:pt x="436" y="1244"/>
                    <a:pt x="436" y="1125"/>
                  </a:cubicBezTo>
                  <a:cubicBezTo>
                    <a:pt x="436" y="1088"/>
                    <a:pt x="442" y="1050"/>
                    <a:pt x="447" y="1011"/>
                  </a:cubicBezTo>
                  <a:cubicBezTo>
                    <a:pt x="505" y="675"/>
                    <a:pt x="799" y="437"/>
                    <a:pt x="1127" y="437"/>
                  </a:cubicBezTo>
                  <a:cubicBezTo>
                    <a:pt x="1165" y="437"/>
                    <a:pt x="1204" y="441"/>
                    <a:pt x="1243" y="447"/>
                  </a:cubicBezTo>
                  <a:cubicBezTo>
                    <a:pt x="1620" y="512"/>
                    <a:pt x="1871" y="867"/>
                    <a:pt x="1813" y="1244"/>
                  </a:cubicBezTo>
                  <a:cubicBezTo>
                    <a:pt x="1781" y="1426"/>
                    <a:pt x="1678" y="1582"/>
                    <a:pt x="1528" y="1689"/>
                  </a:cubicBezTo>
                  <a:cubicBezTo>
                    <a:pt x="1415" y="1770"/>
                    <a:pt x="1286" y="1813"/>
                    <a:pt x="1146" y="1818"/>
                  </a:cubicBezTo>
                  <a:lnTo>
                    <a:pt x="1668" y="2120"/>
                  </a:lnTo>
                  <a:cubicBezTo>
                    <a:pt x="1705" y="2098"/>
                    <a:pt x="1742" y="2071"/>
                    <a:pt x="1781" y="2050"/>
                  </a:cubicBezTo>
                  <a:cubicBezTo>
                    <a:pt x="2028" y="1872"/>
                    <a:pt x="2189" y="1614"/>
                    <a:pt x="2243" y="1318"/>
                  </a:cubicBezTo>
                  <a:cubicBezTo>
                    <a:pt x="2253" y="1254"/>
                    <a:pt x="2259" y="1189"/>
                    <a:pt x="2259" y="1125"/>
                  </a:cubicBezTo>
                  <a:cubicBezTo>
                    <a:pt x="2259" y="587"/>
                    <a:pt x="1866" y="108"/>
                    <a:pt x="1318" y="18"/>
                  </a:cubicBezTo>
                  <a:cubicBezTo>
                    <a:pt x="1252" y="6"/>
                    <a:pt x="11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15" name="Google Shape;915;p47"/>
          <p:cNvGrpSpPr/>
          <p:nvPr/>
        </p:nvGrpSpPr>
        <p:grpSpPr>
          <a:xfrm flipH="1">
            <a:off x="1210605" y="2193385"/>
            <a:ext cx="783131" cy="901188"/>
            <a:chOff x="195700" y="4156600"/>
            <a:chExt cx="645775" cy="743125"/>
          </a:xfrm>
        </p:grpSpPr>
        <p:sp>
          <p:nvSpPr>
            <p:cNvPr id="916" name="Google Shape;916;p47"/>
            <p:cNvSpPr/>
            <p:nvPr/>
          </p:nvSpPr>
          <p:spPr>
            <a:xfrm>
              <a:off x="201075" y="4162125"/>
              <a:ext cx="634200" cy="732200"/>
            </a:xfrm>
            <a:custGeom>
              <a:avLst/>
              <a:gdLst/>
              <a:ahLst/>
              <a:cxnLst/>
              <a:rect l="l" t="t" r="r" b="b"/>
              <a:pathLst>
                <a:path w="25368" h="29288" extrusionOk="0">
                  <a:moveTo>
                    <a:pt x="12684" y="0"/>
                  </a:moveTo>
                  <a:lnTo>
                    <a:pt x="1" y="7323"/>
                  </a:lnTo>
                  <a:lnTo>
                    <a:pt x="1" y="21964"/>
                  </a:lnTo>
                  <a:lnTo>
                    <a:pt x="12684" y="29288"/>
                  </a:lnTo>
                  <a:lnTo>
                    <a:pt x="25368" y="21964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195700" y="4156600"/>
              <a:ext cx="644975" cy="743125"/>
            </a:xfrm>
            <a:custGeom>
              <a:avLst/>
              <a:gdLst/>
              <a:ahLst/>
              <a:cxnLst/>
              <a:rect l="l" t="t" r="r" b="b"/>
              <a:pathLst>
                <a:path w="25799" h="29725" extrusionOk="0">
                  <a:moveTo>
                    <a:pt x="12899" y="474"/>
                  </a:moveTo>
                  <a:lnTo>
                    <a:pt x="25362" y="7668"/>
                  </a:lnTo>
                  <a:lnTo>
                    <a:pt x="25362" y="22062"/>
                  </a:lnTo>
                  <a:lnTo>
                    <a:pt x="12899" y="29256"/>
                  </a:lnTo>
                  <a:lnTo>
                    <a:pt x="435" y="22062"/>
                  </a:lnTo>
                  <a:lnTo>
                    <a:pt x="435" y="7668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lnTo>
                    <a:pt x="0" y="22185"/>
                  </a:lnTo>
                  <a:cubicBezTo>
                    <a:pt x="0" y="22267"/>
                    <a:pt x="38" y="22336"/>
                    <a:pt x="107" y="22374"/>
                  </a:cubicBezTo>
                  <a:lnTo>
                    <a:pt x="12791" y="29697"/>
                  </a:lnTo>
                  <a:cubicBezTo>
                    <a:pt x="12823" y="29719"/>
                    <a:pt x="12862" y="29724"/>
                    <a:pt x="12899" y="29724"/>
                  </a:cubicBezTo>
                  <a:cubicBezTo>
                    <a:pt x="12937" y="29724"/>
                    <a:pt x="12974" y="29719"/>
                    <a:pt x="13006" y="29697"/>
                  </a:cubicBezTo>
                  <a:lnTo>
                    <a:pt x="25690" y="22374"/>
                  </a:lnTo>
                  <a:cubicBezTo>
                    <a:pt x="25754" y="22336"/>
                    <a:pt x="25798" y="22267"/>
                    <a:pt x="25798" y="22185"/>
                  </a:cubicBezTo>
                  <a:lnTo>
                    <a:pt x="25798" y="7544"/>
                  </a:ln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18175" y="4345200"/>
              <a:ext cx="317100" cy="549125"/>
            </a:xfrm>
            <a:custGeom>
              <a:avLst/>
              <a:gdLst/>
              <a:ahLst/>
              <a:cxnLst/>
              <a:rect l="l" t="t" r="r" b="b"/>
              <a:pathLst>
                <a:path w="12684" h="21965" extrusionOk="0">
                  <a:moveTo>
                    <a:pt x="12684" y="0"/>
                  </a:moveTo>
                  <a:lnTo>
                    <a:pt x="0" y="7318"/>
                  </a:lnTo>
                  <a:lnTo>
                    <a:pt x="0" y="21965"/>
                  </a:lnTo>
                  <a:lnTo>
                    <a:pt x="12684" y="14641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12650" y="4339650"/>
              <a:ext cx="328025" cy="560075"/>
            </a:xfrm>
            <a:custGeom>
              <a:avLst/>
              <a:gdLst/>
              <a:ahLst/>
              <a:cxnLst/>
              <a:rect l="l" t="t" r="r" b="b"/>
              <a:pathLst>
                <a:path w="13121" h="22403" extrusionOk="0">
                  <a:moveTo>
                    <a:pt x="12684" y="599"/>
                  </a:moveTo>
                  <a:lnTo>
                    <a:pt x="12684" y="14740"/>
                  </a:lnTo>
                  <a:lnTo>
                    <a:pt x="442" y="21805"/>
                  </a:lnTo>
                  <a:lnTo>
                    <a:pt x="442" y="7669"/>
                  </a:lnTo>
                  <a:lnTo>
                    <a:pt x="12684" y="599"/>
                  </a:lnTo>
                  <a:close/>
                  <a:moveTo>
                    <a:pt x="12902" y="1"/>
                  </a:moveTo>
                  <a:cubicBezTo>
                    <a:pt x="12865" y="1"/>
                    <a:pt x="12827" y="10"/>
                    <a:pt x="12791" y="29"/>
                  </a:cubicBezTo>
                  <a:lnTo>
                    <a:pt x="113" y="7352"/>
                  </a:lnTo>
                  <a:cubicBezTo>
                    <a:pt x="43" y="7389"/>
                    <a:pt x="1" y="7465"/>
                    <a:pt x="1" y="7540"/>
                  </a:cubicBezTo>
                  <a:lnTo>
                    <a:pt x="1" y="22187"/>
                  </a:lnTo>
                  <a:cubicBezTo>
                    <a:pt x="1" y="22261"/>
                    <a:pt x="43" y="22338"/>
                    <a:pt x="113" y="22375"/>
                  </a:cubicBezTo>
                  <a:cubicBezTo>
                    <a:pt x="145" y="22397"/>
                    <a:pt x="184" y="22402"/>
                    <a:pt x="221" y="22402"/>
                  </a:cubicBezTo>
                  <a:cubicBezTo>
                    <a:pt x="259" y="22402"/>
                    <a:pt x="296" y="22397"/>
                    <a:pt x="328" y="22375"/>
                  </a:cubicBezTo>
                  <a:lnTo>
                    <a:pt x="13012" y="15052"/>
                  </a:lnTo>
                  <a:cubicBezTo>
                    <a:pt x="13076" y="15014"/>
                    <a:pt x="13120" y="14945"/>
                    <a:pt x="13120" y="14863"/>
                  </a:cubicBezTo>
                  <a:lnTo>
                    <a:pt x="13120" y="222"/>
                  </a:lnTo>
                  <a:cubicBezTo>
                    <a:pt x="13120" y="142"/>
                    <a:pt x="13076" y="73"/>
                    <a:pt x="13012" y="29"/>
                  </a:cubicBezTo>
                  <a:cubicBezTo>
                    <a:pt x="12977" y="10"/>
                    <a:pt x="12940" y="1"/>
                    <a:pt x="12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18175" y="44238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1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11850" y="441840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6"/>
                  </a:lnTo>
                  <a:cubicBezTo>
                    <a:pt x="38" y="7304"/>
                    <a:pt x="0" y="7439"/>
                    <a:pt x="65" y="7547"/>
                  </a:cubicBezTo>
                  <a:cubicBezTo>
                    <a:pt x="102" y="7616"/>
                    <a:pt x="177" y="7654"/>
                    <a:pt x="253" y="7654"/>
                  </a:cubicBezTo>
                  <a:cubicBezTo>
                    <a:pt x="291" y="7654"/>
                    <a:pt x="328" y="7649"/>
                    <a:pt x="360" y="7627"/>
                  </a:cubicBezTo>
                  <a:lnTo>
                    <a:pt x="13044" y="407"/>
                  </a:lnTo>
                  <a:cubicBezTo>
                    <a:pt x="13146" y="347"/>
                    <a:pt x="13185" y="213"/>
                    <a:pt x="13125" y="110"/>
                  </a:cubicBezTo>
                  <a:cubicBezTo>
                    <a:pt x="13086" y="39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518175" y="4494700"/>
              <a:ext cx="317100" cy="180500"/>
            </a:xfrm>
            <a:custGeom>
              <a:avLst/>
              <a:gdLst/>
              <a:ahLst/>
              <a:cxnLst/>
              <a:rect l="l" t="t" r="r" b="b"/>
              <a:pathLst>
                <a:path w="12684" h="7220" extrusionOk="0">
                  <a:moveTo>
                    <a:pt x="0" y="7220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511850" y="4489250"/>
              <a:ext cx="329625" cy="191350"/>
            </a:xfrm>
            <a:custGeom>
              <a:avLst/>
              <a:gdLst/>
              <a:ahLst/>
              <a:cxnLst/>
              <a:rect l="l" t="t" r="r" b="b"/>
              <a:pathLst>
                <a:path w="13185" h="7654" extrusionOk="0">
                  <a:moveTo>
                    <a:pt x="12937" y="0"/>
                  </a:moveTo>
                  <a:cubicBezTo>
                    <a:pt x="12899" y="0"/>
                    <a:pt x="12860" y="10"/>
                    <a:pt x="12823" y="30"/>
                  </a:cubicBezTo>
                  <a:lnTo>
                    <a:pt x="145" y="7244"/>
                  </a:lnTo>
                  <a:cubicBezTo>
                    <a:pt x="38" y="7309"/>
                    <a:pt x="0" y="7438"/>
                    <a:pt x="65" y="7546"/>
                  </a:cubicBezTo>
                  <a:cubicBezTo>
                    <a:pt x="102" y="7616"/>
                    <a:pt x="177" y="7653"/>
                    <a:pt x="253" y="7653"/>
                  </a:cubicBezTo>
                  <a:cubicBezTo>
                    <a:pt x="291" y="7653"/>
                    <a:pt x="328" y="7648"/>
                    <a:pt x="360" y="7626"/>
                  </a:cubicBezTo>
                  <a:lnTo>
                    <a:pt x="13044" y="405"/>
                  </a:lnTo>
                  <a:cubicBezTo>
                    <a:pt x="13146" y="347"/>
                    <a:pt x="13185" y="218"/>
                    <a:pt x="13125" y="110"/>
                  </a:cubicBezTo>
                  <a:cubicBezTo>
                    <a:pt x="13086" y="38"/>
                    <a:pt x="13013" y="0"/>
                    <a:pt x="1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518175" y="456550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511850" y="4560125"/>
              <a:ext cx="329625" cy="191450"/>
            </a:xfrm>
            <a:custGeom>
              <a:avLst/>
              <a:gdLst/>
              <a:ahLst/>
              <a:cxnLst/>
              <a:rect l="l" t="t" r="r" b="b"/>
              <a:pathLst>
                <a:path w="13185" h="7658" extrusionOk="0">
                  <a:moveTo>
                    <a:pt x="12933" y="0"/>
                  </a:moveTo>
                  <a:cubicBezTo>
                    <a:pt x="12896" y="0"/>
                    <a:pt x="12858" y="9"/>
                    <a:pt x="12823" y="28"/>
                  </a:cubicBezTo>
                  <a:lnTo>
                    <a:pt x="145" y="7248"/>
                  </a:lnTo>
                  <a:cubicBezTo>
                    <a:pt x="38" y="7308"/>
                    <a:pt x="0" y="7442"/>
                    <a:pt x="65" y="7545"/>
                  </a:cubicBezTo>
                  <a:cubicBezTo>
                    <a:pt x="102" y="7615"/>
                    <a:pt x="177" y="7657"/>
                    <a:pt x="253" y="7657"/>
                  </a:cubicBezTo>
                  <a:cubicBezTo>
                    <a:pt x="291" y="7657"/>
                    <a:pt x="328" y="7647"/>
                    <a:pt x="360" y="7625"/>
                  </a:cubicBezTo>
                  <a:lnTo>
                    <a:pt x="13044" y="409"/>
                  </a:lnTo>
                  <a:cubicBezTo>
                    <a:pt x="13146" y="345"/>
                    <a:pt x="13185" y="216"/>
                    <a:pt x="13125" y="108"/>
                  </a:cubicBezTo>
                  <a:cubicBezTo>
                    <a:pt x="13085" y="40"/>
                    <a:pt x="13011" y="0"/>
                    <a:pt x="129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518175" y="4636350"/>
              <a:ext cx="317100" cy="180550"/>
            </a:xfrm>
            <a:custGeom>
              <a:avLst/>
              <a:gdLst/>
              <a:ahLst/>
              <a:cxnLst/>
              <a:rect l="l" t="t" r="r" b="b"/>
              <a:pathLst>
                <a:path w="12684" h="7222" extrusionOk="0">
                  <a:moveTo>
                    <a:pt x="0" y="7222"/>
                  </a:moveTo>
                  <a:lnTo>
                    <a:pt x="1268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511850" y="4630950"/>
              <a:ext cx="329625" cy="191475"/>
            </a:xfrm>
            <a:custGeom>
              <a:avLst/>
              <a:gdLst/>
              <a:ahLst/>
              <a:cxnLst/>
              <a:rect l="l" t="t" r="r" b="b"/>
              <a:pathLst>
                <a:path w="13185" h="7659" extrusionOk="0">
                  <a:moveTo>
                    <a:pt x="12932" y="0"/>
                  </a:moveTo>
                  <a:cubicBezTo>
                    <a:pt x="12895" y="0"/>
                    <a:pt x="12858" y="9"/>
                    <a:pt x="12823" y="28"/>
                  </a:cubicBezTo>
                  <a:lnTo>
                    <a:pt x="145" y="7249"/>
                  </a:lnTo>
                  <a:cubicBezTo>
                    <a:pt x="38" y="7308"/>
                    <a:pt x="0" y="7443"/>
                    <a:pt x="65" y="7545"/>
                  </a:cubicBezTo>
                  <a:cubicBezTo>
                    <a:pt x="102" y="7616"/>
                    <a:pt x="177" y="7658"/>
                    <a:pt x="253" y="7658"/>
                  </a:cubicBezTo>
                  <a:cubicBezTo>
                    <a:pt x="291" y="7658"/>
                    <a:pt x="328" y="7648"/>
                    <a:pt x="360" y="7626"/>
                  </a:cubicBezTo>
                  <a:lnTo>
                    <a:pt x="13044" y="410"/>
                  </a:lnTo>
                  <a:cubicBezTo>
                    <a:pt x="13146" y="351"/>
                    <a:pt x="13185" y="216"/>
                    <a:pt x="13125" y="109"/>
                  </a:cubicBezTo>
                  <a:cubicBezTo>
                    <a:pt x="13085" y="40"/>
                    <a:pt x="13010" y="0"/>
                    <a:pt x="12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201075" y="4162125"/>
              <a:ext cx="634200" cy="366050"/>
            </a:xfrm>
            <a:custGeom>
              <a:avLst/>
              <a:gdLst/>
              <a:ahLst/>
              <a:cxnLst/>
              <a:rect l="l" t="t" r="r" b="b"/>
              <a:pathLst>
                <a:path w="25368" h="14642" extrusionOk="0">
                  <a:moveTo>
                    <a:pt x="12684" y="0"/>
                  </a:moveTo>
                  <a:lnTo>
                    <a:pt x="1" y="7323"/>
                  </a:lnTo>
                  <a:lnTo>
                    <a:pt x="12684" y="14641"/>
                  </a:lnTo>
                  <a:lnTo>
                    <a:pt x="25368" y="7323"/>
                  </a:lnTo>
                  <a:lnTo>
                    <a:pt x="126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rgbClr val="23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95700" y="4156600"/>
              <a:ext cx="644975" cy="377075"/>
            </a:xfrm>
            <a:custGeom>
              <a:avLst/>
              <a:gdLst/>
              <a:ahLst/>
              <a:cxnLst/>
              <a:rect l="l" t="t" r="r" b="b"/>
              <a:pathLst>
                <a:path w="25799" h="15083" extrusionOk="0">
                  <a:moveTo>
                    <a:pt x="12899" y="474"/>
                  </a:moveTo>
                  <a:lnTo>
                    <a:pt x="25142" y="7544"/>
                  </a:lnTo>
                  <a:lnTo>
                    <a:pt x="12899" y="14609"/>
                  </a:lnTo>
                  <a:lnTo>
                    <a:pt x="656" y="7544"/>
                  </a:lnTo>
                  <a:lnTo>
                    <a:pt x="12899" y="474"/>
                  </a:lnTo>
                  <a:close/>
                  <a:moveTo>
                    <a:pt x="12899" y="1"/>
                  </a:moveTo>
                  <a:cubicBezTo>
                    <a:pt x="12861" y="1"/>
                    <a:pt x="12823" y="11"/>
                    <a:pt x="12791" y="33"/>
                  </a:cubicBezTo>
                  <a:lnTo>
                    <a:pt x="107" y="7351"/>
                  </a:lnTo>
                  <a:cubicBezTo>
                    <a:pt x="38" y="7395"/>
                    <a:pt x="0" y="7464"/>
                    <a:pt x="0" y="7544"/>
                  </a:cubicBezTo>
                  <a:cubicBezTo>
                    <a:pt x="0" y="7620"/>
                    <a:pt x="38" y="7690"/>
                    <a:pt x="107" y="7733"/>
                  </a:cubicBezTo>
                  <a:lnTo>
                    <a:pt x="12791" y="15056"/>
                  </a:lnTo>
                  <a:cubicBezTo>
                    <a:pt x="12823" y="15073"/>
                    <a:pt x="12862" y="15083"/>
                    <a:pt x="12899" y="15083"/>
                  </a:cubicBezTo>
                  <a:cubicBezTo>
                    <a:pt x="12937" y="15083"/>
                    <a:pt x="12974" y="15073"/>
                    <a:pt x="13006" y="15056"/>
                  </a:cubicBezTo>
                  <a:lnTo>
                    <a:pt x="25690" y="7733"/>
                  </a:lnTo>
                  <a:cubicBezTo>
                    <a:pt x="25754" y="7690"/>
                    <a:pt x="25798" y="7620"/>
                    <a:pt x="25798" y="7544"/>
                  </a:cubicBezTo>
                  <a:cubicBezTo>
                    <a:pt x="25798" y="7464"/>
                    <a:pt x="25754" y="7395"/>
                    <a:pt x="25690" y="7351"/>
                  </a:cubicBezTo>
                  <a:lnTo>
                    <a:pt x="13006" y="33"/>
                  </a:lnTo>
                  <a:cubicBezTo>
                    <a:pt x="12974" y="11"/>
                    <a:pt x="12936" y="1"/>
                    <a:pt x="128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666450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8" y="1"/>
                  </a:moveTo>
                  <a:cubicBezTo>
                    <a:pt x="543" y="1"/>
                    <a:pt x="158" y="315"/>
                    <a:pt x="85" y="762"/>
                  </a:cubicBezTo>
                  <a:cubicBezTo>
                    <a:pt x="0" y="1257"/>
                    <a:pt x="333" y="1724"/>
                    <a:pt x="827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803" y="1508"/>
                    <a:pt x="1876" y="1064"/>
                  </a:cubicBezTo>
                  <a:cubicBezTo>
                    <a:pt x="1961" y="568"/>
                    <a:pt x="1629" y="101"/>
                    <a:pt x="1134" y="15"/>
                  </a:cubicBezTo>
                  <a:cubicBezTo>
                    <a:pt x="1082" y="5"/>
                    <a:pt x="1029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60500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7" y="437"/>
                  </a:moveTo>
                  <a:cubicBezTo>
                    <a:pt x="1256" y="437"/>
                    <a:pt x="1295" y="440"/>
                    <a:pt x="1335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8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40" y="1818"/>
                    <a:pt x="1103" y="1812"/>
                  </a:cubicBezTo>
                  <a:cubicBezTo>
                    <a:pt x="921" y="1780"/>
                    <a:pt x="759" y="1678"/>
                    <a:pt x="657" y="1527"/>
                  </a:cubicBezTo>
                  <a:cubicBezTo>
                    <a:pt x="571" y="1410"/>
                    <a:pt x="528" y="1274"/>
                    <a:pt x="528" y="1130"/>
                  </a:cubicBezTo>
                  <a:cubicBezTo>
                    <a:pt x="528" y="1092"/>
                    <a:pt x="534" y="1055"/>
                    <a:pt x="539" y="1011"/>
                  </a:cubicBezTo>
                  <a:cubicBezTo>
                    <a:pt x="596" y="675"/>
                    <a:pt x="887" y="437"/>
                    <a:pt x="1217" y="437"/>
                  </a:cubicBezTo>
                  <a:close/>
                  <a:moveTo>
                    <a:pt x="1224" y="1"/>
                  </a:moveTo>
                  <a:cubicBezTo>
                    <a:pt x="682" y="1"/>
                    <a:pt x="201" y="391"/>
                    <a:pt x="109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9" y="1318"/>
                  </a:cubicBezTo>
                  <a:cubicBezTo>
                    <a:pt x="2340" y="1254"/>
                    <a:pt x="2345" y="1189"/>
                    <a:pt x="2345" y="1124"/>
                  </a:cubicBezTo>
                  <a:cubicBezTo>
                    <a:pt x="2345" y="894"/>
                    <a:pt x="2276" y="668"/>
                    <a:pt x="2141" y="479"/>
                  </a:cubicBezTo>
                  <a:cubicBezTo>
                    <a:pt x="1963" y="232"/>
                    <a:pt x="1705" y="65"/>
                    <a:pt x="1410" y="16"/>
                  </a:cubicBezTo>
                  <a:cubicBezTo>
                    <a:pt x="1347" y="6"/>
                    <a:pt x="128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552425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9" y="1"/>
                  </a:moveTo>
                  <a:cubicBezTo>
                    <a:pt x="545" y="1"/>
                    <a:pt x="159" y="315"/>
                    <a:pt x="87" y="762"/>
                  </a:cubicBezTo>
                  <a:cubicBezTo>
                    <a:pt x="1" y="1257"/>
                    <a:pt x="335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800" y="1508"/>
                    <a:pt x="1877" y="1064"/>
                  </a:cubicBezTo>
                  <a:cubicBezTo>
                    <a:pt x="1963" y="568"/>
                    <a:pt x="1630" y="101"/>
                    <a:pt x="1135" y="15"/>
                  </a:cubicBezTo>
                  <a:cubicBezTo>
                    <a:pt x="1082" y="5"/>
                    <a:pt x="1030" y="1"/>
                    <a:pt x="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546525" y="4319125"/>
              <a:ext cx="58650" cy="56450"/>
            </a:xfrm>
            <a:custGeom>
              <a:avLst/>
              <a:gdLst/>
              <a:ahLst/>
              <a:cxnLst/>
              <a:rect l="l" t="t" r="r" b="b"/>
              <a:pathLst>
                <a:path w="2346" h="2258" extrusionOk="0">
                  <a:moveTo>
                    <a:pt x="1216" y="437"/>
                  </a:moveTo>
                  <a:cubicBezTo>
                    <a:pt x="1255" y="437"/>
                    <a:pt x="1294" y="440"/>
                    <a:pt x="1334" y="447"/>
                  </a:cubicBezTo>
                  <a:cubicBezTo>
                    <a:pt x="1517" y="479"/>
                    <a:pt x="1673" y="581"/>
                    <a:pt x="1780" y="732"/>
                  </a:cubicBezTo>
                  <a:cubicBezTo>
                    <a:pt x="1887" y="882"/>
                    <a:pt x="1931" y="1065"/>
                    <a:pt x="1899" y="1242"/>
                  </a:cubicBezTo>
                  <a:cubicBezTo>
                    <a:pt x="1841" y="1582"/>
                    <a:pt x="1546" y="1821"/>
                    <a:pt x="1212" y="1821"/>
                  </a:cubicBezTo>
                  <a:cubicBezTo>
                    <a:pt x="1176" y="1821"/>
                    <a:pt x="1139" y="1818"/>
                    <a:pt x="1103" y="1812"/>
                  </a:cubicBezTo>
                  <a:cubicBezTo>
                    <a:pt x="919" y="1780"/>
                    <a:pt x="758" y="1678"/>
                    <a:pt x="651" y="1527"/>
                  </a:cubicBezTo>
                  <a:cubicBezTo>
                    <a:pt x="571" y="1410"/>
                    <a:pt x="527" y="1274"/>
                    <a:pt x="527" y="1130"/>
                  </a:cubicBezTo>
                  <a:cubicBezTo>
                    <a:pt x="527" y="1092"/>
                    <a:pt x="527" y="1055"/>
                    <a:pt x="539" y="1011"/>
                  </a:cubicBezTo>
                  <a:cubicBezTo>
                    <a:pt x="596" y="675"/>
                    <a:pt x="887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1" y="1554"/>
                    <a:pt x="415" y="2135"/>
                    <a:pt x="1028" y="2242"/>
                  </a:cubicBezTo>
                  <a:cubicBezTo>
                    <a:pt x="1091" y="2253"/>
                    <a:pt x="1154" y="2258"/>
                    <a:pt x="1216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39" y="1254"/>
                    <a:pt x="2345" y="1189"/>
                    <a:pt x="2345" y="1124"/>
                  </a:cubicBezTo>
                  <a:cubicBezTo>
                    <a:pt x="2345" y="894"/>
                    <a:pt x="2274" y="668"/>
                    <a:pt x="2135" y="479"/>
                  </a:cubicBezTo>
                  <a:cubicBezTo>
                    <a:pt x="1963" y="232"/>
                    <a:pt x="1705" y="65"/>
                    <a:pt x="1403" y="16"/>
                  </a:cubicBezTo>
                  <a:cubicBezTo>
                    <a:pt x="1341" y="6"/>
                    <a:pt x="1279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487775" y="4235200"/>
              <a:ext cx="49100" cy="45525"/>
            </a:xfrm>
            <a:custGeom>
              <a:avLst/>
              <a:gdLst/>
              <a:ahLst/>
              <a:cxnLst/>
              <a:rect l="l" t="t" r="r" b="b"/>
              <a:pathLst>
                <a:path w="1964" h="1821" extrusionOk="0">
                  <a:moveTo>
                    <a:pt x="986" y="1"/>
                  </a:moveTo>
                  <a:cubicBezTo>
                    <a:pt x="550" y="1"/>
                    <a:pt x="164" y="311"/>
                    <a:pt x="87" y="760"/>
                  </a:cubicBezTo>
                  <a:cubicBezTo>
                    <a:pt x="1" y="1255"/>
                    <a:pt x="334" y="1723"/>
                    <a:pt x="829" y="1809"/>
                  </a:cubicBezTo>
                  <a:cubicBezTo>
                    <a:pt x="878" y="1817"/>
                    <a:pt x="928" y="1821"/>
                    <a:pt x="976" y="1821"/>
                  </a:cubicBezTo>
                  <a:cubicBezTo>
                    <a:pt x="1414" y="1821"/>
                    <a:pt x="1805" y="1507"/>
                    <a:pt x="1877" y="1062"/>
                  </a:cubicBezTo>
                  <a:cubicBezTo>
                    <a:pt x="1963" y="566"/>
                    <a:pt x="1630" y="99"/>
                    <a:pt x="1135" y="13"/>
                  </a:cubicBezTo>
                  <a:cubicBezTo>
                    <a:pt x="1085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481875" y="4229750"/>
              <a:ext cx="58775" cy="56450"/>
            </a:xfrm>
            <a:custGeom>
              <a:avLst/>
              <a:gdLst/>
              <a:ahLst/>
              <a:cxnLst/>
              <a:rect l="l" t="t" r="r" b="b"/>
              <a:pathLst>
                <a:path w="2351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0" y="511"/>
                    <a:pt x="1963" y="866"/>
                    <a:pt x="1899" y="1248"/>
                  </a:cubicBezTo>
                  <a:cubicBezTo>
                    <a:pt x="1872" y="1424"/>
                    <a:pt x="1770" y="1586"/>
                    <a:pt x="1619" y="1694"/>
                  </a:cubicBezTo>
                  <a:cubicBezTo>
                    <a:pt x="1499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70" y="1752"/>
                    <a:pt x="527" y="1457"/>
                    <a:pt x="527" y="1129"/>
                  </a:cubicBezTo>
                  <a:cubicBezTo>
                    <a:pt x="527" y="1091"/>
                    <a:pt x="532" y="1054"/>
                    <a:pt x="537" y="1010"/>
                  </a:cubicBezTo>
                  <a:cubicBezTo>
                    <a:pt x="595" y="678"/>
                    <a:pt x="886" y="436"/>
                    <a:pt x="1218" y="436"/>
                  </a:cubicBezTo>
                  <a:close/>
                  <a:moveTo>
                    <a:pt x="1220" y="1"/>
                  </a:moveTo>
                  <a:cubicBezTo>
                    <a:pt x="680" y="1"/>
                    <a:pt x="199" y="391"/>
                    <a:pt x="108" y="940"/>
                  </a:cubicBezTo>
                  <a:cubicBezTo>
                    <a:pt x="0" y="1553"/>
                    <a:pt x="415" y="2134"/>
                    <a:pt x="1028" y="2243"/>
                  </a:cubicBezTo>
                  <a:cubicBezTo>
                    <a:pt x="1092" y="2253"/>
                    <a:pt x="1155" y="2258"/>
                    <a:pt x="1218" y="2258"/>
                  </a:cubicBezTo>
                  <a:cubicBezTo>
                    <a:pt x="1452" y="2258"/>
                    <a:pt x="1677" y="2188"/>
                    <a:pt x="1872" y="2049"/>
                  </a:cubicBezTo>
                  <a:cubicBezTo>
                    <a:pt x="2118" y="1876"/>
                    <a:pt x="2279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8" y="17"/>
                  </a:cubicBezTo>
                  <a:cubicBezTo>
                    <a:pt x="1345" y="6"/>
                    <a:pt x="128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487775" y="4421475"/>
              <a:ext cx="49100" cy="45475"/>
            </a:xfrm>
            <a:custGeom>
              <a:avLst/>
              <a:gdLst/>
              <a:ahLst/>
              <a:cxnLst/>
              <a:rect l="l" t="t" r="r" b="b"/>
              <a:pathLst>
                <a:path w="1964" h="1819" extrusionOk="0">
                  <a:moveTo>
                    <a:pt x="980" y="1"/>
                  </a:moveTo>
                  <a:cubicBezTo>
                    <a:pt x="546" y="1"/>
                    <a:pt x="163" y="314"/>
                    <a:pt x="87" y="756"/>
                  </a:cubicBezTo>
                  <a:cubicBezTo>
                    <a:pt x="1" y="1251"/>
                    <a:pt x="334" y="1724"/>
                    <a:pt x="829" y="1805"/>
                  </a:cubicBezTo>
                  <a:cubicBezTo>
                    <a:pt x="881" y="1814"/>
                    <a:pt x="933" y="1818"/>
                    <a:pt x="984" y="1818"/>
                  </a:cubicBezTo>
                  <a:cubicBezTo>
                    <a:pt x="1419" y="1818"/>
                    <a:pt x="1805" y="1505"/>
                    <a:pt x="1877" y="1063"/>
                  </a:cubicBezTo>
                  <a:cubicBezTo>
                    <a:pt x="1963" y="568"/>
                    <a:pt x="1630" y="95"/>
                    <a:pt x="1135" y="14"/>
                  </a:cubicBezTo>
                  <a:cubicBezTo>
                    <a:pt x="1083" y="5"/>
                    <a:pt x="1031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483350" y="4416025"/>
              <a:ext cx="57300" cy="56400"/>
            </a:xfrm>
            <a:custGeom>
              <a:avLst/>
              <a:gdLst/>
              <a:ahLst/>
              <a:cxnLst/>
              <a:rect l="l" t="t" r="r" b="b"/>
              <a:pathLst>
                <a:path w="2292" h="2256" extrusionOk="0">
                  <a:moveTo>
                    <a:pt x="1157" y="437"/>
                  </a:moveTo>
                  <a:cubicBezTo>
                    <a:pt x="1196" y="437"/>
                    <a:pt x="1235" y="441"/>
                    <a:pt x="1275" y="447"/>
                  </a:cubicBezTo>
                  <a:cubicBezTo>
                    <a:pt x="1651" y="512"/>
                    <a:pt x="1904" y="867"/>
                    <a:pt x="1840" y="1244"/>
                  </a:cubicBezTo>
                  <a:cubicBezTo>
                    <a:pt x="1813" y="1426"/>
                    <a:pt x="1711" y="1582"/>
                    <a:pt x="1560" y="1689"/>
                  </a:cubicBezTo>
                  <a:cubicBezTo>
                    <a:pt x="1442" y="1774"/>
                    <a:pt x="1305" y="1818"/>
                    <a:pt x="1163" y="1818"/>
                  </a:cubicBezTo>
                  <a:cubicBezTo>
                    <a:pt x="1123" y="1818"/>
                    <a:pt x="1084" y="1815"/>
                    <a:pt x="1044" y="1808"/>
                  </a:cubicBezTo>
                  <a:cubicBezTo>
                    <a:pt x="860" y="1775"/>
                    <a:pt x="704" y="1679"/>
                    <a:pt x="597" y="1528"/>
                  </a:cubicBezTo>
                  <a:cubicBezTo>
                    <a:pt x="511" y="1410"/>
                    <a:pt x="468" y="1269"/>
                    <a:pt x="468" y="1130"/>
                  </a:cubicBezTo>
                  <a:cubicBezTo>
                    <a:pt x="468" y="1088"/>
                    <a:pt x="473" y="1050"/>
                    <a:pt x="478" y="1011"/>
                  </a:cubicBezTo>
                  <a:cubicBezTo>
                    <a:pt x="536" y="675"/>
                    <a:pt x="826" y="437"/>
                    <a:pt x="1157" y="437"/>
                  </a:cubicBezTo>
                  <a:close/>
                  <a:moveTo>
                    <a:pt x="1154" y="1"/>
                  </a:moveTo>
                  <a:cubicBezTo>
                    <a:pt x="616" y="1"/>
                    <a:pt x="140" y="389"/>
                    <a:pt x="49" y="937"/>
                  </a:cubicBezTo>
                  <a:cubicBezTo>
                    <a:pt x="1" y="1232"/>
                    <a:pt x="65" y="1534"/>
                    <a:pt x="242" y="1780"/>
                  </a:cubicBezTo>
                  <a:cubicBezTo>
                    <a:pt x="414" y="2028"/>
                    <a:pt x="672" y="2190"/>
                    <a:pt x="969" y="2237"/>
                  </a:cubicBezTo>
                  <a:cubicBezTo>
                    <a:pt x="1036" y="2249"/>
                    <a:pt x="1103" y="2255"/>
                    <a:pt x="1169" y="2255"/>
                  </a:cubicBezTo>
                  <a:cubicBezTo>
                    <a:pt x="1399" y="2255"/>
                    <a:pt x="1620" y="2183"/>
                    <a:pt x="1813" y="2050"/>
                  </a:cubicBezTo>
                  <a:cubicBezTo>
                    <a:pt x="2059" y="1872"/>
                    <a:pt x="2220" y="1614"/>
                    <a:pt x="2275" y="1318"/>
                  </a:cubicBezTo>
                  <a:cubicBezTo>
                    <a:pt x="2285" y="1254"/>
                    <a:pt x="2291" y="1189"/>
                    <a:pt x="2291" y="1125"/>
                  </a:cubicBezTo>
                  <a:cubicBezTo>
                    <a:pt x="2291" y="587"/>
                    <a:pt x="1898" y="108"/>
                    <a:pt x="1349" y="18"/>
                  </a:cubicBezTo>
                  <a:cubicBezTo>
                    <a:pt x="1284" y="6"/>
                    <a:pt x="1218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610250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4" y="1"/>
                  </a:moveTo>
                  <a:cubicBezTo>
                    <a:pt x="544" y="1"/>
                    <a:pt x="158" y="311"/>
                    <a:pt x="80" y="760"/>
                  </a:cubicBezTo>
                  <a:cubicBezTo>
                    <a:pt x="0" y="1255"/>
                    <a:pt x="333" y="1723"/>
                    <a:pt x="829" y="1809"/>
                  </a:cubicBezTo>
                  <a:cubicBezTo>
                    <a:pt x="878" y="1817"/>
                    <a:pt x="927" y="1821"/>
                    <a:pt x="976" y="1821"/>
                  </a:cubicBezTo>
                  <a:cubicBezTo>
                    <a:pt x="1412" y="1821"/>
                    <a:pt x="1799" y="1507"/>
                    <a:pt x="1876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4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0" name="Google Shape;940;p47"/>
            <p:cNvSpPr/>
            <p:nvPr/>
          </p:nvSpPr>
          <p:spPr>
            <a:xfrm>
              <a:off x="604325" y="4229750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8" y="436"/>
                  </a:moveTo>
                  <a:cubicBezTo>
                    <a:pt x="1256" y="436"/>
                    <a:pt x="1295" y="440"/>
                    <a:pt x="1334" y="446"/>
                  </a:cubicBezTo>
                  <a:cubicBezTo>
                    <a:pt x="1711" y="511"/>
                    <a:pt x="1962" y="866"/>
                    <a:pt x="1898" y="1248"/>
                  </a:cubicBezTo>
                  <a:cubicBezTo>
                    <a:pt x="1866" y="1424"/>
                    <a:pt x="1769" y="1586"/>
                    <a:pt x="1619" y="1694"/>
                  </a:cubicBezTo>
                  <a:cubicBezTo>
                    <a:pt x="1496" y="1779"/>
                    <a:pt x="1355" y="1820"/>
                    <a:pt x="1214" y="1820"/>
                  </a:cubicBezTo>
                  <a:cubicBezTo>
                    <a:pt x="1177" y="1820"/>
                    <a:pt x="1140" y="1817"/>
                    <a:pt x="1103" y="1812"/>
                  </a:cubicBezTo>
                  <a:cubicBezTo>
                    <a:pt x="764" y="1752"/>
                    <a:pt x="527" y="1457"/>
                    <a:pt x="527" y="1129"/>
                  </a:cubicBezTo>
                  <a:cubicBezTo>
                    <a:pt x="527" y="1091"/>
                    <a:pt x="527" y="1054"/>
                    <a:pt x="533" y="1010"/>
                  </a:cubicBezTo>
                  <a:cubicBezTo>
                    <a:pt x="590" y="678"/>
                    <a:pt x="886" y="436"/>
                    <a:pt x="1218" y="436"/>
                  </a:cubicBezTo>
                  <a:close/>
                  <a:moveTo>
                    <a:pt x="1216" y="1"/>
                  </a:moveTo>
                  <a:cubicBezTo>
                    <a:pt x="676" y="1"/>
                    <a:pt x="199" y="391"/>
                    <a:pt x="103" y="940"/>
                  </a:cubicBezTo>
                  <a:cubicBezTo>
                    <a:pt x="1" y="1553"/>
                    <a:pt x="414" y="2134"/>
                    <a:pt x="1027" y="2243"/>
                  </a:cubicBezTo>
                  <a:cubicBezTo>
                    <a:pt x="1090" y="2253"/>
                    <a:pt x="1153" y="2258"/>
                    <a:pt x="1216" y="2258"/>
                  </a:cubicBezTo>
                  <a:cubicBezTo>
                    <a:pt x="1449" y="2258"/>
                    <a:pt x="1677" y="2188"/>
                    <a:pt x="1872" y="2049"/>
                  </a:cubicBezTo>
                  <a:cubicBezTo>
                    <a:pt x="2113" y="1876"/>
                    <a:pt x="2280" y="1613"/>
                    <a:pt x="2329" y="1317"/>
                  </a:cubicBezTo>
                  <a:cubicBezTo>
                    <a:pt x="2339" y="1253"/>
                    <a:pt x="2344" y="1188"/>
                    <a:pt x="2344" y="1129"/>
                  </a:cubicBezTo>
                  <a:cubicBezTo>
                    <a:pt x="2344" y="591"/>
                    <a:pt x="1957" y="107"/>
                    <a:pt x="1404" y="17"/>
                  </a:cubicBezTo>
                  <a:cubicBezTo>
                    <a:pt x="1341" y="6"/>
                    <a:pt x="1278" y="1"/>
                    <a:pt x="1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84425" y="4235200"/>
              <a:ext cx="49075" cy="45525"/>
            </a:xfrm>
            <a:custGeom>
              <a:avLst/>
              <a:gdLst/>
              <a:ahLst/>
              <a:cxnLst/>
              <a:rect l="l" t="t" r="r" b="b"/>
              <a:pathLst>
                <a:path w="1963" h="1821" extrusionOk="0">
                  <a:moveTo>
                    <a:pt x="986" y="1"/>
                  </a:moveTo>
                  <a:cubicBezTo>
                    <a:pt x="549" y="1"/>
                    <a:pt x="163" y="311"/>
                    <a:pt x="87" y="760"/>
                  </a:cubicBezTo>
                  <a:cubicBezTo>
                    <a:pt x="0" y="1255"/>
                    <a:pt x="333" y="1723"/>
                    <a:pt x="834" y="1809"/>
                  </a:cubicBezTo>
                  <a:cubicBezTo>
                    <a:pt x="883" y="1817"/>
                    <a:pt x="932" y="1821"/>
                    <a:pt x="981" y="1821"/>
                  </a:cubicBezTo>
                  <a:cubicBezTo>
                    <a:pt x="1418" y="1821"/>
                    <a:pt x="1805" y="1507"/>
                    <a:pt x="1882" y="1062"/>
                  </a:cubicBezTo>
                  <a:cubicBezTo>
                    <a:pt x="1963" y="566"/>
                    <a:pt x="1629" y="99"/>
                    <a:pt x="1134" y="13"/>
                  </a:cubicBezTo>
                  <a:cubicBezTo>
                    <a:pt x="1084" y="5"/>
                    <a:pt x="1035" y="1"/>
                    <a:pt x="9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378500" y="4229750"/>
              <a:ext cx="58750" cy="56450"/>
            </a:xfrm>
            <a:custGeom>
              <a:avLst/>
              <a:gdLst/>
              <a:ahLst/>
              <a:cxnLst/>
              <a:rect l="l" t="t" r="r" b="b"/>
              <a:pathLst>
                <a:path w="2350" h="2258" extrusionOk="0">
                  <a:moveTo>
                    <a:pt x="1219" y="436"/>
                  </a:moveTo>
                  <a:cubicBezTo>
                    <a:pt x="1257" y="436"/>
                    <a:pt x="1296" y="440"/>
                    <a:pt x="1334" y="446"/>
                  </a:cubicBezTo>
                  <a:cubicBezTo>
                    <a:pt x="1711" y="511"/>
                    <a:pt x="1962" y="866"/>
                    <a:pt x="1904" y="1248"/>
                  </a:cubicBezTo>
                  <a:cubicBezTo>
                    <a:pt x="1872" y="1424"/>
                    <a:pt x="1769" y="1586"/>
                    <a:pt x="1619" y="1694"/>
                  </a:cubicBezTo>
                  <a:cubicBezTo>
                    <a:pt x="1500" y="1779"/>
                    <a:pt x="1360" y="1820"/>
                    <a:pt x="1217" y="1820"/>
                  </a:cubicBezTo>
                  <a:cubicBezTo>
                    <a:pt x="1179" y="1820"/>
                    <a:pt x="1141" y="1817"/>
                    <a:pt x="1103" y="1812"/>
                  </a:cubicBezTo>
                  <a:cubicBezTo>
                    <a:pt x="769" y="1752"/>
                    <a:pt x="527" y="1457"/>
                    <a:pt x="527" y="1129"/>
                  </a:cubicBezTo>
                  <a:cubicBezTo>
                    <a:pt x="527" y="1091"/>
                    <a:pt x="533" y="1054"/>
                    <a:pt x="538" y="1010"/>
                  </a:cubicBezTo>
                  <a:cubicBezTo>
                    <a:pt x="596" y="678"/>
                    <a:pt x="891" y="436"/>
                    <a:pt x="1219" y="436"/>
                  </a:cubicBezTo>
                  <a:close/>
                  <a:moveTo>
                    <a:pt x="1221" y="1"/>
                  </a:moveTo>
                  <a:cubicBezTo>
                    <a:pt x="681" y="1"/>
                    <a:pt x="204" y="391"/>
                    <a:pt x="108" y="940"/>
                  </a:cubicBezTo>
                  <a:cubicBezTo>
                    <a:pt x="1" y="1553"/>
                    <a:pt x="420" y="2134"/>
                    <a:pt x="1033" y="2243"/>
                  </a:cubicBezTo>
                  <a:cubicBezTo>
                    <a:pt x="1096" y="2253"/>
                    <a:pt x="1159" y="2258"/>
                    <a:pt x="1222" y="2258"/>
                  </a:cubicBezTo>
                  <a:cubicBezTo>
                    <a:pt x="1454" y="2258"/>
                    <a:pt x="1681" y="2188"/>
                    <a:pt x="1872" y="2049"/>
                  </a:cubicBezTo>
                  <a:cubicBezTo>
                    <a:pt x="2119" y="1876"/>
                    <a:pt x="2280" y="1613"/>
                    <a:pt x="2334" y="1317"/>
                  </a:cubicBezTo>
                  <a:cubicBezTo>
                    <a:pt x="2344" y="1253"/>
                    <a:pt x="2350" y="1188"/>
                    <a:pt x="2350" y="1129"/>
                  </a:cubicBezTo>
                  <a:cubicBezTo>
                    <a:pt x="2350" y="591"/>
                    <a:pt x="1957" y="107"/>
                    <a:pt x="1409" y="17"/>
                  </a:cubicBezTo>
                  <a:cubicBezTo>
                    <a:pt x="1346" y="6"/>
                    <a:pt x="1283" y="1"/>
                    <a:pt x="1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438450" y="4324550"/>
              <a:ext cx="49100" cy="45575"/>
            </a:xfrm>
            <a:custGeom>
              <a:avLst/>
              <a:gdLst/>
              <a:ahLst/>
              <a:cxnLst/>
              <a:rect l="l" t="t" r="r" b="b"/>
              <a:pathLst>
                <a:path w="1964" h="1823" extrusionOk="0">
                  <a:moveTo>
                    <a:pt x="977" y="1"/>
                  </a:moveTo>
                  <a:cubicBezTo>
                    <a:pt x="540" y="1"/>
                    <a:pt x="158" y="315"/>
                    <a:pt x="81" y="762"/>
                  </a:cubicBezTo>
                  <a:cubicBezTo>
                    <a:pt x="1" y="1257"/>
                    <a:pt x="334" y="1724"/>
                    <a:pt x="829" y="1811"/>
                  </a:cubicBezTo>
                  <a:cubicBezTo>
                    <a:pt x="878" y="1819"/>
                    <a:pt x="928" y="1823"/>
                    <a:pt x="976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3" y="568"/>
                    <a:pt x="1629" y="101"/>
                    <a:pt x="1135" y="15"/>
                  </a:cubicBezTo>
                  <a:cubicBezTo>
                    <a:pt x="1082" y="5"/>
                    <a:pt x="1029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32550" y="4319125"/>
              <a:ext cx="58600" cy="56450"/>
            </a:xfrm>
            <a:custGeom>
              <a:avLst/>
              <a:gdLst/>
              <a:ahLst/>
              <a:cxnLst/>
              <a:rect l="l" t="t" r="r" b="b"/>
              <a:pathLst>
                <a:path w="2344" h="2258" extrusionOk="0">
                  <a:moveTo>
                    <a:pt x="1216" y="437"/>
                  </a:moveTo>
                  <a:cubicBezTo>
                    <a:pt x="1254" y="437"/>
                    <a:pt x="1294" y="440"/>
                    <a:pt x="1333" y="447"/>
                  </a:cubicBezTo>
                  <a:cubicBezTo>
                    <a:pt x="1710" y="512"/>
                    <a:pt x="1962" y="866"/>
                    <a:pt x="1897" y="1242"/>
                  </a:cubicBezTo>
                  <a:cubicBezTo>
                    <a:pt x="1839" y="1582"/>
                    <a:pt x="1545" y="1821"/>
                    <a:pt x="1212" y="1821"/>
                  </a:cubicBezTo>
                  <a:cubicBezTo>
                    <a:pt x="1176" y="1821"/>
                    <a:pt x="1139" y="1818"/>
                    <a:pt x="1102" y="1812"/>
                  </a:cubicBezTo>
                  <a:cubicBezTo>
                    <a:pt x="763" y="1753"/>
                    <a:pt x="527" y="1457"/>
                    <a:pt x="527" y="1130"/>
                  </a:cubicBezTo>
                  <a:cubicBezTo>
                    <a:pt x="527" y="1092"/>
                    <a:pt x="527" y="1055"/>
                    <a:pt x="537" y="1011"/>
                  </a:cubicBezTo>
                  <a:cubicBezTo>
                    <a:pt x="590" y="675"/>
                    <a:pt x="884" y="437"/>
                    <a:pt x="1216" y="437"/>
                  </a:cubicBezTo>
                  <a:close/>
                  <a:moveTo>
                    <a:pt x="1217" y="1"/>
                  </a:moveTo>
                  <a:cubicBezTo>
                    <a:pt x="677" y="1"/>
                    <a:pt x="199" y="391"/>
                    <a:pt x="102" y="941"/>
                  </a:cubicBezTo>
                  <a:cubicBezTo>
                    <a:pt x="0" y="1554"/>
                    <a:pt x="413" y="2135"/>
                    <a:pt x="1026" y="2242"/>
                  </a:cubicBezTo>
                  <a:cubicBezTo>
                    <a:pt x="1089" y="2253"/>
                    <a:pt x="1152" y="2258"/>
                    <a:pt x="1214" y="2258"/>
                  </a:cubicBezTo>
                  <a:cubicBezTo>
                    <a:pt x="1755" y="2258"/>
                    <a:pt x="2237" y="1868"/>
                    <a:pt x="2328" y="1318"/>
                  </a:cubicBezTo>
                  <a:cubicBezTo>
                    <a:pt x="2339" y="1254"/>
                    <a:pt x="2344" y="1189"/>
                    <a:pt x="2344" y="1130"/>
                  </a:cubicBezTo>
                  <a:cubicBezTo>
                    <a:pt x="2344" y="586"/>
                    <a:pt x="1957" y="108"/>
                    <a:pt x="1403" y="16"/>
                  </a:cubicBezTo>
                  <a:cubicBezTo>
                    <a:pt x="1341" y="6"/>
                    <a:pt x="1278" y="1"/>
                    <a:pt x="1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324475" y="4324550"/>
              <a:ext cx="49050" cy="45575"/>
            </a:xfrm>
            <a:custGeom>
              <a:avLst/>
              <a:gdLst/>
              <a:ahLst/>
              <a:cxnLst/>
              <a:rect l="l" t="t" r="r" b="b"/>
              <a:pathLst>
                <a:path w="1962" h="1823" extrusionOk="0">
                  <a:moveTo>
                    <a:pt x="973" y="1"/>
                  </a:moveTo>
                  <a:cubicBezTo>
                    <a:pt x="539" y="1"/>
                    <a:pt x="158" y="315"/>
                    <a:pt x="80" y="762"/>
                  </a:cubicBezTo>
                  <a:cubicBezTo>
                    <a:pt x="0" y="1257"/>
                    <a:pt x="333" y="1724"/>
                    <a:pt x="828" y="1811"/>
                  </a:cubicBezTo>
                  <a:cubicBezTo>
                    <a:pt x="877" y="1819"/>
                    <a:pt x="926" y="1823"/>
                    <a:pt x="975" y="1823"/>
                  </a:cubicBezTo>
                  <a:cubicBezTo>
                    <a:pt x="1413" y="1823"/>
                    <a:pt x="1799" y="1508"/>
                    <a:pt x="1877" y="1064"/>
                  </a:cubicBezTo>
                  <a:cubicBezTo>
                    <a:pt x="1962" y="568"/>
                    <a:pt x="1629" y="101"/>
                    <a:pt x="1130" y="15"/>
                  </a:cubicBezTo>
                  <a:cubicBezTo>
                    <a:pt x="1077" y="5"/>
                    <a:pt x="1025" y="1"/>
                    <a:pt x="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18550" y="4319125"/>
              <a:ext cx="58625" cy="56450"/>
            </a:xfrm>
            <a:custGeom>
              <a:avLst/>
              <a:gdLst/>
              <a:ahLst/>
              <a:cxnLst/>
              <a:rect l="l" t="t" r="r" b="b"/>
              <a:pathLst>
                <a:path w="2345" h="2258" extrusionOk="0">
                  <a:moveTo>
                    <a:pt x="1217" y="437"/>
                  </a:moveTo>
                  <a:cubicBezTo>
                    <a:pt x="1255" y="437"/>
                    <a:pt x="1295" y="440"/>
                    <a:pt x="1334" y="447"/>
                  </a:cubicBezTo>
                  <a:cubicBezTo>
                    <a:pt x="1710" y="512"/>
                    <a:pt x="1963" y="866"/>
                    <a:pt x="1898" y="1242"/>
                  </a:cubicBezTo>
                  <a:cubicBezTo>
                    <a:pt x="1840" y="1582"/>
                    <a:pt x="1541" y="1821"/>
                    <a:pt x="1211" y="1821"/>
                  </a:cubicBezTo>
                  <a:cubicBezTo>
                    <a:pt x="1175" y="1821"/>
                    <a:pt x="1138" y="1818"/>
                    <a:pt x="1102" y="1812"/>
                  </a:cubicBezTo>
                  <a:cubicBezTo>
                    <a:pt x="764" y="1753"/>
                    <a:pt x="528" y="1457"/>
                    <a:pt x="528" y="1130"/>
                  </a:cubicBezTo>
                  <a:cubicBezTo>
                    <a:pt x="528" y="1092"/>
                    <a:pt x="528" y="1055"/>
                    <a:pt x="533" y="1011"/>
                  </a:cubicBezTo>
                  <a:cubicBezTo>
                    <a:pt x="591" y="675"/>
                    <a:pt x="885" y="437"/>
                    <a:pt x="1217" y="437"/>
                  </a:cubicBezTo>
                  <a:close/>
                  <a:moveTo>
                    <a:pt x="1218" y="1"/>
                  </a:moveTo>
                  <a:cubicBezTo>
                    <a:pt x="678" y="1"/>
                    <a:pt x="199" y="391"/>
                    <a:pt x="102" y="941"/>
                  </a:cubicBezTo>
                  <a:cubicBezTo>
                    <a:pt x="0" y="1554"/>
                    <a:pt x="414" y="2135"/>
                    <a:pt x="1027" y="2242"/>
                  </a:cubicBezTo>
                  <a:cubicBezTo>
                    <a:pt x="1090" y="2253"/>
                    <a:pt x="1153" y="2258"/>
                    <a:pt x="1215" y="2258"/>
                  </a:cubicBezTo>
                  <a:cubicBezTo>
                    <a:pt x="1756" y="2258"/>
                    <a:pt x="2237" y="1868"/>
                    <a:pt x="2328" y="1318"/>
                  </a:cubicBezTo>
                  <a:cubicBezTo>
                    <a:pt x="2340" y="1254"/>
                    <a:pt x="2345" y="1189"/>
                    <a:pt x="2345" y="1130"/>
                  </a:cubicBezTo>
                  <a:cubicBezTo>
                    <a:pt x="2345" y="586"/>
                    <a:pt x="1958" y="108"/>
                    <a:pt x="1404" y="16"/>
                  </a:cubicBezTo>
                  <a:cubicBezTo>
                    <a:pt x="1342" y="6"/>
                    <a:pt x="1279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610925" y="4421475"/>
              <a:ext cx="46125" cy="39625"/>
            </a:xfrm>
            <a:custGeom>
              <a:avLst/>
              <a:gdLst/>
              <a:ahLst/>
              <a:cxnLst/>
              <a:rect l="l" t="t" r="r" b="b"/>
              <a:pathLst>
                <a:path w="1845" h="1585" extrusionOk="0">
                  <a:moveTo>
                    <a:pt x="951" y="1"/>
                  </a:moveTo>
                  <a:cubicBezTo>
                    <a:pt x="514" y="1"/>
                    <a:pt x="130" y="314"/>
                    <a:pt x="53" y="756"/>
                  </a:cubicBezTo>
                  <a:cubicBezTo>
                    <a:pt x="0" y="1079"/>
                    <a:pt x="124" y="1386"/>
                    <a:pt x="343" y="1584"/>
                  </a:cubicBezTo>
                  <a:lnTo>
                    <a:pt x="1844" y="724"/>
                  </a:lnTo>
                  <a:cubicBezTo>
                    <a:pt x="1769" y="369"/>
                    <a:pt x="1484" y="78"/>
                    <a:pt x="1107" y="14"/>
                  </a:cubicBezTo>
                  <a:cubicBezTo>
                    <a:pt x="1055" y="5"/>
                    <a:pt x="1003" y="1"/>
                    <a:pt x="9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605650" y="4417650"/>
              <a:ext cx="56350" cy="48425"/>
            </a:xfrm>
            <a:custGeom>
              <a:avLst/>
              <a:gdLst/>
              <a:ahLst/>
              <a:cxnLst/>
              <a:rect l="l" t="t" r="r" b="b"/>
              <a:pathLst>
                <a:path w="2254" h="1937" extrusionOk="0">
                  <a:moveTo>
                    <a:pt x="1155" y="0"/>
                  </a:moveTo>
                  <a:cubicBezTo>
                    <a:pt x="619" y="0"/>
                    <a:pt x="146" y="389"/>
                    <a:pt x="50" y="936"/>
                  </a:cubicBezTo>
                  <a:cubicBezTo>
                    <a:pt x="1" y="1232"/>
                    <a:pt x="71" y="1534"/>
                    <a:pt x="243" y="1780"/>
                  </a:cubicBezTo>
                  <a:cubicBezTo>
                    <a:pt x="281" y="1834"/>
                    <a:pt x="329" y="1888"/>
                    <a:pt x="378" y="1936"/>
                  </a:cubicBezTo>
                  <a:lnTo>
                    <a:pt x="780" y="1700"/>
                  </a:lnTo>
                  <a:cubicBezTo>
                    <a:pt x="711" y="1656"/>
                    <a:pt x="651" y="1598"/>
                    <a:pt x="598" y="1527"/>
                  </a:cubicBezTo>
                  <a:cubicBezTo>
                    <a:pt x="517" y="1410"/>
                    <a:pt x="474" y="1269"/>
                    <a:pt x="474" y="1130"/>
                  </a:cubicBezTo>
                  <a:cubicBezTo>
                    <a:pt x="474" y="1087"/>
                    <a:pt x="474" y="1050"/>
                    <a:pt x="480" y="1011"/>
                  </a:cubicBezTo>
                  <a:cubicBezTo>
                    <a:pt x="537" y="675"/>
                    <a:pt x="832" y="437"/>
                    <a:pt x="1163" y="437"/>
                  </a:cubicBezTo>
                  <a:cubicBezTo>
                    <a:pt x="1202" y="437"/>
                    <a:pt x="1241" y="440"/>
                    <a:pt x="1281" y="447"/>
                  </a:cubicBezTo>
                  <a:cubicBezTo>
                    <a:pt x="1604" y="501"/>
                    <a:pt x="1835" y="770"/>
                    <a:pt x="1851" y="1082"/>
                  </a:cubicBezTo>
                  <a:lnTo>
                    <a:pt x="2254" y="850"/>
                  </a:lnTo>
                  <a:cubicBezTo>
                    <a:pt x="2152" y="430"/>
                    <a:pt x="1807" y="92"/>
                    <a:pt x="1351" y="17"/>
                  </a:cubicBezTo>
                  <a:cubicBezTo>
                    <a:pt x="1285" y="6"/>
                    <a:pt x="1220" y="0"/>
                    <a:pt x="1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86150" y="4421475"/>
              <a:ext cx="47350" cy="43925"/>
            </a:xfrm>
            <a:custGeom>
              <a:avLst/>
              <a:gdLst/>
              <a:ahLst/>
              <a:cxnLst/>
              <a:rect l="l" t="t" r="r" b="b"/>
              <a:pathLst>
                <a:path w="1894" h="1757" extrusionOk="0">
                  <a:moveTo>
                    <a:pt x="911" y="1"/>
                  </a:moveTo>
                  <a:cubicBezTo>
                    <a:pt x="477" y="1"/>
                    <a:pt x="94" y="314"/>
                    <a:pt x="18" y="756"/>
                  </a:cubicBezTo>
                  <a:cubicBezTo>
                    <a:pt x="1" y="858"/>
                    <a:pt x="1" y="955"/>
                    <a:pt x="18" y="1051"/>
                  </a:cubicBezTo>
                  <a:lnTo>
                    <a:pt x="1243" y="1756"/>
                  </a:lnTo>
                  <a:cubicBezTo>
                    <a:pt x="1527" y="1649"/>
                    <a:pt x="1753" y="1391"/>
                    <a:pt x="1813" y="1063"/>
                  </a:cubicBezTo>
                  <a:cubicBezTo>
                    <a:pt x="1894" y="568"/>
                    <a:pt x="1560" y="95"/>
                    <a:pt x="1065" y="14"/>
                  </a:cubicBezTo>
                  <a:cubicBezTo>
                    <a:pt x="1013" y="5"/>
                    <a:pt x="962" y="1"/>
                    <a:pt x="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80775" y="4416025"/>
              <a:ext cx="56475" cy="53000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122" y="1"/>
                  </a:moveTo>
                  <a:cubicBezTo>
                    <a:pt x="586" y="1"/>
                    <a:pt x="113" y="389"/>
                    <a:pt x="17" y="937"/>
                  </a:cubicBezTo>
                  <a:cubicBezTo>
                    <a:pt x="7" y="1011"/>
                    <a:pt x="0" y="1082"/>
                    <a:pt x="0" y="1157"/>
                  </a:cubicBezTo>
                  <a:lnTo>
                    <a:pt x="523" y="1458"/>
                  </a:lnTo>
                  <a:cubicBezTo>
                    <a:pt x="469" y="1356"/>
                    <a:pt x="436" y="1244"/>
                    <a:pt x="436" y="1125"/>
                  </a:cubicBezTo>
                  <a:cubicBezTo>
                    <a:pt x="436" y="1088"/>
                    <a:pt x="442" y="1050"/>
                    <a:pt x="447" y="1011"/>
                  </a:cubicBezTo>
                  <a:cubicBezTo>
                    <a:pt x="505" y="675"/>
                    <a:pt x="799" y="437"/>
                    <a:pt x="1127" y="437"/>
                  </a:cubicBezTo>
                  <a:cubicBezTo>
                    <a:pt x="1165" y="437"/>
                    <a:pt x="1204" y="441"/>
                    <a:pt x="1243" y="447"/>
                  </a:cubicBezTo>
                  <a:cubicBezTo>
                    <a:pt x="1620" y="512"/>
                    <a:pt x="1871" y="867"/>
                    <a:pt x="1813" y="1244"/>
                  </a:cubicBezTo>
                  <a:cubicBezTo>
                    <a:pt x="1781" y="1426"/>
                    <a:pt x="1678" y="1582"/>
                    <a:pt x="1528" y="1689"/>
                  </a:cubicBezTo>
                  <a:cubicBezTo>
                    <a:pt x="1415" y="1770"/>
                    <a:pt x="1286" y="1813"/>
                    <a:pt x="1146" y="1818"/>
                  </a:cubicBezTo>
                  <a:lnTo>
                    <a:pt x="1668" y="2120"/>
                  </a:lnTo>
                  <a:cubicBezTo>
                    <a:pt x="1705" y="2098"/>
                    <a:pt x="1742" y="2071"/>
                    <a:pt x="1781" y="2050"/>
                  </a:cubicBezTo>
                  <a:cubicBezTo>
                    <a:pt x="2028" y="1872"/>
                    <a:pt x="2189" y="1614"/>
                    <a:pt x="2243" y="1318"/>
                  </a:cubicBezTo>
                  <a:cubicBezTo>
                    <a:pt x="2253" y="1254"/>
                    <a:pt x="2259" y="1189"/>
                    <a:pt x="2259" y="1125"/>
                  </a:cubicBezTo>
                  <a:cubicBezTo>
                    <a:pt x="2259" y="587"/>
                    <a:pt x="1866" y="108"/>
                    <a:pt x="1318" y="18"/>
                  </a:cubicBezTo>
                  <a:cubicBezTo>
                    <a:pt x="1252" y="6"/>
                    <a:pt x="11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1" name="Google Shape;951;p47"/>
          <p:cNvSpPr/>
          <p:nvPr/>
        </p:nvSpPr>
        <p:spPr>
          <a:xfrm>
            <a:off x="247021" y="5047335"/>
            <a:ext cx="434049" cy="428499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2" name="Google Shape;952;p47"/>
          <p:cNvSpPr/>
          <p:nvPr/>
        </p:nvSpPr>
        <p:spPr>
          <a:xfrm>
            <a:off x="2107185" y="1126425"/>
            <a:ext cx="453654" cy="447816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53" name="Google Shape;953;p47"/>
          <p:cNvGrpSpPr/>
          <p:nvPr/>
        </p:nvGrpSpPr>
        <p:grpSpPr>
          <a:xfrm>
            <a:off x="2560844" y="3094567"/>
            <a:ext cx="566816" cy="502395"/>
            <a:chOff x="7225244" y="1235391"/>
            <a:chExt cx="566816" cy="502395"/>
          </a:xfrm>
        </p:grpSpPr>
        <p:sp>
          <p:nvSpPr>
            <p:cNvPr id="954" name="Google Shape;954;p47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56" name="Google Shape;956;p47"/>
          <p:cNvGrpSpPr/>
          <p:nvPr/>
        </p:nvGrpSpPr>
        <p:grpSpPr>
          <a:xfrm>
            <a:off x="519132" y="1309965"/>
            <a:ext cx="391935" cy="347391"/>
            <a:chOff x="8373116" y="1907904"/>
            <a:chExt cx="537266" cy="476204"/>
          </a:xfrm>
        </p:grpSpPr>
        <p:sp>
          <p:nvSpPr>
            <p:cNvPr id="957" name="Google Shape;957;p4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8373116" y="1907904"/>
              <a:ext cx="537266" cy="476204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045780" y="1447800"/>
            <a:ext cx="5031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>
                <a:latin typeface="BellaFree" pitchFamily="50" charset="0"/>
              </a:rPr>
              <a:t>Analisis </a:t>
            </a:r>
            <a:r>
              <a:rPr lang="id-ID" sz="3200" dirty="0">
                <a:solidFill>
                  <a:schemeClr val="accent5"/>
                </a:solidFill>
                <a:latin typeface="BellaFree" pitchFamily="50" charset="0"/>
              </a:rPr>
              <a:t>Aspek Legal </a:t>
            </a:r>
            <a:r>
              <a:rPr lang="id-ID" sz="3200" dirty="0">
                <a:latin typeface="BellaFree" pitchFamily="50" charset="0"/>
              </a:rPr>
              <a:t>Yuridis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1009</TotalTime>
  <Words>1338</Words>
  <Application>Microsoft Office PowerPoint</Application>
  <PresentationFormat>On-screen Show (4:3)</PresentationFormat>
  <Paragraphs>160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Afterglow</vt:lpstr>
      <vt:lpstr>Arial</vt:lpstr>
      <vt:lpstr>Bebas Neue</vt:lpstr>
      <vt:lpstr>BellaFree</vt:lpstr>
      <vt:lpstr>Black Han Sans</vt:lpstr>
      <vt:lpstr>Calibri</vt:lpstr>
      <vt:lpstr>Garamond</vt:lpstr>
      <vt:lpstr>Josefin Slab</vt:lpstr>
      <vt:lpstr>Wingdings</vt:lpstr>
      <vt:lpstr>Organic</vt:lpstr>
      <vt:lpstr>ASPEK YURIDIS  DAN  LINGKUNGAN</vt:lpstr>
      <vt:lpstr>Pendahuluan </vt:lpstr>
      <vt:lpstr>PowerPoint Presentation</vt:lpstr>
      <vt:lpstr>PowerPoint Presentation</vt:lpstr>
      <vt:lpstr>Merek </vt:lpstr>
      <vt:lpstr>Sertifikat Merek</vt:lpstr>
      <vt:lpstr>Surat Izin Usaha Perdagangan (SIUP)</vt:lpstr>
      <vt:lpstr>Manfaat Legalisasi Perusahaan </vt:lpstr>
      <vt:lpstr>PowerPoint Presentation</vt:lpstr>
      <vt:lpstr>BENTUK BADAN HUKUM PERUSAHAAN</vt:lpstr>
      <vt:lpstr>Pengesahan perusahaan ( untuk PT ) oleh Menteri Kehakiman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Lanjutan..</vt:lpstr>
      <vt:lpstr>Aspek  lingkungan</vt:lpstr>
      <vt:lpstr>Aspek lingkungan industri</vt:lpstr>
      <vt:lpstr>Aspek lingkungan hidup</vt:lpstr>
      <vt:lpstr>lanjutan</vt:lpstr>
      <vt:lpstr>Aspek amdal</vt:lpstr>
      <vt:lpstr>POTENSI SUMBER PENCEMARAN</vt:lpstr>
      <vt:lpstr>TERIMA KASIH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ASPEK YURIDIS DAN LINGKUNGAN</dc:title>
  <dc:creator>ASPIRE</dc:creator>
  <cp:lastModifiedBy>Asus</cp:lastModifiedBy>
  <cp:revision>10</cp:revision>
  <dcterms:created xsi:type="dcterms:W3CDTF">2017-10-05T00:46:10Z</dcterms:created>
  <dcterms:modified xsi:type="dcterms:W3CDTF">2021-10-07T15:05:20Z</dcterms:modified>
</cp:coreProperties>
</file>