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6" r:id="rId2"/>
    <p:sldId id="264" r:id="rId3"/>
    <p:sldId id="266" r:id="rId4"/>
    <p:sldId id="268" r:id="rId5"/>
    <p:sldId id="349" r:id="rId6"/>
    <p:sldId id="350" r:id="rId7"/>
    <p:sldId id="323" r:id="rId8"/>
    <p:sldId id="352" r:id="rId9"/>
    <p:sldId id="351" r:id="rId10"/>
    <p:sldId id="357" r:id="rId11"/>
    <p:sldId id="353" r:id="rId12"/>
    <p:sldId id="354" r:id="rId13"/>
    <p:sldId id="356" r:id="rId14"/>
    <p:sldId id="358" r:id="rId15"/>
    <p:sldId id="355" r:id="rId16"/>
    <p:sldId id="360" r:id="rId17"/>
    <p:sldId id="361" r:id="rId18"/>
    <p:sldId id="347" r:id="rId19"/>
    <p:sldId id="362" r:id="rId20"/>
    <p:sldId id="291" r:id="rId21"/>
    <p:sldId id="363" r:id="rId22"/>
    <p:sldId id="364" r:id="rId23"/>
    <p:sldId id="365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291" autoAdjust="0"/>
  </p:normalViewPr>
  <p:slideViewPr>
    <p:cSldViewPr snapToGrid="0" showGuides="1">
      <p:cViewPr>
        <p:scale>
          <a:sx n="60" d="100"/>
          <a:sy n="60" d="100"/>
        </p:scale>
        <p:origin x="10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4AF16-16A9-4FD7-8A68-0455208BA8C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247212F9-8E6B-4F96-B801-BC1D4E9052A0}">
      <dgm:prSet phldrT="[Text]"/>
      <dgm:spPr/>
      <dgm:t>
        <a:bodyPr/>
        <a:lstStyle/>
        <a:p>
          <a:pPr algn="ctr"/>
          <a:r>
            <a:rPr lang="en-US" dirty="0">
              <a:latin typeface="Arial Nova Light" panose="020B0304020202020204" pitchFamily="34" charset="0"/>
            </a:rPr>
            <a:t>PIE</a:t>
          </a:r>
          <a:endParaRPr lang="en-ID" dirty="0">
            <a:latin typeface="Arial Nova Light" panose="020B0304020202020204" pitchFamily="34" charset="0"/>
          </a:endParaRPr>
        </a:p>
      </dgm:t>
    </dgm:pt>
    <dgm:pt modelId="{D2BD9FC0-B2CC-4748-94AD-9596B2577084}" type="parTrans" cxnId="{3259715B-6366-4351-BBB3-FB044503B059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DA846E95-E758-4872-B946-962225AB6AE8}" type="sibTrans" cxnId="{3259715B-6366-4351-BBB3-FB044503B059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B7534C9F-5678-4019-8DAB-CF71CCB24CC6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Planning/ </a:t>
          </a:r>
          <a:r>
            <a:rPr lang="en-US" dirty="0" err="1">
              <a:latin typeface="Arial Nova Light" panose="020B0304020202020204" pitchFamily="34" charset="0"/>
            </a:rPr>
            <a:t>perencanaan</a:t>
          </a:r>
          <a:endParaRPr lang="en-ID" dirty="0">
            <a:latin typeface="Arial Nova Light" panose="020B0304020202020204" pitchFamily="34" charset="0"/>
          </a:endParaRPr>
        </a:p>
      </dgm:t>
    </dgm:pt>
    <dgm:pt modelId="{BED45408-C9B2-400D-A352-F0DFC9656A97}" type="parTrans" cxnId="{9AC35A25-9209-4091-8DCC-F2B8D8635A6B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5E57C58D-EFA7-4236-A95D-A07FC4F1AA71}" type="sibTrans" cxnId="{9AC35A25-9209-4091-8DCC-F2B8D8635A6B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2FDD169-E485-41C0-9359-2408ED0DB126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Implemenring</a:t>
          </a:r>
          <a:r>
            <a:rPr lang="en-US" dirty="0">
              <a:latin typeface="Arial Nova Light" panose="020B0304020202020204" pitchFamily="34" charset="0"/>
            </a:rPr>
            <a:t>/ </a:t>
          </a:r>
          <a:r>
            <a:rPr lang="en-US" dirty="0" err="1">
              <a:latin typeface="Arial Nova Light" panose="020B0304020202020204" pitchFamily="34" charset="0"/>
            </a:rPr>
            <a:t>implementasi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5B730587-62A5-44FB-9873-4ABA6C59AC47}" type="parTrans" cxnId="{D10FE612-9E80-4158-BF00-B5E7506A1A74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1A25E2D3-7953-4F22-9CCA-5C67DB128DCD}" type="sibTrans" cxnId="{D10FE612-9E80-4158-BF00-B5E7506A1A74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A4E7534E-33E8-444B-86CB-D067925B3B38}">
      <dgm:prSet phldrT="[Text]"/>
      <dgm:spPr/>
      <dgm:t>
        <a:bodyPr/>
        <a:lstStyle/>
        <a:p>
          <a:pPr algn="ctr"/>
          <a:r>
            <a:rPr lang="en-US" dirty="0">
              <a:latin typeface="Arial Nova Light" panose="020B0304020202020204" pitchFamily="34" charset="0"/>
            </a:rPr>
            <a:t>POAC</a:t>
          </a:r>
          <a:endParaRPr lang="en-ID" dirty="0">
            <a:latin typeface="Arial Nova Light" panose="020B0304020202020204" pitchFamily="34" charset="0"/>
          </a:endParaRPr>
        </a:p>
      </dgm:t>
    </dgm:pt>
    <dgm:pt modelId="{EEA86BA7-2450-4B70-858E-67F504E9B43B}" type="parTrans" cxnId="{AD2E7CD4-9A55-4F8D-8E0E-4A4856017A78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BC1C1CE2-BE3E-4B51-971D-163E2A52F48B}" type="sibTrans" cxnId="{AD2E7CD4-9A55-4F8D-8E0E-4A4856017A78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659E4CFF-1FE5-49AF-8B1F-B17DEA976ADD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Planning</a:t>
          </a:r>
          <a:endParaRPr lang="en-ID" dirty="0">
            <a:latin typeface="Arial Nova Light" panose="020B0304020202020204" pitchFamily="34" charset="0"/>
          </a:endParaRPr>
        </a:p>
      </dgm:t>
    </dgm:pt>
    <dgm:pt modelId="{2BD0E525-7DD5-446F-9D8B-4FF3B1EAE531}" type="parTrans" cxnId="{CA4A2AB4-70DE-427A-A914-691BF935F4A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E45FD636-1357-42CA-A22E-A66CCD6BF1CF}" type="sibTrans" cxnId="{CA4A2AB4-70DE-427A-A914-691BF935F4A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091938F-295A-4614-A4B4-BCDE5D9522C8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Actuating/ </a:t>
          </a:r>
          <a:r>
            <a:rPr lang="en-US" dirty="0" err="1">
              <a:latin typeface="Arial Nova Light" panose="020B0304020202020204" pitchFamily="34" charset="0"/>
            </a:rPr>
            <a:t>penggerakan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164DE3F1-47CE-4A0A-B652-692361A110E7}" type="parTrans" cxnId="{4F55CF27-E955-4981-ACC8-76F5DCD340D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A6278CA1-8AFB-4BDE-89C7-12EFA2C79B77}" type="sibTrans" cxnId="{4F55CF27-E955-4981-ACC8-76F5DCD340D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E2621FA6-CDF3-4BFB-8372-5E0F130BE36A}">
      <dgm:prSet phldrT="[Text]"/>
      <dgm:spPr/>
      <dgm:t>
        <a:bodyPr/>
        <a:lstStyle/>
        <a:p>
          <a:pPr algn="ctr"/>
          <a:r>
            <a:rPr lang="en-US" dirty="0">
              <a:latin typeface="Arial Nova Light" panose="020B0304020202020204" pitchFamily="34" charset="0"/>
            </a:rPr>
            <a:t>P1-P2-P3</a:t>
          </a:r>
          <a:endParaRPr lang="en-ID" dirty="0">
            <a:latin typeface="Arial Nova Light" panose="020B0304020202020204" pitchFamily="34" charset="0"/>
          </a:endParaRPr>
        </a:p>
      </dgm:t>
    </dgm:pt>
    <dgm:pt modelId="{76C931AC-0894-4CB4-A828-C5043EEA95F0}" type="parTrans" cxnId="{5AF3CD33-5872-448E-BF3A-84667220FC9C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1DFB64FC-39F0-45CA-8558-9DE2AD009133}" type="sibTrans" cxnId="{5AF3CD33-5872-448E-BF3A-84667220FC9C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00C2F5BA-997F-4718-8DF5-49B9A718EC7D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P1</a:t>
          </a:r>
          <a:endParaRPr lang="en-ID" dirty="0">
            <a:latin typeface="Arial Nova Light" panose="020B0304020202020204" pitchFamily="34" charset="0"/>
          </a:endParaRPr>
        </a:p>
      </dgm:t>
    </dgm:pt>
    <dgm:pt modelId="{B5964592-8A5B-4695-8987-94D5556F7C37}" type="parTrans" cxnId="{E0E81D8C-7874-4E52-8002-07EE0E8887A3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1D3EE883-A4AE-49EE-BFF3-E008775FD13E}" type="sibTrans" cxnId="{E0E81D8C-7874-4E52-8002-07EE0E8887A3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7C973FB8-22E3-467B-A5BD-E28D8CA58E30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P2</a:t>
          </a:r>
          <a:endParaRPr lang="en-ID" dirty="0">
            <a:latin typeface="Arial Nova Light" panose="020B0304020202020204" pitchFamily="34" charset="0"/>
          </a:endParaRPr>
        </a:p>
      </dgm:t>
    </dgm:pt>
    <dgm:pt modelId="{F3CBC38E-26E5-4761-AA48-4A340628FB87}" type="parTrans" cxnId="{27E51D7A-EB52-4DA4-BF70-5E89E5A51748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6867029C-D097-4483-8B92-488F11F126CA}" type="sibTrans" cxnId="{27E51D7A-EB52-4DA4-BF70-5E89E5A51748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F3D2D4E1-B4DD-4550-9032-5A10EF4A7104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Controling</a:t>
          </a:r>
          <a:r>
            <a:rPr lang="en-US" dirty="0">
              <a:latin typeface="Arial Nova Light" panose="020B0304020202020204" pitchFamily="34" charset="0"/>
            </a:rPr>
            <a:t>/ </a:t>
          </a:r>
          <a:r>
            <a:rPr lang="en-US" dirty="0" err="1">
              <a:latin typeface="Arial Nova Light" panose="020B0304020202020204" pitchFamily="34" charset="0"/>
            </a:rPr>
            <a:t>Pemantauan</a:t>
          </a:r>
          <a:endParaRPr lang="en-ID" dirty="0">
            <a:latin typeface="Arial Nova Light" panose="020B0304020202020204" pitchFamily="34" charset="0"/>
          </a:endParaRPr>
        </a:p>
      </dgm:t>
    </dgm:pt>
    <dgm:pt modelId="{697CE904-6995-4531-AD82-A9D7FCE49544}" type="parTrans" cxnId="{EDDC72D5-518E-44E4-859D-3F4780824AFE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90458A4B-2671-4B95-A70F-877E82BFA0C9}" type="sibTrans" cxnId="{EDDC72D5-518E-44E4-859D-3F4780824AFE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B654492-93DC-4B3F-A525-AD9F0C3DB683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Organizing/ </a:t>
          </a:r>
          <a:r>
            <a:rPr lang="en-US" dirty="0" err="1">
              <a:latin typeface="Arial Nova Light" panose="020B0304020202020204" pitchFamily="34" charset="0"/>
            </a:rPr>
            <a:t>pengorganisasian</a:t>
          </a:r>
          <a:endParaRPr lang="en-ID" dirty="0">
            <a:latin typeface="Arial Nova Light" panose="020B0304020202020204" pitchFamily="34" charset="0"/>
          </a:endParaRPr>
        </a:p>
      </dgm:t>
    </dgm:pt>
    <dgm:pt modelId="{17F1983E-448C-463C-AF78-BA22C7B9F4C5}" type="parTrans" cxnId="{0DE6C24D-03A3-418D-8D7A-484CB5619BF3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E470EA9E-7A97-4082-8A5B-78C986D8C6DF}" type="sibTrans" cxnId="{0DE6C24D-03A3-418D-8D7A-484CB5619BF3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0D3E1C3E-C5F8-4356-896C-35B38C5FD9A9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Controling</a:t>
          </a:r>
          <a:r>
            <a:rPr lang="en-US" dirty="0">
              <a:latin typeface="Arial Nova Light" panose="020B0304020202020204" pitchFamily="34" charset="0"/>
            </a:rPr>
            <a:t>/ </a:t>
          </a:r>
          <a:r>
            <a:rPr lang="en-US" dirty="0" err="1">
              <a:latin typeface="Arial Nova Light" panose="020B0304020202020204" pitchFamily="34" charset="0"/>
            </a:rPr>
            <a:t>pemantauan</a:t>
          </a:r>
          <a:endParaRPr lang="en-ID" dirty="0">
            <a:latin typeface="Arial Nova Light" panose="020B0304020202020204" pitchFamily="34" charset="0"/>
          </a:endParaRPr>
        </a:p>
      </dgm:t>
    </dgm:pt>
    <dgm:pt modelId="{397887E6-031B-4143-893B-A92B78B28BA9}" type="parTrans" cxnId="{249275EF-2C9A-43FF-964A-C54CF1D8FA7E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E1FABC5E-5B43-426B-9690-334C4E191863}" type="sibTrans" cxnId="{249275EF-2C9A-43FF-964A-C54CF1D8FA7E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187B7ADE-E4A1-4410-9679-3E37C60B4A79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P3</a:t>
          </a:r>
          <a:endParaRPr lang="en-ID" dirty="0">
            <a:latin typeface="Arial Nova Light" panose="020B0304020202020204" pitchFamily="34" charset="0"/>
          </a:endParaRPr>
        </a:p>
      </dgm:t>
    </dgm:pt>
    <dgm:pt modelId="{B84FDBC8-01E1-4F13-9662-FCE2E99B9F60}" type="parTrans" cxnId="{54F00FF6-9564-4643-841D-A2D1D4CB954F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DBD1A1C5-3D83-4EB0-8607-BC8471CEBB64}" type="sibTrans" cxnId="{54F00FF6-9564-4643-841D-A2D1D4CB954F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67F07A59-5757-4FBF-9735-1C005EC13D81}">
      <dgm:prSet phldrT="[Text]"/>
      <dgm:spPr/>
      <dgm:t>
        <a:bodyPr/>
        <a:lstStyle/>
        <a:p>
          <a:pPr algn="ctr"/>
          <a:r>
            <a:rPr lang="en-US" dirty="0">
              <a:latin typeface="Arial Nova Light" panose="020B0304020202020204" pitchFamily="34" charset="0"/>
            </a:rPr>
            <a:t>ARRIF</a:t>
          </a:r>
          <a:endParaRPr lang="en-ID" dirty="0">
            <a:latin typeface="Arial Nova Light" panose="020B0304020202020204" pitchFamily="34" charset="0"/>
          </a:endParaRPr>
        </a:p>
      </dgm:t>
    </dgm:pt>
    <dgm:pt modelId="{672ABBCC-A3B8-49DA-B606-93D09FAC1BD2}" type="parTrans" cxnId="{33450DB9-1C21-40DC-8CA7-BEFCC8BC23B1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76F012AD-9CCB-40E1-BEDB-11C6DD5E306E}" type="sibTrans" cxnId="{33450DB9-1C21-40DC-8CA7-BEFCC8BC23B1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C0EA6EFB-6322-444E-82A9-6DF8EFBC4896}">
      <dgm:prSet phldrT="[Text]"/>
      <dgm:spPr/>
      <dgm:t>
        <a:bodyPr/>
        <a:lstStyle/>
        <a:p>
          <a:pPr algn="ctr"/>
          <a:r>
            <a:rPr lang="en-US" dirty="0">
              <a:latin typeface="Arial Nova Light" panose="020B0304020202020204" pitchFamily="34" charset="0"/>
            </a:rPr>
            <a:t>ARRIME</a:t>
          </a:r>
          <a:endParaRPr lang="en-ID" dirty="0">
            <a:latin typeface="Arial Nova Light" panose="020B0304020202020204" pitchFamily="34" charset="0"/>
          </a:endParaRPr>
        </a:p>
      </dgm:t>
    </dgm:pt>
    <dgm:pt modelId="{7EA7ABFB-67B0-457D-8BBF-7FF074C91FE2}" type="parTrans" cxnId="{C470AF2F-F489-47CD-B6A4-96EE6F32A727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00D44CAE-D62C-43EB-866D-9F45D59963D1}" type="sibTrans" cxnId="{C470AF2F-F489-47CD-B6A4-96EE6F32A727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DC5BB744-8F0F-4D2F-AD31-211134966917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Analisis</a:t>
          </a:r>
          <a:endParaRPr lang="en-ID" dirty="0">
            <a:latin typeface="Arial Nova Light" panose="020B0304020202020204" pitchFamily="34" charset="0"/>
          </a:endParaRPr>
        </a:p>
      </dgm:t>
    </dgm:pt>
    <dgm:pt modelId="{E4378AE7-30A1-4970-8C35-313B3BF7DAA9}" type="parTrans" cxnId="{32BBAE94-19C9-4355-B22C-C41069FCF0A5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56B3A8E1-1CCA-4B4A-B0C6-917ECA7A406C}" type="sibTrans" cxnId="{32BBAE94-19C9-4355-B22C-C41069FCF0A5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F35B0ACF-1164-41B9-9952-B078B9451E4E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Rumusan</a:t>
          </a:r>
          <a:endParaRPr lang="en-ID" dirty="0">
            <a:latin typeface="Arial Nova Light" panose="020B0304020202020204" pitchFamily="34" charset="0"/>
          </a:endParaRPr>
        </a:p>
      </dgm:t>
    </dgm:pt>
    <dgm:pt modelId="{276C2517-03EE-4DC2-8FAA-F8C03F969841}" type="parTrans" cxnId="{248CCB98-720E-4BFF-9608-DEA0D86539AF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E98A3BA-5EBC-42B0-91B5-B1E05CC19EC0}" type="sibTrans" cxnId="{248CCB98-720E-4BFF-9608-DEA0D86539AF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D1E893F-0A0F-4740-B1F6-8B3E7D61108A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Rencana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FD7AF03D-57AF-4CAF-B6C0-D32F644812C9}" type="parTrans" cxnId="{0E2B733A-8AB3-4C26-843B-9C4A9983CDCC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09FD4782-6AAA-47D4-895E-78CF677EA3A0}" type="sibTrans" cxnId="{0E2B733A-8AB3-4C26-843B-9C4A9983CDCC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9339BEB4-633A-44F3-93AC-6CCED22D5E15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Implementasi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B1D898CD-1473-48BF-AD22-0380395C3002}" type="parTrans" cxnId="{AA25D535-CAB2-4AF1-8DE3-BBA0C50673DF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B06D87DE-2EE9-487F-A197-C09D2FC67EF2}" type="sibTrans" cxnId="{AA25D535-CAB2-4AF1-8DE3-BBA0C50673DF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AD68CC5E-FCA0-4776-A252-5783607EF9D9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Forum </a:t>
          </a:r>
          <a:r>
            <a:rPr lang="en-US" dirty="0" err="1">
              <a:latin typeface="Arial Nova Light" panose="020B0304020202020204" pitchFamily="34" charset="0"/>
            </a:rPr>
            <a:t>Komunikasi</a:t>
          </a:r>
          <a:endParaRPr lang="en-ID" dirty="0">
            <a:latin typeface="Arial Nova Light" panose="020B0304020202020204" pitchFamily="34" charset="0"/>
          </a:endParaRPr>
        </a:p>
      </dgm:t>
    </dgm:pt>
    <dgm:pt modelId="{D7782D5F-E02D-44C4-AA44-8ECC8D99C53F}" type="parTrans" cxnId="{B4CD79E9-C0CA-46CB-845D-9598F8F4ECF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571C4EE2-8A60-4BCD-B605-55A0F092BCCC}" type="sibTrans" cxnId="{B4CD79E9-C0CA-46CB-845D-9598F8F4ECF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D74D48D8-E015-4D5C-92C4-660DF1BA362B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Analisis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D8F701EB-F26A-46B6-BD87-11D819E3FBF9}" type="parTrans" cxnId="{6CD213B8-99F2-40C9-89FE-6B5983FCD69B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0238B77F-691E-4608-8D6C-99A98105CCAD}" type="sibTrans" cxnId="{6CD213B8-99F2-40C9-89FE-6B5983FCD69B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226CB56-B8F7-487E-98E8-C7E2F642E7EB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Rumusan</a:t>
          </a:r>
          <a:endParaRPr lang="en-ID" dirty="0">
            <a:latin typeface="Arial Nova Light" panose="020B0304020202020204" pitchFamily="34" charset="0"/>
          </a:endParaRPr>
        </a:p>
      </dgm:t>
    </dgm:pt>
    <dgm:pt modelId="{C20B8B41-CF99-406B-8440-1CC87ABBCE9E}" type="parTrans" cxnId="{0B82016B-0798-4AC2-9D2E-4ED0353E0BA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FD8917AC-C6A0-4B70-9653-AA60E57F4F99}" type="sibTrans" cxnId="{0B82016B-0798-4AC2-9D2E-4ED0353E0BA6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6A8ACDF5-4BDA-4057-BEE6-12E9D65850DA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Rencana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9126DACC-63BF-4DE1-ACFD-D0B6AD821B64}" type="parTrans" cxnId="{3BB343FC-FE14-4443-B10F-C39836208639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9014ED16-61BB-4372-908B-726291176E7F}" type="sibTrans" cxnId="{3BB343FC-FE14-4443-B10F-C39836208639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48FE4F86-4522-4D89-BA14-7B86E9EED1DD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Implementasi</a:t>
          </a:r>
          <a:r>
            <a:rPr lang="en-US" dirty="0">
              <a:latin typeface="Arial Nova Light" panose="020B0304020202020204" pitchFamily="34" charset="0"/>
            </a:rPr>
            <a:t> </a:t>
          </a:r>
          <a:endParaRPr lang="en-ID" dirty="0">
            <a:latin typeface="Arial Nova Light" panose="020B0304020202020204" pitchFamily="34" charset="0"/>
          </a:endParaRPr>
        </a:p>
      </dgm:t>
    </dgm:pt>
    <dgm:pt modelId="{C4B5EA55-DFC7-4EC5-A3B2-EABC29D22E3D}" type="parTrans" cxnId="{A270C581-8A38-45D9-BE8E-F970206E9E83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560DB97E-F099-41FC-ADE5-0D5D79F50109}" type="sibTrans" cxnId="{A270C581-8A38-45D9-BE8E-F970206E9E83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82717E8E-223C-4CAD-B1E0-72B0EE4D9CC7}">
      <dgm:prSet phldrT="[Text]"/>
      <dgm:spPr/>
      <dgm:t>
        <a:bodyPr/>
        <a:lstStyle/>
        <a:p>
          <a:pPr algn="just"/>
          <a:r>
            <a:rPr lang="en-US" dirty="0">
              <a:latin typeface="Arial Nova Light" panose="020B0304020202020204" pitchFamily="34" charset="0"/>
            </a:rPr>
            <a:t>Monitoring </a:t>
          </a:r>
          <a:endParaRPr lang="en-ID" dirty="0">
            <a:latin typeface="Arial Nova Light" panose="020B0304020202020204" pitchFamily="34" charset="0"/>
          </a:endParaRPr>
        </a:p>
      </dgm:t>
    </dgm:pt>
    <dgm:pt modelId="{C6D399C2-92A8-48E9-9EF3-E8D9A47C4919}" type="parTrans" cxnId="{56593A62-95B5-47C4-BE63-041D219B6A49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EA017F8D-D288-4CED-B530-5FA5E440879F}" type="sibTrans" cxnId="{56593A62-95B5-47C4-BE63-041D219B6A49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6490E52A-58DB-4FCF-A7CD-EBB957DE45FE}">
      <dgm:prSet phldrT="[Text]"/>
      <dgm:spPr/>
      <dgm:t>
        <a:bodyPr/>
        <a:lstStyle/>
        <a:p>
          <a:pPr algn="just"/>
          <a:r>
            <a:rPr lang="en-US" dirty="0" err="1">
              <a:latin typeface="Arial Nova Light" panose="020B0304020202020204" pitchFamily="34" charset="0"/>
            </a:rPr>
            <a:t>Evaluasi</a:t>
          </a:r>
          <a:endParaRPr lang="en-ID" dirty="0">
            <a:latin typeface="Arial Nova Light" panose="020B0304020202020204" pitchFamily="34" charset="0"/>
          </a:endParaRPr>
        </a:p>
      </dgm:t>
    </dgm:pt>
    <dgm:pt modelId="{9E4D3318-30C5-442A-B00B-C653FC6AC75F}" type="parTrans" cxnId="{32DF06C1-0B4D-4155-871B-780777194F3C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6E360B2D-3442-46F2-827F-276FCAD782B3}" type="sibTrans" cxnId="{32DF06C1-0B4D-4155-871B-780777194F3C}">
      <dgm:prSet/>
      <dgm:spPr/>
      <dgm:t>
        <a:bodyPr/>
        <a:lstStyle/>
        <a:p>
          <a:pPr algn="just"/>
          <a:endParaRPr lang="en-ID">
            <a:latin typeface="Arial Nova Light" panose="020B0304020202020204" pitchFamily="34" charset="0"/>
          </a:endParaRPr>
        </a:p>
      </dgm:t>
    </dgm:pt>
    <dgm:pt modelId="{A094A8C1-7D1D-420F-B9AE-46D22CF5BF4B}" type="pres">
      <dgm:prSet presAssocID="{AC94AF16-16A9-4FD7-8A68-0455208BA8C7}" presName="Name0" presStyleCnt="0">
        <dgm:presLayoutVars>
          <dgm:dir/>
          <dgm:animLvl val="lvl"/>
          <dgm:resizeHandles val="exact"/>
        </dgm:presLayoutVars>
      </dgm:prSet>
      <dgm:spPr/>
    </dgm:pt>
    <dgm:pt modelId="{2B5199F8-ABA0-4BD6-B71C-54E4B251EE61}" type="pres">
      <dgm:prSet presAssocID="{247212F9-8E6B-4F96-B801-BC1D4E9052A0}" presName="composite" presStyleCnt="0"/>
      <dgm:spPr/>
    </dgm:pt>
    <dgm:pt modelId="{D2CB3FB0-4C14-48D9-9E3C-7C304D682613}" type="pres">
      <dgm:prSet presAssocID="{247212F9-8E6B-4F96-B801-BC1D4E9052A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57916E3-27E4-4211-8E7B-F9C568CEAF3E}" type="pres">
      <dgm:prSet presAssocID="{247212F9-8E6B-4F96-B801-BC1D4E9052A0}" presName="desTx" presStyleLbl="alignAccFollowNode1" presStyleIdx="0" presStyleCnt="5">
        <dgm:presLayoutVars>
          <dgm:bulletEnabled val="1"/>
        </dgm:presLayoutVars>
      </dgm:prSet>
      <dgm:spPr/>
    </dgm:pt>
    <dgm:pt modelId="{D67288D8-579F-49BA-9DC2-4E87409D812D}" type="pres">
      <dgm:prSet presAssocID="{DA846E95-E758-4872-B946-962225AB6AE8}" presName="space" presStyleCnt="0"/>
      <dgm:spPr/>
    </dgm:pt>
    <dgm:pt modelId="{F1764447-5B18-4A68-9D10-A5C220C247D8}" type="pres">
      <dgm:prSet presAssocID="{A4E7534E-33E8-444B-86CB-D067925B3B38}" presName="composite" presStyleCnt="0"/>
      <dgm:spPr/>
    </dgm:pt>
    <dgm:pt modelId="{D34629CB-BC49-4CF5-80F2-F61230E9FC73}" type="pres">
      <dgm:prSet presAssocID="{A4E7534E-33E8-444B-86CB-D067925B3B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92F7DC4-5DCB-4E9C-8651-3A04C8AB9725}" type="pres">
      <dgm:prSet presAssocID="{A4E7534E-33E8-444B-86CB-D067925B3B38}" presName="desTx" presStyleLbl="alignAccFollowNode1" presStyleIdx="1" presStyleCnt="5">
        <dgm:presLayoutVars>
          <dgm:bulletEnabled val="1"/>
        </dgm:presLayoutVars>
      </dgm:prSet>
      <dgm:spPr/>
    </dgm:pt>
    <dgm:pt modelId="{92E6E863-0627-46AA-9B77-5378AF2E8C4F}" type="pres">
      <dgm:prSet presAssocID="{BC1C1CE2-BE3E-4B51-971D-163E2A52F48B}" presName="space" presStyleCnt="0"/>
      <dgm:spPr/>
    </dgm:pt>
    <dgm:pt modelId="{AE308579-A00F-405E-8CDB-93E3024C1B16}" type="pres">
      <dgm:prSet presAssocID="{E2621FA6-CDF3-4BFB-8372-5E0F130BE36A}" presName="composite" presStyleCnt="0"/>
      <dgm:spPr/>
    </dgm:pt>
    <dgm:pt modelId="{5AEB2F99-2FEF-4344-AC9D-CE6D6B737653}" type="pres">
      <dgm:prSet presAssocID="{E2621FA6-CDF3-4BFB-8372-5E0F130BE36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E7A1D4B-4972-44D3-94F8-C39B5C866C36}" type="pres">
      <dgm:prSet presAssocID="{E2621FA6-CDF3-4BFB-8372-5E0F130BE36A}" presName="desTx" presStyleLbl="alignAccFollowNode1" presStyleIdx="2" presStyleCnt="5">
        <dgm:presLayoutVars>
          <dgm:bulletEnabled val="1"/>
        </dgm:presLayoutVars>
      </dgm:prSet>
      <dgm:spPr/>
    </dgm:pt>
    <dgm:pt modelId="{4352B176-A634-41D9-A1FE-6363281DCF65}" type="pres">
      <dgm:prSet presAssocID="{1DFB64FC-39F0-45CA-8558-9DE2AD009133}" presName="space" presStyleCnt="0"/>
      <dgm:spPr/>
    </dgm:pt>
    <dgm:pt modelId="{263947DF-5D4E-44C7-9206-FFCE0F46543D}" type="pres">
      <dgm:prSet presAssocID="{67F07A59-5757-4FBF-9735-1C005EC13D81}" presName="composite" presStyleCnt="0"/>
      <dgm:spPr/>
    </dgm:pt>
    <dgm:pt modelId="{F652A2D9-1D22-4190-B889-15760CDDE0A2}" type="pres">
      <dgm:prSet presAssocID="{67F07A59-5757-4FBF-9735-1C005EC13D8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723B24C-E116-4942-8BDB-8B8EBF70F102}" type="pres">
      <dgm:prSet presAssocID="{67F07A59-5757-4FBF-9735-1C005EC13D81}" presName="desTx" presStyleLbl="alignAccFollowNode1" presStyleIdx="3" presStyleCnt="5">
        <dgm:presLayoutVars>
          <dgm:bulletEnabled val="1"/>
        </dgm:presLayoutVars>
      </dgm:prSet>
      <dgm:spPr/>
    </dgm:pt>
    <dgm:pt modelId="{A0D09EF9-E432-4670-9BC4-E30E0DE732DD}" type="pres">
      <dgm:prSet presAssocID="{76F012AD-9CCB-40E1-BEDB-11C6DD5E306E}" presName="space" presStyleCnt="0"/>
      <dgm:spPr/>
    </dgm:pt>
    <dgm:pt modelId="{3018A695-A8DA-4A44-BC05-2BF0DE15E79E}" type="pres">
      <dgm:prSet presAssocID="{C0EA6EFB-6322-444E-82A9-6DF8EFBC4896}" presName="composite" presStyleCnt="0"/>
      <dgm:spPr/>
    </dgm:pt>
    <dgm:pt modelId="{C2E3416D-D550-4CC3-98D9-17DD85818CD5}" type="pres">
      <dgm:prSet presAssocID="{C0EA6EFB-6322-444E-82A9-6DF8EFBC489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FB2732B-71DF-4312-920E-3EDEF560E60E}" type="pres">
      <dgm:prSet presAssocID="{C0EA6EFB-6322-444E-82A9-6DF8EFBC489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A460400-3FF1-480C-8ECE-E4D6146ACD87}" type="presOf" srcId="{8091938F-295A-4614-A4B4-BCDE5D9522C8}" destId="{492F7DC4-5DCB-4E9C-8651-3A04C8AB9725}" srcOrd="0" destOrd="2" presId="urn:microsoft.com/office/officeart/2005/8/layout/hList1"/>
    <dgm:cxn modelId="{25B2D00B-710F-4DD7-97A7-0E789C83E10A}" type="presOf" srcId="{F35B0ACF-1164-41B9-9952-B078B9451E4E}" destId="{6723B24C-E116-4942-8BDB-8B8EBF70F102}" srcOrd="0" destOrd="1" presId="urn:microsoft.com/office/officeart/2005/8/layout/hList1"/>
    <dgm:cxn modelId="{D10FE612-9E80-4158-BF00-B5E7506A1A74}" srcId="{247212F9-8E6B-4F96-B801-BC1D4E9052A0}" destId="{82FDD169-E485-41C0-9359-2408ED0DB126}" srcOrd="1" destOrd="0" parTransId="{5B730587-62A5-44FB-9873-4ABA6C59AC47}" sibTransId="{1A25E2D3-7953-4F22-9CCA-5C67DB128DCD}"/>
    <dgm:cxn modelId="{3D724C22-9498-4FB8-B002-700CBCA581D0}" type="presOf" srcId="{0D3E1C3E-C5F8-4356-896C-35B38C5FD9A9}" destId="{492F7DC4-5DCB-4E9C-8651-3A04C8AB9725}" srcOrd="0" destOrd="3" presId="urn:microsoft.com/office/officeart/2005/8/layout/hList1"/>
    <dgm:cxn modelId="{9AC35A25-9209-4091-8DCC-F2B8D8635A6B}" srcId="{247212F9-8E6B-4F96-B801-BC1D4E9052A0}" destId="{B7534C9F-5678-4019-8DAB-CF71CCB24CC6}" srcOrd="0" destOrd="0" parTransId="{BED45408-C9B2-400D-A352-F0DFC9656A97}" sibTransId="{5E57C58D-EFA7-4236-A95D-A07FC4F1AA71}"/>
    <dgm:cxn modelId="{4F55CF27-E955-4981-ACC8-76F5DCD340D6}" srcId="{A4E7534E-33E8-444B-86CB-D067925B3B38}" destId="{8091938F-295A-4614-A4B4-BCDE5D9522C8}" srcOrd="2" destOrd="0" parTransId="{164DE3F1-47CE-4A0A-B652-692361A110E7}" sibTransId="{A6278CA1-8AFB-4BDE-89C7-12EFA2C79B77}"/>
    <dgm:cxn modelId="{B5F07A28-53CC-4248-B23A-293FE0B6EB18}" type="presOf" srcId="{67F07A59-5757-4FBF-9735-1C005EC13D81}" destId="{F652A2D9-1D22-4190-B889-15760CDDE0A2}" srcOrd="0" destOrd="0" presId="urn:microsoft.com/office/officeart/2005/8/layout/hList1"/>
    <dgm:cxn modelId="{E6C3B02E-4E2D-457F-80D7-395016FBE518}" type="presOf" srcId="{A4E7534E-33E8-444B-86CB-D067925B3B38}" destId="{D34629CB-BC49-4CF5-80F2-F61230E9FC73}" srcOrd="0" destOrd="0" presId="urn:microsoft.com/office/officeart/2005/8/layout/hList1"/>
    <dgm:cxn modelId="{C470AF2F-F489-47CD-B6A4-96EE6F32A727}" srcId="{AC94AF16-16A9-4FD7-8A68-0455208BA8C7}" destId="{C0EA6EFB-6322-444E-82A9-6DF8EFBC4896}" srcOrd="4" destOrd="0" parTransId="{7EA7ABFB-67B0-457D-8BBF-7FF074C91FE2}" sibTransId="{00D44CAE-D62C-43EB-866D-9F45D59963D1}"/>
    <dgm:cxn modelId="{5AF3CD33-5872-448E-BF3A-84667220FC9C}" srcId="{AC94AF16-16A9-4FD7-8A68-0455208BA8C7}" destId="{E2621FA6-CDF3-4BFB-8372-5E0F130BE36A}" srcOrd="2" destOrd="0" parTransId="{76C931AC-0894-4CB4-A828-C5043EEA95F0}" sibTransId="{1DFB64FC-39F0-45CA-8558-9DE2AD009133}"/>
    <dgm:cxn modelId="{AA25D535-CAB2-4AF1-8DE3-BBA0C50673DF}" srcId="{67F07A59-5757-4FBF-9735-1C005EC13D81}" destId="{9339BEB4-633A-44F3-93AC-6CCED22D5E15}" srcOrd="3" destOrd="0" parTransId="{B1D898CD-1473-48BF-AD22-0380395C3002}" sibTransId="{B06D87DE-2EE9-487F-A197-C09D2FC67EF2}"/>
    <dgm:cxn modelId="{40EFD738-E9CC-4AEF-B113-F277B16D5272}" type="presOf" srcId="{247212F9-8E6B-4F96-B801-BC1D4E9052A0}" destId="{D2CB3FB0-4C14-48D9-9E3C-7C304D682613}" srcOrd="0" destOrd="0" presId="urn:microsoft.com/office/officeart/2005/8/layout/hList1"/>
    <dgm:cxn modelId="{8DCB5F39-5CED-46B2-80BA-F1A5F618575D}" type="presOf" srcId="{8226CB56-B8F7-487E-98E8-C7E2F642E7EB}" destId="{DFB2732B-71DF-4312-920E-3EDEF560E60E}" srcOrd="0" destOrd="1" presId="urn:microsoft.com/office/officeart/2005/8/layout/hList1"/>
    <dgm:cxn modelId="{0E2B733A-8AB3-4C26-843B-9C4A9983CDCC}" srcId="{67F07A59-5757-4FBF-9735-1C005EC13D81}" destId="{8D1E893F-0A0F-4740-B1F6-8B3E7D61108A}" srcOrd="2" destOrd="0" parTransId="{FD7AF03D-57AF-4CAF-B6C0-D32F644812C9}" sibTransId="{09FD4782-6AAA-47D4-895E-78CF677EA3A0}"/>
    <dgm:cxn modelId="{B278E73A-291C-4F84-88ED-30B47D1B2389}" type="presOf" srcId="{82717E8E-223C-4CAD-B1E0-72B0EE4D9CC7}" destId="{DFB2732B-71DF-4312-920E-3EDEF560E60E}" srcOrd="0" destOrd="4" presId="urn:microsoft.com/office/officeart/2005/8/layout/hList1"/>
    <dgm:cxn modelId="{3259715B-6366-4351-BBB3-FB044503B059}" srcId="{AC94AF16-16A9-4FD7-8A68-0455208BA8C7}" destId="{247212F9-8E6B-4F96-B801-BC1D4E9052A0}" srcOrd="0" destOrd="0" parTransId="{D2BD9FC0-B2CC-4748-94AD-9596B2577084}" sibTransId="{DA846E95-E758-4872-B946-962225AB6AE8}"/>
    <dgm:cxn modelId="{F38DF75D-844A-4F11-BA60-02A1B54CD7E8}" type="presOf" srcId="{C0EA6EFB-6322-444E-82A9-6DF8EFBC4896}" destId="{C2E3416D-D550-4CC3-98D9-17DD85818CD5}" srcOrd="0" destOrd="0" presId="urn:microsoft.com/office/officeart/2005/8/layout/hList1"/>
    <dgm:cxn modelId="{56593A62-95B5-47C4-BE63-041D219B6A49}" srcId="{C0EA6EFB-6322-444E-82A9-6DF8EFBC4896}" destId="{82717E8E-223C-4CAD-B1E0-72B0EE4D9CC7}" srcOrd="4" destOrd="0" parTransId="{C6D399C2-92A8-48E9-9EF3-E8D9A47C4919}" sibTransId="{EA017F8D-D288-4CED-B530-5FA5E440879F}"/>
    <dgm:cxn modelId="{6E171145-2578-4B74-B621-25025CE27978}" type="presOf" srcId="{8D1E893F-0A0F-4740-B1F6-8B3E7D61108A}" destId="{6723B24C-E116-4942-8BDB-8B8EBF70F102}" srcOrd="0" destOrd="2" presId="urn:microsoft.com/office/officeart/2005/8/layout/hList1"/>
    <dgm:cxn modelId="{0B82016B-0798-4AC2-9D2E-4ED0353E0BA6}" srcId="{C0EA6EFB-6322-444E-82A9-6DF8EFBC4896}" destId="{8226CB56-B8F7-487E-98E8-C7E2F642E7EB}" srcOrd="1" destOrd="0" parTransId="{C20B8B41-CF99-406B-8440-1CC87ABBCE9E}" sibTransId="{FD8917AC-C6A0-4B70-9653-AA60E57F4F99}"/>
    <dgm:cxn modelId="{F889A66B-8434-4115-9AA2-3A976E9987A5}" type="presOf" srcId="{00C2F5BA-997F-4718-8DF5-49B9A718EC7D}" destId="{7E7A1D4B-4972-44D3-94F8-C39B5C866C36}" srcOrd="0" destOrd="0" presId="urn:microsoft.com/office/officeart/2005/8/layout/hList1"/>
    <dgm:cxn modelId="{0DE6C24D-03A3-418D-8D7A-484CB5619BF3}" srcId="{A4E7534E-33E8-444B-86CB-D067925B3B38}" destId="{8B654492-93DC-4B3F-A525-AD9F0C3DB683}" srcOrd="1" destOrd="0" parTransId="{17F1983E-448C-463C-AF78-BA22C7B9F4C5}" sibTransId="{E470EA9E-7A97-4082-8A5B-78C986D8C6DF}"/>
    <dgm:cxn modelId="{8DF7BC4E-632D-484F-93F8-8CFE48588269}" type="presOf" srcId="{AD68CC5E-FCA0-4776-A252-5783607EF9D9}" destId="{6723B24C-E116-4942-8BDB-8B8EBF70F102}" srcOrd="0" destOrd="4" presId="urn:microsoft.com/office/officeart/2005/8/layout/hList1"/>
    <dgm:cxn modelId="{6170DB4E-E0B4-4769-8957-D7B4D273904F}" type="presOf" srcId="{48FE4F86-4522-4D89-BA14-7B86E9EED1DD}" destId="{DFB2732B-71DF-4312-920E-3EDEF560E60E}" srcOrd="0" destOrd="3" presId="urn:microsoft.com/office/officeart/2005/8/layout/hList1"/>
    <dgm:cxn modelId="{5CF24D70-9E48-449E-A5E6-9CB45018AD92}" type="presOf" srcId="{B7534C9F-5678-4019-8DAB-CF71CCB24CC6}" destId="{357916E3-27E4-4211-8E7B-F9C568CEAF3E}" srcOrd="0" destOrd="0" presId="urn:microsoft.com/office/officeart/2005/8/layout/hList1"/>
    <dgm:cxn modelId="{71CC4458-6ADA-4530-A748-49DB282616C8}" type="presOf" srcId="{AC94AF16-16A9-4FD7-8A68-0455208BA8C7}" destId="{A094A8C1-7D1D-420F-B9AE-46D22CF5BF4B}" srcOrd="0" destOrd="0" presId="urn:microsoft.com/office/officeart/2005/8/layout/hList1"/>
    <dgm:cxn modelId="{27E51D7A-EB52-4DA4-BF70-5E89E5A51748}" srcId="{E2621FA6-CDF3-4BFB-8372-5E0F130BE36A}" destId="{7C973FB8-22E3-467B-A5BD-E28D8CA58E30}" srcOrd="1" destOrd="0" parTransId="{F3CBC38E-26E5-4761-AA48-4A340628FB87}" sibTransId="{6867029C-D097-4483-8B92-488F11F126CA}"/>
    <dgm:cxn modelId="{A270C581-8A38-45D9-BE8E-F970206E9E83}" srcId="{C0EA6EFB-6322-444E-82A9-6DF8EFBC4896}" destId="{48FE4F86-4522-4D89-BA14-7B86E9EED1DD}" srcOrd="3" destOrd="0" parTransId="{C4B5EA55-DFC7-4EC5-A3B2-EABC29D22E3D}" sibTransId="{560DB97E-F099-41FC-ADE5-0D5D79F50109}"/>
    <dgm:cxn modelId="{9AD15583-1139-45C6-B5CC-41733FD50A96}" type="presOf" srcId="{82FDD169-E485-41C0-9359-2408ED0DB126}" destId="{357916E3-27E4-4211-8E7B-F9C568CEAF3E}" srcOrd="0" destOrd="1" presId="urn:microsoft.com/office/officeart/2005/8/layout/hList1"/>
    <dgm:cxn modelId="{E0E81D8C-7874-4E52-8002-07EE0E8887A3}" srcId="{E2621FA6-CDF3-4BFB-8372-5E0F130BE36A}" destId="{00C2F5BA-997F-4718-8DF5-49B9A718EC7D}" srcOrd="0" destOrd="0" parTransId="{B5964592-8A5B-4695-8987-94D5556F7C37}" sibTransId="{1D3EE883-A4AE-49EE-BFF3-E008775FD13E}"/>
    <dgm:cxn modelId="{8A0F8893-79C0-4848-92EB-3BC68B9C2AD4}" type="presOf" srcId="{E2621FA6-CDF3-4BFB-8372-5E0F130BE36A}" destId="{5AEB2F99-2FEF-4344-AC9D-CE6D6B737653}" srcOrd="0" destOrd="0" presId="urn:microsoft.com/office/officeart/2005/8/layout/hList1"/>
    <dgm:cxn modelId="{32BBAE94-19C9-4355-B22C-C41069FCF0A5}" srcId="{67F07A59-5757-4FBF-9735-1C005EC13D81}" destId="{DC5BB744-8F0F-4D2F-AD31-211134966917}" srcOrd="0" destOrd="0" parTransId="{E4378AE7-30A1-4970-8C35-313B3BF7DAA9}" sibTransId="{56B3A8E1-1CCA-4B4A-B0C6-917ECA7A406C}"/>
    <dgm:cxn modelId="{248CCB98-720E-4BFF-9608-DEA0D86539AF}" srcId="{67F07A59-5757-4FBF-9735-1C005EC13D81}" destId="{F35B0ACF-1164-41B9-9952-B078B9451E4E}" srcOrd="1" destOrd="0" parTransId="{276C2517-03EE-4DC2-8FAA-F8C03F969841}" sibTransId="{8E98A3BA-5EBC-42B0-91B5-B1E05CC19EC0}"/>
    <dgm:cxn modelId="{440675A3-2575-4107-9AD4-353BE0723AD2}" type="presOf" srcId="{659E4CFF-1FE5-49AF-8B1F-B17DEA976ADD}" destId="{492F7DC4-5DCB-4E9C-8651-3A04C8AB9725}" srcOrd="0" destOrd="0" presId="urn:microsoft.com/office/officeart/2005/8/layout/hList1"/>
    <dgm:cxn modelId="{2123B7AB-3F0D-4F58-B9ED-356C9D87671F}" type="presOf" srcId="{6A8ACDF5-4BDA-4057-BEE6-12E9D65850DA}" destId="{DFB2732B-71DF-4312-920E-3EDEF560E60E}" srcOrd="0" destOrd="2" presId="urn:microsoft.com/office/officeart/2005/8/layout/hList1"/>
    <dgm:cxn modelId="{CA4A2AB4-70DE-427A-A914-691BF935F4A6}" srcId="{A4E7534E-33E8-444B-86CB-D067925B3B38}" destId="{659E4CFF-1FE5-49AF-8B1F-B17DEA976ADD}" srcOrd="0" destOrd="0" parTransId="{2BD0E525-7DD5-446F-9D8B-4FF3B1EAE531}" sibTransId="{E45FD636-1357-42CA-A22E-A66CCD6BF1CF}"/>
    <dgm:cxn modelId="{7B518FB5-D4DC-46AF-9B8A-278AFDD62ED5}" type="presOf" srcId="{D74D48D8-E015-4D5C-92C4-660DF1BA362B}" destId="{DFB2732B-71DF-4312-920E-3EDEF560E60E}" srcOrd="0" destOrd="0" presId="urn:microsoft.com/office/officeart/2005/8/layout/hList1"/>
    <dgm:cxn modelId="{6CD213B8-99F2-40C9-89FE-6B5983FCD69B}" srcId="{C0EA6EFB-6322-444E-82A9-6DF8EFBC4896}" destId="{D74D48D8-E015-4D5C-92C4-660DF1BA362B}" srcOrd="0" destOrd="0" parTransId="{D8F701EB-F26A-46B6-BD87-11D819E3FBF9}" sibTransId="{0238B77F-691E-4608-8D6C-99A98105CCAD}"/>
    <dgm:cxn modelId="{3EE141B8-F589-412D-B24A-FC4790CEECE7}" type="presOf" srcId="{DC5BB744-8F0F-4D2F-AD31-211134966917}" destId="{6723B24C-E116-4942-8BDB-8B8EBF70F102}" srcOrd="0" destOrd="0" presId="urn:microsoft.com/office/officeart/2005/8/layout/hList1"/>
    <dgm:cxn modelId="{33450DB9-1C21-40DC-8CA7-BEFCC8BC23B1}" srcId="{AC94AF16-16A9-4FD7-8A68-0455208BA8C7}" destId="{67F07A59-5757-4FBF-9735-1C005EC13D81}" srcOrd="3" destOrd="0" parTransId="{672ABBCC-A3B8-49DA-B606-93D09FAC1BD2}" sibTransId="{76F012AD-9CCB-40E1-BEDB-11C6DD5E306E}"/>
    <dgm:cxn modelId="{DA3F4DB9-8D84-428F-BB28-53F5D83C8644}" type="presOf" srcId="{9339BEB4-633A-44F3-93AC-6CCED22D5E15}" destId="{6723B24C-E116-4942-8BDB-8B8EBF70F102}" srcOrd="0" destOrd="3" presId="urn:microsoft.com/office/officeart/2005/8/layout/hList1"/>
    <dgm:cxn modelId="{043D19BC-F5D2-44F1-AA99-03E7B8FACF54}" type="presOf" srcId="{8B654492-93DC-4B3F-A525-AD9F0C3DB683}" destId="{492F7DC4-5DCB-4E9C-8651-3A04C8AB9725}" srcOrd="0" destOrd="1" presId="urn:microsoft.com/office/officeart/2005/8/layout/hList1"/>
    <dgm:cxn modelId="{EC650DBD-9004-4FD7-AF93-B73352F2DF6E}" type="presOf" srcId="{7C973FB8-22E3-467B-A5BD-E28D8CA58E30}" destId="{7E7A1D4B-4972-44D3-94F8-C39B5C866C36}" srcOrd="0" destOrd="1" presId="urn:microsoft.com/office/officeart/2005/8/layout/hList1"/>
    <dgm:cxn modelId="{0F0BC8BF-1C68-458C-835E-9D4739BF2968}" type="presOf" srcId="{F3D2D4E1-B4DD-4550-9032-5A10EF4A7104}" destId="{357916E3-27E4-4211-8E7B-F9C568CEAF3E}" srcOrd="0" destOrd="2" presId="urn:microsoft.com/office/officeart/2005/8/layout/hList1"/>
    <dgm:cxn modelId="{32DF06C1-0B4D-4155-871B-780777194F3C}" srcId="{C0EA6EFB-6322-444E-82A9-6DF8EFBC4896}" destId="{6490E52A-58DB-4FCF-A7CD-EBB957DE45FE}" srcOrd="5" destOrd="0" parTransId="{9E4D3318-30C5-442A-B00B-C653FC6AC75F}" sibTransId="{6E360B2D-3442-46F2-827F-276FCAD782B3}"/>
    <dgm:cxn modelId="{AD2E7CD4-9A55-4F8D-8E0E-4A4856017A78}" srcId="{AC94AF16-16A9-4FD7-8A68-0455208BA8C7}" destId="{A4E7534E-33E8-444B-86CB-D067925B3B38}" srcOrd="1" destOrd="0" parTransId="{EEA86BA7-2450-4B70-858E-67F504E9B43B}" sibTransId="{BC1C1CE2-BE3E-4B51-971D-163E2A52F48B}"/>
    <dgm:cxn modelId="{EDDC72D5-518E-44E4-859D-3F4780824AFE}" srcId="{247212F9-8E6B-4F96-B801-BC1D4E9052A0}" destId="{F3D2D4E1-B4DD-4550-9032-5A10EF4A7104}" srcOrd="2" destOrd="0" parTransId="{697CE904-6995-4531-AD82-A9D7FCE49544}" sibTransId="{90458A4B-2671-4B95-A70F-877E82BFA0C9}"/>
    <dgm:cxn modelId="{7E3789D8-FC10-4B11-B559-801AAC701E9B}" type="presOf" srcId="{6490E52A-58DB-4FCF-A7CD-EBB957DE45FE}" destId="{DFB2732B-71DF-4312-920E-3EDEF560E60E}" srcOrd="0" destOrd="5" presId="urn:microsoft.com/office/officeart/2005/8/layout/hList1"/>
    <dgm:cxn modelId="{685192DE-AFF2-44BB-A239-CB6D6277F4F8}" type="presOf" srcId="{187B7ADE-E4A1-4410-9679-3E37C60B4A79}" destId="{7E7A1D4B-4972-44D3-94F8-C39B5C866C36}" srcOrd="0" destOrd="2" presId="urn:microsoft.com/office/officeart/2005/8/layout/hList1"/>
    <dgm:cxn modelId="{B4CD79E9-C0CA-46CB-845D-9598F8F4ECF6}" srcId="{67F07A59-5757-4FBF-9735-1C005EC13D81}" destId="{AD68CC5E-FCA0-4776-A252-5783607EF9D9}" srcOrd="4" destOrd="0" parTransId="{D7782D5F-E02D-44C4-AA44-8ECC8D99C53F}" sibTransId="{571C4EE2-8A60-4BCD-B605-55A0F092BCCC}"/>
    <dgm:cxn modelId="{249275EF-2C9A-43FF-964A-C54CF1D8FA7E}" srcId="{A4E7534E-33E8-444B-86CB-D067925B3B38}" destId="{0D3E1C3E-C5F8-4356-896C-35B38C5FD9A9}" srcOrd="3" destOrd="0" parTransId="{397887E6-031B-4143-893B-A92B78B28BA9}" sibTransId="{E1FABC5E-5B43-426B-9690-334C4E191863}"/>
    <dgm:cxn modelId="{54F00FF6-9564-4643-841D-A2D1D4CB954F}" srcId="{E2621FA6-CDF3-4BFB-8372-5E0F130BE36A}" destId="{187B7ADE-E4A1-4410-9679-3E37C60B4A79}" srcOrd="2" destOrd="0" parTransId="{B84FDBC8-01E1-4F13-9662-FCE2E99B9F60}" sibTransId="{DBD1A1C5-3D83-4EB0-8607-BC8471CEBB64}"/>
    <dgm:cxn modelId="{3BB343FC-FE14-4443-B10F-C39836208639}" srcId="{C0EA6EFB-6322-444E-82A9-6DF8EFBC4896}" destId="{6A8ACDF5-4BDA-4057-BEE6-12E9D65850DA}" srcOrd="2" destOrd="0" parTransId="{9126DACC-63BF-4DE1-ACFD-D0B6AD821B64}" sibTransId="{9014ED16-61BB-4372-908B-726291176E7F}"/>
    <dgm:cxn modelId="{A85CA7D2-EC11-4BA2-8CF5-CBFB2E0DE3DF}" type="presParOf" srcId="{A094A8C1-7D1D-420F-B9AE-46D22CF5BF4B}" destId="{2B5199F8-ABA0-4BD6-B71C-54E4B251EE61}" srcOrd="0" destOrd="0" presId="urn:microsoft.com/office/officeart/2005/8/layout/hList1"/>
    <dgm:cxn modelId="{7763EF5E-CCF7-489A-903D-257C5BDC8DC4}" type="presParOf" srcId="{2B5199F8-ABA0-4BD6-B71C-54E4B251EE61}" destId="{D2CB3FB0-4C14-48D9-9E3C-7C304D682613}" srcOrd="0" destOrd="0" presId="urn:microsoft.com/office/officeart/2005/8/layout/hList1"/>
    <dgm:cxn modelId="{76215BE6-A95A-4F0F-BDE2-AC58B818F8AD}" type="presParOf" srcId="{2B5199F8-ABA0-4BD6-B71C-54E4B251EE61}" destId="{357916E3-27E4-4211-8E7B-F9C568CEAF3E}" srcOrd="1" destOrd="0" presId="urn:microsoft.com/office/officeart/2005/8/layout/hList1"/>
    <dgm:cxn modelId="{FF871AB9-5DE3-4B4D-83FE-92AE5C18F8BC}" type="presParOf" srcId="{A094A8C1-7D1D-420F-B9AE-46D22CF5BF4B}" destId="{D67288D8-579F-49BA-9DC2-4E87409D812D}" srcOrd="1" destOrd="0" presId="urn:microsoft.com/office/officeart/2005/8/layout/hList1"/>
    <dgm:cxn modelId="{F85394EC-372A-4D06-B82F-DEF8A05B11F3}" type="presParOf" srcId="{A094A8C1-7D1D-420F-B9AE-46D22CF5BF4B}" destId="{F1764447-5B18-4A68-9D10-A5C220C247D8}" srcOrd="2" destOrd="0" presId="urn:microsoft.com/office/officeart/2005/8/layout/hList1"/>
    <dgm:cxn modelId="{5A24DA0F-FCBD-40A5-B578-586C4576229F}" type="presParOf" srcId="{F1764447-5B18-4A68-9D10-A5C220C247D8}" destId="{D34629CB-BC49-4CF5-80F2-F61230E9FC73}" srcOrd="0" destOrd="0" presId="urn:microsoft.com/office/officeart/2005/8/layout/hList1"/>
    <dgm:cxn modelId="{563CF91F-4F59-4C8E-B9DC-E924E8F29354}" type="presParOf" srcId="{F1764447-5B18-4A68-9D10-A5C220C247D8}" destId="{492F7DC4-5DCB-4E9C-8651-3A04C8AB9725}" srcOrd="1" destOrd="0" presId="urn:microsoft.com/office/officeart/2005/8/layout/hList1"/>
    <dgm:cxn modelId="{AB74A13A-66BD-4E1F-BB6A-7592ED3E1DC5}" type="presParOf" srcId="{A094A8C1-7D1D-420F-B9AE-46D22CF5BF4B}" destId="{92E6E863-0627-46AA-9B77-5378AF2E8C4F}" srcOrd="3" destOrd="0" presId="urn:microsoft.com/office/officeart/2005/8/layout/hList1"/>
    <dgm:cxn modelId="{2ACBA4D0-51AE-4D49-BCDE-077DC278D4C4}" type="presParOf" srcId="{A094A8C1-7D1D-420F-B9AE-46D22CF5BF4B}" destId="{AE308579-A00F-405E-8CDB-93E3024C1B16}" srcOrd="4" destOrd="0" presId="urn:microsoft.com/office/officeart/2005/8/layout/hList1"/>
    <dgm:cxn modelId="{EAC3DC21-707C-4470-A61B-BB7479C0FACB}" type="presParOf" srcId="{AE308579-A00F-405E-8CDB-93E3024C1B16}" destId="{5AEB2F99-2FEF-4344-AC9D-CE6D6B737653}" srcOrd="0" destOrd="0" presId="urn:microsoft.com/office/officeart/2005/8/layout/hList1"/>
    <dgm:cxn modelId="{B8DA387B-F00F-43E3-92CA-D810B2E1DCED}" type="presParOf" srcId="{AE308579-A00F-405E-8CDB-93E3024C1B16}" destId="{7E7A1D4B-4972-44D3-94F8-C39B5C866C36}" srcOrd="1" destOrd="0" presId="urn:microsoft.com/office/officeart/2005/8/layout/hList1"/>
    <dgm:cxn modelId="{FD15438C-E793-4840-B3CC-C17CB884AC1F}" type="presParOf" srcId="{A094A8C1-7D1D-420F-B9AE-46D22CF5BF4B}" destId="{4352B176-A634-41D9-A1FE-6363281DCF65}" srcOrd="5" destOrd="0" presId="urn:microsoft.com/office/officeart/2005/8/layout/hList1"/>
    <dgm:cxn modelId="{BD086A96-F006-4CBD-8B61-A9DA049EF255}" type="presParOf" srcId="{A094A8C1-7D1D-420F-B9AE-46D22CF5BF4B}" destId="{263947DF-5D4E-44C7-9206-FFCE0F46543D}" srcOrd="6" destOrd="0" presId="urn:microsoft.com/office/officeart/2005/8/layout/hList1"/>
    <dgm:cxn modelId="{4A33294C-BE0F-4F20-8D7B-A5594C29A741}" type="presParOf" srcId="{263947DF-5D4E-44C7-9206-FFCE0F46543D}" destId="{F652A2D9-1D22-4190-B889-15760CDDE0A2}" srcOrd="0" destOrd="0" presId="urn:microsoft.com/office/officeart/2005/8/layout/hList1"/>
    <dgm:cxn modelId="{8FDCD60E-E969-4D0A-9DB9-C8D0BF5E6BC6}" type="presParOf" srcId="{263947DF-5D4E-44C7-9206-FFCE0F46543D}" destId="{6723B24C-E116-4942-8BDB-8B8EBF70F102}" srcOrd="1" destOrd="0" presId="urn:microsoft.com/office/officeart/2005/8/layout/hList1"/>
    <dgm:cxn modelId="{DA86355C-BC39-4E7A-A43F-243F8113D1F6}" type="presParOf" srcId="{A094A8C1-7D1D-420F-B9AE-46D22CF5BF4B}" destId="{A0D09EF9-E432-4670-9BC4-E30E0DE732DD}" srcOrd="7" destOrd="0" presId="urn:microsoft.com/office/officeart/2005/8/layout/hList1"/>
    <dgm:cxn modelId="{29FDD2A8-2C25-4BF7-BBB5-982B09C52229}" type="presParOf" srcId="{A094A8C1-7D1D-420F-B9AE-46D22CF5BF4B}" destId="{3018A695-A8DA-4A44-BC05-2BF0DE15E79E}" srcOrd="8" destOrd="0" presId="urn:microsoft.com/office/officeart/2005/8/layout/hList1"/>
    <dgm:cxn modelId="{5D0D0BB0-BAAC-4918-873B-E0DCEC1BEDCB}" type="presParOf" srcId="{3018A695-A8DA-4A44-BC05-2BF0DE15E79E}" destId="{C2E3416D-D550-4CC3-98D9-17DD85818CD5}" srcOrd="0" destOrd="0" presId="urn:microsoft.com/office/officeart/2005/8/layout/hList1"/>
    <dgm:cxn modelId="{D4FC10E2-562A-47B1-8838-1D2DB5CCB22E}" type="presParOf" srcId="{3018A695-A8DA-4A44-BC05-2BF0DE15E79E}" destId="{DFB2732B-71DF-4312-920E-3EDEF560E6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A5151-1DFD-41AC-BC9D-3AB6A53D3F0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8A58B3E-6235-49CE-BDBE-3245BA77999F}">
      <dgm:prSet phldrT="[Text]"/>
      <dgm:spPr/>
      <dgm:t>
        <a:bodyPr/>
        <a:lstStyle/>
        <a:p>
          <a:r>
            <a:rPr lang="en-US" dirty="0"/>
            <a:t>Planning</a:t>
          </a:r>
          <a:endParaRPr lang="en-ID" dirty="0"/>
        </a:p>
      </dgm:t>
    </dgm:pt>
    <dgm:pt modelId="{1DB6D7F2-EF9C-44A5-B056-5D78C93F8F4C}" type="parTrans" cxnId="{685FFCB5-5B21-43D8-8483-33B24FCCE0E1}">
      <dgm:prSet/>
      <dgm:spPr/>
      <dgm:t>
        <a:bodyPr/>
        <a:lstStyle/>
        <a:p>
          <a:endParaRPr lang="en-ID"/>
        </a:p>
      </dgm:t>
    </dgm:pt>
    <dgm:pt modelId="{A501F001-D6D3-41A1-930A-2CBDDE3250C3}" type="sibTrans" cxnId="{685FFCB5-5B21-43D8-8483-33B24FCCE0E1}">
      <dgm:prSet/>
      <dgm:spPr/>
      <dgm:t>
        <a:bodyPr/>
        <a:lstStyle/>
        <a:p>
          <a:endParaRPr lang="en-ID"/>
        </a:p>
      </dgm:t>
    </dgm:pt>
    <dgm:pt modelId="{36533AAA-F08A-4FA0-8434-E174C871556E}">
      <dgm:prSet phldrT="[Text]"/>
      <dgm:spPr/>
      <dgm:t>
        <a:bodyPr/>
        <a:lstStyle/>
        <a:p>
          <a:r>
            <a:rPr lang="en-US" dirty="0"/>
            <a:t>Organizing</a:t>
          </a:r>
          <a:endParaRPr lang="en-ID" dirty="0"/>
        </a:p>
      </dgm:t>
    </dgm:pt>
    <dgm:pt modelId="{E32769D1-3631-4488-A0C3-F62E841B7525}" type="parTrans" cxnId="{B9009E15-1C70-4C4B-8B9B-621B03D8548F}">
      <dgm:prSet/>
      <dgm:spPr/>
      <dgm:t>
        <a:bodyPr/>
        <a:lstStyle/>
        <a:p>
          <a:endParaRPr lang="en-ID"/>
        </a:p>
      </dgm:t>
    </dgm:pt>
    <dgm:pt modelId="{506ED15C-CDD7-4163-9575-273E80CB9CEE}" type="sibTrans" cxnId="{B9009E15-1C70-4C4B-8B9B-621B03D8548F}">
      <dgm:prSet/>
      <dgm:spPr/>
      <dgm:t>
        <a:bodyPr/>
        <a:lstStyle/>
        <a:p>
          <a:endParaRPr lang="en-ID"/>
        </a:p>
      </dgm:t>
    </dgm:pt>
    <dgm:pt modelId="{03BD70A3-CE80-47B8-A6FF-705C1F20D960}">
      <dgm:prSet phldrT="[Text]"/>
      <dgm:spPr/>
      <dgm:t>
        <a:bodyPr/>
        <a:lstStyle/>
        <a:p>
          <a:r>
            <a:rPr lang="en-US" dirty="0"/>
            <a:t>Actuating</a:t>
          </a:r>
          <a:endParaRPr lang="en-ID" dirty="0"/>
        </a:p>
      </dgm:t>
    </dgm:pt>
    <dgm:pt modelId="{BE738B45-AC3D-411D-9449-3A9653963ED0}" type="parTrans" cxnId="{029CC80D-B473-4569-BFAE-C6A36CBB431F}">
      <dgm:prSet/>
      <dgm:spPr/>
      <dgm:t>
        <a:bodyPr/>
        <a:lstStyle/>
        <a:p>
          <a:endParaRPr lang="en-ID"/>
        </a:p>
      </dgm:t>
    </dgm:pt>
    <dgm:pt modelId="{B8EA65D2-2CC0-4340-BF86-D7E5E2B1097D}" type="sibTrans" cxnId="{029CC80D-B473-4569-BFAE-C6A36CBB431F}">
      <dgm:prSet/>
      <dgm:spPr/>
      <dgm:t>
        <a:bodyPr/>
        <a:lstStyle/>
        <a:p>
          <a:endParaRPr lang="en-ID"/>
        </a:p>
      </dgm:t>
    </dgm:pt>
    <dgm:pt modelId="{BBF83D19-3088-47CD-849D-5C12F985A919}">
      <dgm:prSet phldrT="[Text]"/>
      <dgm:spPr/>
      <dgm:t>
        <a:bodyPr/>
        <a:lstStyle/>
        <a:p>
          <a:r>
            <a:rPr lang="en-US" dirty="0" err="1"/>
            <a:t>Controling</a:t>
          </a:r>
          <a:endParaRPr lang="en-ID" dirty="0"/>
        </a:p>
      </dgm:t>
    </dgm:pt>
    <dgm:pt modelId="{E5A274FB-AB64-441A-9B54-576DF0D26339}" type="parTrans" cxnId="{F4EFB6FB-7E25-4B70-A58E-1E1C6265D911}">
      <dgm:prSet/>
      <dgm:spPr/>
      <dgm:t>
        <a:bodyPr/>
        <a:lstStyle/>
        <a:p>
          <a:endParaRPr lang="en-ID"/>
        </a:p>
      </dgm:t>
    </dgm:pt>
    <dgm:pt modelId="{75B54B66-349A-423F-8015-6802BC894E78}" type="sibTrans" cxnId="{F4EFB6FB-7E25-4B70-A58E-1E1C6265D911}">
      <dgm:prSet/>
      <dgm:spPr/>
      <dgm:t>
        <a:bodyPr/>
        <a:lstStyle/>
        <a:p>
          <a:endParaRPr lang="en-ID"/>
        </a:p>
      </dgm:t>
    </dgm:pt>
    <dgm:pt modelId="{B42AFF7E-9DA1-4360-90B1-133BCE926B4B}" type="pres">
      <dgm:prSet presAssocID="{B39A5151-1DFD-41AC-BC9D-3AB6A53D3F0B}" presName="Name0" presStyleCnt="0">
        <dgm:presLayoutVars>
          <dgm:chMax/>
          <dgm:chPref/>
          <dgm:dir/>
        </dgm:presLayoutVars>
      </dgm:prSet>
      <dgm:spPr/>
    </dgm:pt>
    <dgm:pt modelId="{D8C16A32-0713-4C1D-B874-0F1FE86B983C}" type="pres">
      <dgm:prSet presAssocID="{08A58B3E-6235-49CE-BDBE-3245BA77999F}" presName="parenttextcomposite" presStyleCnt="0"/>
      <dgm:spPr/>
    </dgm:pt>
    <dgm:pt modelId="{660F0C50-C5FC-429C-A366-454DB4C6DF2B}" type="pres">
      <dgm:prSet presAssocID="{08A58B3E-6235-49CE-BDBE-3245BA77999F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C63E2928-080F-49EF-8851-18D4B1717C7E}" type="pres">
      <dgm:prSet presAssocID="{08A58B3E-6235-49CE-BDBE-3245BA77999F}" presName="parallelogramComposite" presStyleCnt="0"/>
      <dgm:spPr/>
    </dgm:pt>
    <dgm:pt modelId="{C66312F3-9822-486F-AF3C-59723AE07DBE}" type="pres">
      <dgm:prSet presAssocID="{08A58B3E-6235-49CE-BDBE-3245BA77999F}" presName="parallelogram1" presStyleLbl="alignNode1" presStyleIdx="0" presStyleCnt="28"/>
      <dgm:spPr/>
    </dgm:pt>
    <dgm:pt modelId="{20D4EF44-AB29-41BE-842D-ACDB5CF73505}" type="pres">
      <dgm:prSet presAssocID="{08A58B3E-6235-49CE-BDBE-3245BA77999F}" presName="parallelogram2" presStyleLbl="alignNode1" presStyleIdx="1" presStyleCnt="28"/>
      <dgm:spPr/>
    </dgm:pt>
    <dgm:pt modelId="{EFB9CC8F-B114-4800-B3D4-E1981974B906}" type="pres">
      <dgm:prSet presAssocID="{08A58B3E-6235-49CE-BDBE-3245BA77999F}" presName="parallelogram3" presStyleLbl="alignNode1" presStyleIdx="2" presStyleCnt="28"/>
      <dgm:spPr/>
    </dgm:pt>
    <dgm:pt modelId="{10E1C0C0-7978-4899-BFCD-F1B4B88CF046}" type="pres">
      <dgm:prSet presAssocID="{08A58B3E-6235-49CE-BDBE-3245BA77999F}" presName="parallelogram4" presStyleLbl="alignNode1" presStyleIdx="3" presStyleCnt="28"/>
      <dgm:spPr/>
    </dgm:pt>
    <dgm:pt modelId="{6D91A39B-5151-45A2-98DF-F0ABB1225C4D}" type="pres">
      <dgm:prSet presAssocID="{08A58B3E-6235-49CE-BDBE-3245BA77999F}" presName="parallelogram5" presStyleLbl="alignNode1" presStyleIdx="4" presStyleCnt="28"/>
      <dgm:spPr/>
    </dgm:pt>
    <dgm:pt modelId="{1841FCF4-CDC1-4095-8F53-D311250A29B7}" type="pres">
      <dgm:prSet presAssocID="{08A58B3E-6235-49CE-BDBE-3245BA77999F}" presName="parallelogram6" presStyleLbl="alignNode1" presStyleIdx="5" presStyleCnt="28"/>
      <dgm:spPr/>
    </dgm:pt>
    <dgm:pt modelId="{CB886588-11C5-4A00-B9BC-11ED75B0E683}" type="pres">
      <dgm:prSet presAssocID="{08A58B3E-6235-49CE-BDBE-3245BA77999F}" presName="parallelogram7" presStyleLbl="alignNode1" presStyleIdx="6" presStyleCnt="28"/>
      <dgm:spPr/>
    </dgm:pt>
    <dgm:pt modelId="{357D4DB0-5BEF-4004-8C39-545675988122}" type="pres">
      <dgm:prSet presAssocID="{A501F001-D6D3-41A1-930A-2CBDDE3250C3}" presName="sibTrans" presStyleCnt="0"/>
      <dgm:spPr/>
    </dgm:pt>
    <dgm:pt modelId="{9C63234E-8288-4F2F-A581-8587631879B6}" type="pres">
      <dgm:prSet presAssocID="{36533AAA-F08A-4FA0-8434-E174C871556E}" presName="parenttextcomposite" presStyleCnt="0"/>
      <dgm:spPr/>
    </dgm:pt>
    <dgm:pt modelId="{8A9F2611-E321-4355-B940-3E5F8A8F7E72}" type="pres">
      <dgm:prSet presAssocID="{36533AAA-F08A-4FA0-8434-E174C871556E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464DB14A-DB20-4E9B-BF2B-43EB4953A12F}" type="pres">
      <dgm:prSet presAssocID="{36533AAA-F08A-4FA0-8434-E174C871556E}" presName="parallelogramComposite" presStyleCnt="0"/>
      <dgm:spPr/>
    </dgm:pt>
    <dgm:pt modelId="{C30F64DE-D061-4133-9620-5A24F6B6A120}" type="pres">
      <dgm:prSet presAssocID="{36533AAA-F08A-4FA0-8434-E174C871556E}" presName="parallelogram1" presStyleLbl="alignNode1" presStyleIdx="7" presStyleCnt="28"/>
      <dgm:spPr/>
    </dgm:pt>
    <dgm:pt modelId="{DD30B8BB-9040-45F7-9554-3A92FAC6BFC9}" type="pres">
      <dgm:prSet presAssocID="{36533AAA-F08A-4FA0-8434-E174C871556E}" presName="parallelogram2" presStyleLbl="alignNode1" presStyleIdx="8" presStyleCnt="28"/>
      <dgm:spPr/>
    </dgm:pt>
    <dgm:pt modelId="{5EA35D56-0EEA-4FFE-A215-FE65D39AF8EE}" type="pres">
      <dgm:prSet presAssocID="{36533AAA-F08A-4FA0-8434-E174C871556E}" presName="parallelogram3" presStyleLbl="alignNode1" presStyleIdx="9" presStyleCnt="28"/>
      <dgm:spPr/>
    </dgm:pt>
    <dgm:pt modelId="{869C9084-C8E1-413C-AE59-807D40D4412A}" type="pres">
      <dgm:prSet presAssocID="{36533AAA-F08A-4FA0-8434-E174C871556E}" presName="parallelogram4" presStyleLbl="alignNode1" presStyleIdx="10" presStyleCnt="28"/>
      <dgm:spPr/>
    </dgm:pt>
    <dgm:pt modelId="{3982A495-2364-4305-9ED1-FC5F0D63972A}" type="pres">
      <dgm:prSet presAssocID="{36533AAA-F08A-4FA0-8434-E174C871556E}" presName="parallelogram5" presStyleLbl="alignNode1" presStyleIdx="11" presStyleCnt="28"/>
      <dgm:spPr/>
    </dgm:pt>
    <dgm:pt modelId="{3A21E2CB-44CA-4877-BE31-54CD92BDFDC7}" type="pres">
      <dgm:prSet presAssocID="{36533AAA-F08A-4FA0-8434-E174C871556E}" presName="parallelogram6" presStyleLbl="alignNode1" presStyleIdx="12" presStyleCnt="28"/>
      <dgm:spPr/>
    </dgm:pt>
    <dgm:pt modelId="{1FB94787-1AA7-4BD0-8009-37FCBE2F01E2}" type="pres">
      <dgm:prSet presAssocID="{36533AAA-F08A-4FA0-8434-E174C871556E}" presName="parallelogram7" presStyleLbl="alignNode1" presStyleIdx="13" presStyleCnt="28"/>
      <dgm:spPr/>
    </dgm:pt>
    <dgm:pt modelId="{288F87E4-95F3-4E3F-81B6-14149BC2050C}" type="pres">
      <dgm:prSet presAssocID="{506ED15C-CDD7-4163-9575-273E80CB9CEE}" presName="sibTrans" presStyleCnt="0"/>
      <dgm:spPr/>
    </dgm:pt>
    <dgm:pt modelId="{8D5C1F9F-F8C8-4AED-B5E1-8CFD9912A01C}" type="pres">
      <dgm:prSet presAssocID="{03BD70A3-CE80-47B8-A6FF-705C1F20D960}" presName="parenttextcomposite" presStyleCnt="0"/>
      <dgm:spPr/>
    </dgm:pt>
    <dgm:pt modelId="{60BE231D-A804-4A29-B24D-EF7564A641F3}" type="pres">
      <dgm:prSet presAssocID="{03BD70A3-CE80-47B8-A6FF-705C1F20D960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12B05F68-1774-47C3-B1AA-8D7629772DBC}" type="pres">
      <dgm:prSet presAssocID="{03BD70A3-CE80-47B8-A6FF-705C1F20D960}" presName="parallelogramComposite" presStyleCnt="0"/>
      <dgm:spPr/>
    </dgm:pt>
    <dgm:pt modelId="{9EA5D237-3866-4CB0-88BF-253444AA147F}" type="pres">
      <dgm:prSet presAssocID="{03BD70A3-CE80-47B8-A6FF-705C1F20D960}" presName="parallelogram1" presStyleLbl="alignNode1" presStyleIdx="14" presStyleCnt="28"/>
      <dgm:spPr/>
    </dgm:pt>
    <dgm:pt modelId="{63CA2084-1241-4229-B55B-379CF7CCFD68}" type="pres">
      <dgm:prSet presAssocID="{03BD70A3-CE80-47B8-A6FF-705C1F20D960}" presName="parallelogram2" presStyleLbl="alignNode1" presStyleIdx="15" presStyleCnt="28"/>
      <dgm:spPr/>
    </dgm:pt>
    <dgm:pt modelId="{21D9722F-B68D-4404-9D83-54FC0B8EEBBB}" type="pres">
      <dgm:prSet presAssocID="{03BD70A3-CE80-47B8-A6FF-705C1F20D960}" presName="parallelogram3" presStyleLbl="alignNode1" presStyleIdx="16" presStyleCnt="28"/>
      <dgm:spPr/>
    </dgm:pt>
    <dgm:pt modelId="{E6194086-8BED-4E38-BA09-A109833EE836}" type="pres">
      <dgm:prSet presAssocID="{03BD70A3-CE80-47B8-A6FF-705C1F20D960}" presName="parallelogram4" presStyleLbl="alignNode1" presStyleIdx="17" presStyleCnt="28"/>
      <dgm:spPr/>
    </dgm:pt>
    <dgm:pt modelId="{2C60AF16-4CB9-4964-974A-411A9A9FC49E}" type="pres">
      <dgm:prSet presAssocID="{03BD70A3-CE80-47B8-A6FF-705C1F20D960}" presName="parallelogram5" presStyleLbl="alignNode1" presStyleIdx="18" presStyleCnt="28"/>
      <dgm:spPr/>
    </dgm:pt>
    <dgm:pt modelId="{8850BCD0-6660-4804-9423-FC108122248F}" type="pres">
      <dgm:prSet presAssocID="{03BD70A3-CE80-47B8-A6FF-705C1F20D960}" presName="parallelogram6" presStyleLbl="alignNode1" presStyleIdx="19" presStyleCnt="28"/>
      <dgm:spPr/>
    </dgm:pt>
    <dgm:pt modelId="{2BF6D49C-455D-42EF-B82E-4AF2AC9C52C9}" type="pres">
      <dgm:prSet presAssocID="{03BD70A3-CE80-47B8-A6FF-705C1F20D960}" presName="parallelogram7" presStyleLbl="alignNode1" presStyleIdx="20" presStyleCnt="28"/>
      <dgm:spPr/>
    </dgm:pt>
    <dgm:pt modelId="{D7190C36-CDE1-43FA-87A6-FD59BBD273DB}" type="pres">
      <dgm:prSet presAssocID="{B8EA65D2-2CC0-4340-BF86-D7E5E2B1097D}" presName="sibTrans" presStyleCnt="0"/>
      <dgm:spPr/>
    </dgm:pt>
    <dgm:pt modelId="{6D3492B8-D40C-4EB1-B6F4-77775C42296B}" type="pres">
      <dgm:prSet presAssocID="{BBF83D19-3088-47CD-849D-5C12F985A919}" presName="parenttextcomposite" presStyleCnt="0"/>
      <dgm:spPr/>
    </dgm:pt>
    <dgm:pt modelId="{D078ABB3-16EC-45BA-9DA1-BDA3FA52A648}" type="pres">
      <dgm:prSet presAssocID="{BBF83D19-3088-47CD-849D-5C12F985A919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76BA603B-BFF9-4854-A962-3F4339C7D9A7}" type="pres">
      <dgm:prSet presAssocID="{BBF83D19-3088-47CD-849D-5C12F985A919}" presName="parallelogramComposite" presStyleCnt="0"/>
      <dgm:spPr/>
    </dgm:pt>
    <dgm:pt modelId="{F4389A0E-4BB1-4B94-AFD0-F7D5E8750E60}" type="pres">
      <dgm:prSet presAssocID="{BBF83D19-3088-47CD-849D-5C12F985A919}" presName="parallelogram1" presStyleLbl="alignNode1" presStyleIdx="21" presStyleCnt="28"/>
      <dgm:spPr/>
    </dgm:pt>
    <dgm:pt modelId="{B651531A-DEBE-4CFB-A988-55F773982DD1}" type="pres">
      <dgm:prSet presAssocID="{BBF83D19-3088-47CD-849D-5C12F985A919}" presName="parallelogram2" presStyleLbl="alignNode1" presStyleIdx="22" presStyleCnt="28"/>
      <dgm:spPr/>
    </dgm:pt>
    <dgm:pt modelId="{FA66CBA2-F69D-476E-9181-C502982D7506}" type="pres">
      <dgm:prSet presAssocID="{BBF83D19-3088-47CD-849D-5C12F985A919}" presName="parallelogram3" presStyleLbl="alignNode1" presStyleIdx="23" presStyleCnt="28"/>
      <dgm:spPr/>
    </dgm:pt>
    <dgm:pt modelId="{980E979A-A879-4767-ACAB-DF98B5501F6E}" type="pres">
      <dgm:prSet presAssocID="{BBF83D19-3088-47CD-849D-5C12F985A919}" presName="parallelogram4" presStyleLbl="alignNode1" presStyleIdx="24" presStyleCnt="28"/>
      <dgm:spPr/>
    </dgm:pt>
    <dgm:pt modelId="{BFACD871-E78F-411A-ACA8-D9D729F76C3C}" type="pres">
      <dgm:prSet presAssocID="{BBF83D19-3088-47CD-849D-5C12F985A919}" presName="parallelogram5" presStyleLbl="alignNode1" presStyleIdx="25" presStyleCnt="28"/>
      <dgm:spPr/>
    </dgm:pt>
    <dgm:pt modelId="{C4201DCD-C8D8-42DC-9464-33AD5FE2819A}" type="pres">
      <dgm:prSet presAssocID="{BBF83D19-3088-47CD-849D-5C12F985A919}" presName="parallelogram6" presStyleLbl="alignNode1" presStyleIdx="26" presStyleCnt="28"/>
      <dgm:spPr/>
    </dgm:pt>
    <dgm:pt modelId="{FDE359C9-0ED9-4EF3-A934-C995581FB2D2}" type="pres">
      <dgm:prSet presAssocID="{BBF83D19-3088-47CD-849D-5C12F985A919}" presName="parallelogram7" presStyleLbl="alignNode1" presStyleIdx="27" presStyleCnt="28"/>
      <dgm:spPr/>
    </dgm:pt>
  </dgm:ptLst>
  <dgm:cxnLst>
    <dgm:cxn modelId="{029CC80D-B473-4569-BFAE-C6A36CBB431F}" srcId="{B39A5151-1DFD-41AC-BC9D-3AB6A53D3F0B}" destId="{03BD70A3-CE80-47B8-A6FF-705C1F20D960}" srcOrd="2" destOrd="0" parTransId="{BE738B45-AC3D-411D-9449-3A9653963ED0}" sibTransId="{B8EA65D2-2CC0-4340-BF86-D7E5E2B1097D}"/>
    <dgm:cxn modelId="{B9009E15-1C70-4C4B-8B9B-621B03D8548F}" srcId="{B39A5151-1DFD-41AC-BC9D-3AB6A53D3F0B}" destId="{36533AAA-F08A-4FA0-8434-E174C871556E}" srcOrd="1" destOrd="0" parTransId="{E32769D1-3631-4488-A0C3-F62E841B7525}" sibTransId="{506ED15C-CDD7-4163-9575-273E80CB9CEE}"/>
    <dgm:cxn modelId="{EB4B9161-4962-466A-9FC9-72D34EC8002D}" type="presOf" srcId="{BBF83D19-3088-47CD-849D-5C12F985A919}" destId="{D078ABB3-16EC-45BA-9DA1-BDA3FA52A648}" srcOrd="0" destOrd="0" presId="urn:microsoft.com/office/officeart/2008/layout/VerticalAccentList"/>
    <dgm:cxn modelId="{53FDD170-F298-4705-9CBF-4A08C8BEBE6E}" type="presOf" srcId="{03BD70A3-CE80-47B8-A6FF-705C1F20D960}" destId="{60BE231D-A804-4A29-B24D-EF7564A641F3}" srcOrd="0" destOrd="0" presId="urn:microsoft.com/office/officeart/2008/layout/VerticalAccentList"/>
    <dgm:cxn modelId="{858A0FA0-7AE3-4FCC-B2B2-F110B4CA664F}" type="presOf" srcId="{B39A5151-1DFD-41AC-BC9D-3AB6A53D3F0B}" destId="{B42AFF7E-9DA1-4360-90B1-133BCE926B4B}" srcOrd="0" destOrd="0" presId="urn:microsoft.com/office/officeart/2008/layout/VerticalAccentList"/>
    <dgm:cxn modelId="{685FFCB5-5B21-43D8-8483-33B24FCCE0E1}" srcId="{B39A5151-1DFD-41AC-BC9D-3AB6A53D3F0B}" destId="{08A58B3E-6235-49CE-BDBE-3245BA77999F}" srcOrd="0" destOrd="0" parTransId="{1DB6D7F2-EF9C-44A5-B056-5D78C93F8F4C}" sibTransId="{A501F001-D6D3-41A1-930A-2CBDDE3250C3}"/>
    <dgm:cxn modelId="{1D1FF0C0-D526-4159-8CD2-4D7D57B801BE}" type="presOf" srcId="{08A58B3E-6235-49CE-BDBE-3245BA77999F}" destId="{660F0C50-C5FC-429C-A366-454DB4C6DF2B}" srcOrd="0" destOrd="0" presId="urn:microsoft.com/office/officeart/2008/layout/VerticalAccentList"/>
    <dgm:cxn modelId="{4A5811FA-BC55-4D34-9022-8243EE27661E}" type="presOf" srcId="{36533AAA-F08A-4FA0-8434-E174C871556E}" destId="{8A9F2611-E321-4355-B940-3E5F8A8F7E72}" srcOrd="0" destOrd="0" presId="urn:microsoft.com/office/officeart/2008/layout/VerticalAccentList"/>
    <dgm:cxn modelId="{F4EFB6FB-7E25-4B70-A58E-1E1C6265D911}" srcId="{B39A5151-1DFD-41AC-BC9D-3AB6A53D3F0B}" destId="{BBF83D19-3088-47CD-849D-5C12F985A919}" srcOrd="3" destOrd="0" parTransId="{E5A274FB-AB64-441A-9B54-576DF0D26339}" sibTransId="{75B54B66-349A-423F-8015-6802BC894E78}"/>
    <dgm:cxn modelId="{79B05E76-C914-40E4-98BF-414107A160BC}" type="presParOf" srcId="{B42AFF7E-9DA1-4360-90B1-133BCE926B4B}" destId="{D8C16A32-0713-4C1D-B874-0F1FE86B983C}" srcOrd="0" destOrd="0" presId="urn:microsoft.com/office/officeart/2008/layout/VerticalAccentList"/>
    <dgm:cxn modelId="{89BB2B66-766D-486E-BF92-87A8B759B9D1}" type="presParOf" srcId="{D8C16A32-0713-4C1D-B874-0F1FE86B983C}" destId="{660F0C50-C5FC-429C-A366-454DB4C6DF2B}" srcOrd="0" destOrd="0" presId="urn:microsoft.com/office/officeart/2008/layout/VerticalAccentList"/>
    <dgm:cxn modelId="{BA279C30-3C08-4636-8F59-51BE417F938A}" type="presParOf" srcId="{B42AFF7E-9DA1-4360-90B1-133BCE926B4B}" destId="{C63E2928-080F-49EF-8851-18D4B1717C7E}" srcOrd="1" destOrd="0" presId="urn:microsoft.com/office/officeart/2008/layout/VerticalAccentList"/>
    <dgm:cxn modelId="{EFBC2807-1D18-44AD-8C59-A2AFAD9D092E}" type="presParOf" srcId="{C63E2928-080F-49EF-8851-18D4B1717C7E}" destId="{C66312F3-9822-486F-AF3C-59723AE07DBE}" srcOrd="0" destOrd="0" presId="urn:microsoft.com/office/officeart/2008/layout/VerticalAccentList"/>
    <dgm:cxn modelId="{5F1331B6-C28F-4D5F-A49D-05BB7C8FB21E}" type="presParOf" srcId="{C63E2928-080F-49EF-8851-18D4B1717C7E}" destId="{20D4EF44-AB29-41BE-842D-ACDB5CF73505}" srcOrd="1" destOrd="0" presId="urn:microsoft.com/office/officeart/2008/layout/VerticalAccentList"/>
    <dgm:cxn modelId="{9F5B3174-E1DE-42C4-B9AB-44C5DC641FC6}" type="presParOf" srcId="{C63E2928-080F-49EF-8851-18D4B1717C7E}" destId="{EFB9CC8F-B114-4800-B3D4-E1981974B906}" srcOrd="2" destOrd="0" presId="urn:microsoft.com/office/officeart/2008/layout/VerticalAccentList"/>
    <dgm:cxn modelId="{C60B3A56-C868-4940-8399-D3413C3E6211}" type="presParOf" srcId="{C63E2928-080F-49EF-8851-18D4B1717C7E}" destId="{10E1C0C0-7978-4899-BFCD-F1B4B88CF046}" srcOrd="3" destOrd="0" presId="urn:microsoft.com/office/officeart/2008/layout/VerticalAccentList"/>
    <dgm:cxn modelId="{3F4E96A2-700F-4B9E-BE42-63D2769A6004}" type="presParOf" srcId="{C63E2928-080F-49EF-8851-18D4B1717C7E}" destId="{6D91A39B-5151-45A2-98DF-F0ABB1225C4D}" srcOrd="4" destOrd="0" presId="urn:microsoft.com/office/officeart/2008/layout/VerticalAccentList"/>
    <dgm:cxn modelId="{37928735-43D5-4CF9-B7F9-7D000535AFA5}" type="presParOf" srcId="{C63E2928-080F-49EF-8851-18D4B1717C7E}" destId="{1841FCF4-CDC1-4095-8F53-D311250A29B7}" srcOrd="5" destOrd="0" presId="urn:microsoft.com/office/officeart/2008/layout/VerticalAccentList"/>
    <dgm:cxn modelId="{56413ADE-329D-4500-9C45-CBA34B35D1C8}" type="presParOf" srcId="{C63E2928-080F-49EF-8851-18D4B1717C7E}" destId="{CB886588-11C5-4A00-B9BC-11ED75B0E683}" srcOrd="6" destOrd="0" presId="urn:microsoft.com/office/officeart/2008/layout/VerticalAccentList"/>
    <dgm:cxn modelId="{C5544DED-74C0-4D38-A501-8A2B793698F4}" type="presParOf" srcId="{B42AFF7E-9DA1-4360-90B1-133BCE926B4B}" destId="{357D4DB0-5BEF-4004-8C39-545675988122}" srcOrd="2" destOrd="0" presId="urn:microsoft.com/office/officeart/2008/layout/VerticalAccentList"/>
    <dgm:cxn modelId="{3DDBCBC2-C698-4387-AC0C-7D3F1509CFCC}" type="presParOf" srcId="{B42AFF7E-9DA1-4360-90B1-133BCE926B4B}" destId="{9C63234E-8288-4F2F-A581-8587631879B6}" srcOrd="3" destOrd="0" presId="urn:microsoft.com/office/officeart/2008/layout/VerticalAccentList"/>
    <dgm:cxn modelId="{AF9F8F01-7D42-4BFC-9599-4C130124CFED}" type="presParOf" srcId="{9C63234E-8288-4F2F-A581-8587631879B6}" destId="{8A9F2611-E321-4355-B940-3E5F8A8F7E72}" srcOrd="0" destOrd="0" presId="urn:microsoft.com/office/officeart/2008/layout/VerticalAccentList"/>
    <dgm:cxn modelId="{F3BBCCA5-A3FD-4D7F-A1E9-167623609A65}" type="presParOf" srcId="{B42AFF7E-9DA1-4360-90B1-133BCE926B4B}" destId="{464DB14A-DB20-4E9B-BF2B-43EB4953A12F}" srcOrd="4" destOrd="0" presId="urn:microsoft.com/office/officeart/2008/layout/VerticalAccentList"/>
    <dgm:cxn modelId="{EAFD8077-35AA-4D48-9147-EF84096EB1AA}" type="presParOf" srcId="{464DB14A-DB20-4E9B-BF2B-43EB4953A12F}" destId="{C30F64DE-D061-4133-9620-5A24F6B6A120}" srcOrd="0" destOrd="0" presId="urn:microsoft.com/office/officeart/2008/layout/VerticalAccentList"/>
    <dgm:cxn modelId="{0FC2B2EE-5BD3-4939-A6CF-30D972FCACFB}" type="presParOf" srcId="{464DB14A-DB20-4E9B-BF2B-43EB4953A12F}" destId="{DD30B8BB-9040-45F7-9554-3A92FAC6BFC9}" srcOrd="1" destOrd="0" presId="urn:microsoft.com/office/officeart/2008/layout/VerticalAccentList"/>
    <dgm:cxn modelId="{03EAEBC4-C67B-4781-A92A-AACF0686EDE0}" type="presParOf" srcId="{464DB14A-DB20-4E9B-BF2B-43EB4953A12F}" destId="{5EA35D56-0EEA-4FFE-A215-FE65D39AF8EE}" srcOrd="2" destOrd="0" presId="urn:microsoft.com/office/officeart/2008/layout/VerticalAccentList"/>
    <dgm:cxn modelId="{DAF5A473-6F00-4959-B655-A7B7D0B8B245}" type="presParOf" srcId="{464DB14A-DB20-4E9B-BF2B-43EB4953A12F}" destId="{869C9084-C8E1-413C-AE59-807D40D4412A}" srcOrd="3" destOrd="0" presId="urn:microsoft.com/office/officeart/2008/layout/VerticalAccentList"/>
    <dgm:cxn modelId="{B2209E96-C59F-4FDF-8C79-D37F8471DDAA}" type="presParOf" srcId="{464DB14A-DB20-4E9B-BF2B-43EB4953A12F}" destId="{3982A495-2364-4305-9ED1-FC5F0D63972A}" srcOrd="4" destOrd="0" presId="urn:microsoft.com/office/officeart/2008/layout/VerticalAccentList"/>
    <dgm:cxn modelId="{8BBFF574-575D-4B37-A96C-B9829A18C71A}" type="presParOf" srcId="{464DB14A-DB20-4E9B-BF2B-43EB4953A12F}" destId="{3A21E2CB-44CA-4877-BE31-54CD92BDFDC7}" srcOrd="5" destOrd="0" presId="urn:microsoft.com/office/officeart/2008/layout/VerticalAccentList"/>
    <dgm:cxn modelId="{76BF88C3-4620-49F6-BBA1-6AA24F8DEC84}" type="presParOf" srcId="{464DB14A-DB20-4E9B-BF2B-43EB4953A12F}" destId="{1FB94787-1AA7-4BD0-8009-37FCBE2F01E2}" srcOrd="6" destOrd="0" presId="urn:microsoft.com/office/officeart/2008/layout/VerticalAccentList"/>
    <dgm:cxn modelId="{7F5C6649-CDB8-4E81-BEDA-73F4EF1B972B}" type="presParOf" srcId="{B42AFF7E-9DA1-4360-90B1-133BCE926B4B}" destId="{288F87E4-95F3-4E3F-81B6-14149BC2050C}" srcOrd="5" destOrd="0" presId="urn:microsoft.com/office/officeart/2008/layout/VerticalAccentList"/>
    <dgm:cxn modelId="{CBDCD847-9455-4436-96B0-47ADC3ABC2E6}" type="presParOf" srcId="{B42AFF7E-9DA1-4360-90B1-133BCE926B4B}" destId="{8D5C1F9F-F8C8-4AED-B5E1-8CFD9912A01C}" srcOrd="6" destOrd="0" presId="urn:microsoft.com/office/officeart/2008/layout/VerticalAccentList"/>
    <dgm:cxn modelId="{6305167F-78E2-4DEB-993B-5A32C14E000A}" type="presParOf" srcId="{8D5C1F9F-F8C8-4AED-B5E1-8CFD9912A01C}" destId="{60BE231D-A804-4A29-B24D-EF7564A641F3}" srcOrd="0" destOrd="0" presId="urn:microsoft.com/office/officeart/2008/layout/VerticalAccentList"/>
    <dgm:cxn modelId="{2A662CB8-2C8C-4E5E-8AA7-086407AE6092}" type="presParOf" srcId="{B42AFF7E-9DA1-4360-90B1-133BCE926B4B}" destId="{12B05F68-1774-47C3-B1AA-8D7629772DBC}" srcOrd="7" destOrd="0" presId="urn:microsoft.com/office/officeart/2008/layout/VerticalAccentList"/>
    <dgm:cxn modelId="{514A44FC-F7D4-4ED7-B315-9D588A94ACF6}" type="presParOf" srcId="{12B05F68-1774-47C3-B1AA-8D7629772DBC}" destId="{9EA5D237-3866-4CB0-88BF-253444AA147F}" srcOrd="0" destOrd="0" presId="urn:microsoft.com/office/officeart/2008/layout/VerticalAccentList"/>
    <dgm:cxn modelId="{AA88E476-BD69-4DE3-BCE2-BF69C7F097FC}" type="presParOf" srcId="{12B05F68-1774-47C3-B1AA-8D7629772DBC}" destId="{63CA2084-1241-4229-B55B-379CF7CCFD68}" srcOrd="1" destOrd="0" presId="urn:microsoft.com/office/officeart/2008/layout/VerticalAccentList"/>
    <dgm:cxn modelId="{8C1508DA-AE32-4C8B-9BC7-BE1A2AAE68C0}" type="presParOf" srcId="{12B05F68-1774-47C3-B1AA-8D7629772DBC}" destId="{21D9722F-B68D-4404-9D83-54FC0B8EEBBB}" srcOrd="2" destOrd="0" presId="urn:microsoft.com/office/officeart/2008/layout/VerticalAccentList"/>
    <dgm:cxn modelId="{14128FDD-D9DB-4CE3-B0E7-91221B428A50}" type="presParOf" srcId="{12B05F68-1774-47C3-B1AA-8D7629772DBC}" destId="{E6194086-8BED-4E38-BA09-A109833EE836}" srcOrd="3" destOrd="0" presId="urn:microsoft.com/office/officeart/2008/layout/VerticalAccentList"/>
    <dgm:cxn modelId="{4D82F482-0691-4800-B792-A62D6FED035A}" type="presParOf" srcId="{12B05F68-1774-47C3-B1AA-8D7629772DBC}" destId="{2C60AF16-4CB9-4964-974A-411A9A9FC49E}" srcOrd="4" destOrd="0" presId="urn:microsoft.com/office/officeart/2008/layout/VerticalAccentList"/>
    <dgm:cxn modelId="{9CAA8C6C-8773-4E88-9414-77F4A1D3512C}" type="presParOf" srcId="{12B05F68-1774-47C3-B1AA-8D7629772DBC}" destId="{8850BCD0-6660-4804-9423-FC108122248F}" srcOrd="5" destOrd="0" presId="urn:microsoft.com/office/officeart/2008/layout/VerticalAccentList"/>
    <dgm:cxn modelId="{EE3030A1-81AA-42B7-BBA1-7D0C240F097A}" type="presParOf" srcId="{12B05F68-1774-47C3-B1AA-8D7629772DBC}" destId="{2BF6D49C-455D-42EF-B82E-4AF2AC9C52C9}" srcOrd="6" destOrd="0" presId="urn:microsoft.com/office/officeart/2008/layout/VerticalAccentList"/>
    <dgm:cxn modelId="{2B073D99-5547-4441-AD2E-5C03647FEE41}" type="presParOf" srcId="{B42AFF7E-9DA1-4360-90B1-133BCE926B4B}" destId="{D7190C36-CDE1-43FA-87A6-FD59BBD273DB}" srcOrd="8" destOrd="0" presId="urn:microsoft.com/office/officeart/2008/layout/VerticalAccentList"/>
    <dgm:cxn modelId="{3A27D974-312D-4088-A074-611C4E987EE5}" type="presParOf" srcId="{B42AFF7E-9DA1-4360-90B1-133BCE926B4B}" destId="{6D3492B8-D40C-4EB1-B6F4-77775C42296B}" srcOrd="9" destOrd="0" presId="urn:microsoft.com/office/officeart/2008/layout/VerticalAccentList"/>
    <dgm:cxn modelId="{1EF63FEC-A2AD-4778-97B0-8D2129A0DBC3}" type="presParOf" srcId="{6D3492B8-D40C-4EB1-B6F4-77775C42296B}" destId="{D078ABB3-16EC-45BA-9DA1-BDA3FA52A648}" srcOrd="0" destOrd="0" presId="urn:microsoft.com/office/officeart/2008/layout/VerticalAccentList"/>
    <dgm:cxn modelId="{D3B1AC18-F024-40E6-9161-166F30E36EF9}" type="presParOf" srcId="{B42AFF7E-9DA1-4360-90B1-133BCE926B4B}" destId="{76BA603B-BFF9-4854-A962-3F4339C7D9A7}" srcOrd="10" destOrd="0" presId="urn:microsoft.com/office/officeart/2008/layout/VerticalAccentList"/>
    <dgm:cxn modelId="{ACD92AD3-D4A0-4873-8137-840A53EC084D}" type="presParOf" srcId="{76BA603B-BFF9-4854-A962-3F4339C7D9A7}" destId="{F4389A0E-4BB1-4B94-AFD0-F7D5E8750E60}" srcOrd="0" destOrd="0" presId="urn:microsoft.com/office/officeart/2008/layout/VerticalAccentList"/>
    <dgm:cxn modelId="{1BB8BC79-3B0F-410F-B14F-EBC56E43B5EF}" type="presParOf" srcId="{76BA603B-BFF9-4854-A962-3F4339C7D9A7}" destId="{B651531A-DEBE-4CFB-A988-55F773982DD1}" srcOrd="1" destOrd="0" presId="urn:microsoft.com/office/officeart/2008/layout/VerticalAccentList"/>
    <dgm:cxn modelId="{25A9805B-A66B-47DF-A351-0FF681135124}" type="presParOf" srcId="{76BA603B-BFF9-4854-A962-3F4339C7D9A7}" destId="{FA66CBA2-F69D-476E-9181-C502982D7506}" srcOrd="2" destOrd="0" presId="urn:microsoft.com/office/officeart/2008/layout/VerticalAccentList"/>
    <dgm:cxn modelId="{4C966343-3D01-40B2-9D99-97BF998E3B7D}" type="presParOf" srcId="{76BA603B-BFF9-4854-A962-3F4339C7D9A7}" destId="{980E979A-A879-4767-ACAB-DF98B5501F6E}" srcOrd="3" destOrd="0" presId="urn:microsoft.com/office/officeart/2008/layout/VerticalAccentList"/>
    <dgm:cxn modelId="{8B8FB890-4892-4074-AD52-FD43806AE383}" type="presParOf" srcId="{76BA603B-BFF9-4854-A962-3F4339C7D9A7}" destId="{BFACD871-E78F-411A-ACA8-D9D729F76C3C}" srcOrd="4" destOrd="0" presId="urn:microsoft.com/office/officeart/2008/layout/VerticalAccentList"/>
    <dgm:cxn modelId="{712F898B-0CC7-40F2-84F7-AEF818B6414C}" type="presParOf" srcId="{76BA603B-BFF9-4854-A962-3F4339C7D9A7}" destId="{C4201DCD-C8D8-42DC-9464-33AD5FE2819A}" srcOrd="5" destOrd="0" presId="urn:microsoft.com/office/officeart/2008/layout/VerticalAccentList"/>
    <dgm:cxn modelId="{FBFCABA0-9D77-41CE-AF50-0CC1374EFFBA}" type="presParOf" srcId="{76BA603B-BFF9-4854-A962-3F4339C7D9A7}" destId="{FDE359C9-0ED9-4EF3-A934-C995581FB2D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F77324-1261-4A94-8123-EFE7428D29E0}" type="doc">
      <dgm:prSet loTypeId="urn:microsoft.com/office/officeart/2005/8/layout/chart3" loCatId="cycle" qsTypeId="urn:microsoft.com/office/officeart/2005/8/quickstyle/simple1" qsCatId="simple" csTypeId="urn:microsoft.com/office/officeart/2005/8/colors/accent1_1" csCatId="accent1" phldr="1"/>
      <dgm:spPr/>
    </dgm:pt>
    <dgm:pt modelId="{5AC6E2F0-2DE8-48C1-A6DE-6C92D7E9737D}">
      <dgm:prSet phldrT="[Text]" custT="1"/>
      <dgm:spPr/>
      <dgm:t>
        <a:bodyPr/>
        <a:lstStyle/>
        <a:p>
          <a:r>
            <a:rPr lang="en-US" sz="1800" dirty="0" err="1"/>
            <a:t>Tugas</a:t>
          </a:r>
          <a:r>
            <a:rPr lang="en-US" sz="1800" dirty="0"/>
            <a:t> </a:t>
          </a:r>
          <a:r>
            <a:rPr lang="en-US" sz="1800" dirty="0" err="1"/>
            <a:t>mencapai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Pembangunan Kesehatan di </a:t>
          </a:r>
          <a:r>
            <a:rPr lang="en-US" sz="1800" dirty="0" err="1"/>
            <a:t>wilayahnya</a:t>
          </a:r>
          <a:endParaRPr lang="en-ID" sz="1800" dirty="0"/>
        </a:p>
      </dgm:t>
    </dgm:pt>
    <dgm:pt modelId="{5B3AFD41-74D7-4095-AA06-5EBF1940BA2A}" type="parTrans" cxnId="{FF1ACB42-E07F-4CDC-B794-90697B68A0C4}">
      <dgm:prSet/>
      <dgm:spPr/>
      <dgm:t>
        <a:bodyPr/>
        <a:lstStyle/>
        <a:p>
          <a:endParaRPr lang="en-ID"/>
        </a:p>
      </dgm:t>
    </dgm:pt>
    <dgm:pt modelId="{41697064-65C5-4F32-9C9F-1876CEA8B82F}" type="sibTrans" cxnId="{FF1ACB42-E07F-4CDC-B794-90697B68A0C4}">
      <dgm:prSet/>
      <dgm:spPr/>
      <dgm:t>
        <a:bodyPr/>
        <a:lstStyle/>
        <a:p>
          <a:endParaRPr lang="en-ID"/>
        </a:p>
      </dgm:t>
    </dgm:pt>
    <dgm:pt modelId="{ACD92E07-57F9-49DD-B427-A4E191510E98}">
      <dgm:prSet phldrT="[Text]" custT="1"/>
      <dgm:spPr/>
      <dgm:t>
        <a:bodyPr/>
        <a:lstStyle/>
        <a:p>
          <a:r>
            <a:rPr lang="en-US" sz="1800" dirty="0" err="1"/>
            <a:t>Menyelenggarakan</a:t>
          </a:r>
          <a:r>
            <a:rPr lang="en-US" sz="1800" dirty="0"/>
            <a:t> UKM dan UKP</a:t>
          </a:r>
          <a:endParaRPr lang="en-ID" sz="1800" dirty="0"/>
        </a:p>
      </dgm:t>
    </dgm:pt>
    <dgm:pt modelId="{7C682E1C-9448-4582-A63E-A2CA2BB743B2}" type="parTrans" cxnId="{A2B1AA1E-B3FC-4B93-91BF-08B336AD6669}">
      <dgm:prSet/>
      <dgm:spPr/>
      <dgm:t>
        <a:bodyPr/>
        <a:lstStyle/>
        <a:p>
          <a:endParaRPr lang="en-ID"/>
        </a:p>
      </dgm:t>
    </dgm:pt>
    <dgm:pt modelId="{8BE0D110-5640-4D0A-B534-ED855C865ACD}" type="sibTrans" cxnId="{A2B1AA1E-B3FC-4B93-91BF-08B336AD6669}">
      <dgm:prSet/>
      <dgm:spPr/>
      <dgm:t>
        <a:bodyPr/>
        <a:lstStyle/>
        <a:p>
          <a:endParaRPr lang="en-ID"/>
        </a:p>
      </dgm:t>
    </dgm:pt>
    <dgm:pt modelId="{1FC8BA37-5110-4987-87DA-2F9269AADBF4}">
      <dgm:prSet phldrT="[Text]" custT="1"/>
      <dgm:spPr/>
      <dgm:t>
        <a:bodyPr/>
        <a:lstStyle/>
        <a:p>
          <a:r>
            <a:rPr lang="en-US" sz="1600" dirty="0" err="1"/>
            <a:t>Kegiatan</a:t>
          </a:r>
          <a:r>
            <a:rPr lang="en-US" sz="1600" dirty="0"/>
            <a:t> SPM </a:t>
          </a:r>
          <a:r>
            <a:rPr lang="en-US" sz="1600" dirty="0" err="1"/>
            <a:t>bidang</a:t>
          </a:r>
          <a:r>
            <a:rPr lang="en-US" sz="1600" dirty="0"/>
            <a:t> </a:t>
          </a:r>
          <a:r>
            <a:rPr lang="en-US" sz="1600" dirty="0" err="1"/>
            <a:t>kesehatan</a:t>
          </a:r>
          <a:r>
            <a:rPr lang="en-US" sz="1600" dirty="0"/>
            <a:t> dan local </a:t>
          </a:r>
          <a:r>
            <a:rPr lang="en-US" sz="1600" dirty="0" err="1"/>
            <a:t>spesific</a:t>
          </a:r>
          <a:endParaRPr lang="en-ID" sz="1600" dirty="0"/>
        </a:p>
      </dgm:t>
    </dgm:pt>
    <dgm:pt modelId="{1FFFF5AF-45CE-4263-8076-F770A54CC918}" type="parTrans" cxnId="{D844E192-901A-4FDB-8433-B7B923C66C06}">
      <dgm:prSet/>
      <dgm:spPr/>
      <dgm:t>
        <a:bodyPr/>
        <a:lstStyle/>
        <a:p>
          <a:endParaRPr lang="en-ID"/>
        </a:p>
      </dgm:t>
    </dgm:pt>
    <dgm:pt modelId="{4EF97AB3-2E62-4DA0-A722-9A39AC44C16A}" type="sibTrans" cxnId="{D844E192-901A-4FDB-8433-B7B923C66C06}">
      <dgm:prSet/>
      <dgm:spPr/>
      <dgm:t>
        <a:bodyPr/>
        <a:lstStyle/>
        <a:p>
          <a:endParaRPr lang="en-ID"/>
        </a:p>
      </dgm:t>
    </dgm:pt>
    <dgm:pt modelId="{851B1C33-CDD0-4D2E-B51A-F6DA65BAB862}" type="pres">
      <dgm:prSet presAssocID="{67F77324-1261-4A94-8123-EFE7428D29E0}" presName="compositeShape" presStyleCnt="0">
        <dgm:presLayoutVars>
          <dgm:chMax val="7"/>
          <dgm:dir/>
          <dgm:resizeHandles val="exact"/>
        </dgm:presLayoutVars>
      </dgm:prSet>
      <dgm:spPr/>
    </dgm:pt>
    <dgm:pt modelId="{83D1DB01-3B26-421F-8AD7-2DB34ED3231A}" type="pres">
      <dgm:prSet presAssocID="{67F77324-1261-4A94-8123-EFE7428D29E0}" presName="wedge1" presStyleLbl="node1" presStyleIdx="0" presStyleCnt="3"/>
      <dgm:spPr/>
    </dgm:pt>
    <dgm:pt modelId="{E617A140-2437-4C00-BABB-D23F431AFCBF}" type="pres">
      <dgm:prSet presAssocID="{67F77324-1261-4A94-8123-EFE7428D29E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E73C75E-D746-4B6E-BFDA-717EC22E180A}" type="pres">
      <dgm:prSet presAssocID="{67F77324-1261-4A94-8123-EFE7428D29E0}" presName="wedge2" presStyleLbl="node1" presStyleIdx="1" presStyleCnt="3"/>
      <dgm:spPr/>
    </dgm:pt>
    <dgm:pt modelId="{3919D6B9-2E3A-4D1F-8828-16F2980368BF}" type="pres">
      <dgm:prSet presAssocID="{67F77324-1261-4A94-8123-EFE7428D29E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A925C3-F7AD-4A18-BE61-5C7A6B07B7D7}" type="pres">
      <dgm:prSet presAssocID="{67F77324-1261-4A94-8123-EFE7428D29E0}" presName="wedge3" presStyleLbl="node1" presStyleIdx="2" presStyleCnt="3"/>
      <dgm:spPr/>
    </dgm:pt>
    <dgm:pt modelId="{6726D4A4-38D9-434C-8604-4AD157263273}" type="pres">
      <dgm:prSet presAssocID="{67F77324-1261-4A94-8123-EFE7428D29E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320651E-DA99-4F46-A3A7-B5C3E02C1597}" type="presOf" srcId="{ACD92E07-57F9-49DD-B427-A4E191510E98}" destId="{8E73C75E-D746-4B6E-BFDA-717EC22E180A}" srcOrd="0" destOrd="0" presId="urn:microsoft.com/office/officeart/2005/8/layout/chart3"/>
    <dgm:cxn modelId="{BD1E791E-9FDB-48C7-8599-DD5E55E6F86D}" type="presOf" srcId="{1FC8BA37-5110-4987-87DA-2F9269AADBF4}" destId="{6726D4A4-38D9-434C-8604-4AD157263273}" srcOrd="1" destOrd="0" presId="urn:microsoft.com/office/officeart/2005/8/layout/chart3"/>
    <dgm:cxn modelId="{A2B1AA1E-B3FC-4B93-91BF-08B336AD6669}" srcId="{67F77324-1261-4A94-8123-EFE7428D29E0}" destId="{ACD92E07-57F9-49DD-B427-A4E191510E98}" srcOrd="1" destOrd="0" parTransId="{7C682E1C-9448-4582-A63E-A2CA2BB743B2}" sibTransId="{8BE0D110-5640-4D0A-B534-ED855C865ACD}"/>
    <dgm:cxn modelId="{FF1ACB42-E07F-4CDC-B794-90697B68A0C4}" srcId="{67F77324-1261-4A94-8123-EFE7428D29E0}" destId="{5AC6E2F0-2DE8-48C1-A6DE-6C92D7E9737D}" srcOrd="0" destOrd="0" parTransId="{5B3AFD41-74D7-4095-AA06-5EBF1940BA2A}" sibTransId="{41697064-65C5-4F32-9C9F-1876CEA8B82F}"/>
    <dgm:cxn modelId="{0D58A147-6996-4934-872E-E9699C64D9C7}" type="presOf" srcId="{ACD92E07-57F9-49DD-B427-A4E191510E98}" destId="{3919D6B9-2E3A-4D1F-8828-16F2980368BF}" srcOrd="1" destOrd="0" presId="urn:microsoft.com/office/officeart/2005/8/layout/chart3"/>
    <dgm:cxn modelId="{7C0ABE68-5126-4D8F-B129-EBD2C7717F2E}" type="presOf" srcId="{1FC8BA37-5110-4987-87DA-2F9269AADBF4}" destId="{A0A925C3-F7AD-4A18-BE61-5C7A6B07B7D7}" srcOrd="0" destOrd="0" presId="urn:microsoft.com/office/officeart/2005/8/layout/chart3"/>
    <dgm:cxn modelId="{D844E192-901A-4FDB-8433-B7B923C66C06}" srcId="{67F77324-1261-4A94-8123-EFE7428D29E0}" destId="{1FC8BA37-5110-4987-87DA-2F9269AADBF4}" srcOrd="2" destOrd="0" parTransId="{1FFFF5AF-45CE-4263-8076-F770A54CC918}" sibTransId="{4EF97AB3-2E62-4DA0-A722-9A39AC44C16A}"/>
    <dgm:cxn modelId="{36BAADD9-F843-44C5-87A6-3B720D936E40}" type="presOf" srcId="{67F77324-1261-4A94-8123-EFE7428D29E0}" destId="{851B1C33-CDD0-4D2E-B51A-F6DA65BAB862}" srcOrd="0" destOrd="0" presId="urn:microsoft.com/office/officeart/2005/8/layout/chart3"/>
    <dgm:cxn modelId="{328527F6-F3F7-4425-B26B-1452A5840009}" type="presOf" srcId="{5AC6E2F0-2DE8-48C1-A6DE-6C92D7E9737D}" destId="{83D1DB01-3B26-421F-8AD7-2DB34ED3231A}" srcOrd="0" destOrd="0" presId="urn:microsoft.com/office/officeart/2005/8/layout/chart3"/>
    <dgm:cxn modelId="{1F298BF9-6793-452B-A0BA-F2DC559C5EE5}" type="presOf" srcId="{5AC6E2F0-2DE8-48C1-A6DE-6C92D7E9737D}" destId="{E617A140-2437-4C00-BABB-D23F431AFCBF}" srcOrd="1" destOrd="0" presId="urn:microsoft.com/office/officeart/2005/8/layout/chart3"/>
    <dgm:cxn modelId="{CF527E28-B5D0-412C-94B8-DCBCCE886560}" type="presParOf" srcId="{851B1C33-CDD0-4D2E-B51A-F6DA65BAB862}" destId="{83D1DB01-3B26-421F-8AD7-2DB34ED3231A}" srcOrd="0" destOrd="0" presId="urn:microsoft.com/office/officeart/2005/8/layout/chart3"/>
    <dgm:cxn modelId="{CFD6F45E-6FEC-4831-BD3E-4D9F74DC09F8}" type="presParOf" srcId="{851B1C33-CDD0-4D2E-B51A-F6DA65BAB862}" destId="{E617A140-2437-4C00-BABB-D23F431AFCBF}" srcOrd="1" destOrd="0" presId="urn:microsoft.com/office/officeart/2005/8/layout/chart3"/>
    <dgm:cxn modelId="{6BE87A21-CBCF-45E0-B87F-EB70E8CD3496}" type="presParOf" srcId="{851B1C33-CDD0-4D2E-B51A-F6DA65BAB862}" destId="{8E73C75E-D746-4B6E-BFDA-717EC22E180A}" srcOrd="2" destOrd="0" presId="urn:microsoft.com/office/officeart/2005/8/layout/chart3"/>
    <dgm:cxn modelId="{57125B58-62B4-4B50-93F0-FC7717969830}" type="presParOf" srcId="{851B1C33-CDD0-4D2E-B51A-F6DA65BAB862}" destId="{3919D6B9-2E3A-4D1F-8828-16F2980368BF}" srcOrd="3" destOrd="0" presId="urn:microsoft.com/office/officeart/2005/8/layout/chart3"/>
    <dgm:cxn modelId="{6BBAABD4-AD28-4F7C-B38F-8A7B0D751F80}" type="presParOf" srcId="{851B1C33-CDD0-4D2E-B51A-F6DA65BAB862}" destId="{A0A925C3-F7AD-4A18-BE61-5C7A6B07B7D7}" srcOrd="4" destOrd="0" presId="urn:microsoft.com/office/officeart/2005/8/layout/chart3"/>
    <dgm:cxn modelId="{3B6E69CE-E027-4341-8D4B-A37A3E46A69F}" type="presParOf" srcId="{851B1C33-CDD0-4D2E-B51A-F6DA65BAB862}" destId="{6726D4A4-38D9-434C-8604-4AD15726327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C0E4E-21CF-484C-A50F-D1CB39C6B641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808D5F1-BC99-43D0-AFF5-4BA5A15CEED7}">
      <dgm:prSet phldrT="[Text]" custT="1"/>
      <dgm:spPr/>
      <dgm:t>
        <a:bodyPr/>
        <a:lstStyle/>
        <a:p>
          <a:r>
            <a:rPr lang="en-US" sz="2400" dirty="0" err="1"/>
            <a:t>Persiapan</a:t>
          </a:r>
          <a:r>
            <a:rPr lang="en-US" sz="2400" dirty="0"/>
            <a:t> Tim</a:t>
          </a:r>
          <a:endParaRPr lang="en-ID" sz="2400" dirty="0"/>
        </a:p>
      </dgm:t>
    </dgm:pt>
    <dgm:pt modelId="{8366166F-7998-410C-8134-A4FCBA54827A}" type="parTrans" cxnId="{F3D11331-BF58-4658-8A81-6680375F46E7}">
      <dgm:prSet/>
      <dgm:spPr/>
      <dgm:t>
        <a:bodyPr/>
        <a:lstStyle/>
        <a:p>
          <a:endParaRPr lang="en-ID" sz="2400"/>
        </a:p>
      </dgm:t>
    </dgm:pt>
    <dgm:pt modelId="{B4319832-1F45-438C-B8DD-97DAD746C852}" type="sibTrans" cxnId="{F3D11331-BF58-4658-8A81-6680375F46E7}">
      <dgm:prSet/>
      <dgm:spPr/>
      <dgm:t>
        <a:bodyPr/>
        <a:lstStyle/>
        <a:p>
          <a:endParaRPr lang="en-ID" sz="2400"/>
        </a:p>
      </dgm:t>
    </dgm:pt>
    <dgm:pt modelId="{B81BF57E-DFAE-4EB1-9CDE-1B03176D1206}">
      <dgm:prSet phldrT="[Text]" custT="1"/>
      <dgm:spPr/>
      <dgm:t>
        <a:bodyPr/>
        <a:lstStyle/>
        <a:p>
          <a:r>
            <a:rPr lang="en-US" sz="2400" dirty="0" err="1"/>
            <a:t>Analisis</a:t>
          </a:r>
          <a:r>
            <a:rPr lang="en-US" sz="2400" dirty="0"/>
            <a:t> </a:t>
          </a:r>
          <a:r>
            <a:rPr lang="en-US" sz="2400" dirty="0" err="1"/>
            <a:t>Situasi</a:t>
          </a:r>
          <a:endParaRPr lang="en-ID" sz="2400" dirty="0"/>
        </a:p>
      </dgm:t>
    </dgm:pt>
    <dgm:pt modelId="{180F647F-A4AF-4ED9-A4F2-550F5D4EDFA6}" type="parTrans" cxnId="{A0E03B36-8364-4EA2-A58D-5272E028BB2B}">
      <dgm:prSet/>
      <dgm:spPr/>
      <dgm:t>
        <a:bodyPr/>
        <a:lstStyle/>
        <a:p>
          <a:endParaRPr lang="en-ID" sz="2400"/>
        </a:p>
      </dgm:t>
    </dgm:pt>
    <dgm:pt modelId="{95A1543F-A477-4D8F-B664-3CE1BAAC0AEF}" type="sibTrans" cxnId="{A0E03B36-8364-4EA2-A58D-5272E028BB2B}">
      <dgm:prSet/>
      <dgm:spPr/>
      <dgm:t>
        <a:bodyPr/>
        <a:lstStyle/>
        <a:p>
          <a:endParaRPr lang="en-ID" sz="2400"/>
        </a:p>
      </dgm:t>
    </dgm:pt>
    <dgm:pt modelId="{A76701A2-724D-40F0-8B4B-E471DC88ABC2}">
      <dgm:prSet phldrT="[Text]" custT="1"/>
      <dgm:spPr/>
      <dgm:t>
        <a:bodyPr/>
        <a:lstStyle/>
        <a:p>
          <a:r>
            <a:rPr lang="en-US" sz="2400" dirty="0" err="1"/>
            <a:t>Perumusan</a:t>
          </a:r>
          <a:r>
            <a:rPr lang="en-US" sz="2400" dirty="0"/>
            <a:t> </a:t>
          </a:r>
          <a:r>
            <a:rPr lang="en-US" sz="2400" dirty="0" err="1"/>
            <a:t>Masalah</a:t>
          </a:r>
          <a:endParaRPr lang="en-ID" sz="2400" dirty="0"/>
        </a:p>
      </dgm:t>
    </dgm:pt>
    <dgm:pt modelId="{3329E5CF-5DCB-4F3B-9145-4DF647983AB4}" type="parTrans" cxnId="{8F74029E-4E5E-4213-AF2F-53056D33FDC2}">
      <dgm:prSet/>
      <dgm:spPr/>
      <dgm:t>
        <a:bodyPr/>
        <a:lstStyle/>
        <a:p>
          <a:endParaRPr lang="en-ID" sz="2400"/>
        </a:p>
      </dgm:t>
    </dgm:pt>
    <dgm:pt modelId="{6D38448C-45E3-4AB1-9AFB-0B8AF021FFE8}" type="sibTrans" cxnId="{8F74029E-4E5E-4213-AF2F-53056D33FDC2}">
      <dgm:prSet/>
      <dgm:spPr/>
      <dgm:t>
        <a:bodyPr/>
        <a:lstStyle/>
        <a:p>
          <a:endParaRPr lang="en-ID" sz="2400"/>
        </a:p>
      </dgm:t>
    </dgm:pt>
    <dgm:pt modelId="{0118382C-B927-452B-9AF5-F8C7340DED34}">
      <dgm:prSet phldrT="[Text]" custT="1"/>
      <dgm:spPr/>
      <dgm:t>
        <a:bodyPr/>
        <a:lstStyle/>
        <a:p>
          <a:r>
            <a:rPr lang="en-US" sz="2400" dirty="0" err="1"/>
            <a:t>Rencana</a:t>
          </a:r>
          <a:r>
            <a:rPr lang="en-US" sz="2400" dirty="0"/>
            <a:t>/ </a:t>
          </a:r>
          <a:r>
            <a:rPr lang="en-US" sz="2400" dirty="0" err="1"/>
            <a:t>Usulan</a:t>
          </a:r>
          <a:r>
            <a:rPr lang="en-US" sz="2400" dirty="0"/>
            <a:t> </a:t>
          </a:r>
          <a:r>
            <a:rPr lang="en-US" sz="2400" dirty="0" err="1"/>
            <a:t>Kegiatan</a:t>
          </a:r>
          <a:endParaRPr lang="en-ID" sz="2400" dirty="0"/>
        </a:p>
      </dgm:t>
    </dgm:pt>
    <dgm:pt modelId="{E84BE810-33FA-4056-918A-7DFA438595B1}" type="parTrans" cxnId="{200A1AC3-7783-434E-9064-9C01B8E0BF14}">
      <dgm:prSet/>
      <dgm:spPr/>
      <dgm:t>
        <a:bodyPr/>
        <a:lstStyle/>
        <a:p>
          <a:endParaRPr lang="en-ID" sz="2400"/>
        </a:p>
      </dgm:t>
    </dgm:pt>
    <dgm:pt modelId="{D49F8449-D5E8-4868-B1FF-D7E9E291EF5C}" type="sibTrans" cxnId="{200A1AC3-7783-434E-9064-9C01B8E0BF14}">
      <dgm:prSet/>
      <dgm:spPr/>
      <dgm:t>
        <a:bodyPr/>
        <a:lstStyle/>
        <a:p>
          <a:endParaRPr lang="en-ID" sz="2400"/>
        </a:p>
      </dgm:t>
    </dgm:pt>
    <dgm:pt modelId="{28DA9CFB-0586-4238-A7FA-0F0FD188A0DE}" type="pres">
      <dgm:prSet presAssocID="{7B2C0E4E-21CF-484C-A50F-D1CB39C6B641}" presName="cycle" presStyleCnt="0">
        <dgm:presLayoutVars>
          <dgm:dir/>
          <dgm:resizeHandles val="exact"/>
        </dgm:presLayoutVars>
      </dgm:prSet>
      <dgm:spPr/>
    </dgm:pt>
    <dgm:pt modelId="{B448E6C1-FBBE-4011-9D00-1F486A9DD5DD}" type="pres">
      <dgm:prSet presAssocID="{5808D5F1-BC99-43D0-AFF5-4BA5A15CEED7}" presName="node" presStyleLbl="node1" presStyleIdx="0" presStyleCnt="4">
        <dgm:presLayoutVars>
          <dgm:bulletEnabled val="1"/>
        </dgm:presLayoutVars>
      </dgm:prSet>
      <dgm:spPr/>
    </dgm:pt>
    <dgm:pt modelId="{5CD96AD6-483D-427B-8787-70D7079534B2}" type="pres">
      <dgm:prSet presAssocID="{5808D5F1-BC99-43D0-AFF5-4BA5A15CEED7}" presName="spNode" presStyleCnt="0"/>
      <dgm:spPr/>
    </dgm:pt>
    <dgm:pt modelId="{687DFFEB-6D06-4FC7-87B1-E417A3F474D8}" type="pres">
      <dgm:prSet presAssocID="{B4319832-1F45-438C-B8DD-97DAD746C852}" presName="sibTrans" presStyleLbl="sibTrans1D1" presStyleIdx="0" presStyleCnt="4"/>
      <dgm:spPr/>
    </dgm:pt>
    <dgm:pt modelId="{DC6C41D8-4706-4ABF-B1B7-C770AF67707C}" type="pres">
      <dgm:prSet presAssocID="{B81BF57E-DFAE-4EB1-9CDE-1B03176D1206}" presName="node" presStyleLbl="node1" presStyleIdx="1" presStyleCnt="4">
        <dgm:presLayoutVars>
          <dgm:bulletEnabled val="1"/>
        </dgm:presLayoutVars>
      </dgm:prSet>
      <dgm:spPr/>
    </dgm:pt>
    <dgm:pt modelId="{CE134237-C31F-46D8-89BF-314BC097FA1F}" type="pres">
      <dgm:prSet presAssocID="{B81BF57E-DFAE-4EB1-9CDE-1B03176D1206}" presName="spNode" presStyleCnt="0"/>
      <dgm:spPr/>
    </dgm:pt>
    <dgm:pt modelId="{6FC14CC2-4DAD-4E9D-9A33-0423581AED3B}" type="pres">
      <dgm:prSet presAssocID="{95A1543F-A477-4D8F-B664-3CE1BAAC0AEF}" presName="sibTrans" presStyleLbl="sibTrans1D1" presStyleIdx="1" presStyleCnt="4"/>
      <dgm:spPr/>
    </dgm:pt>
    <dgm:pt modelId="{EF70AA1E-0BDE-4D9F-A331-5D1608296C25}" type="pres">
      <dgm:prSet presAssocID="{A76701A2-724D-40F0-8B4B-E471DC88ABC2}" presName="node" presStyleLbl="node1" presStyleIdx="2" presStyleCnt="4">
        <dgm:presLayoutVars>
          <dgm:bulletEnabled val="1"/>
        </dgm:presLayoutVars>
      </dgm:prSet>
      <dgm:spPr/>
    </dgm:pt>
    <dgm:pt modelId="{ADFF0926-29F0-4C5C-84BA-63C203D02A33}" type="pres">
      <dgm:prSet presAssocID="{A76701A2-724D-40F0-8B4B-E471DC88ABC2}" presName="spNode" presStyleCnt="0"/>
      <dgm:spPr/>
    </dgm:pt>
    <dgm:pt modelId="{EAE1ACF1-80CF-41C5-AD56-2E24DF4B22EE}" type="pres">
      <dgm:prSet presAssocID="{6D38448C-45E3-4AB1-9AFB-0B8AF021FFE8}" presName="sibTrans" presStyleLbl="sibTrans1D1" presStyleIdx="2" presStyleCnt="4"/>
      <dgm:spPr/>
    </dgm:pt>
    <dgm:pt modelId="{78182472-D04C-440B-8092-938DF23727EF}" type="pres">
      <dgm:prSet presAssocID="{0118382C-B927-452B-9AF5-F8C7340DED34}" presName="node" presStyleLbl="node1" presStyleIdx="3" presStyleCnt="4">
        <dgm:presLayoutVars>
          <dgm:bulletEnabled val="1"/>
        </dgm:presLayoutVars>
      </dgm:prSet>
      <dgm:spPr/>
    </dgm:pt>
    <dgm:pt modelId="{ACAF7D88-E171-4B54-87A5-0F65BE91C92D}" type="pres">
      <dgm:prSet presAssocID="{0118382C-B927-452B-9AF5-F8C7340DED34}" presName="spNode" presStyleCnt="0"/>
      <dgm:spPr/>
    </dgm:pt>
    <dgm:pt modelId="{EA92C7FA-7BFA-448E-8C82-224CFC4BB8F7}" type="pres">
      <dgm:prSet presAssocID="{D49F8449-D5E8-4868-B1FF-D7E9E291EF5C}" presName="sibTrans" presStyleLbl="sibTrans1D1" presStyleIdx="3" presStyleCnt="4"/>
      <dgm:spPr/>
    </dgm:pt>
  </dgm:ptLst>
  <dgm:cxnLst>
    <dgm:cxn modelId="{487DE900-E90F-4706-8A98-8BDA04A5BD9C}" type="presOf" srcId="{B81BF57E-DFAE-4EB1-9CDE-1B03176D1206}" destId="{DC6C41D8-4706-4ABF-B1B7-C770AF67707C}" srcOrd="0" destOrd="0" presId="urn:microsoft.com/office/officeart/2005/8/layout/cycle5"/>
    <dgm:cxn modelId="{FB562119-2437-478E-B971-F592FB49A47D}" type="presOf" srcId="{0118382C-B927-452B-9AF5-F8C7340DED34}" destId="{78182472-D04C-440B-8092-938DF23727EF}" srcOrd="0" destOrd="0" presId="urn:microsoft.com/office/officeart/2005/8/layout/cycle5"/>
    <dgm:cxn modelId="{F3D11331-BF58-4658-8A81-6680375F46E7}" srcId="{7B2C0E4E-21CF-484C-A50F-D1CB39C6B641}" destId="{5808D5F1-BC99-43D0-AFF5-4BA5A15CEED7}" srcOrd="0" destOrd="0" parTransId="{8366166F-7998-410C-8134-A4FCBA54827A}" sibTransId="{B4319832-1F45-438C-B8DD-97DAD746C852}"/>
    <dgm:cxn modelId="{39F6A131-CD04-414C-9B01-ECD1B8465DBD}" type="presOf" srcId="{A76701A2-724D-40F0-8B4B-E471DC88ABC2}" destId="{EF70AA1E-0BDE-4D9F-A331-5D1608296C25}" srcOrd="0" destOrd="0" presId="urn:microsoft.com/office/officeart/2005/8/layout/cycle5"/>
    <dgm:cxn modelId="{A0E03B36-8364-4EA2-A58D-5272E028BB2B}" srcId="{7B2C0E4E-21CF-484C-A50F-D1CB39C6B641}" destId="{B81BF57E-DFAE-4EB1-9CDE-1B03176D1206}" srcOrd="1" destOrd="0" parTransId="{180F647F-A4AF-4ED9-A4F2-550F5D4EDFA6}" sibTransId="{95A1543F-A477-4D8F-B664-3CE1BAAC0AEF}"/>
    <dgm:cxn modelId="{01CEDE3F-CDA4-4BE6-9ADB-5D965F97B9D5}" type="presOf" srcId="{95A1543F-A477-4D8F-B664-3CE1BAAC0AEF}" destId="{6FC14CC2-4DAD-4E9D-9A33-0423581AED3B}" srcOrd="0" destOrd="0" presId="urn:microsoft.com/office/officeart/2005/8/layout/cycle5"/>
    <dgm:cxn modelId="{2EF97240-DF35-45E8-8BF0-7A98EFCABA6F}" type="presOf" srcId="{5808D5F1-BC99-43D0-AFF5-4BA5A15CEED7}" destId="{B448E6C1-FBBE-4011-9D00-1F486A9DD5DD}" srcOrd="0" destOrd="0" presId="urn:microsoft.com/office/officeart/2005/8/layout/cycle5"/>
    <dgm:cxn modelId="{84EA7086-AE94-48C9-A1FD-FD86FDE29CCA}" type="presOf" srcId="{D49F8449-D5E8-4868-B1FF-D7E9E291EF5C}" destId="{EA92C7FA-7BFA-448E-8C82-224CFC4BB8F7}" srcOrd="0" destOrd="0" presId="urn:microsoft.com/office/officeart/2005/8/layout/cycle5"/>
    <dgm:cxn modelId="{B9E30387-3203-45F2-BE15-4587E8414E69}" type="presOf" srcId="{6D38448C-45E3-4AB1-9AFB-0B8AF021FFE8}" destId="{EAE1ACF1-80CF-41C5-AD56-2E24DF4B22EE}" srcOrd="0" destOrd="0" presId="urn:microsoft.com/office/officeart/2005/8/layout/cycle5"/>
    <dgm:cxn modelId="{2473B68E-8BDC-4532-913B-D388125CEFC4}" type="presOf" srcId="{7B2C0E4E-21CF-484C-A50F-D1CB39C6B641}" destId="{28DA9CFB-0586-4238-A7FA-0F0FD188A0DE}" srcOrd="0" destOrd="0" presId="urn:microsoft.com/office/officeart/2005/8/layout/cycle5"/>
    <dgm:cxn modelId="{8F74029E-4E5E-4213-AF2F-53056D33FDC2}" srcId="{7B2C0E4E-21CF-484C-A50F-D1CB39C6B641}" destId="{A76701A2-724D-40F0-8B4B-E471DC88ABC2}" srcOrd="2" destOrd="0" parTransId="{3329E5CF-5DCB-4F3B-9145-4DF647983AB4}" sibTransId="{6D38448C-45E3-4AB1-9AFB-0B8AF021FFE8}"/>
    <dgm:cxn modelId="{5F9CD2AF-028F-4A6E-B62C-37DBD2FBCA24}" type="presOf" srcId="{B4319832-1F45-438C-B8DD-97DAD746C852}" destId="{687DFFEB-6D06-4FC7-87B1-E417A3F474D8}" srcOrd="0" destOrd="0" presId="urn:microsoft.com/office/officeart/2005/8/layout/cycle5"/>
    <dgm:cxn modelId="{200A1AC3-7783-434E-9064-9C01B8E0BF14}" srcId="{7B2C0E4E-21CF-484C-A50F-D1CB39C6B641}" destId="{0118382C-B927-452B-9AF5-F8C7340DED34}" srcOrd="3" destOrd="0" parTransId="{E84BE810-33FA-4056-918A-7DFA438595B1}" sibTransId="{D49F8449-D5E8-4868-B1FF-D7E9E291EF5C}"/>
    <dgm:cxn modelId="{7C678C7C-7A5A-4F9C-95B6-1184D4BEECA9}" type="presParOf" srcId="{28DA9CFB-0586-4238-A7FA-0F0FD188A0DE}" destId="{B448E6C1-FBBE-4011-9D00-1F486A9DD5DD}" srcOrd="0" destOrd="0" presId="urn:microsoft.com/office/officeart/2005/8/layout/cycle5"/>
    <dgm:cxn modelId="{C35E0619-7E14-4D6C-B83D-E4F1D6B35BA0}" type="presParOf" srcId="{28DA9CFB-0586-4238-A7FA-0F0FD188A0DE}" destId="{5CD96AD6-483D-427B-8787-70D7079534B2}" srcOrd="1" destOrd="0" presId="urn:microsoft.com/office/officeart/2005/8/layout/cycle5"/>
    <dgm:cxn modelId="{B7557565-58AF-462B-88D5-E8EA6E023CCA}" type="presParOf" srcId="{28DA9CFB-0586-4238-A7FA-0F0FD188A0DE}" destId="{687DFFEB-6D06-4FC7-87B1-E417A3F474D8}" srcOrd="2" destOrd="0" presId="urn:microsoft.com/office/officeart/2005/8/layout/cycle5"/>
    <dgm:cxn modelId="{F4AC7C29-9B57-4838-AA77-DB43A1B1F40F}" type="presParOf" srcId="{28DA9CFB-0586-4238-A7FA-0F0FD188A0DE}" destId="{DC6C41D8-4706-4ABF-B1B7-C770AF67707C}" srcOrd="3" destOrd="0" presId="urn:microsoft.com/office/officeart/2005/8/layout/cycle5"/>
    <dgm:cxn modelId="{27AEB3DD-AC82-4919-A91C-59ECF08F6F01}" type="presParOf" srcId="{28DA9CFB-0586-4238-A7FA-0F0FD188A0DE}" destId="{CE134237-C31F-46D8-89BF-314BC097FA1F}" srcOrd="4" destOrd="0" presId="urn:microsoft.com/office/officeart/2005/8/layout/cycle5"/>
    <dgm:cxn modelId="{69A85C3B-40A6-4122-97C1-2F21D5E508E9}" type="presParOf" srcId="{28DA9CFB-0586-4238-A7FA-0F0FD188A0DE}" destId="{6FC14CC2-4DAD-4E9D-9A33-0423581AED3B}" srcOrd="5" destOrd="0" presId="urn:microsoft.com/office/officeart/2005/8/layout/cycle5"/>
    <dgm:cxn modelId="{3920DF3C-3E8F-4562-8E00-F46D5FD45D7F}" type="presParOf" srcId="{28DA9CFB-0586-4238-A7FA-0F0FD188A0DE}" destId="{EF70AA1E-0BDE-4D9F-A331-5D1608296C25}" srcOrd="6" destOrd="0" presId="urn:microsoft.com/office/officeart/2005/8/layout/cycle5"/>
    <dgm:cxn modelId="{9A438972-0687-4143-A6C6-3E7915DFFE47}" type="presParOf" srcId="{28DA9CFB-0586-4238-A7FA-0F0FD188A0DE}" destId="{ADFF0926-29F0-4C5C-84BA-63C203D02A33}" srcOrd="7" destOrd="0" presId="urn:microsoft.com/office/officeart/2005/8/layout/cycle5"/>
    <dgm:cxn modelId="{C839AB2D-9A99-4FB8-9025-6E35B0AC264E}" type="presParOf" srcId="{28DA9CFB-0586-4238-A7FA-0F0FD188A0DE}" destId="{EAE1ACF1-80CF-41C5-AD56-2E24DF4B22EE}" srcOrd="8" destOrd="0" presId="urn:microsoft.com/office/officeart/2005/8/layout/cycle5"/>
    <dgm:cxn modelId="{F89C19BF-6A4F-438B-917D-4C6F2F263055}" type="presParOf" srcId="{28DA9CFB-0586-4238-A7FA-0F0FD188A0DE}" destId="{78182472-D04C-440B-8092-938DF23727EF}" srcOrd="9" destOrd="0" presId="urn:microsoft.com/office/officeart/2005/8/layout/cycle5"/>
    <dgm:cxn modelId="{F13BC7A4-865F-4D96-9A81-C24B626F1D3B}" type="presParOf" srcId="{28DA9CFB-0586-4238-A7FA-0F0FD188A0DE}" destId="{ACAF7D88-E171-4B54-87A5-0F65BE91C92D}" srcOrd="10" destOrd="0" presId="urn:microsoft.com/office/officeart/2005/8/layout/cycle5"/>
    <dgm:cxn modelId="{2E5AEE2F-796E-4ED9-84DA-080050C68046}" type="presParOf" srcId="{28DA9CFB-0586-4238-A7FA-0F0FD188A0DE}" destId="{EA92C7FA-7BFA-448E-8C82-224CFC4BB8F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2C0E4E-21CF-484C-A50F-D1CB39C6B641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808D5F1-BC99-43D0-AFF5-4BA5A15CEED7}">
      <dgm:prSet phldrT="[Text]" custT="1"/>
      <dgm:spPr/>
      <dgm:t>
        <a:bodyPr/>
        <a:lstStyle/>
        <a:p>
          <a:r>
            <a:rPr lang="en-US" sz="2400" dirty="0" err="1"/>
            <a:t>Persiapan</a:t>
          </a:r>
          <a:r>
            <a:rPr lang="en-US" sz="2400" dirty="0"/>
            <a:t> Tim</a:t>
          </a:r>
          <a:endParaRPr lang="en-ID" sz="2400" dirty="0"/>
        </a:p>
      </dgm:t>
    </dgm:pt>
    <dgm:pt modelId="{8366166F-7998-410C-8134-A4FCBA54827A}" type="parTrans" cxnId="{F3D11331-BF58-4658-8A81-6680375F46E7}">
      <dgm:prSet/>
      <dgm:spPr/>
      <dgm:t>
        <a:bodyPr/>
        <a:lstStyle/>
        <a:p>
          <a:endParaRPr lang="en-ID" sz="2400"/>
        </a:p>
      </dgm:t>
    </dgm:pt>
    <dgm:pt modelId="{B4319832-1F45-438C-B8DD-97DAD746C852}" type="sibTrans" cxnId="{F3D11331-BF58-4658-8A81-6680375F46E7}">
      <dgm:prSet/>
      <dgm:spPr/>
      <dgm:t>
        <a:bodyPr/>
        <a:lstStyle/>
        <a:p>
          <a:endParaRPr lang="en-ID" sz="2400"/>
        </a:p>
      </dgm:t>
    </dgm:pt>
    <dgm:pt modelId="{B81BF57E-DFAE-4EB1-9CDE-1B03176D1206}">
      <dgm:prSet phldrT="[Text]" custT="1"/>
      <dgm:spPr/>
      <dgm:t>
        <a:bodyPr/>
        <a:lstStyle/>
        <a:p>
          <a:r>
            <a:rPr lang="en-US" sz="2400" dirty="0" err="1"/>
            <a:t>Analisis</a:t>
          </a:r>
          <a:r>
            <a:rPr lang="en-US" sz="2400" dirty="0"/>
            <a:t> </a:t>
          </a:r>
          <a:r>
            <a:rPr lang="en-US" sz="2400" dirty="0" err="1"/>
            <a:t>Situasi</a:t>
          </a:r>
          <a:endParaRPr lang="en-ID" sz="2400" dirty="0"/>
        </a:p>
      </dgm:t>
    </dgm:pt>
    <dgm:pt modelId="{180F647F-A4AF-4ED9-A4F2-550F5D4EDFA6}" type="parTrans" cxnId="{A0E03B36-8364-4EA2-A58D-5272E028BB2B}">
      <dgm:prSet/>
      <dgm:spPr/>
      <dgm:t>
        <a:bodyPr/>
        <a:lstStyle/>
        <a:p>
          <a:endParaRPr lang="en-ID" sz="2400"/>
        </a:p>
      </dgm:t>
    </dgm:pt>
    <dgm:pt modelId="{95A1543F-A477-4D8F-B664-3CE1BAAC0AEF}" type="sibTrans" cxnId="{A0E03B36-8364-4EA2-A58D-5272E028BB2B}">
      <dgm:prSet/>
      <dgm:spPr/>
      <dgm:t>
        <a:bodyPr/>
        <a:lstStyle/>
        <a:p>
          <a:endParaRPr lang="en-ID" sz="2400"/>
        </a:p>
      </dgm:t>
    </dgm:pt>
    <dgm:pt modelId="{A76701A2-724D-40F0-8B4B-E471DC88ABC2}">
      <dgm:prSet phldrT="[Text]" custT="1"/>
      <dgm:spPr/>
      <dgm:t>
        <a:bodyPr/>
        <a:lstStyle/>
        <a:p>
          <a:r>
            <a:rPr lang="en-US" sz="2400" dirty="0" err="1"/>
            <a:t>Perumusan</a:t>
          </a:r>
          <a:r>
            <a:rPr lang="en-US" sz="2400" dirty="0"/>
            <a:t> </a:t>
          </a:r>
          <a:r>
            <a:rPr lang="en-US" sz="2400" dirty="0" err="1"/>
            <a:t>Masalah</a:t>
          </a:r>
          <a:endParaRPr lang="en-ID" sz="2400" dirty="0"/>
        </a:p>
      </dgm:t>
    </dgm:pt>
    <dgm:pt modelId="{3329E5CF-5DCB-4F3B-9145-4DF647983AB4}" type="parTrans" cxnId="{8F74029E-4E5E-4213-AF2F-53056D33FDC2}">
      <dgm:prSet/>
      <dgm:spPr/>
      <dgm:t>
        <a:bodyPr/>
        <a:lstStyle/>
        <a:p>
          <a:endParaRPr lang="en-ID" sz="2400"/>
        </a:p>
      </dgm:t>
    </dgm:pt>
    <dgm:pt modelId="{6D38448C-45E3-4AB1-9AFB-0B8AF021FFE8}" type="sibTrans" cxnId="{8F74029E-4E5E-4213-AF2F-53056D33FDC2}">
      <dgm:prSet/>
      <dgm:spPr/>
      <dgm:t>
        <a:bodyPr/>
        <a:lstStyle/>
        <a:p>
          <a:endParaRPr lang="en-ID" sz="2400"/>
        </a:p>
      </dgm:t>
    </dgm:pt>
    <dgm:pt modelId="{0118382C-B927-452B-9AF5-F8C7340DED34}">
      <dgm:prSet phldrT="[Text]" custT="1"/>
      <dgm:spPr/>
      <dgm:t>
        <a:bodyPr/>
        <a:lstStyle/>
        <a:p>
          <a:r>
            <a:rPr lang="en-US" sz="2400" dirty="0" err="1"/>
            <a:t>Rencana</a:t>
          </a:r>
          <a:r>
            <a:rPr lang="en-US" sz="2400" dirty="0"/>
            <a:t>/ </a:t>
          </a:r>
          <a:r>
            <a:rPr lang="en-US" sz="2400" dirty="0" err="1"/>
            <a:t>Usulan</a:t>
          </a:r>
          <a:r>
            <a:rPr lang="en-US" sz="2400" dirty="0"/>
            <a:t> </a:t>
          </a:r>
          <a:r>
            <a:rPr lang="en-US" sz="2400" dirty="0" err="1"/>
            <a:t>Kegiatan</a:t>
          </a:r>
          <a:endParaRPr lang="en-ID" sz="2400" dirty="0"/>
        </a:p>
      </dgm:t>
    </dgm:pt>
    <dgm:pt modelId="{E84BE810-33FA-4056-918A-7DFA438595B1}" type="parTrans" cxnId="{200A1AC3-7783-434E-9064-9C01B8E0BF14}">
      <dgm:prSet/>
      <dgm:spPr/>
      <dgm:t>
        <a:bodyPr/>
        <a:lstStyle/>
        <a:p>
          <a:endParaRPr lang="en-ID" sz="2400"/>
        </a:p>
      </dgm:t>
    </dgm:pt>
    <dgm:pt modelId="{D49F8449-D5E8-4868-B1FF-D7E9E291EF5C}" type="sibTrans" cxnId="{200A1AC3-7783-434E-9064-9C01B8E0BF14}">
      <dgm:prSet/>
      <dgm:spPr/>
      <dgm:t>
        <a:bodyPr/>
        <a:lstStyle/>
        <a:p>
          <a:endParaRPr lang="en-ID" sz="2400"/>
        </a:p>
      </dgm:t>
    </dgm:pt>
    <dgm:pt modelId="{28DA9CFB-0586-4238-A7FA-0F0FD188A0DE}" type="pres">
      <dgm:prSet presAssocID="{7B2C0E4E-21CF-484C-A50F-D1CB39C6B641}" presName="cycle" presStyleCnt="0">
        <dgm:presLayoutVars>
          <dgm:dir/>
          <dgm:resizeHandles val="exact"/>
        </dgm:presLayoutVars>
      </dgm:prSet>
      <dgm:spPr/>
    </dgm:pt>
    <dgm:pt modelId="{B448E6C1-FBBE-4011-9D00-1F486A9DD5DD}" type="pres">
      <dgm:prSet presAssocID="{5808D5F1-BC99-43D0-AFF5-4BA5A15CEED7}" presName="node" presStyleLbl="node1" presStyleIdx="0" presStyleCnt="4">
        <dgm:presLayoutVars>
          <dgm:bulletEnabled val="1"/>
        </dgm:presLayoutVars>
      </dgm:prSet>
      <dgm:spPr/>
    </dgm:pt>
    <dgm:pt modelId="{5CD96AD6-483D-427B-8787-70D7079534B2}" type="pres">
      <dgm:prSet presAssocID="{5808D5F1-BC99-43D0-AFF5-4BA5A15CEED7}" presName="spNode" presStyleCnt="0"/>
      <dgm:spPr/>
    </dgm:pt>
    <dgm:pt modelId="{687DFFEB-6D06-4FC7-87B1-E417A3F474D8}" type="pres">
      <dgm:prSet presAssocID="{B4319832-1F45-438C-B8DD-97DAD746C852}" presName="sibTrans" presStyleLbl="sibTrans1D1" presStyleIdx="0" presStyleCnt="4"/>
      <dgm:spPr/>
    </dgm:pt>
    <dgm:pt modelId="{DC6C41D8-4706-4ABF-B1B7-C770AF67707C}" type="pres">
      <dgm:prSet presAssocID="{B81BF57E-DFAE-4EB1-9CDE-1B03176D1206}" presName="node" presStyleLbl="node1" presStyleIdx="1" presStyleCnt="4">
        <dgm:presLayoutVars>
          <dgm:bulletEnabled val="1"/>
        </dgm:presLayoutVars>
      </dgm:prSet>
      <dgm:spPr/>
    </dgm:pt>
    <dgm:pt modelId="{CE134237-C31F-46D8-89BF-314BC097FA1F}" type="pres">
      <dgm:prSet presAssocID="{B81BF57E-DFAE-4EB1-9CDE-1B03176D1206}" presName="spNode" presStyleCnt="0"/>
      <dgm:spPr/>
    </dgm:pt>
    <dgm:pt modelId="{6FC14CC2-4DAD-4E9D-9A33-0423581AED3B}" type="pres">
      <dgm:prSet presAssocID="{95A1543F-A477-4D8F-B664-3CE1BAAC0AEF}" presName="sibTrans" presStyleLbl="sibTrans1D1" presStyleIdx="1" presStyleCnt="4"/>
      <dgm:spPr/>
    </dgm:pt>
    <dgm:pt modelId="{EF70AA1E-0BDE-4D9F-A331-5D1608296C25}" type="pres">
      <dgm:prSet presAssocID="{A76701A2-724D-40F0-8B4B-E471DC88ABC2}" presName="node" presStyleLbl="node1" presStyleIdx="2" presStyleCnt="4">
        <dgm:presLayoutVars>
          <dgm:bulletEnabled val="1"/>
        </dgm:presLayoutVars>
      </dgm:prSet>
      <dgm:spPr/>
    </dgm:pt>
    <dgm:pt modelId="{ADFF0926-29F0-4C5C-84BA-63C203D02A33}" type="pres">
      <dgm:prSet presAssocID="{A76701A2-724D-40F0-8B4B-E471DC88ABC2}" presName="spNode" presStyleCnt="0"/>
      <dgm:spPr/>
    </dgm:pt>
    <dgm:pt modelId="{EAE1ACF1-80CF-41C5-AD56-2E24DF4B22EE}" type="pres">
      <dgm:prSet presAssocID="{6D38448C-45E3-4AB1-9AFB-0B8AF021FFE8}" presName="sibTrans" presStyleLbl="sibTrans1D1" presStyleIdx="2" presStyleCnt="4"/>
      <dgm:spPr/>
    </dgm:pt>
    <dgm:pt modelId="{78182472-D04C-440B-8092-938DF23727EF}" type="pres">
      <dgm:prSet presAssocID="{0118382C-B927-452B-9AF5-F8C7340DED34}" presName="node" presStyleLbl="node1" presStyleIdx="3" presStyleCnt="4">
        <dgm:presLayoutVars>
          <dgm:bulletEnabled val="1"/>
        </dgm:presLayoutVars>
      </dgm:prSet>
      <dgm:spPr/>
    </dgm:pt>
    <dgm:pt modelId="{ACAF7D88-E171-4B54-87A5-0F65BE91C92D}" type="pres">
      <dgm:prSet presAssocID="{0118382C-B927-452B-9AF5-F8C7340DED34}" presName="spNode" presStyleCnt="0"/>
      <dgm:spPr/>
    </dgm:pt>
    <dgm:pt modelId="{EA92C7FA-7BFA-448E-8C82-224CFC4BB8F7}" type="pres">
      <dgm:prSet presAssocID="{D49F8449-D5E8-4868-B1FF-D7E9E291EF5C}" presName="sibTrans" presStyleLbl="sibTrans1D1" presStyleIdx="3" presStyleCnt="4"/>
      <dgm:spPr/>
    </dgm:pt>
  </dgm:ptLst>
  <dgm:cxnLst>
    <dgm:cxn modelId="{487DE900-E90F-4706-8A98-8BDA04A5BD9C}" type="presOf" srcId="{B81BF57E-DFAE-4EB1-9CDE-1B03176D1206}" destId="{DC6C41D8-4706-4ABF-B1B7-C770AF67707C}" srcOrd="0" destOrd="0" presId="urn:microsoft.com/office/officeart/2005/8/layout/cycle5"/>
    <dgm:cxn modelId="{FB562119-2437-478E-B971-F592FB49A47D}" type="presOf" srcId="{0118382C-B927-452B-9AF5-F8C7340DED34}" destId="{78182472-D04C-440B-8092-938DF23727EF}" srcOrd="0" destOrd="0" presId="urn:microsoft.com/office/officeart/2005/8/layout/cycle5"/>
    <dgm:cxn modelId="{F3D11331-BF58-4658-8A81-6680375F46E7}" srcId="{7B2C0E4E-21CF-484C-A50F-D1CB39C6B641}" destId="{5808D5F1-BC99-43D0-AFF5-4BA5A15CEED7}" srcOrd="0" destOrd="0" parTransId="{8366166F-7998-410C-8134-A4FCBA54827A}" sibTransId="{B4319832-1F45-438C-B8DD-97DAD746C852}"/>
    <dgm:cxn modelId="{39F6A131-CD04-414C-9B01-ECD1B8465DBD}" type="presOf" srcId="{A76701A2-724D-40F0-8B4B-E471DC88ABC2}" destId="{EF70AA1E-0BDE-4D9F-A331-5D1608296C25}" srcOrd="0" destOrd="0" presId="urn:microsoft.com/office/officeart/2005/8/layout/cycle5"/>
    <dgm:cxn modelId="{A0E03B36-8364-4EA2-A58D-5272E028BB2B}" srcId="{7B2C0E4E-21CF-484C-A50F-D1CB39C6B641}" destId="{B81BF57E-DFAE-4EB1-9CDE-1B03176D1206}" srcOrd="1" destOrd="0" parTransId="{180F647F-A4AF-4ED9-A4F2-550F5D4EDFA6}" sibTransId="{95A1543F-A477-4D8F-B664-3CE1BAAC0AEF}"/>
    <dgm:cxn modelId="{01CEDE3F-CDA4-4BE6-9ADB-5D965F97B9D5}" type="presOf" srcId="{95A1543F-A477-4D8F-B664-3CE1BAAC0AEF}" destId="{6FC14CC2-4DAD-4E9D-9A33-0423581AED3B}" srcOrd="0" destOrd="0" presId="urn:microsoft.com/office/officeart/2005/8/layout/cycle5"/>
    <dgm:cxn modelId="{2EF97240-DF35-45E8-8BF0-7A98EFCABA6F}" type="presOf" srcId="{5808D5F1-BC99-43D0-AFF5-4BA5A15CEED7}" destId="{B448E6C1-FBBE-4011-9D00-1F486A9DD5DD}" srcOrd="0" destOrd="0" presId="urn:microsoft.com/office/officeart/2005/8/layout/cycle5"/>
    <dgm:cxn modelId="{84EA7086-AE94-48C9-A1FD-FD86FDE29CCA}" type="presOf" srcId="{D49F8449-D5E8-4868-B1FF-D7E9E291EF5C}" destId="{EA92C7FA-7BFA-448E-8C82-224CFC4BB8F7}" srcOrd="0" destOrd="0" presId="urn:microsoft.com/office/officeart/2005/8/layout/cycle5"/>
    <dgm:cxn modelId="{B9E30387-3203-45F2-BE15-4587E8414E69}" type="presOf" srcId="{6D38448C-45E3-4AB1-9AFB-0B8AF021FFE8}" destId="{EAE1ACF1-80CF-41C5-AD56-2E24DF4B22EE}" srcOrd="0" destOrd="0" presId="urn:microsoft.com/office/officeart/2005/8/layout/cycle5"/>
    <dgm:cxn modelId="{2473B68E-8BDC-4532-913B-D388125CEFC4}" type="presOf" srcId="{7B2C0E4E-21CF-484C-A50F-D1CB39C6B641}" destId="{28DA9CFB-0586-4238-A7FA-0F0FD188A0DE}" srcOrd="0" destOrd="0" presId="urn:microsoft.com/office/officeart/2005/8/layout/cycle5"/>
    <dgm:cxn modelId="{8F74029E-4E5E-4213-AF2F-53056D33FDC2}" srcId="{7B2C0E4E-21CF-484C-A50F-D1CB39C6B641}" destId="{A76701A2-724D-40F0-8B4B-E471DC88ABC2}" srcOrd="2" destOrd="0" parTransId="{3329E5CF-5DCB-4F3B-9145-4DF647983AB4}" sibTransId="{6D38448C-45E3-4AB1-9AFB-0B8AF021FFE8}"/>
    <dgm:cxn modelId="{5F9CD2AF-028F-4A6E-B62C-37DBD2FBCA24}" type="presOf" srcId="{B4319832-1F45-438C-B8DD-97DAD746C852}" destId="{687DFFEB-6D06-4FC7-87B1-E417A3F474D8}" srcOrd="0" destOrd="0" presId="urn:microsoft.com/office/officeart/2005/8/layout/cycle5"/>
    <dgm:cxn modelId="{200A1AC3-7783-434E-9064-9C01B8E0BF14}" srcId="{7B2C0E4E-21CF-484C-A50F-D1CB39C6B641}" destId="{0118382C-B927-452B-9AF5-F8C7340DED34}" srcOrd="3" destOrd="0" parTransId="{E84BE810-33FA-4056-918A-7DFA438595B1}" sibTransId="{D49F8449-D5E8-4868-B1FF-D7E9E291EF5C}"/>
    <dgm:cxn modelId="{7C678C7C-7A5A-4F9C-95B6-1184D4BEECA9}" type="presParOf" srcId="{28DA9CFB-0586-4238-A7FA-0F0FD188A0DE}" destId="{B448E6C1-FBBE-4011-9D00-1F486A9DD5DD}" srcOrd="0" destOrd="0" presId="urn:microsoft.com/office/officeart/2005/8/layout/cycle5"/>
    <dgm:cxn modelId="{C35E0619-7E14-4D6C-B83D-E4F1D6B35BA0}" type="presParOf" srcId="{28DA9CFB-0586-4238-A7FA-0F0FD188A0DE}" destId="{5CD96AD6-483D-427B-8787-70D7079534B2}" srcOrd="1" destOrd="0" presId="urn:microsoft.com/office/officeart/2005/8/layout/cycle5"/>
    <dgm:cxn modelId="{B7557565-58AF-462B-88D5-E8EA6E023CCA}" type="presParOf" srcId="{28DA9CFB-0586-4238-A7FA-0F0FD188A0DE}" destId="{687DFFEB-6D06-4FC7-87B1-E417A3F474D8}" srcOrd="2" destOrd="0" presId="urn:microsoft.com/office/officeart/2005/8/layout/cycle5"/>
    <dgm:cxn modelId="{F4AC7C29-9B57-4838-AA77-DB43A1B1F40F}" type="presParOf" srcId="{28DA9CFB-0586-4238-A7FA-0F0FD188A0DE}" destId="{DC6C41D8-4706-4ABF-B1B7-C770AF67707C}" srcOrd="3" destOrd="0" presId="urn:microsoft.com/office/officeart/2005/8/layout/cycle5"/>
    <dgm:cxn modelId="{27AEB3DD-AC82-4919-A91C-59ECF08F6F01}" type="presParOf" srcId="{28DA9CFB-0586-4238-A7FA-0F0FD188A0DE}" destId="{CE134237-C31F-46D8-89BF-314BC097FA1F}" srcOrd="4" destOrd="0" presId="urn:microsoft.com/office/officeart/2005/8/layout/cycle5"/>
    <dgm:cxn modelId="{69A85C3B-40A6-4122-97C1-2F21D5E508E9}" type="presParOf" srcId="{28DA9CFB-0586-4238-A7FA-0F0FD188A0DE}" destId="{6FC14CC2-4DAD-4E9D-9A33-0423581AED3B}" srcOrd="5" destOrd="0" presId="urn:microsoft.com/office/officeart/2005/8/layout/cycle5"/>
    <dgm:cxn modelId="{3920DF3C-3E8F-4562-8E00-F46D5FD45D7F}" type="presParOf" srcId="{28DA9CFB-0586-4238-A7FA-0F0FD188A0DE}" destId="{EF70AA1E-0BDE-4D9F-A331-5D1608296C25}" srcOrd="6" destOrd="0" presId="urn:microsoft.com/office/officeart/2005/8/layout/cycle5"/>
    <dgm:cxn modelId="{9A438972-0687-4143-A6C6-3E7915DFFE47}" type="presParOf" srcId="{28DA9CFB-0586-4238-A7FA-0F0FD188A0DE}" destId="{ADFF0926-29F0-4C5C-84BA-63C203D02A33}" srcOrd="7" destOrd="0" presId="urn:microsoft.com/office/officeart/2005/8/layout/cycle5"/>
    <dgm:cxn modelId="{C839AB2D-9A99-4FB8-9025-6E35B0AC264E}" type="presParOf" srcId="{28DA9CFB-0586-4238-A7FA-0F0FD188A0DE}" destId="{EAE1ACF1-80CF-41C5-AD56-2E24DF4B22EE}" srcOrd="8" destOrd="0" presId="urn:microsoft.com/office/officeart/2005/8/layout/cycle5"/>
    <dgm:cxn modelId="{F89C19BF-6A4F-438B-917D-4C6F2F263055}" type="presParOf" srcId="{28DA9CFB-0586-4238-A7FA-0F0FD188A0DE}" destId="{78182472-D04C-440B-8092-938DF23727EF}" srcOrd="9" destOrd="0" presId="urn:microsoft.com/office/officeart/2005/8/layout/cycle5"/>
    <dgm:cxn modelId="{F13BC7A4-865F-4D96-9A81-C24B626F1D3B}" type="presParOf" srcId="{28DA9CFB-0586-4238-A7FA-0F0FD188A0DE}" destId="{ACAF7D88-E171-4B54-87A5-0F65BE91C92D}" srcOrd="10" destOrd="0" presId="urn:microsoft.com/office/officeart/2005/8/layout/cycle5"/>
    <dgm:cxn modelId="{2E5AEE2F-796E-4ED9-84DA-080050C68046}" type="presParOf" srcId="{28DA9CFB-0586-4238-A7FA-0F0FD188A0DE}" destId="{EA92C7FA-7BFA-448E-8C82-224CFC4BB8F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7E7EA0-0361-422D-9329-05BC3C0A7256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348F628D-F502-4534-A883-5D7AF82D6C30}">
      <dgm:prSet phldrT="[Text]" custT="1"/>
      <dgm:spPr/>
      <dgm:t>
        <a:bodyPr/>
        <a:lstStyle/>
        <a:p>
          <a:r>
            <a:rPr lang="en-ID" sz="2000" b="0" i="0" dirty="0" err="1"/>
            <a:t>Cakupan</a:t>
          </a:r>
          <a:r>
            <a:rPr lang="en-ID" sz="2000" b="0" i="0" dirty="0"/>
            <a:t> </a:t>
          </a:r>
          <a:r>
            <a:rPr lang="en-ID" sz="2000" b="0" i="0" dirty="0" err="1"/>
            <a:t>Pelayanan</a:t>
          </a:r>
          <a:r>
            <a:rPr lang="en-ID" sz="2000" b="0" i="0" dirty="0"/>
            <a:t> Kesehatan</a:t>
          </a:r>
          <a:endParaRPr lang="en-ID" sz="2000" dirty="0"/>
        </a:p>
      </dgm:t>
    </dgm:pt>
    <dgm:pt modelId="{5C3AEE9E-6724-4D94-9649-CD6F6063C567}" type="parTrans" cxnId="{9404D6FF-842A-4819-816E-B772353A4108}">
      <dgm:prSet/>
      <dgm:spPr/>
      <dgm:t>
        <a:bodyPr/>
        <a:lstStyle/>
        <a:p>
          <a:endParaRPr lang="en-ID" sz="2400"/>
        </a:p>
      </dgm:t>
    </dgm:pt>
    <dgm:pt modelId="{5C407D44-4E9F-4280-A172-AF9D45A58D26}" type="sibTrans" cxnId="{9404D6FF-842A-4819-816E-B772353A4108}">
      <dgm:prSet/>
      <dgm:spPr/>
      <dgm:t>
        <a:bodyPr/>
        <a:lstStyle/>
        <a:p>
          <a:endParaRPr lang="en-ID" sz="2400"/>
        </a:p>
      </dgm:t>
    </dgm:pt>
    <dgm:pt modelId="{E3A1A781-E893-474E-9C14-C201BF490AFE}">
      <dgm:prSet phldrT="[Text]" custT="1"/>
      <dgm:spPr/>
      <dgm:t>
        <a:bodyPr/>
        <a:lstStyle/>
        <a:p>
          <a:r>
            <a:rPr lang="en-ID" sz="2000" b="0" i="0" dirty="0" err="1"/>
            <a:t>Manajemen</a:t>
          </a:r>
          <a:r>
            <a:rPr lang="en-ID" sz="2000" b="0" i="0" dirty="0"/>
            <a:t> </a:t>
          </a:r>
          <a:r>
            <a:rPr lang="en-ID" sz="2000" b="0" i="0" dirty="0" err="1"/>
            <a:t>Puskesmas</a:t>
          </a:r>
          <a:r>
            <a:rPr lang="en-ID" sz="2000" b="0" i="0" dirty="0"/>
            <a:t> </a:t>
          </a:r>
          <a:r>
            <a:rPr lang="en-ID" sz="2000" b="0" i="0" dirty="0" err="1"/>
            <a:t>dalam</a:t>
          </a:r>
          <a:r>
            <a:rPr lang="en-ID" sz="2000" b="0" i="0" dirty="0"/>
            <a:t> </a:t>
          </a:r>
          <a:r>
            <a:rPr lang="en-ID" sz="2000" b="0" i="0" dirty="0" err="1"/>
            <a:t>Penyelenggaraan</a:t>
          </a:r>
          <a:r>
            <a:rPr lang="en-ID" sz="2000" b="0" i="0" dirty="0"/>
            <a:t> </a:t>
          </a:r>
          <a:r>
            <a:rPr lang="en-ID" sz="2000" b="0" i="0" dirty="0" err="1"/>
            <a:t>Kegiatan</a:t>
          </a:r>
          <a:endParaRPr lang="en-ID" sz="2000" b="1" dirty="0"/>
        </a:p>
      </dgm:t>
    </dgm:pt>
    <dgm:pt modelId="{C03407D1-59D4-4103-A4A6-14B5F5CDCC69}" type="parTrans" cxnId="{984824CC-A859-4A65-9BFE-D83A42AC3E96}">
      <dgm:prSet/>
      <dgm:spPr/>
      <dgm:t>
        <a:bodyPr/>
        <a:lstStyle/>
        <a:p>
          <a:endParaRPr lang="en-ID" sz="2400"/>
        </a:p>
      </dgm:t>
    </dgm:pt>
    <dgm:pt modelId="{86283308-76FF-4419-9D68-BBB049356C62}" type="sibTrans" cxnId="{984824CC-A859-4A65-9BFE-D83A42AC3E96}">
      <dgm:prSet/>
      <dgm:spPr/>
      <dgm:t>
        <a:bodyPr/>
        <a:lstStyle/>
        <a:p>
          <a:endParaRPr lang="en-ID" sz="2400"/>
        </a:p>
      </dgm:t>
    </dgm:pt>
    <dgm:pt modelId="{A9BF132C-C0A1-400B-8C9A-CC39DA4C77FE}">
      <dgm:prSet phldrT="[Text]" custT="1"/>
      <dgm:spPr/>
      <dgm:t>
        <a:bodyPr/>
        <a:lstStyle/>
        <a:p>
          <a:r>
            <a:rPr lang="en-US" sz="2000" dirty="0"/>
            <a:t>UKM </a:t>
          </a:r>
          <a:r>
            <a:rPr lang="en-US" sz="2000" dirty="0" err="1"/>
            <a:t>Esensial</a:t>
          </a:r>
          <a:r>
            <a:rPr lang="en-US" sz="2000" dirty="0"/>
            <a:t>, UKM </a:t>
          </a:r>
          <a:r>
            <a:rPr lang="en-US" sz="2000" dirty="0" err="1"/>
            <a:t>pengembangan</a:t>
          </a:r>
          <a:r>
            <a:rPr lang="en-US" sz="2000" dirty="0"/>
            <a:t> dan UKP</a:t>
          </a:r>
          <a:endParaRPr lang="en-ID" sz="2000" dirty="0"/>
        </a:p>
      </dgm:t>
    </dgm:pt>
    <dgm:pt modelId="{6FBD4493-1EA7-4703-AAD7-CFAE0096090F}" type="parTrans" cxnId="{9C60ED3A-3F6E-48CD-B7C7-E1AE94E54B6F}">
      <dgm:prSet/>
      <dgm:spPr/>
      <dgm:t>
        <a:bodyPr/>
        <a:lstStyle/>
        <a:p>
          <a:endParaRPr lang="en-ID"/>
        </a:p>
      </dgm:t>
    </dgm:pt>
    <dgm:pt modelId="{458B5848-3BF9-4355-8CF7-D2E7BF8121D6}" type="sibTrans" cxnId="{9C60ED3A-3F6E-48CD-B7C7-E1AE94E54B6F}">
      <dgm:prSet/>
      <dgm:spPr/>
      <dgm:t>
        <a:bodyPr/>
        <a:lstStyle/>
        <a:p>
          <a:endParaRPr lang="en-ID"/>
        </a:p>
      </dgm:t>
    </dgm:pt>
    <dgm:pt modelId="{46169348-B427-4B80-8E27-19BD9C5CFDE0}">
      <dgm:prSet phldrT="[Text]" custT="1"/>
      <dgm:spPr/>
      <dgm:t>
        <a:bodyPr/>
        <a:lstStyle/>
        <a:p>
          <a:r>
            <a:rPr lang="en-US" sz="2000" b="0" dirty="0" err="1"/>
            <a:t>Manajemen</a:t>
          </a:r>
          <a:r>
            <a:rPr lang="en-US" sz="2000" b="0" dirty="0"/>
            <a:t> </a:t>
          </a:r>
          <a:r>
            <a:rPr lang="en-US" sz="2000" b="0" dirty="0" err="1"/>
            <a:t>Keuangan</a:t>
          </a:r>
          <a:r>
            <a:rPr lang="en-US" sz="2000" b="0" dirty="0"/>
            <a:t>, </a:t>
          </a:r>
          <a:r>
            <a:rPr lang="en-US" sz="2000" b="0" dirty="0" err="1"/>
            <a:t>Sistem</a:t>
          </a:r>
          <a:r>
            <a:rPr lang="en-US" sz="2000" b="0" dirty="0"/>
            <a:t> </a:t>
          </a:r>
          <a:r>
            <a:rPr lang="en-US" sz="2000" b="0" dirty="0" err="1"/>
            <a:t>Informasi</a:t>
          </a:r>
          <a:r>
            <a:rPr lang="en-US" sz="2000" b="0" dirty="0"/>
            <a:t>, </a:t>
          </a:r>
          <a:r>
            <a:rPr lang="en-US" sz="2000" b="0" dirty="0" err="1"/>
            <a:t>Mutu</a:t>
          </a:r>
          <a:r>
            <a:rPr lang="en-US" sz="2000" b="0" dirty="0"/>
            <a:t> </a:t>
          </a:r>
          <a:r>
            <a:rPr lang="en-US" sz="2000" b="0" dirty="0" err="1"/>
            <a:t>pelayanan</a:t>
          </a:r>
          <a:r>
            <a:rPr lang="en-US" sz="2000" b="0" dirty="0"/>
            <a:t>, </a:t>
          </a:r>
          <a:r>
            <a:rPr lang="en-US" sz="2000" b="0" dirty="0" err="1"/>
            <a:t>manajemen</a:t>
          </a:r>
          <a:r>
            <a:rPr lang="en-US" sz="2000" b="0" dirty="0"/>
            <a:t> program </a:t>
          </a:r>
          <a:r>
            <a:rPr lang="en-US" sz="2000" b="0" dirty="0" err="1"/>
            <a:t>dll</a:t>
          </a:r>
          <a:r>
            <a:rPr lang="en-US" sz="2000" b="0" dirty="0"/>
            <a:t>. </a:t>
          </a:r>
          <a:endParaRPr lang="en-ID" sz="2000" b="0" dirty="0"/>
        </a:p>
      </dgm:t>
    </dgm:pt>
    <dgm:pt modelId="{C2E22FB7-FCDE-4956-85BE-D1CD49AF9BAD}" type="parTrans" cxnId="{1B7966F3-0B28-41F4-9A5F-0DDF398468DC}">
      <dgm:prSet/>
      <dgm:spPr/>
      <dgm:t>
        <a:bodyPr/>
        <a:lstStyle/>
        <a:p>
          <a:endParaRPr lang="en-ID"/>
        </a:p>
      </dgm:t>
    </dgm:pt>
    <dgm:pt modelId="{E7E63F60-EDB2-4693-B873-5B0902DEC5EC}" type="sibTrans" cxnId="{1B7966F3-0B28-41F4-9A5F-0DDF398468DC}">
      <dgm:prSet/>
      <dgm:spPr/>
      <dgm:t>
        <a:bodyPr/>
        <a:lstStyle/>
        <a:p>
          <a:endParaRPr lang="en-ID"/>
        </a:p>
      </dgm:t>
    </dgm:pt>
    <dgm:pt modelId="{3B6DBA21-09C8-46C7-BC5D-AE1D9AB011D8}" type="pres">
      <dgm:prSet presAssocID="{4E7E7EA0-0361-422D-9329-05BC3C0A7256}" presName="Name0" presStyleCnt="0">
        <dgm:presLayoutVars>
          <dgm:chMax/>
          <dgm:chPref/>
          <dgm:dir/>
        </dgm:presLayoutVars>
      </dgm:prSet>
      <dgm:spPr/>
    </dgm:pt>
    <dgm:pt modelId="{9A16DD4B-CDB7-4E18-A43E-4CC2A5FAF1FA}" type="pres">
      <dgm:prSet presAssocID="{348F628D-F502-4534-A883-5D7AF82D6C30}" presName="parenttextcomposite" presStyleCnt="0"/>
      <dgm:spPr/>
    </dgm:pt>
    <dgm:pt modelId="{6341B1B3-68AE-4441-9BF3-FEC37971D79A}" type="pres">
      <dgm:prSet presAssocID="{348F628D-F502-4534-A883-5D7AF82D6C30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038CE7F8-AEC9-4E87-B2BF-CF6F92E2313B}" type="pres">
      <dgm:prSet presAssocID="{348F628D-F502-4534-A883-5D7AF82D6C30}" presName="composite" presStyleCnt="0"/>
      <dgm:spPr/>
    </dgm:pt>
    <dgm:pt modelId="{5B074042-66B2-45F0-B9CB-08F154CA7EF3}" type="pres">
      <dgm:prSet presAssocID="{348F628D-F502-4534-A883-5D7AF82D6C30}" presName="chevron1" presStyleLbl="alignNode1" presStyleIdx="0" presStyleCnt="14"/>
      <dgm:spPr/>
    </dgm:pt>
    <dgm:pt modelId="{02ADB4B1-EF80-410D-968D-2DCA30FCEA6D}" type="pres">
      <dgm:prSet presAssocID="{348F628D-F502-4534-A883-5D7AF82D6C30}" presName="chevron2" presStyleLbl="alignNode1" presStyleIdx="1" presStyleCnt="14"/>
      <dgm:spPr/>
    </dgm:pt>
    <dgm:pt modelId="{86B87385-4CBA-4D92-9538-DFFA76AFC318}" type="pres">
      <dgm:prSet presAssocID="{348F628D-F502-4534-A883-5D7AF82D6C30}" presName="chevron3" presStyleLbl="alignNode1" presStyleIdx="2" presStyleCnt="14"/>
      <dgm:spPr/>
    </dgm:pt>
    <dgm:pt modelId="{88A9AECA-48CC-4A38-AA2E-A8A58DDB47E7}" type="pres">
      <dgm:prSet presAssocID="{348F628D-F502-4534-A883-5D7AF82D6C30}" presName="chevron4" presStyleLbl="alignNode1" presStyleIdx="3" presStyleCnt="14"/>
      <dgm:spPr/>
    </dgm:pt>
    <dgm:pt modelId="{44B73F9C-6E02-4B5F-B32C-97255F977F6A}" type="pres">
      <dgm:prSet presAssocID="{348F628D-F502-4534-A883-5D7AF82D6C30}" presName="chevron5" presStyleLbl="alignNode1" presStyleIdx="4" presStyleCnt="14"/>
      <dgm:spPr/>
    </dgm:pt>
    <dgm:pt modelId="{4E6067C2-EDBA-4BA4-A95F-E00BAF0A6240}" type="pres">
      <dgm:prSet presAssocID="{348F628D-F502-4534-A883-5D7AF82D6C30}" presName="chevron6" presStyleLbl="alignNode1" presStyleIdx="5" presStyleCnt="14"/>
      <dgm:spPr/>
    </dgm:pt>
    <dgm:pt modelId="{16B62371-A590-4E6A-8F51-846CC1CA562C}" type="pres">
      <dgm:prSet presAssocID="{348F628D-F502-4534-A883-5D7AF82D6C30}" presName="chevron7" presStyleLbl="alignNode1" presStyleIdx="6" presStyleCnt="14"/>
      <dgm:spPr/>
    </dgm:pt>
    <dgm:pt modelId="{3DDA1758-56ED-4372-8AB0-074DF2089118}" type="pres">
      <dgm:prSet presAssocID="{348F628D-F502-4534-A883-5D7AF82D6C30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4B18F857-4212-42EB-B4D2-9D287A15CE5B}" type="pres">
      <dgm:prSet presAssocID="{5C407D44-4E9F-4280-A172-AF9D45A58D26}" presName="sibTrans" presStyleCnt="0"/>
      <dgm:spPr/>
    </dgm:pt>
    <dgm:pt modelId="{D30A6FFF-0BDC-4500-8313-5CA1BCBB4B10}" type="pres">
      <dgm:prSet presAssocID="{E3A1A781-E893-474E-9C14-C201BF490AFE}" presName="parenttextcomposite" presStyleCnt="0"/>
      <dgm:spPr/>
    </dgm:pt>
    <dgm:pt modelId="{27CE429E-D987-4D7B-BA70-A8409D72C26F}" type="pres">
      <dgm:prSet presAssocID="{E3A1A781-E893-474E-9C14-C201BF490AFE}" presName="parenttext" presStyleLbl="revTx" presStyleIdx="1" presStyleCnt="2" custScaleX="131301">
        <dgm:presLayoutVars>
          <dgm:chMax/>
          <dgm:chPref val="2"/>
          <dgm:bulletEnabled val="1"/>
        </dgm:presLayoutVars>
      </dgm:prSet>
      <dgm:spPr/>
    </dgm:pt>
    <dgm:pt modelId="{73D01ABF-345E-47CF-83A7-32088756C6E6}" type="pres">
      <dgm:prSet presAssocID="{E3A1A781-E893-474E-9C14-C201BF490AFE}" presName="composite" presStyleCnt="0"/>
      <dgm:spPr/>
    </dgm:pt>
    <dgm:pt modelId="{3DECC81F-B7F3-425A-BD09-233E698D52F8}" type="pres">
      <dgm:prSet presAssocID="{E3A1A781-E893-474E-9C14-C201BF490AFE}" presName="chevron1" presStyleLbl="alignNode1" presStyleIdx="7" presStyleCnt="14"/>
      <dgm:spPr/>
    </dgm:pt>
    <dgm:pt modelId="{DCF29EFC-D303-49A9-B9B1-FC348106D53C}" type="pres">
      <dgm:prSet presAssocID="{E3A1A781-E893-474E-9C14-C201BF490AFE}" presName="chevron2" presStyleLbl="alignNode1" presStyleIdx="8" presStyleCnt="14"/>
      <dgm:spPr/>
    </dgm:pt>
    <dgm:pt modelId="{A568D071-8F92-41B3-9733-C4D78C4C44DD}" type="pres">
      <dgm:prSet presAssocID="{E3A1A781-E893-474E-9C14-C201BF490AFE}" presName="chevron3" presStyleLbl="alignNode1" presStyleIdx="9" presStyleCnt="14"/>
      <dgm:spPr/>
    </dgm:pt>
    <dgm:pt modelId="{393FD93D-692B-4E85-8BC2-042CC0E8AB97}" type="pres">
      <dgm:prSet presAssocID="{E3A1A781-E893-474E-9C14-C201BF490AFE}" presName="chevron4" presStyleLbl="alignNode1" presStyleIdx="10" presStyleCnt="14"/>
      <dgm:spPr/>
    </dgm:pt>
    <dgm:pt modelId="{CBCF5B7B-ED97-45B9-A952-4C1082F79244}" type="pres">
      <dgm:prSet presAssocID="{E3A1A781-E893-474E-9C14-C201BF490AFE}" presName="chevron5" presStyleLbl="alignNode1" presStyleIdx="11" presStyleCnt="14"/>
      <dgm:spPr/>
    </dgm:pt>
    <dgm:pt modelId="{3640A887-3122-4E85-8611-1FEE90CF0DE5}" type="pres">
      <dgm:prSet presAssocID="{E3A1A781-E893-474E-9C14-C201BF490AFE}" presName="chevron6" presStyleLbl="alignNode1" presStyleIdx="12" presStyleCnt="14"/>
      <dgm:spPr/>
    </dgm:pt>
    <dgm:pt modelId="{CC639808-94C8-4333-A2D5-8192DDC841E2}" type="pres">
      <dgm:prSet presAssocID="{E3A1A781-E893-474E-9C14-C201BF490AFE}" presName="chevron7" presStyleLbl="alignNode1" presStyleIdx="13" presStyleCnt="14"/>
      <dgm:spPr/>
    </dgm:pt>
    <dgm:pt modelId="{5B672964-068C-453C-B6D2-2998C2099AAC}" type="pres">
      <dgm:prSet presAssocID="{E3A1A781-E893-474E-9C14-C201BF490AFE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A9EE4D27-16BB-4ACD-B39B-0348733C17E1}" type="presOf" srcId="{A9BF132C-C0A1-400B-8C9A-CC39DA4C77FE}" destId="{3DDA1758-56ED-4372-8AB0-074DF2089118}" srcOrd="0" destOrd="0" presId="urn:microsoft.com/office/officeart/2008/layout/VerticalAccentList"/>
    <dgm:cxn modelId="{9C60ED3A-3F6E-48CD-B7C7-E1AE94E54B6F}" srcId="{348F628D-F502-4534-A883-5D7AF82D6C30}" destId="{A9BF132C-C0A1-400B-8C9A-CC39DA4C77FE}" srcOrd="0" destOrd="0" parTransId="{6FBD4493-1EA7-4703-AAD7-CFAE0096090F}" sibTransId="{458B5848-3BF9-4355-8CF7-D2E7BF8121D6}"/>
    <dgm:cxn modelId="{09F1BB67-1BA8-4CBB-B31D-4EB6D7467D39}" type="presOf" srcId="{E3A1A781-E893-474E-9C14-C201BF490AFE}" destId="{27CE429E-D987-4D7B-BA70-A8409D72C26F}" srcOrd="0" destOrd="0" presId="urn:microsoft.com/office/officeart/2008/layout/VerticalAccentList"/>
    <dgm:cxn modelId="{043DE8A5-00CE-4FE4-B0F2-2026CAE7A0AF}" type="presOf" srcId="{46169348-B427-4B80-8E27-19BD9C5CFDE0}" destId="{5B672964-068C-453C-B6D2-2998C2099AAC}" srcOrd="0" destOrd="0" presId="urn:microsoft.com/office/officeart/2008/layout/VerticalAccentList"/>
    <dgm:cxn modelId="{ABAEB2C4-5B8D-4306-A95B-EAA518337E10}" type="presOf" srcId="{348F628D-F502-4534-A883-5D7AF82D6C30}" destId="{6341B1B3-68AE-4441-9BF3-FEC37971D79A}" srcOrd="0" destOrd="0" presId="urn:microsoft.com/office/officeart/2008/layout/VerticalAccentList"/>
    <dgm:cxn modelId="{984824CC-A859-4A65-9BFE-D83A42AC3E96}" srcId="{4E7E7EA0-0361-422D-9329-05BC3C0A7256}" destId="{E3A1A781-E893-474E-9C14-C201BF490AFE}" srcOrd="1" destOrd="0" parTransId="{C03407D1-59D4-4103-A4A6-14B5F5CDCC69}" sibTransId="{86283308-76FF-4419-9D68-BBB049356C62}"/>
    <dgm:cxn modelId="{CEAC7DD8-A6B8-47C5-8472-D48EFBC97C2C}" type="presOf" srcId="{4E7E7EA0-0361-422D-9329-05BC3C0A7256}" destId="{3B6DBA21-09C8-46C7-BC5D-AE1D9AB011D8}" srcOrd="0" destOrd="0" presId="urn:microsoft.com/office/officeart/2008/layout/VerticalAccentList"/>
    <dgm:cxn modelId="{1B7966F3-0B28-41F4-9A5F-0DDF398468DC}" srcId="{E3A1A781-E893-474E-9C14-C201BF490AFE}" destId="{46169348-B427-4B80-8E27-19BD9C5CFDE0}" srcOrd="0" destOrd="0" parTransId="{C2E22FB7-FCDE-4956-85BE-D1CD49AF9BAD}" sibTransId="{E7E63F60-EDB2-4693-B873-5B0902DEC5EC}"/>
    <dgm:cxn modelId="{9404D6FF-842A-4819-816E-B772353A4108}" srcId="{4E7E7EA0-0361-422D-9329-05BC3C0A7256}" destId="{348F628D-F502-4534-A883-5D7AF82D6C30}" srcOrd="0" destOrd="0" parTransId="{5C3AEE9E-6724-4D94-9649-CD6F6063C567}" sibTransId="{5C407D44-4E9F-4280-A172-AF9D45A58D26}"/>
    <dgm:cxn modelId="{3D1DA1F6-7E85-472E-B591-893CD465B2D7}" type="presParOf" srcId="{3B6DBA21-09C8-46C7-BC5D-AE1D9AB011D8}" destId="{9A16DD4B-CDB7-4E18-A43E-4CC2A5FAF1FA}" srcOrd="0" destOrd="0" presId="urn:microsoft.com/office/officeart/2008/layout/VerticalAccentList"/>
    <dgm:cxn modelId="{272A6303-EABF-4B82-BE52-3788040A304A}" type="presParOf" srcId="{9A16DD4B-CDB7-4E18-A43E-4CC2A5FAF1FA}" destId="{6341B1B3-68AE-4441-9BF3-FEC37971D79A}" srcOrd="0" destOrd="0" presId="urn:microsoft.com/office/officeart/2008/layout/VerticalAccentList"/>
    <dgm:cxn modelId="{FB747AA1-8984-4C84-BE49-756408109E06}" type="presParOf" srcId="{3B6DBA21-09C8-46C7-BC5D-AE1D9AB011D8}" destId="{038CE7F8-AEC9-4E87-B2BF-CF6F92E2313B}" srcOrd="1" destOrd="0" presId="urn:microsoft.com/office/officeart/2008/layout/VerticalAccentList"/>
    <dgm:cxn modelId="{12348918-EACC-436C-8988-8C13A9B8E149}" type="presParOf" srcId="{038CE7F8-AEC9-4E87-B2BF-CF6F92E2313B}" destId="{5B074042-66B2-45F0-B9CB-08F154CA7EF3}" srcOrd="0" destOrd="0" presId="urn:microsoft.com/office/officeart/2008/layout/VerticalAccentList"/>
    <dgm:cxn modelId="{28CCA195-9A9A-49C0-819F-30C3AB981986}" type="presParOf" srcId="{038CE7F8-AEC9-4E87-B2BF-CF6F92E2313B}" destId="{02ADB4B1-EF80-410D-968D-2DCA30FCEA6D}" srcOrd="1" destOrd="0" presId="urn:microsoft.com/office/officeart/2008/layout/VerticalAccentList"/>
    <dgm:cxn modelId="{A54FE23A-A6F9-4D96-95A5-296533DF7380}" type="presParOf" srcId="{038CE7F8-AEC9-4E87-B2BF-CF6F92E2313B}" destId="{86B87385-4CBA-4D92-9538-DFFA76AFC318}" srcOrd="2" destOrd="0" presId="urn:microsoft.com/office/officeart/2008/layout/VerticalAccentList"/>
    <dgm:cxn modelId="{02205C56-A746-4DD6-A905-2DDC8EEBA7F6}" type="presParOf" srcId="{038CE7F8-AEC9-4E87-B2BF-CF6F92E2313B}" destId="{88A9AECA-48CC-4A38-AA2E-A8A58DDB47E7}" srcOrd="3" destOrd="0" presId="urn:microsoft.com/office/officeart/2008/layout/VerticalAccentList"/>
    <dgm:cxn modelId="{7116EDAE-EF7E-41B4-8B6F-257FC6A8752F}" type="presParOf" srcId="{038CE7F8-AEC9-4E87-B2BF-CF6F92E2313B}" destId="{44B73F9C-6E02-4B5F-B32C-97255F977F6A}" srcOrd="4" destOrd="0" presId="urn:microsoft.com/office/officeart/2008/layout/VerticalAccentList"/>
    <dgm:cxn modelId="{D4B968E9-377C-4B08-8CD7-EDC61DCD2931}" type="presParOf" srcId="{038CE7F8-AEC9-4E87-B2BF-CF6F92E2313B}" destId="{4E6067C2-EDBA-4BA4-A95F-E00BAF0A6240}" srcOrd="5" destOrd="0" presId="urn:microsoft.com/office/officeart/2008/layout/VerticalAccentList"/>
    <dgm:cxn modelId="{AC827192-D7AE-46B3-ACB0-9A2C0437BBF1}" type="presParOf" srcId="{038CE7F8-AEC9-4E87-B2BF-CF6F92E2313B}" destId="{16B62371-A590-4E6A-8F51-846CC1CA562C}" srcOrd="6" destOrd="0" presId="urn:microsoft.com/office/officeart/2008/layout/VerticalAccentList"/>
    <dgm:cxn modelId="{E8324ECF-BEE0-46E3-9381-22F73998AB53}" type="presParOf" srcId="{038CE7F8-AEC9-4E87-B2BF-CF6F92E2313B}" destId="{3DDA1758-56ED-4372-8AB0-074DF2089118}" srcOrd="7" destOrd="0" presId="urn:microsoft.com/office/officeart/2008/layout/VerticalAccentList"/>
    <dgm:cxn modelId="{01DD89E9-EC5E-498A-BD3A-BC83D5A3707D}" type="presParOf" srcId="{3B6DBA21-09C8-46C7-BC5D-AE1D9AB011D8}" destId="{4B18F857-4212-42EB-B4D2-9D287A15CE5B}" srcOrd="2" destOrd="0" presId="urn:microsoft.com/office/officeart/2008/layout/VerticalAccentList"/>
    <dgm:cxn modelId="{51458448-FD28-4445-8189-A61784C10F87}" type="presParOf" srcId="{3B6DBA21-09C8-46C7-BC5D-AE1D9AB011D8}" destId="{D30A6FFF-0BDC-4500-8313-5CA1BCBB4B10}" srcOrd="3" destOrd="0" presId="urn:microsoft.com/office/officeart/2008/layout/VerticalAccentList"/>
    <dgm:cxn modelId="{B797B59A-8C5A-412F-A66B-3DF190F136CB}" type="presParOf" srcId="{D30A6FFF-0BDC-4500-8313-5CA1BCBB4B10}" destId="{27CE429E-D987-4D7B-BA70-A8409D72C26F}" srcOrd="0" destOrd="0" presId="urn:microsoft.com/office/officeart/2008/layout/VerticalAccentList"/>
    <dgm:cxn modelId="{C6DE218E-D7E4-43D2-8E25-67C2D3554094}" type="presParOf" srcId="{3B6DBA21-09C8-46C7-BC5D-AE1D9AB011D8}" destId="{73D01ABF-345E-47CF-83A7-32088756C6E6}" srcOrd="4" destOrd="0" presId="urn:microsoft.com/office/officeart/2008/layout/VerticalAccentList"/>
    <dgm:cxn modelId="{C965E47E-795E-496F-A6DC-3B6556A29E24}" type="presParOf" srcId="{73D01ABF-345E-47CF-83A7-32088756C6E6}" destId="{3DECC81F-B7F3-425A-BD09-233E698D52F8}" srcOrd="0" destOrd="0" presId="urn:microsoft.com/office/officeart/2008/layout/VerticalAccentList"/>
    <dgm:cxn modelId="{BB655486-B743-4F9C-BEA6-4C8A27CDB568}" type="presParOf" srcId="{73D01ABF-345E-47CF-83A7-32088756C6E6}" destId="{DCF29EFC-D303-49A9-B9B1-FC348106D53C}" srcOrd="1" destOrd="0" presId="urn:microsoft.com/office/officeart/2008/layout/VerticalAccentList"/>
    <dgm:cxn modelId="{2D8E7C06-C276-4AA7-9B6E-9B99C82F5AD8}" type="presParOf" srcId="{73D01ABF-345E-47CF-83A7-32088756C6E6}" destId="{A568D071-8F92-41B3-9733-C4D78C4C44DD}" srcOrd="2" destOrd="0" presId="urn:microsoft.com/office/officeart/2008/layout/VerticalAccentList"/>
    <dgm:cxn modelId="{72DDF6E9-FF38-4A34-A831-4C727AFA94C9}" type="presParOf" srcId="{73D01ABF-345E-47CF-83A7-32088756C6E6}" destId="{393FD93D-692B-4E85-8BC2-042CC0E8AB97}" srcOrd="3" destOrd="0" presId="urn:microsoft.com/office/officeart/2008/layout/VerticalAccentList"/>
    <dgm:cxn modelId="{CD3AA59B-E3DE-49EA-8D83-AF588FF2AA80}" type="presParOf" srcId="{73D01ABF-345E-47CF-83A7-32088756C6E6}" destId="{CBCF5B7B-ED97-45B9-A952-4C1082F79244}" srcOrd="4" destOrd="0" presId="urn:microsoft.com/office/officeart/2008/layout/VerticalAccentList"/>
    <dgm:cxn modelId="{CD04AC92-9F60-4EEE-8D97-D6777C44AE71}" type="presParOf" srcId="{73D01ABF-345E-47CF-83A7-32088756C6E6}" destId="{3640A887-3122-4E85-8611-1FEE90CF0DE5}" srcOrd="5" destOrd="0" presId="urn:microsoft.com/office/officeart/2008/layout/VerticalAccentList"/>
    <dgm:cxn modelId="{8A72DDD4-3393-4327-922E-A0D0B4EBE6E4}" type="presParOf" srcId="{73D01ABF-345E-47CF-83A7-32088756C6E6}" destId="{CC639808-94C8-4333-A2D5-8192DDC841E2}" srcOrd="6" destOrd="0" presId="urn:microsoft.com/office/officeart/2008/layout/VerticalAccentList"/>
    <dgm:cxn modelId="{B763456F-E704-45E6-B9F2-D7CF6468ED17}" type="presParOf" srcId="{73D01ABF-345E-47CF-83A7-32088756C6E6}" destId="{5B672964-068C-453C-B6D2-2998C2099AA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9B56BC-8614-4D7A-B5A4-A8BC970E7F3D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ID"/>
        </a:p>
      </dgm:t>
    </dgm:pt>
    <dgm:pt modelId="{71FA9ACC-ECB6-465C-AE70-ACFBB5A76181}">
      <dgm:prSet phldrT="[Text]" custT="1"/>
      <dgm:spPr/>
      <dgm:t>
        <a:bodyPr/>
        <a:lstStyle/>
        <a:p>
          <a:r>
            <a:rPr lang="en-US" sz="2000" dirty="0" err="1"/>
            <a:t>Puskesmas</a:t>
          </a:r>
          <a:r>
            <a:rPr lang="en-US" sz="2000" dirty="0"/>
            <a:t> Tingkat Kinerja </a:t>
          </a:r>
          <a:r>
            <a:rPr lang="en-US" sz="2000" dirty="0" err="1"/>
            <a:t>Baik</a:t>
          </a:r>
          <a:r>
            <a:rPr lang="en-US" sz="2000" dirty="0"/>
            <a:t> </a:t>
          </a:r>
          <a:r>
            <a:rPr lang="en-US" sz="2000" dirty="0">
              <a:sym typeface="Wingdings" panose="05000000000000000000" pitchFamily="2" charset="2"/>
            </a:rPr>
            <a:t> </a:t>
          </a:r>
          <a:r>
            <a:rPr lang="en-US" sz="2000" dirty="0" err="1">
              <a:sym typeface="Wingdings" panose="05000000000000000000" pitchFamily="2" charset="2"/>
            </a:rPr>
            <a:t>pelayanan</a:t>
          </a:r>
          <a:r>
            <a:rPr lang="en-US" sz="2000" dirty="0">
              <a:sym typeface="Wingdings" panose="05000000000000000000" pitchFamily="2" charset="2"/>
            </a:rPr>
            <a:t> &gt; 91% dan </a:t>
          </a:r>
          <a:r>
            <a:rPr lang="en-US" sz="2000" dirty="0" err="1">
              <a:sym typeface="Wingdings" panose="05000000000000000000" pitchFamily="2" charset="2"/>
            </a:rPr>
            <a:t>manajemen</a:t>
          </a:r>
          <a:r>
            <a:rPr lang="en-US" sz="2000" dirty="0">
              <a:sym typeface="Wingdings" panose="05000000000000000000" pitchFamily="2" charset="2"/>
            </a:rPr>
            <a:t> &gt;= 8,5 </a:t>
          </a:r>
          <a:endParaRPr lang="en-ID" sz="2000" dirty="0"/>
        </a:p>
      </dgm:t>
    </dgm:pt>
    <dgm:pt modelId="{DF33480B-DD20-4910-8BBF-19A39AA0A510}" type="parTrans" cxnId="{BC6B7149-4F92-4D87-ADD8-3F82A74B5184}">
      <dgm:prSet/>
      <dgm:spPr/>
      <dgm:t>
        <a:bodyPr/>
        <a:lstStyle/>
        <a:p>
          <a:endParaRPr lang="en-ID" sz="2000"/>
        </a:p>
      </dgm:t>
    </dgm:pt>
    <dgm:pt modelId="{89683B45-3369-4145-BCFB-B08BD7707C28}" type="sibTrans" cxnId="{BC6B7149-4F92-4D87-ADD8-3F82A74B5184}">
      <dgm:prSet/>
      <dgm:spPr/>
      <dgm:t>
        <a:bodyPr/>
        <a:lstStyle/>
        <a:p>
          <a:endParaRPr lang="en-ID" sz="2000"/>
        </a:p>
      </dgm:t>
    </dgm:pt>
    <dgm:pt modelId="{D2F80593-8252-4ACC-B637-9B1317690CCE}">
      <dgm:prSet phldrT="[Text]" custT="1"/>
      <dgm:spPr/>
      <dgm:t>
        <a:bodyPr/>
        <a:lstStyle/>
        <a:p>
          <a:r>
            <a:rPr lang="en-US" sz="2000" dirty="0" err="1"/>
            <a:t>Puskesmas</a:t>
          </a:r>
          <a:r>
            <a:rPr lang="en-US" sz="2000" dirty="0"/>
            <a:t> Tingkat Kinerja </a:t>
          </a:r>
          <a:r>
            <a:rPr lang="en-US" sz="2000" dirty="0" err="1"/>
            <a:t>Cukup</a:t>
          </a:r>
          <a:r>
            <a:rPr lang="en-US" sz="2000" dirty="0"/>
            <a:t> </a:t>
          </a:r>
          <a:r>
            <a:rPr lang="en-US" sz="2000" dirty="0">
              <a:sym typeface="Wingdings" panose="05000000000000000000" pitchFamily="2" charset="2"/>
            </a:rPr>
            <a:t> </a:t>
          </a:r>
          <a:r>
            <a:rPr lang="en-US" sz="2000" dirty="0" err="1">
              <a:sym typeface="Wingdings" panose="05000000000000000000" pitchFamily="2" charset="2"/>
            </a:rPr>
            <a:t>pelayanan</a:t>
          </a:r>
          <a:r>
            <a:rPr lang="en-US" sz="2000" dirty="0">
              <a:sym typeface="Wingdings" panose="05000000000000000000" pitchFamily="2" charset="2"/>
            </a:rPr>
            <a:t> &gt; 81 - 90% dan </a:t>
          </a:r>
          <a:r>
            <a:rPr lang="en-US" sz="2000" dirty="0" err="1">
              <a:sym typeface="Wingdings" panose="05000000000000000000" pitchFamily="2" charset="2"/>
            </a:rPr>
            <a:t>manajemen</a:t>
          </a:r>
          <a:r>
            <a:rPr lang="en-US" sz="2000" dirty="0">
              <a:sym typeface="Wingdings" panose="05000000000000000000" pitchFamily="2" charset="2"/>
            </a:rPr>
            <a:t> &gt;= 5,5 - 8,4 </a:t>
          </a:r>
          <a:endParaRPr lang="en-ID" sz="2000" dirty="0"/>
        </a:p>
      </dgm:t>
    </dgm:pt>
    <dgm:pt modelId="{EFDD0A24-ADC8-498A-A1CC-9601E0F29C7B}" type="parTrans" cxnId="{7A35CFF6-F9E3-491F-B2F7-7B454C47919A}">
      <dgm:prSet/>
      <dgm:spPr/>
      <dgm:t>
        <a:bodyPr/>
        <a:lstStyle/>
        <a:p>
          <a:endParaRPr lang="en-ID" sz="2000"/>
        </a:p>
      </dgm:t>
    </dgm:pt>
    <dgm:pt modelId="{4117D0F2-11BD-4C67-9F6E-688ADAC51754}" type="sibTrans" cxnId="{7A35CFF6-F9E3-491F-B2F7-7B454C47919A}">
      <dgm:prSet/>
      <dgm:spPr/>
      <dgm:t>
        <a:bodyPr/>
        <a:lstStyle/>
        <a:p>
          <a:endParaRPr lang="en-ID" sz="2000"/>
        </a:p>
      </dgm:t>
    </dgm:pt>
    <dgm:pt modelId="{651496EA-03AD-4715-9D02-B591276A5771}">
      <dgm:prSet phldrT="[Text]" custT="1"/>
      <dgm:spPr/>
      <dgm:t>
        <a:bodyPr/>
        <a:lstStyle/>
        <a:p>
          <a:r>
            <a:rPr lang="en-US" sz="2000" dirty="0" err="1"/>
            <a:t>Puskesmas</a:t>
          </a:r>
          <a:r>
            <a:rPr lang="en-US" sz="2000" dirty="0"/>
            <a:t> Tingkat Kinerja Kurang </a:t>
          </a:r>
          <a:r>
            <a:rPr lang="en-US" sz="2000" dirty="0">
              <a:sym typeface="Wingdings" panose="05000000000000000000" pitchFamily="2" charset="2"/>
            </a:rPr>
            <a:t> </a:t>
          </a:r>
          <a:r>
            <a:rPr lang="en-US" sz="2000" dirty="0" err="1">
              <a:sym typeface="Wingdings" panose="05000000000000000000" pitchFamily="2" charset="2"/>
            </a:rPr>
            <a:t>pelayanan</a:t>
          </a:r>
          <a:r>
            <a:rPr lang="en-US" sz="2000" dirty="0">
              <a:sym typeface="Wingdings" panose="05000000000000000000" pitchFamily="2" charset="2"/>
            </a:rPr>
            <a:t> &lt; 80 % dan </a:t>
          </a:r>
          <a:r>
            <a:rPr lang="en-US" sz="2000" dirty="0" err="1">
              <a:sym typeface="Wingdings" panose="05000000000000000000" pitchFamily="2" charset="2"/>
            </a:rPr>
            <a:t>manajemen</a:t>
          </a:r>
          <a:r>
            <a:rPr lang="en-US" sz="2000" dirty="0">
              <a:sym typeface="Wingdings" panose="05000000000000000000" pitchFamily="2" charset="2"/>
            </a:rPr>
            <a:t> &lt; 5,5 </a:t>
          </a:r>
          <a:endParaRPr lang="en-ID" sz="2000" dirty="0"/>
        </a:p>
      </dgm:t>
    </dgm:pt>
    <dgm:pt modelId="{B94A4B1F-F26B-45A3-9E22-EDA1554ADFC9}" type="parTrans" cxnId="{A987A047-9D0B-4D2D-9FEB-476976CE6DBB}">
      <dgm:prSet/>
      <dgm:spPr/>
      <dgm:t>
        <a:bodyPr/>
        <a:lstStyle/>
        <a:p>
          <a:endParaRPr lang="en-ID" sz="2000"/>
        </a:p>
      </dgm:t>
    </dgm:pt>
    <dgm:pt modelId="{D251C083-3F77-4E01-9E38-58F451606F68}" type="sibTrans" cxnId="{A987A047-9D0B-4D2D-9FEB-476976CE6DBB}">
      <dgm:prSet/>
      <dgm:spPr/>
      <dgm:t>
        <a:bodyPr/>
        <a:lstStyle/>
        <a:p>
          <a:endParaRPr lang="en-ID" sz="2000"/>
        </a:p>
      </dgm:t>
    </dgm:pt>
    <dgm:pt modelId="{D69FA2EC-7716-4424-A8C5-D253018894C7}" type="pres">
      <dgm:prSet presAssocID="{E89B56BC-8614-4D7A-B5A4-A8BC970E7F3D}" presName="linear" presStyleCnt="0">
        <dgm:presLayoutVars>
          <dgm:dir/>
          <dgm:animLvl val="lvl"/>
          <dgm:resizeHandles val="exact"/>
        </dgm:presLayoutVars>
      </dgm:prSet>
      <dgm:spPr/>
    </dgm:pt>
    <dgm:pt modelId="{90F8EB84-90AF-458D-A159-357B15B9E00B}" type="pres">
      <dgm:prSet presAssocID="{71FA9ACC-ECB6-465C-AE70-ACFBB5A76181}" presName="parentLin" presStyleCnt="0"/>
      <dgm:spPr/>
    </dgm:pt>
    <dgm:pt modelId="{C2381710-3692-4489-9D42-B8750995E3E4}" type="pres">
      <dgm:prSet presAssocID="{71FA9ACC-ECB6-465C-AE70-ACFBB5A76181}" presName="parentLeftMargin" presStyleLbl="node1" presStyleIdx="0" presStyleCnt="3"/>
      <dgm:spPr/>
    </dgm:pt>
    <dgm:pt modelId="{E8C356C3-74A5-4ABE-A26B-D2CF1DC940F6}" type="pres">
      <dgm:prSet presAssocID="{71FA9ACC-ECB6-465C-AE70-ACFBB5A761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BAFB07-76CD-4ACF-AD65-28A96C34F119}" type="pres">
      <dgm:prSet presAssocID="{71FA9ACC-ECB6-465C-AE70-ACFBB5A76181}" presName="negativeSpace" presStyleCnt="0"/>
      <dgm:spPr/>
    </dgm:pt>
    <dgm:pt modelId="{4D6D217D-4AF9-454E-9D32-516F234D06E6}" type="pres">
      <dgm:prSet presAssocID="{71FA9ACC-ECB6-465C-AE70-ACFBB5A76181}" presName="childText" presStyleLbl="conFgAcc1" presStyleIdx="0" presStyleCnt="3">
        <dgm:presLayoutVars>
          <dgm:bulletEnabled val="1"/>
        </dgm:presLayoutVars>
      </dgm:prSet>
      <dgm:spPr/>
    </dgm:pt>
    <dgm:pt modelId="{7FF6F7AF-B1F7-4D7B-B48E-06B7F836C208}" type="pres">
      <dgm:prSet presAssocID="{89683B45-3369-4145-BCFB-B08BD7707C28}" presName="spaceBetweenRectangles" presStyleCnt="0"/>
      <dgm:spPr/>
    </dgm:pt>
    <dgm:pt modelId="{7EA38334-06A0-4917-B05B-D586A1344E3C}" type="pres">
      <dgm:prSet presAssocID="{D2F80593-8252-4ACC-B637-9B1317690CCE}" presName="parentLin" presStyleCnt="0"/>
      <dgm:spPr/>
    </dgm:pt>
    <dgm:pt modelId="{CE8CE3AB-3E1E-4F90-97A6-12930CCBFFDE}" type="pres">
      <dgm:prSet presAssocID="{D2F80593-8252-4ACC-B637-9B1317690CCE}" presName="parentLeftMargin" presStyleLbl="node1" presStyleIdx="0" presStyleCnt="3"/>
      <dgm:spPr/>
    </dgm:pt>
    <dgm:pt modelId="{EF4BE566-4186-48D1-9709-B25E30235A0E}" type="pres">
      <dgm:prSet presAssocID="{D2F80593-8252-4ACC-B637-9B1317690C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6302D6-0F3D-47BD-80F8-B51CFD583EF0}" type="pres">
      <dgm:prSet presAssocID="{D2F80593-8252-4ACC-B637-9B1317690CCE}" presName="negativeSpace" presStyleCnt="0"/>
      <dgm:spPr/>
    </dgm:pt>
    <dgm:pt modelId="{DBCC233B-47A5-491E-8368-73827FE55472}" type="pres">
      <dgm:prSet presAssocID="{D2F80593-8252-4ACC-B637-9B1317690CCE}" presName="childText" presStyleLbl="conFgAcc1" presStyleIdx="1" presStyleCnt="3">
        <dgm:presLayoutVars>
          <dgm:bulletEnabled val="1"/>
        </dgm:presLayoutVars>
      </dgm:prSet>
      <dgm:spPr/>
    </dgm:pt>
    <dgm:pt modelId="{FBB33FCA-4697-4D9E-8F03-F4889F832DBC}" type="pres">
      <dgm:prSet presAssocID="{4117D0F2-11BD-4C67-9F6E-688ADAC51754}" presName="spaceBetweenRectangles" presStyleCnt="0"/>
      <dgm:spPr/>
    </dgm:pt>
    <dgm:pt modelId="{F883C8BC-5A8B-4070-A883-ABF8F758791B}" type="pres">
      <dgm:prSet presAssocID="{651496EA-03AD-4715-9D02-B591276A5771}" presName="parentLin" presStyleCnt="0"/>
      <dgm:spPr/>
    </dgm:pt>
    <dgm:pt modelId="{E6648955-15CB-4862-94CC-F0281EA72649}" type="pres">
      <dgm:prSet presAssocID="{651496EA-03AD-4715-9D02-B591276A5771}" presName="parentLeftMargin" presStyleLbl="node1" presStyleIdx="1" presStyleCnt="3"/>
      <dgm:spPr/>
    </dgm:pt>
    <dgm:pt modelId="{DFD1D1D7-26BA-468B-85CF-BCC2377478A1}" type="pres">
      <dgm:prSet presAssocID="{651496EA-03AD-4715-9D02-B591276A57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45EE35-71B8-4BBF-9564-E30811AD80E3}" type="pres">
      <dgm:prSet presAssocID="{651496EA-03AD-4715-9D02-B591276A5771}" presName="negativeSpace" presStyleCnt="0"/>
      <dgm:spPr/>
    </dgm:pt>
    <dgm:pt modelId="{C3194A7D-75C6-4021-9EA3-937C72737713}" type="pres">
      <dgm:prSet presAssocID="{651496EA-03AD-4715-9D02-B591276A57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D69D5B-0C10-4123-A5AF-468D65C6D7B6}" type="presOf" srcId="{651496EA-03AD-4715-9D02-B591276A5771}" destId="{E6648955-15CB-4862-94CC-F0281EA72649}" srcOrd="0" destOrd="0" presId="urn:microsoft.com/office/officeart/2005/8/layout/list1"/>
    <dgm:cxn modelId="{9A76A560-5EF0-4523-B482-207AFC176F75}" type="presOf" srcId="{651496EA-03AD-4715-9D02-B591276A5771}" destId="{DFD1D1D7-26BA-468B-85CF-BCC2377478A1}" srcOrd="1" destOrd="0" presId="urn:microsoft.com/office/officeart/2005/8/layout/list1"/>
    <dgm:cxn modelId="{12725046-70D3-468C-9068-650E8BFC2AA2}" type="presOf" srcId="{D2F80593-8252-4ACC-B637-9B1317690CCE}" destId="{EF4BE566-4186-48D1-9709-B25E30235A0E}" srcOrd="1" destOrd="0" presId="urn:microsoft.com/office/officeart/2005/8/layout/list1"/>
    <dgm:cxn modelId="{A987A047-9D0B-4D2D-9FEB-476976CE6DBB}" srcId="{E89B56BC-8614-4D7A-B5A4-A8BC970E7F3D}" destId="{651496EA-03AD-4715-9D02-B591276A5771}" srcOrd="2" destOrd="0" parTransId="{B94A4B1F-F26B-45A3-9E22-EDA1554ADFC9}" sibTransId="{D251C083-3F77-4E01-9E38-58F451606F68}"/>
    <dgm:cxn modelId="{BC6B7149-4F92-4D87-ADD8-3F82A74B5184}" srcId="{E89B56BC-8614-4D7A-B5A4-A8BC970E7F3D}" destId="{71FA9ACC-ECB6-465C-AE70-ACFBB5A76181}" srcOrd="0" destOrd="0" parTransId="{DF33480B-DD20-4910-8BBF-19A39AA0A510}" sibTransId="{89683B45-3369-4145-BCFB-B08BD7707C28}"/>
    <dgm:cxn modelId="{27A9E483-60DD-4D87-988C-49CD01235365}" type="presOf" srcId="{E89B56BC-8614-4D7A-B5A4-A8BC970E7F3D}" destId="{D69FA2EC-7716-4424-A8C5-D253018894C7}" srcOrd="0" destOrd="0" presId="urn:microsoft.com/office/officeart/2005/8/layout/list1"/>
    <dgm:cxn modelId="{EBBEFEB1-492B-4321-B550-C50CEEA81492}" type="presOf" srcId="{71FA9ACC-ECB6-465C-AE70-ACFBB5A76181}" destId="{E8C356C3-74A5-4ABE-A26B-D2CF1DC940F6}" srcOrd="1" destOrd="0" presId="urn:microsoft.com/office/officeart/2005/8/layout/list1"/>
    <dgm:cxn modelId="{7B98EECF-37B2-4070-905A-80E283060630}" type="presOf" srcId="{D2F80593-8252-4ACC-B637-9B1317690CCE}" destId="{CE8CE3AB-3E1E-4F90-97A6-12930CCBFFDE}" srcOrd="0" destOrd="0" presId="urn:microsoft.com/office/officeart/2005/8/layout/list1"/>
    <dgm:cxn modelId="{7A35CFF6-F9E3-491F-B2F7-7B454C47919A}" srcId="{E89B56BC-8614-4D7A-B5A4-A8BC970E7F3D}" destId="{D2F80593-8252-4ACC-B637-9B1317690CCE}" srcOrd="1" destOrd="0" parTransId="{EFDD0A24-ADC8-498A-A1CC-9601E0F29C7B}" sibTransId="{4117D0F2-11BD-4C67-9F6E-688ADAC51754}"/>
    <dgm:cxn modelId="{9B607BF9-88D6-4D60-BE00-71025FDB6E14}" type="presOf" srcId="{71FA9ACC-ECB6-465C-AE70-ACFBB5A76181}" destId="{C2381710-3692-4489-9D42-B8750995E3E4}" srcOrd="0" destOrd="0" presId="urn:microsoft.com/office/officeart/2005/8/layout/list1"/>
    <dgm:cxn modelId="{FF9AEC58-56CD-4DD4-87C8-64FCB20329CD}" type="presParOf" srcId="{D69FA2EC-7716-4424-A8C5-D253018894C7}" destId="{90F8EB84-90AF-458D-A159-357B15B9E00B}" srcOrd="0" destOrd="0" presId="urn:microsoft.com/office/officeart/2005/8/layout/list1"/>
    <dgm:cxn modelId="{B082FEB3-6356-4996-9532-9C6A0985CCDA}" type="presParOf" srcId="{90F8EB84-90AF-458D-A159-357B15B9E00B}" destId="{C2381710-3692-4489-9D42-B8750995E3E4}" srcOrd="0" destOrd="0" presId="urn:microsoft.com/office/officeart/2005/8/layout/list1"/>
    <dgm:cxn modelId="{DA017200-F434-4639-98C1-C898D47EB883}" type="presParOf" srcId="{90F8EB84-90AF-458D-A159-357B15B9E00B}" destId="{E8C356C3-74A5-4ABE-A26B-D2CF1DC940F6}" srcOrd="1" destOrd="0" presId="urn:microsoft.com/office/officeart/2005/8/layout/list1"/>
    <dgm:cxn modelId="{4D00B5AA-AEB6-4E04-BF18-B63CCEBC5A0E}" type="presParOf" srcId="{D69FA2EC-7716-4424-A8C5-D253018894C7}" destId="{1CBAFB07-76CD-4ACF-AD65-28A96C34F119}" srcOrd="1" destOrd="0" presId="urn:microsoft.com/office/officeart/2005/8/layout/list1"/>
    <dgm:cxn modelId="{4A2D4219-089A-4239-83BB-60A3A85A69FC}" type="presParOf" srcId="{D69FA2EC-7716-4424-A8C5-D253018894C7}" destId="{4D6D217D-4AF9-454E-9D32-516F234D06E6}" srcOrd="2" destOrd="0" presId="urn:microsoft.com/office/officeart/2005/8/layout/list1"/>
    <dgm:cxn modelId="{741CF828-AA72-4D86-A500-DD633E171307}" type="presParOf" srcId="{D69FA2EC-7716-4424-A8C5-D253018894C7}" destId="{7FF6F7AF-B1F7-4D7B-B48E-06B7F836C208}" srcOrd="3" destOrd="0" presId="urn:microsoft.com/office/officeart/2005/8/layout/list1"/>
    <dgm:cxn modelId="{D9FE234E-0534-42B9-B7E1-F6D0DED3C347}" type="presParOf" srcId="{D69FA2EC-7716-4424-A8C5-D253018894C7}" destId="{7EA38334-06A0-4917-B05B-D586A1344E3C}" srcOrd="4" destOrd="0" presId="urn:microsoft.com/office/officeart/2005/8/layout/list1"/>
    <dgm:cxn modelId="{9FF80939-C8B6-4490-875A-090CB1087030}" type="presParOf" srcId="{7EA38334-06A0-4917-B05B-D586A1344E3C}" destId="{CE8CE3AB-3E1E-4F90-97A6-12930CCBFFDE}" srcOrd="0" destOrd="0" presId="urn:microsoft.com/office/officeart/2005/8/layout/list1"/>
    <dgm:cxn modelId="{887C5A16-271C-494B-B323-FC1F3730BE46}" type="presParOf" srcId="{7EA38334-06A0-4917-B05B-D586A1344E3C}" destId="{EF4BE566-4186-48D1-9709-B25E30235A0E}" srcOrd="1" destOrd="0" presId="urn:microsoft.com/office/officeart/2005/8/layout/list1"/>
    <dgm:cxn modelId="{9E88F5AB-B58D-436F-AEA4-1D6F83CAABF9}" type="presParOf" srcId="{D69FA2EC-7716-4424-A8C5-D253018894C7}" destId="{B16302D6-0F3D-47BD-80F8-B51CFD583EF0}" srcOrd="5" destOrd="0" presId="urn:microsoft.com/office/officeart/2005/8/layout/list1"/>
    <dgm:cxn modelId="{D8E288E8-6212-4688-8F67-79AB27F235F5}" type="presParOf" srcId="{D69FA2EC-7716-4424-A8C5-D253018894C7}" destId="{DBCC233B-47A5-491E-8368-73827FE55472}" srcOrd="6" destOrd="0" presId="urn:microsoft.com/office/officeart/2005/8/layout/list1"/>
    <dgm:cxn modelId="{DA86D2B0-5E12-43E9-BDCF-05F1A85C127A}" type="presParOf" srcId="{D69FA2EC-7716-4424-A8C5-D253018894C7}" destId="{FBB33FCA-4697-4D9E-8F03-F4889F832DBC}" srcOrd="7" destOrd="0" presId="urn:microsoft.com/office/officeart/2005/8/layout/list1"/>
    <dgm:cxn modelId="{33877CE4-9817-499B-A305-C07C165BDE3B}" type="presParOf" srcId="{D69FA2EC-7716-4424-A8C5-D253018894C7}" destId="{F883C8BC-5A8B-4070-A883-ABF8F758791B}" srcOrd="8" destOrd="0" presId="urn:microsoft.com/office/officeart/2005/8/layout/list1"/>
    <dgm:cxn modelId="{23C64158-D4A8-4CE3-802D-4C199C1C928D}" type="presParOf" srcId="{F883C8BC-5A8B-4070-A883-ABF8F758791B}" destId="{E6648955-15CB-4862-94CC-F0281EA72649}" srcOrd="0" destOrd="0" presId="urn:microsoft.com/office/officeart/2005/8/layout/list1"/>
    <dgm:cxn modelId="{4DE568FD-83BF-4C49-8DD4-B2FEBBB35B57}" type="presParOf" srcId="{F883C8BC-5A8B-4070-A883-ABF8F758791B}" destId="{DFD1D1D7-26BA-468B-85CF-BCC2377478A1}" srcOrd="1" destOrd="0" presId="urn:microsoft.com/office/officeart/2005/8/layout/list1"/>
    <dgm:cxn modelId="{3D246563-A221-4879-A617-D2AAF5CC009B}" type="presParOf" srcId="{D69FA2EC-7716-4424-A8C5-D253018894C7}" destId="{F245EE35-71B8-4BBF-9564-E30811AD80E3}" srcOrd="9" destOrd="0" presId="urn:microsoft.com/office/officeart/2005/8/layout/list1"/>
    <dgm:cxn modelId="{59DE05D4-54D0-4634-8031-BE777760C015}" type="presParOf" srcId="{D69FA2EC-7716-4424-A8C5-D253018894C7}" destId="{C3194A7D-75C6-4021-9EA3-937C72737713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3FB0-4C14-48D9-9E3C-7C304D682613}">
      <dsp:nvSpPr>
        <dsp:cNvPr id="0" name=""/>
        <dsp:cNvSpPr/>
      </dsp:nvSpPr>
      <dsp:spPr>
        <a:xfrm>
          <a:off x="5273" y="1466339"/>
          <a:ext cx="2021639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ova Light" panose="020B0304020202020204" pitchFamily="34" charset="0"/>
            </a:rPr>
            <a:t>PIE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5273" y="1466339"/>
        <a:ext cx="2021639" cy="489600"/>
      </dsp:txXfrm>
    </dsp:sp>
    <dsp:sp modelId="{357916E3-27E4-4211-8E7B-F9C568CEAF3E}">
      <dsp:nvSpPr>
        <dsp:cNvPr id="0" name=""/>
        <dsp:cNvSpPr/>
      </dsp:nvSpPr>
      <dsp:spPr>
        <a:xfrm>
          <a:off x="5273" y="1955939"/>
          <a:ext cx="2021639" cy="19963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Planning/ </a:t>
          </a:r>
          <a:r>
            <a:rPr lang="en-US" sz="1700" kern="1200" dirty="0" err="1">
              <a:latin typeface="Arial Nova Light" panose="020B0304020202020204" pitchFamily="34" charset="0"/>
            </a:rPr>
            <a:t>perencanaan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Implemenring</a:t>
          </a:r>
          <a:r>
            <a:rPr lang="en-US" sz="1700" kern="1200" dirty="0">
              <a:latin typeface="Arial Nova Light" panose="020B0304020202020204" pitchFamily="34" charset="0"/>
            </a:rPr>
            <a:t>/ </a:t>
          </a:r>
          <a:r>
            <a:rPr lang="en-US" sz="1700" kern="1200" dirty="0" err="1">
              <a:latin typeface="Arial Nova Light" panose="020B0304020202020204" pitchFamily="34" charset="0"/>
            </a:rPr>
            <a:t>implementasi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Controling</a:t>
          </a:r>
          <a:r>
            <a:rPr lang="en-US" sz="1700" kern="1200" dirty="0">
              <a:latin typeface="Arial Nova Light" panose="020B0304020202020204" pitchFamily="34" charset="0"/>
            </a:rPr>
            <a:t>/ </a:t>
          </a:r>
          <a:r>
            <a:rPr lang="en-US" sz="1700" kern="1200" dirty="0" err="1">
              <a:latin typeface="Arial Nova Light" panose="020B0304020202020204" pitchFamily="34" charset="0"/>
            </a:rPr>
            <a:t>Pemantauan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5273" y="1955939"/>
        <a:ext cx="2021639" cy="1996387"/>
      </dsp:txXfrm>
    </dsp:sp>
    <dsp:sp modelId="{D34629CB-BC49-4CF5-80F2-F61230E9FC73}">
      <dsp:nvSpPr>
        <dsp:cNvPr id="0" name=""/>
        <dsp:cNvSpPr/>
      </dsp:nvSpPr>
      <dsp:spPr>
        <a:xfrm>
          <a:off x="2309943" y="1466339"/>
          <a:ext cx="2021639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ova Light" panose="020B0304020202020204" pitchFamily="34" charset="0"/>
            </a:rPr>
            <a:t>POAC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2309943" y="1466339"/>
        <a:ext cx="2021639" cy="489600"/>
      </dsp:txXfrm>
    </dsp:sp>
    <dsp:sp modelId="{492F7DC4-5DCB-4E9C-8651-3A04C8AB9725}">
      <dsp:nvSpPr>
        <dsp:cNvPr id="0" name=""/>
        <dsp:cNvSpPr/>
      </dsp:nvSpPr>
      <dsp:spPr>
        <a:xfrm>
          <a:off x="2309943" y="1955939"/>
          <a:ext cx="2021639" cy="19963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Planning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Organizing/ </a:t>
          </a:r>
          <a:r>
            <a:rPr lang="en-US" sz="1700" kern="1200" dirty="0" err="1">
              <a:latin typeface="Arial Nova Light" panose="020B0304020202020204" pitchFamily="34" charset="0"/>
            </a:rPr>
            <a:t>pengorganisasian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Actuating/ </a:t>
          </a:r>
          <a:r>
            <a:rPr lang="en-US" sz="1700" kern="1200" dirty="0" err="1">
              <a:latin typeface="Arial Nova Light" panose="020B0304020202020204" pitchFamily="34" charset="0"/>
            </a:rPr>
            <a:t>penggerakan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Controling</a:t>
          </a:r>
          <a:r>
            <a:rPr lang="en-US" sz="1700" kern="1200" dirty="0">
              <a:latin typeface="Arial Nova Light" panose="020B0304020202020204" pitchFamily="34" charset="0"/>
            </a:rPr>
            <a:t>/ </a:t>
          </a:r>
          <a:r>
            <a:rPr lang="en-US" sz="1700" kern="1200" dirty="0" err="1">
              <a:latin typeface="Arial Nova Light" panose="020B0304020202020204" pitchFamily="34" charset="0"/>
            </a:rPr>
            <a:t>pemantauan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2309943" y="1955939"/>
        <a:ext cx="2021639" cy="1996387"/>
      </dsp:txXfrm>
    </dsp:sp>
    <dsp:sp modelId="{5AEB2F99-2FEF-4344-AC9D-CE6D6B737653}">
      <dsp:nvSpPr>
        <dsp:cNvPr id="0" name=""/>
        <dsp:cNvSpPr/>
      </dsp:nvSpPr>
      <dsp:spPr>
        <a:xfrm>
          <a:off x="4614612" y="1466339"/>
          <a:ext cx="2021639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ova Light" panose="020B0304020202020204" pitchFamily="34" charset="0"/>
            </a:rPr>
            <a:t>P1-P2-P3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4614612" y="1466339"/>
        <a:ext cx="2021639" cy="489600"/>
      </dsp:txXfrm>
    </dsp:sp>
    <dsp:sp modelId="{7E7A1D4B-4972-44D3-94F8-C39B5C866C36}">
      <dsp:nvSpPr>
        <dsp:cNvPr id="0" name=""/>
        <dsp:cNvSpPr/>
      </dsp:nvSpPr>
      <dsp:spPr>
        <a:xfrm>
          <a:off x="4614612" y="1955939"/>
          <a:ext cx="2021639" cy="19963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P1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P2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P3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4614612" y="1955939"/>
        <a:ext cx="2021639" cy="1996387"/>
      </dsp:txXfrm>
    </dsp:sp>
    <dsp:sp modelId="{F652A2D9-1D22-4190-B889-15760CDDE0A2}">
      <dsp:nvSpPr>
        <dsp:cNvPr id="0" name=""/>
        <dsp:cNvSpPr/>
      </dsp:nvSpPr>
      <dsp:spPr>
        <a:xfrm>
          <a:off x="6919281" y="1466339"/>
          <a:ext cx="2021639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ova Light" panose="020B0304020202020204" pitchFamily="34" charset="0"/>
            </a:rPr>
            <a:t>ARRIF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6919281" y="1466339"/>
        <a:ext cx="2021639" cy="489600"/>
      </dsp:txXfrm>
    </dsp:sp>
    <dsp:sp modelId="{6723B24C-E116-4942-8BDB-8B8EBF70F102}">
      <dsp:nvSpPr>
        <dsp:cNvPr id="0" name=""/>
        <dsp:cNvSpPr/>
      </dsp:nvSpPr>
      <dsp:spPr>
        <a:xfrm>
          <a:off x="6919281" y="1955939"/>
          <a:ext cx="2021639" cy="19963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Analisis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Rumusan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Rencana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Implementasi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Forum </a:t>
          </a:r>
          <a:r>
            <a:rPr lang="en-US" sz="1700" kern="1200" dirty="0" err="1">
              <a:latin typeface="Arial Nova Light" panose="020B0304020202020204" pitchFamily="34" charset="0"/>
            </a:rPr>
            <a:t>Komunikasi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6919281" y="1955939"/>
        <a:ext cx="2021639" cy="1996387"/>
      </dsp:txXfrm>
    </dsp:sp>
    <dsp:sp modelId="{C2E3416D-D550-4CC3-98D9-17DD85818CD5}">
      <dsp:nvSpPr>
        <dsp:cNvPr id="0" name=""/>
        <dsp:cNvSpPr/>
      </dsp:nvSpPr>
      <dsp:spPr>
        <a:xfrm>
          <a:off x="9223950" y="1466339"/>
          <a:ext cx="2021639" cy="489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ova Light" panose="020B0304020202020204" pitchFamily="34" charset="0"/>
            </a:rPr>
            <a:t>ARRIME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9223950" y="1466339"/>
        <a:ext cx="2021639" cy="489600"/>
      </dsp:txXfrm>
    </dsp:sp>
    <dsp:sp modelId="{DFB2732B-71DF-4312-920E-3EDEF560E60E}">
      <dsp:nvSpPr>
        <dsp:cNvPr id="0" name=""/>
        <dsp:cNvSpPr/>
      </dsp:nvSpPr>
      <dsp:spPr>
        <a:xfrm>
          <a:off x="9223950" y="1955939"/>
          <a:ext cx="2021639" cy="199638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Analisis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Rumusan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Rencana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Implementasi</a:t>
          </a:r>
          <a:r>
            <a:rPr lang="en-US" sz="1700" kern="1200" dirty="0">
              <a:latin typeface="Arial Nova Light" panose="020B0304020202020204" pitchFamily="34" charset="0"/>
            </a:rPr>
            <a:t>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 Nova Light" panose="020B0304020202020204" pitchFamily="34" charset="0"/>
            </a:rPr>
            <a:t>Monitoring </a:t>
          </a:r>
          <a:endParaRPr lang="en-ID" sz="1700" kern="1200" dirty="0">
            <a:latin typeface="Arial Nova Light" panose="020B0304020202020204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Arial Nova Light" panose="020B0304020202020204" pitchFamily="34" charset="0"/>
            </a:rPr>
            <a:t>Evaluasi</a:t>
          </a:r>
          <a:endParaRPr lang="en-ID" sz="1700" kern="1200" dirty="0">
            <a:latin typeface="Arial Nova Light" panose="020B0304020202020204" pitchFamily="34" charset="0"/>
          </a:endParaRPr>
        </a:p>
      </dsp:txBody>
      <dsp:txXfrm>
        <a:off x="9223950" y="1955939"/>
        <a:ext cx="2021639" cy="1996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0C50-C5FC-429C-A366-454DB4C6DF2B}">
      <dsp:nvSpPr>
        <dsp:cNvPr id="0" name=""/>
        <dsp:cNvSpPr/>
      </dsp:nvSpPr>
      <dsp:spPr>
        <a:xfrm>
          <a:off x="264694" y="2145229"/>
          <a:ext cx="4764506" cy="43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Planning</a:t>
          </a:r>
          <a:endParaRPr lang="en-ID" sz="2000" kern="1200" dirty="0"/>
        </a:p>
      </dsp:txBody>
      <dsp:txXfrm>
        <a:off x="264694" y="2145229"/>
        <a:ext cx="4764506" cy="433136"/>
      </dsp:txXfrm>
    </dsp:sp>
    <dsp:sp modelId="{C66312F3-9822-486F-AF3C-59723AE07DBE}">
      <dsp:nvSpPr>
        <dsp:cNvPr id="0" name=""/>
        <dsp:cNvSpPr/>
      </dsp:nvSpPr>
      <dsp:spPr>
        <a:xfrm>
          <a:off x="264694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4EF44-AB29-41BE-842D-ACDB5CF73505}">
      <dsp:nvSpPr>
        <dsp:cNvPr id="0" name=""/>
        <dsp:cNvSpPr/>
      </dsp:nvSpPr>
      <dsp:spPr>
        <a:xfrm>
          <a:off x="937019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345826"/>
            <a:satOff val="0"/>
            <a:lumOff val="-131"/>
            <a:alphaOff val="0"/>
          </a:schemeClr>
        </a:solidFill>
        <a:ln w="12700" cap="flat" cmpd="sng" algn="ctr">
          <a:solidFill>
            <a:schemeClr val="accent2">
              <a:hueOff val="345826"/>
              <a:satOff val="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9CC8F-B114-4800-B3D4-E1981974B906}">
      <dsp:nvSpPr>
        <dsp:cNvPr id="0" name=""/>
        <dsp:cNvSpPr/>
      </dsp:nvSpPr>
      <dsp:spPr>
        <a:xfrm>
          <a:off x="1609344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691651"/>
            <a:satOff val="0"/>
            <a:lumOff val="-261"/>
            <a:alphaOff val="0"/>
          </a:schemeClr>
        </a:solidFill>
        <a:ln w="12700" cap="flat" cmpd="sng" algn="ctr">
          <a:solidFill>
            <a:schemeClr val="accent2">
              <a:hueOff val="691651"/>
              <a:satOff val="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C0C0-7978-4899-BFCD-F1B4B88CF046}">
      <dsp:nvSpPr>
        <dsp:cNvPr id="0" name=""/>
        <dsp:cNvSpPr/>
      </dsp:nvSpPr>
      <dsp:spPr>
        <a:xfrm>
          <a:off x="2281669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1037477"/>
            <a:satOff val="0"/>
            <a:lumOff val="-392"/>
            <a:alphaOff val="0"/>
          </a:schemeClr>
        </a:solidFill>
        <a:ln w="12700" cap="flat" cmpd="sng" algn="ctr">
          <a:solidFill>
            <a:schemeClr val="accent2">
              <a:hueOff val="1037477"/>
              <a:satOff val="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A39B-5151-45A2-98DF-F0ABB1225C4D}">
      <dsp:nvSpPr>
        <dsp:cNvPr id="0" name=""/>
        <dsp:cNvSpPr/>
      </dsp:nvSpPr>
      <dsp:spPr>
        <a:xfrm>
          <a:off x="2953993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1383302"/>
            <a:satOff val="0"/>
            <a:lumOff val="-523"/>
            <a:alphaOff val="0"/>
          </a:schemeClr>
        </a:solidFill>
        <a:ln w="12700" cap="flat" cmpd="sng" algn="ctr">
          <a:solidFill>
            <a:schemeClr val="accent2">
              <a:hueOff val="1383302"/>
              <a:satOff val="0"/>
              <a:lumOff val="-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1FCF4-CDC1-4095-8F53-D311250A29B7}">
      <dsp:nvSpPr>
        <dsp:cNvPr id="0" name=""/>
        <dsp:cNvSpPr/>
      </dsp:nvSpPr>
      <dsp:spPr>
        <a:xfrm>
          <a:off x="3626318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1729128"/>
            <a:satOff val="0"/>
            <a:lumOff val="-654"/>
            <a:alphaOff val="0"/>
          </a:schemeClr>
        </a:solidFill>
        <a:ln w="12700" cap="flat" cmpd="sng" algn="ctr">
          <a:solidFill>
            <a:schemeClr val="accent2">
              <a:hueOff val="1729128"/>
              <a:satOff val="0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86588-11C5-4A00-B9BC-11ED75B0E683}">
      <dsp:nvSpPr>
        <dsp:cNvPr id="0" name=""/>
        <dsp:cNvSpPr/>
      </dsp:nvSpPr>
      <dsp:spPr>
        <a:xfrm>
          <a:off x="4298643" y="257836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2074953"/>
            <a:satOff val="0"/>
            <a:lumOff val="-784"/>
            <a:alphaOff val="0"/>
          </a:schemeClr>
        </a:solidFill>
        <a:ln w="12700" cap="flat" cmpd="sng" algn="ctr">
          <a:solidFill>
            <a:schemeClr val="accent2">
              <a:hueOff val="2074953"/>
              <a:satOff val="0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F2611-E321-4355-B940-3E5F8A8F7E72}">
      <dsp:nvSpPr>
        <dsp:cNvPr id="0" name=""/>
        <dsp:cNvSpPr/>
      </dsp:nvSpPr>
      <dsp:spPr>
        <a:xfrm>
          <a:off x="264694" y="2821404"/>
          <a:ext cx="4764506" cy="43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Organizing</a:t>
          </a:r>
          <a:endParaRPr lang="en-ID" sz="2000" kern="1200" dirty="0"/>
        </a:p>
      </dsp:txBody>
      <dsp:txXfrm>
        <a:off x="264694" y="2821404"/>
        <a:ext cx="4764506" cy="433136"/>
      </dsp:txXfrm>
    </dsp:sp>
    <dsp:sp modelId="{C30F64DE-D061-4133-9620-5A24F6B6A120}">
      <dsp:nvSpPr>
        <dsp:cNvPr id="0" name=""/>
        <dsp:cNvSpPr/>
      </dsp:nvSpPr>
      <dsp:spPr>
        <a:xfrm>
          <a:off x="264694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2420779"/>
            <a:satOff val="0"/>
            <a:lumOff val="-915"/>
            <a:alphaOff val="0"/>
          </a:schemeClr>
        </a:solidFill>
        <a:ln w="12700" cap="flat" cmpd="sng" algn="ctr">
          <a:solidFill>
            <a:schemeClr val="accent2">
              <a:hueOff val="2420779"/>
              <a:satOff val="0"/>
              <a:lumOff val="-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0B8BB-9040-45F7-9554-3A92FAC6BFC9}">
      <dsp:nvSpPr>
        <dsp:cNvPr id="0" name=""/>
        <dsp:cNvSpPr/>
      </dsp:nvSpPr>
      <dsp:spPr>
        <a:xfrm>
          <a:off x="937019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2766605"/>
            <a:satOff val="0"/>
            <a:lumOff val="-1046"/>
            <a:alphaOff val="0"/>
          </a:schemeClr>
        </a:solidFill>
        <a:ln w="12700" cap="flat" cmpd="sng" algn="ctr">
          <a:solidFill>
            <a:schemeClr val="accent2">
              <a:hueOff val="2766605"/>
              <a:satOff val="0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35D56-0EEA-4FFE-A215-FE65D39AF8EE}">
      <dsp:nvSpPr>
        <dsp:cNvPr id="0" name=""/>
        <dsp:cNvSpPr/>
      </dsp:nvSpPr>
      <dsp:spPr>
        <a:xfrm>
          <a:off x="1609344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3112430"/>
            <a:satOff val="0"/>
            <a:lumOff val="-1176"/>
            <a:alphaOff val="0"/>
          </a:schemeClr>
        </a:solidFill>
        <a:ln w="12700" cap="flat" cmpd="sng" algn="ctr">
          <a:solidFill>
            <a:schemeClr val="accent2">
              <a:hueOff val="3112430"/>
              <a:satOff val="0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C9084-C8E1-413C-AE59-807D40D4412A}">
      <dsp:nvSpPr>
        <dsp:cNvPr id="0" name=""/>
        <dsp:cNvSpPr/>
      </dsp:nvSpPr>
      <dsp:spPr>
        <a:xfrm>
          <a:off x="2281669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3458256"/>
            <a:satOff val="0"/>
            <a:lumOff val="-1307"/>
            <a:alphaOff val="0"/>
          </a:schemeClr>
        </a:solidFill>
        <a:ln w="12700" cap="flat" cmpd="sng" algn="ctr">
          <a:solidFill>
            <a:schemeClr val="accent2">
              <a:hueOff val="3458256"/>
              <a:satOff val="0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2A495-2364-4305-9ED1-FC5F0D63972A}">
      <dsp:nvSpPr>
        <dsp:cNvPr id="0" name=""/>
        <dsp:cNvSpPr/>
      </dsp:nvSpPr>
      <dsp:spPr>
        <a:xfrm>
          <a:off x="2953993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3804081"/>
            <a:satOff val="0"/>
            <a:lumOff val="-1438"/>
            <a:alphaOff val="0"/>
          </a:schemeClr>
        </a:solidFill>
        <a:ln w="12700" cap="flat" cmpd="sng" algn="ctr">
          <a:solidFill>
            <a:schemeClr val="accent2">
              <a:hueOff val="3804081"/>
              <a:satOff val="0"/>
              <a:lumOff val="-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E2CB-44CA-4877-BE31-54CD92BDFDC7}">
      <dsp:nvSpPr>
        <dsp:cNvPr id="0" name=""/>
        <dsp:cNvSpPr/>
      </dsp:nvSpPr>
      <dsp:spPr>
        <a:xfrm>
          <a:off x="3626318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4149907"/>
            <a:satOff val="0"/>
            <a:lumOff val="-1568"/>
            <a:alphaOff val="0"/>
          </a:schemeClr>
        </a:solidFill>
        <a:ln w="12700" cap="flat" cmpd="sng" algn="ctr">
          <a:solidFill>
            <a:schemeClr val="accent2">
              <a:hueOff val="4149907"/>
              <a:satOff val="0"/>
              <a:lumOff val="-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94787-1AA7-4BD0-8009-37FCBE2F01E2}">
      <dsp:nvSpPr>
        <dsp:cNvPr id="0" name=""/>
        <dsp:cNvSpPr/>
      </dsp:nvSpPr>
      <dsp:spPr>
        <a:xfrm>
          <a:off x="4298643" y="325454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4495732"/>
            <a:satOff val="0"/>
            <a:lumOff val="-1699"/>
            <a:alphaOff val="0"/>
          </a:schemeClr>
        </a:solidFill>
        <a:ln w="12700" cap="flat" cmpd="sng" algn="ctr">
          <a:solidFill>
            <a:schemeClr val="accent2">
              <a:hueOff val="4495732"/>
              <a:satOff val="0"/>
              <a:lumOff val="-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E231D-A804-4A29-B24D-EF7564A641F3}">
      <dsp:nvSpPr>
        <dsp:cNvPr id="0" name=""/>
        <dsp:cNvSpPr/>
      </dsp:nvSpPr>
      <dsp:spPr>
        <a:xfrm>
          <a:off x="264694" y="3497579"/>
          <a:ext cx="4764506" cy="43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Actuating</a:t>
          </a:r>
          <a:endParaRPr lang="en-ID" sz="2000" kern="1200" dirty="0"/>
        </a:p>
      </dsp:txBody>
      <dsp:txXfrm>
        <a:off x="264694" y="3497579"/>
        <a:ext cx="4764506" cy="433136"/>
      </dsp:txXfrm>
    </dsp:sp>
    <dsp:sp modelId="{9EA5D237-3866-4CB0-88BF-253444AA147F}">
      <dsp:nvSpPr>
        <dsp:cNvPr id="0" name=""/>
        <dsp:cNvSpPr/>
      </dsp:nvSpPr>
      <dsp:spPr>
        <a:xfrm>
          <a:off x="264694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4841558"/>
            <a:satOff val="0"/>
            <a:lumOff val="-1830"/>
            <a:alphaOff val="0"/>
          </a:schemeClr>
        </a:solidFill>
        <a:ln w="12700" cap="flat" cmpd="sng" algn="ctr">
          <a:solidFill>
            <a:schemeClr val="accent2">
              <a:hueOff val="4841558"/>
              <a:satOff val="0"/>
              <a:lumOff val="-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2084-1241-4229-B55B-379CF7CCFD68}">
      <dsp:nvSpPr>
        <dsp:cNvPr id="0" name=""/>
        <dsp:cNvSpPr/>
      </dsp:nvSpPr>
      <dsp:spPr>
        <a:xfrm>
          <a:off x="937019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5187384"/>
            <a:satOff val="0"/>
            <a:lumOff val="-1961"/>
            <a:alphaOff val="0"/>
          </a:schemeClr>
        </a:solidFill>
        <a:ln w="12700" cap="flat" cmpd="sng" algn="ctr">
          <a:solidFill>
            <a:schemeClr val="accent2">
              <a:hueOff val="5187384"/>
              <a:satOff val="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9722F-B68D-4404-9D83-54FC0B8EEBBB}">
      <dsp:nvSpPr>
        <dsp:cNvPr id="0" name=""/>
        <dsp:cNvSpPr/>
      </dsp:nvSpPr>
      <dsp:spPr>
        <a:xfrm>
          <a:off x="1609344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5533209"/>
            <a:satOff val="0"/>
            <a:lumOff val="-2091"/>
            <a:alphaOff val="0"/>
          </a:schemeClr>
        </a:solidFill>
        <a:ln w="12700" cap="flat" cmpd="sng" algn="ctr">
          <a:solidFill>
            <a:schemeClr val="accent2">
              <a:hueOff val="5533209"/>
              <a:satOff val="0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4086-8BED-4E38-BA09-A109833EE836}">
      <dsp:nvSpPr>
        <dsp:cNvPr id="0" name=""/>
        <dsp:cNvSpPr/>
      </dsp:nvSpPr>
      <dsp:spPr>
        <a:xfrm>
          <a:off x="2281669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5879035"/>
            <a:satOff val="0"/>
            <a:lumOff val="-2222"/>
            <a:alphaOff val="0"/>
          </a:schemeClr>
        </a:solidFill>
        <a:ln w="12700" cap="flat" cmpd="sng" algn="ctr">
          <a:solidFill>
            <a:schemeClr val="accent2">
              <a:hueOff val="5879035"/>
              <a:satOff val="0"/>
              <a:lumOff val="-22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0AF16-4CB9-4964-974A-411A9A9FC49E}">
      <dsp:nvSpPr>
        <dsp:cNvPr id="0" name=""/>
        <dsp:cNvSpPr/>
      </dsp:nvSpPr>
      <dsp:spPr>
        <a:xfrm>
          <a:off x="2953993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6224860"/>
            <a:satOff val="0"/>
            <a:lumOff val="-2353"/>
            <a:alphaOff val="0"/>
          </a:schemeClr>
        </a:solidFill>
        <a:ln w="12700" cap="flat" cmpd="sng" algn="ctr">
          <a:solidFill>
            <a:schemeClr val="accent2">
              <a:hueOff val="6224860"/>
              <a:satOff val="0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0BCD0-6660-4804-9423-FC108122248F}">
      <dsp:nvSpPr>
        <dsp:cNvPr id="0" name=""/>
        <dsp:cNvSpPr/>
      </dsp:nvSpPr>
      <dsp:spPr>
        <a:xfrm>
          <a:off x="3626318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6570686"/>
            <a:satOff val="0"/>
            <a:lumOff val="-2483"/>
            <a:alphaOff val="0"/>
          </a:schemeClr>
        </a:solidFill>
        <a:ln w="12700" cap="flat" cmpd="sng" algn="ctr">
          <a:solidFill>
            <a:schemeClr val="accent2">
              <a:hueOff val="6570686"/>
              <a:satOff val="0"/>
              <a:lumOff val="-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6D49C-455D-42EF-B82E-4AF2AC9C52C9}">
      <dsp:nvSpPr>
        <dsp:cNvPr id="0" name=""/>
        <dsp:cNvSpPr/>
      </dsp:nvSpPr>
      <dsp:spPr>
        <a:xfrm>
          <a:off x="4298643" y="3930716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6916511"/>
            <a:satOff val="0"/>
            <a:lumOff val="-2614"/>
            <a:alphaOff val="0"/>
          </a:schemeClr>
        </a:solidFill>
        <a:ln w="12700" cap="flat" cmpd="sng" algn="ctr">
          <a:solidFill>
            <a:schemeClr val="accent2">
              <a:hueOff val="6916511"/>
              <a:satOff val="0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8ABB3-16EC-45BA-9DA1-BDA3FA52A648}">
      <dsp:nvSpPr>
        <dsp:cNvPr id="0" name=""/>
        <dsp:cNvSpPr/>
      </dsp:nvSpPr>
      <dsp:spPr>
        <a:xfrm>
          <a:off x="264694" y="4173754"/>
          <a:ext cx="4764506" cy="43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Controling</a:t>
          </a:r>
          <a:endParaRPr lang="en-ID" sz="2000" kern="1200" dirty="0"/>
        </a:p>
      </dsp:txBody>
      <dsp:txXfrm>
        <a:off x="264694" y="4173754"/>
        <a:ext cx="4764506" cy="433136"/>
      </dsp:txXfrm>
    </dsp:sp>
    <dsp:sp modelId="{F4389A0E-4BB1-4B94-AFD0-F7D5E8750E60}">
      <dsp:nvSpPr>
        <dsp:cNvPr id="0" name=""/>
        <dsp:cNvSpPr/>
      </dsp:nvSpPr>
      <dsp:spPr>
        <a:xfrm>
          <a:off x="264694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7262337"/>
            <a:satOff val="0"/>
            <a:lumOff val="-2745"/>
            <a:alphaOff val="0"/>
          </a:schemeClr>
        </a:solidFill>
        <a:ln w="12700" cap="flat" cmpd="sng" algn="ctr">
          <a:solidFill>
            <a:schemeClr val="accent2">
              <a:hueOff val="7262337"/>
              <a:satOff val="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1531A-DEBE-4CFB-A988-55F773982DD1}">
      <dsp:nvSpPr>
        <dsp:cNvPr id="0" name=""/>
        <dsp:cNvSpPr/>
      </dsp:nvSpPr>
      <dsp:spPr>
        <a:xfrm>
          <a:off x="937019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7608162"/>
            <a:satOff val="0"/>
            <a:lumOff val="-2875"/>
            <a:alphaOff val="0"/>
          </a:schemeClr>
        </a:solidFill>
        <a:ln w="12700" cap="flat" cmpd="sng" algn="ctr">
          <a:solidFill>
            <a:schemeClr val="accent2">
              <a:hueOff val="7608162"/>
              <a:satOff val="0"/>
              <a:lumOff val="-2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6CBA2-F69D-476E-9181-C502982D7506}">
      <dsp:nvSpPr>
        <dsp:cNvPr id="0" name=""/>
        <dsp:cNvSpPr/>
      </dsp:nvSpPr>
      <dsp:spPr>
        <a:xfrm>
          <a:off x="1609344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7953988"/>
            <a:satOff val="0"/>
            <a:lumOff val="-3006"/>
            <a:alphaOff val="0"/>
          </a:schemeClr>
        </a:solidFill>
        <a:ln w="12700" cap="flat" cmpd="sng" algn="ctr">
          <a:solidFill>
            <a:schemeClr val="accent2">
              <a:hueOff val="7953988"/>
              <a:satOff val="0"/>
              <a:lumOff val="-3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E979A-A879-4767-ACAB-DF98B5501F6E}">
      <dsp:nvSpPr>
        <dsp:cNvPr id="0" name=""/>
        <dsp:cNvSpPr/>
      </dsp:nvSpPr>
      <dsp:spPr>
        <a:xfrm>
          <a:off x="2281669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8299814"/>
            <a:satOff val="0"/>
            <a:lumOff val="-3137"/>
            <a:alphaOff val="0"/>
          </a:schemeClr>
        </a:solidFill>
        <a:ln w="12700" cap="flat" cmpd="sng" algn="ctr">
          <a:solidFill>
            <a:schemeClr val="accent2">
              <a:hueOff val="8299814"/>
              <a:satOff val="0"/>
              <a:lumOff val="-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CD871-E78F-411A-ACA8-D9D729F76C3C}">
      <dsp:nvSpPr>
        <dsp:cNvPr id="0" name=""/>
        <dsp:cNvSpPr/>
      </dsp:nvSpPr>
      <dsp:spPr>
        <a:xfrm>
          <a:off x="2953993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8645639"/>
            <a:satOff val="0"/>
            <a:lumOff val="-3268"/>
            <a:alphaOff val="0"/>
          </a:schemeClr>
        </a:solidFill>
        <a:ln w="12700" cap="flat" cmpd="sng" algn="ctr">
          <a:solidFill>
            <a:schemeClr val="accent2">
              <a:hueOff val="8645639"/>
              <a:satOff val="0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01DCD-C8D8-42DC-9464-33AD5FE2819A}">
      <dsp:nvSpPr>
        <dsp:cNvPr id="0" name=""/>
        <dsp:cNvSpPr/>
      </dsp:nvSpPr>
      <dsp:spPr>
        <a:xfrm>
          <a:off x="3626318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8991465"/>
            <a:satOff val="0"/>
            <a:lumOff val="-3398"/>
            <a:alphaOff val="0"/>
          </a:schemeClr>
        </a:solidFill>
        <a:ln w="12700" cap="flat" cmpd="sng" algn="ctr">
          <a:solidFill>
            <a:schemeClr val="accent2">
              <a:hueOff val="8991465"/>
              <a:satOff val="0"/>
              <a:lumOff val="-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359C9-0ED9-4EF3-A934-C995581FB2D2}">
      <dsp:nvSpPr>
        <dsp:cNvPr id="0" name=""/>
        <dsp:cNvSpPr/>
      </dsp:nvSpPr>
      <dsp:spPr>
        <a:xfrm>
          <a:off x="4298643" y="4606891"/>
          <a:ext cx="635267" cy="105877"/>
        </a:xfrm>
        <a:prstGeom prst="parallelogram">
          <a:avLst>
            <a:gd name="adj" fmla="val 140840"/>
          </a:avLst>
        </a:prstGeom>
        <a:solidFill>
          <a:schemeClr val="accent2">
            <a:hueOff val="9337290"/>
            <a:satOff val="0"/>
            <a:lumOff val="-3529"/>
            <a:alphaOff val="0"/>
          </a:schemeClr>
        </a:solidFill>
        <a:ln w="12700" cap="flat" cmpd="sng" algn="ctr">
          <a:solidFill>
            <a:schemeClr val="accent2">
              <a:hueOff val="9337290"/>
              <a:satOff val="0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1DB01-3B26-421F-8AD7-2DB34ED3231A}">
      <dsp:nvSpPr>
        <dsp:cNvPr id="0" name=""/>
        <dsp:cNvSpPr/>
      </dsp:nvSpPr>
      <dsp:spPr>
        <a:xfrm>
          <a:off x="1569650" y="344966"/>
          <a:ext cx="4292917" cy="4292917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Tugas</a:t>
          </a:r>
          <a:r>
            <a:rPr lang="en-US" sz="1800" kern="1200" dirty="0"/>
            <a:t> </a:t>
          </a:r>
          <a:r>
            <a:rPr lang="en-US" sz="1800" kern="1200" dirty="0" err="1"/>
            <a:t>mencapai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Pembangunan Kesehatan di </a:t>
          </a:r>
          <a:r>
            <a:rPr lang="en-US" sz="1800" kern="1200" dirty="0" err="1"/>
            <a:t>wilayahnya</a:t>
          </a:r>
          <a:endParaRPr lang="en-ID" sz="1800" kern="1200" dirty="0"/>
        </a:p>
      </dsp:txBody>
      <dsp:txXfrm>
        <a:off x="3903668" y="1137112"/>
        <a:ext cx="1456525" cy="1430972"/>
      </dsp:txXfrm>
    </dsp:sp>
    <dsp:sp modelId="{8E73C75E-D746-4B6E-BFDA-717EC22E180A}">
      <dsp:nvSpPr>
        <dsp:cNvPr id="0" name=""/>
        <dsp:cNvSpPr/>
      </dsp:nvSpPr>
      <dsp:spPr>
        <a:xfrm>
          <a:off x="1348360" y="472731"/>
          <a:ext cx="4292917" cy="4292917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Menyelenggarakan</a:t>
          </a:r>
          <a:r>
            <a:rPr lang="en-US" sz="1800" kern="1200" dirty="0"/>
            <a:t> UKM dan UKP</a:t>
          </a:r>
          <a:endParaRPr lang="en-ID" sz="1800" kern="1200" dirty="0"/>
        </a:p>
      </dsp:txBody>
      <dsp:txXfrm>
        <a:off x="2523802" y="3181358"/>
        <a:ext cx="1942034" cy="1328760"/>
      </dsp:txXfrm>
    </dsp:sp>
    <dsp:sp modelId="{A0A925C3-F7AD-4A18-BE61-5C7A6B07B7D7}">
      <dsp:nvSpPr>
        <dsp:cNvPr id="0" name=""/>
        <dsp:cNvSpPr/>
      </dsp:nvSpPr>
      <dsp:spPr>
        <a:xfrm>
          <a:off x="1348360" y="472731"/>
          <a:ext cx="4292917" cy="429291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Kegiatan</a:t>
          </a:r>
          <a:r>
            <a:rPr lang="en-US" sz="1600" kern="1200" dirty="0"/>
            <a:t> SPM </a:t>
          </a:r>
          <a:r>
            <a:rPr lang="en-US" sz="1600" kern="1200" dirty="0" err="1"/>
            <a:t>bidang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r>
            <a:rPr lang="en-US" sz="1600" kern="1200" dirty="0"/>
            <a:t> dan local </a:t>
          </a:r>
          <a:r>
            <a:rPr lang="en-US" sz="1600" kern="1200" dirty="0" err="1"/>
            <a:t>spesific</a:t>
          </a:r>
          <a:endParaRPr lang="en-ID" sz="1600" kern="1200" dirty="0"/>
        </a:p>
      </dsp:txBody>
      <dsp:txXfrm>
        <a:off x="1808315" y="1315983"/>
        <a:ext cx="1456525" cy="1430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8E6C1-FBBE-4011-9D00-1F486A9DD5DD}">
      <dsp:nvSpPr>
        <dsp:cNvPr id="0" name=""/>
        <dsp:cNvSpPr/>
      </dsp:nvSpPr>
      <dsp:spPr>
        <a:xfrm>
          <a:off x="3723059" y="1940"/>
          <a:ext cx="1693618" cy="110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Persiapan</a:t>
          </a:r>
          <a:r>
            <a:rPr lang="en-US" sz="2400" kern="1200" dirty="0"/>
            <a:t> Tim</a:t>
          </a:r>
          <a:endParaRPr lang="en-ID" sz="2400" kern="1200" dirty="0"/>
        </a:p>
      </dsp:txBody>
      <dsp:txXfrm>
        <a:off x="3776798" y="55679"/>
        <a:ext cx="1586140" cy="993373"/>
      </dsp:txXfrm>
    </dsp:sp>
    <dsp:sp modelId="{687DFFEB-6D06-4FC7-87B1-E417A3F474D8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2898196" y="355850"/>
              </a:moveTo>
              <a:arcTo wR="1817854" hR="1817854" stAng="18387744" swAng="163283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C41D8-4706-4ABF-B1B7-C770AF67707C}">
      <dsp:nvSpPr>
        <dsp:cNvPr id="0" name=""/>
        <dsp:cNvSpPr/>
      </dsp:nvSpPr>
      <dsp:spPr>
        <a:xfrm>
          <a:off x="5540913" y="1819795"/>
          <a:ext cx="1693618" cy="1100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Analisis</a:t>
          </a:r>
          <a:r>
            <a:rPr lang="en-US" sz="2400" kern="1200" dirty="0"/>
            <a:t> </a:t>
          </a:r>
          <a:r>
            <a:rPr lang="en-US" sz="2400" kern="1200" dirty="0" err="1"/>
            <a:t>Situasi</a:t>
          </a:r>
          <a:endParaRPr lang="en-ID" sz="2400" kern="1200" dirty="0"/>
        </a:p>
      </dsp:txBody>
      <dsp:txXfrm>
        <a:off x="5594652" y="1873534"/>
        <a:ext cx="1586140" cy="993373"/>
      </dsp:txXfrm>
    </dsp:sp>
    <dsp:sp modelId="{6FC14CC2-4DAD-4E9D-9A33-0423581AED3B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3447202" y="2623967"/>
              </a:moveTo>
              <a:arcTo wR="1817854" hR="1817854" stAng="1579422" swAng="163283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0AA1E-0BDE-4D9F-A331-5D1608296C25}">
      <dsp:nvSpPr>
        <dsp:cNvPr id="0" name=""/>
        <dsp:cNvSpPr/>
      </dsp:nvSpPr>
      <dsp:spPr>
        <a:xfrm>
          <a:off x="3723059" y="3637649"/>
          <a:ext cx="1693618" cy="1100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Perumusan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endParaRPr lang="en-ID" sz="2400" kern="1200" dirty="0"/>
        </a:p>
      </dsp:txBody>
      <dsp:txXfrm>
        <a:off x="3776798" y="3691388"/>
        <a:ext cx="1586140" cy="993373"/>
      </dsp:txXfrm>
    </dsp:sp>
    <dsp:sp modelId="{EAE1ACF1-80CF-41C5-AD56-2E24DF4B22EE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737512" y="3279858"/>
              </a:moveTo>
              <a:arcTo wR="1817854" hR="1817854" stAng="7587744" swAng="163283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82472-D04C-440B-8092-938DF23727EF}">
      <dsp:nvSpPr>
        <dsp:cNvPr id="0" name=""/>
        <dsp:cNvSpPr/>
      </dsp:nvSpPr>
      <dsp:spPr>
        <a:xfrm>
          <a:off x="1905205" y="1819795"/>
          <a:ext cx="1693618" cy="110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Rencana</a:t>
          </a:r>
          <a:r>
            <a:rPr lang="en-US" sz="2400" kern="1200" dirty="0"/>
            <a:t>/ </a:t>
          </a:r>
          <a:r>
            <a:rPr lang="en-US" sz="2400" kern="1200" dirty="0" err="1"/>
            <a:t>Usulan</a:t>
          </a:r>
          <a:r>
            <a:rPr lang="en-US" sz="2400" kern="1200" dirty="0"/>
            <a:t> </a:t>
          </a:r>
          <a:r>
            <a:rPr lang="en-US" sz="2400" kern="1200" dirty="0" err="1"/>
            <a:t>Kegiatan</a:t>
          </a:r>
          <a:endParaRPr lang="en-ID" sz="2400" kern="1200" dirty="0"/>
        </a:p>
      </dsp:txBody>
      <dsp:txXfrm>
        <a:off x="1958944" y="1873534"/>
        <a:ext cx="1586140" cy="993373"/>
      </dsp:txXfrm>
    </dsp:sp>
    <dsp:sp modelId="{EA92C7FA-7BFA-448E-8C82-224CFC4BB8F7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188505" y="1011741"/>
              </a:moveTo>
              <a:arcTo wR="1817854" hR="1817854" stAng="12379422" swAng="163283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8E6C1-FBBE-4011-9D00-1F486A9DD5DD}">
      <dsp:nvSpPr>
        <dsp:cNvPr id="0" name=""/>
        <dsp:cNvSpPr/>
      </dsp:nvSpPr>
      <dsp:spPr>
        <a:xfrm>
          <a:off x="3723059" y="1940"/>
          <a:ext cx="1693618" cy="110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Persiapan</a:t>
          </a:r>
          <a:r>
            <a:rPr lang="en-US" sz="2400" kern="1200" dirty="0"/>
            <a:t> Tim</a:t>
          </a:r>
          <a:endParaRPr lang="en-ID" sz="2400" kern="1200" dirty="0"/>
        </a:p>
      </dsp:txBody>
      <dsp:txXfrm>
        <a:off x="3776798" y="55679"/>
        <a:ext cx="1586140" cy="993373"/>
      </dsp:txXfrm>
    </dsp:sp>
    <dsp:sp modelId="{687DFFEB-6D06-4FC7-87B1-E417A3F474D8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2898196" y="355850"/>
              </a:moveTo>
              <a:arcTo wR="1817854" hR="1817854" stAng="18387744" swAng="163283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C41D8-4706-4ABF-B1B7-C770AF67707C}">
      <dsp:nvSpPr>
        <dsp:cNvPr id="0" name=""/>
        <dsp:cNvSpPr/>
      </dsp:nvSpPr>
      <dsp:spPr>
        <a:xfrm>
          <a:off x="5540913" y="1819795"/>
          <a:ext cx="1693618" cy="1100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Analisis</a:t>
          </a:r>
          <a:r>
            <a:rPr lang="en-US" sz="2400" kern="1200" dirty="0"/>
            <a:t> </a:t>
          </a:r>
          <a:r>
            <a:rPr lang="en-US" sz="2400" kern="1200" dirty="0" err="1"/>
            <a:t>Situasi</a:t>
          </a:r>
          <a:endParaRPr lang="en-ID" sz="2400" kern="1200" dirty="0"/>
        </a:p>
      </dsp:txBody>
      <dsp:txXfrm>
        <a:off x="5594652" y="1873534"/>
        <a:ext cx="1586140" cy="993373"/>
      </dsp:txXfrm>
    </dsp:sp>
    <dsp:sp modelId="{6FC14CC2-4DAD-4E9D-9A33-0423581AED3B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3447202" y="2623967"/>
              </a:moveTo>
              <a:arcTo wR="1817854" hR="1817854" stAng="1579422" swAng="163283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0AA1E-0BDE-4D9F-A331-5D1608296C25}">
      <dsp:nvSpPr>
        <dsp:cNvPr id="0" name=""/>
        <dsp:cNvSpPr/>
      </dsp:nvSpPr>
      <dsp:spPr>
        <a:xfrm>
          <a:off x="3723059" y="3637649"/>
          <a:ext cx="1693618" cy="1100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Perumusan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endParaRPr lang="en-ID" sz="2400" kern="1200" dirty="0"/>
        </a:p>
      </dsp:txBody>
      <dsp:txXfrm>
        <a:off x="3776798" y="3691388"/>
        <a:ext cx="1586140" cy="993373"/>
      </dsp:txXfrm>
    </dsp:sp>
    <dsp:sp modelId="{EAE1ACF1-80CF-41C5-AD56-2E24DF4B22EE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737512" y="3279858"/>
              </a:moveTo>
              <a:arcTo wR="1817854" hR="1817854" stAng="7587744" swAng="163283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82472-D04C-440B-8092-938DF23727EF}">
      <dsp:nvSpPr>
        <dsp:cNvPr id="0" name=""/>
        <dsp:cNvSpPr/>
      </dsp:nvSpPr>
      <dsp:spPr>
        <a:xfrm>
          <a:off x="1905205" y="1819795"/>
          <a:ext cx="1693618" cy="110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Rencana</a:t>
          </a:r>
          <a:r>
            <a:rPr lang="en-US" sz="2400" kern="1200" dirty="0"/>
            <a:t>/ </a:t>
          </a:r>
          <a:r>
            <a:rPr lang="en-US" sz="2400" kern="1200" dirty="0" err="1"/>
            <a:t>Usulan</a:t>
          </a:r>
          <a:r>
            <a:rPr lang="en-US" sz="2400" kern="1200" dirty="0"/>
            <a:t> </a:t>
          </a:r>
          <a:r>
            <a:rPr lang="en-US" sz="2400" kern="1200" dirty="0" err="1"/>
            <a:t>Kegiatan</a:t>
          </a:r>
          <a:endParaRPr lang="en-ID" sz="2400" kern="1200" dirty="0"/>
        </a:p>
      </dsp:txBody>
      <dsp:txXfrm>
        <a:off x="1958944" y="1873534"/>
        <a:ext cx="1586140" cy="993373"/>
      </dsp:txXfrm>
    </dsp:sp>
    <dsp:sp modelId="{EA92C7FA-7BFA-448E-8C82-224CFC4BB8F7}">
      <dsp:nvSpPr>
        <dsp:cNvPr id="0" name=""/>
        <dsp:cNvSpPr/>
      </dsp:nvSpPr>
      <dsp:spPr>
        <a:xfrm>
          <a:off x="2752014" y="552366"/>
          <a:ext cx="3635708" cy="3635708"/>
        </a:xfrm>
        <a:custGeom>
          <a:avLst/>
          <a:gdLst/>
          <a:ahLst/>
          <a:cxnLst/>
          <a:rect l="0" t="0" r="0" b="0"/>
          <a:pathLst>
            <a:path>
              <a:moveTo>
                <a:pt x="188505" y="1011741"/>
              </a:moveTo>
              <a:arcTo wR="1817854" hR="1817854" stAng="12379422" swAng="163283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1B1B3-68AE-4441-9BF3-FEC37971D79A}">
      <dsp:nvSpPr>
        <dsp:cNvPr id="0" name=""/>
        <dsp:cNvSpPr/>
      </dsp:nvSpPr>
      <dsp:spPr>
        <a:xfrm>
          <a:off x="979010" y="249"/>
          <a:ext cx="7574367" cy="68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 dirty="0" err="1"/>
            <a:t>Cakupan</a:t>
          </a:r>
          <a:r>
            <a:rPr lang="en-ID" sz="2000" b="0" i="0" kern="1200" dirty="0"/>
            <a:t> </a:t>
          </a:r>
          <a:r>
            <a:rPr lang="en-ID" sz="2000" b="0" i="0" kern="1200" dirty="0" err="1"/>
            <a:t>Pelayanan</a:t>
          </a:r>
          <a:r>
            <a:rPr lang="en-ID" sz="2000" b="0" i="0" kern="1200" dirty="0"/>
            <a:t> Kesehatan</a:t>
          </a:r>
          <a:endParaRPr lang="en-ID" sz="2000" kern="1200" dirty="0"/>
        </a:p>
      </dsp:txBody>
      <dsp:txXfrm>
        <a:off x="979010" y="249"/>
        <a:ext cx="7574367" cy="688578"/>
      </dsp:txXfrm>
    </dsp:sp>
    <dsp:sp modelId="{5B074042-66B2-45F0-B9CB-08F154CA7EF3}">
      <dsp:nvSpPr>
        <dsp:cNvPr id="0" name=""/>
        <dsp:cNvSpPr/>
      </dsp:nvSpPr>
      <dsp:spPr>
        <a:xfrm>
          <a:off x="979010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DB4B1-EF80-410D-968D-2DCA30FCEA6D}">
      <dsp:nvSpPr>
        <dsp:cNvPr id="0" name=""/>
        <dsp:cNvSpPr/>
      </dsp:nvSpPr>
      <dsp:spPr>
        <a:xfrm>
          <a:off x="2043630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87385-4CBA-4D92-9538-DFFA76AFC318}">
      <dsp:nvSpPr>
        <dsp:cNvPr id="0" name=""/>
        <dsp:cNvSpPr/>
      </dsp:nvSpPr>
      <dsp:spPr>
        <a:xfrm>
          <a:off x="3109091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9AECA-48CC-4A38-AA2E-A8A58DDB47E7}">
      <dsp:nvSpPr>
        <dsp:cNvPr id="0" name=""/>
        <dsp:cNvSpPr/>
      </dsp:nvSpPr>
      <dsp:spPr>
        <a:xfrm>
          <a:off x="4173710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3F9C-6E02-4B5F-B32C-97255F977F6A}">
      <dsp:nvSpPr>
        <dsp:cNvPr id="0" name=""/>
        <dsp:cNvSpPr/>
      </dsp:nvSpPr>
      <dsp:spPr>
        <a:xfrm>
          <a:off x="5239171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067C2-EDBA-4BA4-A95F-E00BAF0A6240}">
      <dsp:nvSpPr>
        <dsp:cNvPr id="0" name=""/>
        <dsp:cNvSpPr/>
      </dsp:nvSpPr>
      <dsp:spPr>
        <a:xfrm>
          <a:off x="6303791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62371-A590-4E6A-8F51-846CC1CA562C}">
      <dsp:nvSpPr>
        <dsp:cNvPr id="0" name=""/>
        <dsp:cNvSpPr/>
      </dsp:nvSpPr>
      <dsp:spPr>
        <a:xfrm>
          <a:off x="7369252" y="688828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A1758-56ED-4372-8AB0-074DF2089118}">
      <dsp:nvSpPr>
        <dsp:cNvPr id="0" name=""/>
        <dsp:cNvSpPr/>
      </dsp:nvSpPr>
      <dsp:spPr>
        <a:xfrm>
          <a:off x="979010" y="829094"/>
          <a:ext cx="7672834" cy="1122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UKM </a:t>
          </a:r>
          <a:r>
            <a:rPr lang="en-US" sz="2000" kern="1200" dirty="0" err="1"/>
            <a:t>Esensial</a:t>
          </a:r>
          <a:r>
            <a:rPr lang="en-US" sz="2000" kern="1200" dirty="0"/>
            <a:t>, UKM </a:t>
          </a:r>
          <a:r>
            <a:rPr lang="en-US" sz="2000" kern="1200" dirty="0" err="1"/>
            <a:t>pengembangan</a:t>
          </a:r>
          <a:r>
            <a:rPr lang="en-US" sz="2000" kern="1200" dirty="0"/>
            <a:t> dan UKP</a:t>
          </a:r>
          <a:endParaRPr lang="en-ID" sz="2000" kern="1200" dirty="0"/>
        </a:p>
      </dsp:txBody>
      <dsp:txXfrm>
        <a:off x="979010" y="829094"/>
        <a:ext cx="7672834" cy="1122128"/>
      </dsp:txXfrm>
    </dsp:sp>
    <dsp:sp modelId="{27CE429E-D987-4D7B-BA70-A8409D72C26F}">
      <dsp:nvSpPr>
        <dsp:cNvPr id="0" name=""/>
        <dsp:cNvSpPr/>
      </dsp:nvSpPr>
      <dsp:spPr>
        <a:xfrm>
          <a:off x="979010" y="2151487"/>
          <a:ext cx="9945220" cy="68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 dirty="0" err="1"/>
            <a:t>Manajemen</a:t>
          </a:r>
          <a:r>
            <a:rPr lang="en-ID" sz="2000" b="0" i="0" kern="1200" dirty="0"/>
            <a:t> </a:t>
          </a:r>
          <a:r>
            <a:rPr lang="en-ID" sz="2000" b="0" i="0" kern="1200" dirty="0" err="1"/>
            <a:t>Puskesmas</a:t>
          </a:r>
          <a:r>
            <a:rPr lang="en-ID" sz="2000" b="0" i="0" kern="1200" dirty="0"/>
            <a:t> </a:t>
          </a:r>
          <a:r>
            <a:rPr lang="en-ID" sz="2000" b="0" i="0" kern="1200" dirty="0" err="1"/>
            <a:t>dalam</a:t>
          </a:r>
          <a:r>
            <a:rPr lang="en-ID" sz="2000" b="0" i="0" kern="1200" dirty="0"/>
            <a:t> </a:t>
          </a:r>
          <a:r>
            <a:rPr lang="en-ID" sz="2000" b="0" i="0" kern="1200" dirty="0" err="1"/>
            <a:t>Penyelenggaraan</a:t>
          </a:r>
          <a:r>
            <a:rPr lang="en-ID" sz="2000" b="0" i="0" kern="1200" dirty="0"/>
            <a:t> </a:t>
          </a:r>
          <a:r>
            <a:rPr lang="en-ID" sz="2000" b="0" i="0" kern="1200" dirty="0" err="1"/>
            <a:t>Kegiatan</a:t>
          </a:r>
          <a:endParaRPr lang="en-ID" sz="2000" b="1" kern="1200" dirty="0"/>
        </a:p>
      </dsp:txBody>
      <dsp:txXfrm>
        <a:off x="979010" y="2151487"/>
        <a:ext cx="9945220" cy="688578"/>
      </dsp:txXfrm>
    </dsp:sp>
    <dsp:sp modelId="{3DECC81F-B7F3-425A-BD09-233E698D52F8}">
      <dsp:nvSpPr>
        <dsp:cNvPr id="0" name=""/>
        <dsp:cNvSpPr/>
      </dsp:nvSpPr>
      <dsp:spPr>
        <a:xfrm>
          <a:off x="979010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29EFC-D303-49A9-B9B1-FC348106D53C}">
      <dsp:nvSpPr>
        <dsp:cNvPr id="0" name=""/>
        <dsp:cNvSpPr/>
      </dsp:nvSpPr>
      <dsp:spPr>
        <a:xfrm>
          <a:off x="2043630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8D071-8F92-41B3-9733-C4D78C4C44DD}">
      <dsp:nvSpPr>
        <dsp:cNvPr id="0" name=""/>
        <dsp:cNvSpPr/>
      </dsp:nvSpPr>
      <dsp:spPr>
        <a:xfrm>
          <a:off x="3109091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FD93D-692B-4E85-8BC2-042CC0E8AB97}">
      <dsp:nvSpPr>
        <dsp:cNvPr id="0" name=""/>
        <dsp:cNvSpPr/>
      </dsp:nvSpPr>
      <dsp:spPr>
        <a:xfrm>
          <a:off x="4173710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F5B7B-ED97-45B9-A952-4C1082F79244}">
      <dsp:nvSpPr>
        <dsp:cNvPr id="0" name=""/>
        <dsp:cNvSpPr/>
      </dsp:nvSpPr>
      <dsp:spPr>
        <a:xfrm>
          <a:off x="5239171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0A887-3122-4E85-8611-1FEE90CF0DE5}">
      <dsp:nvSpPr>
        <dsp:cNvPr id="0" name=""/>
        <dsp:cNvSpPr/>
      </dsp:nvSpPr>
      <dsp:spPr>
        <a:xfrm>
          <a:off x="6303791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39808-94C8-4333-A2D5-8192DDC841E2}">
      <dsp:nvSpPr>
        <dsp:cNvPr id="0" name=""/>
        <dsp:cNvSpPr/>
      </dsp:nvSpPr>
      <dsp:spPr>
        <a:xfrm>
          <a:off x="7369252" y="2840066"/>
          <a:ext cx="1772402" cy="140266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72964-068C-453C-B6D2-2998C2099AAC}">
      <dsp:nvSpPr>
        <dsp:cNvPr id="0" name=""/>
        <dsp:cNvSpPr/>
      </dsp:nvSpPr>
      <dsp:spPr>
        <a:xfrm>
          <a:off x="979010" y="2980332"/>
          <a:ext cx="7672834" cy="1122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Manajemen</a:t>
          </a:r>
          <a:r>
            <a:rPr lang="en-US" sz="2000" b="0" kern="1200" dirty="0"/>
            <a:t> </a:t>
          </a:r>
          <a:r>
            <a:rPr lang="en-US" sz="2000" b="0" kern="1200" dirty="0" err="1"/>
            <a:t>Keuangan</a:t>
          </a:r>
          <a:r>
            <a:rPr lang="en-US" sz="2000" b="0" kern="1200" dirty="0"/>
            <a:t>, </a:t>
          </a:r>
          <a:r>
            <a:rPr lang="en-US" sz="2000" b="0" kern="1200" dirty="0" err="1"/>
            <a:t>Sistem</a:t>
          </a:r>
          <a:r>
            <a:rPr lang="en-US" sz="2000" b="0" kern="1200" dirty="0"/>
            <a:t> </a:t>
          </a:r>
          <a:r>
            <a:rPr lang="en-US" sz="2000" b="0" kern="1200" dirty="0" err="1"/>
            <a:t>Informasi</a:t>
          </a:r>
          <a:r>
            <a:rPr lang="en-US" sz="2000" b="0" kern="1200" dirty="0"/>
            <a:t>, </a:t>
          </a:r>
          <a:r>
            <a:rPr lang="en-US" sz="2000" b="0" kern="1200" dirty="0" err="1"/>
            <a:t>Mutu</a:t>
          </a:r>
          <a:r>
            <a:rPr lang="en-US" sz="2000" b="0" kern="1200" dirty="0"/>
            <a:t> </a:t>
          </a:r>
          <a:r>
            <a:rPr lang="en-US" sz="2000" b="0" kern="1200" dirty="0" err="1"/>
            <a:t>pelayanan</a:t>
          </a:r>
          <a:r>
            <a:rPr lang="en-US" sz="2000" b="0" kern="1200" dirty="0"/>
            <a:t>, </a:t>
          </a:r>
          <a:r>
            <a:rPr lang="en-US" sz="2000" b="0" kern="1200" dirty="0" err="1"/>
            <a:t>manajemen</a:t>
          </a:r>
          <a:r>
            <a:rPr lang="en-US" sz="2000" b="0" kern="1200" dirty="0"/>
            <a:t> program </a:t>
          </a:r>
          <a:r>
            <a:rPr lang="en-US" sz="2000" b="0" kern="1200" dirty="0" err="1"/>
            <a:t>dll</a:t>
          </a:r>
          <a:r>
            <a:rPr lang="en-US" sz="2000" b="0" kern="1200" dirty="0"/>
            <a:t>. </a:t>
          </a:r>
          <a:endParaRPr lang="en-ID" sz="2000" b="0" kern="1200" dirty="0"/>
        </a:p>
      </dsp:txBody>
      <dsp:txXfrm>
        <a:off x="979010" y="2980332"/>
        <a:ext cx="7672834" cy="1122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D217D-4AF9-454E-9D32-516F234D06E6}">
      <dsp:nvSpPr>
        <dsp:cNvPr id="0" name=""/>
        <dsp:cNvSpPr/>
      </dsp:nvSpPr>
      <dsp:spPr>
        <a:xfrm>
          <a:off x="0" y="537309"/>
          <a:ext cx="10844462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356C3-74A5-4ABE-A26B-D2CF1DC940F6}">
      <dsp:nvSpPr>
        <dsp:cNvPr id="0" name=""/>
        <dsp:cNvSpPr/>
      </dsp:nvSpPr>
      <dsp:spPr>
        <a:xfrm>
          <a:off x="542223" y="5949"/>
          <a:ext cx="7591124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26" tIns="0" rIns="2869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Puskesmas</a:t>
          </a:r>
          <a:r>
            <a:rPr lang="en-US" sz="2000" kern="1200" dirty="0"/>
            <a:t> Tingkat Kinerja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>
              <a:sym typeface="Wingdings" panose="05000000000000000000" pitchFamily="2" charset="2"/>
            </a:rPr>
            <a:t> </a:t>
          </a:r>
          <a:r>
            <a:rPr lang="en-US" sz="2000" kern="1200" dirty="0" err="1">
              <a:sym typeface="Wingdings" panose="05000000000000000000" pitchFamily="2" charset="2"/>
            </a:rPr>
            <a:t>pelayanan</a:t>
          </a:r>
          <a:r>
            <a:rPr lang="en-US" sz="2000" kern="1200" dirty="0">
              <a:sym typeface="Wingdings" panose="05000000000000000000" pitchFamily="2" charset="2"/>
            </a:rPr>
            <a:t> &gt; 91% dan </a:t>
          </a:r>
          <a:r>
            <a:rPr lang="en-US" sz="2000" kern="1200" dirty="0" err="1">
              <a:sym typeface="Wingdings" panose="05000000000000000000" pitchFamily="2" charset="2"/>
            </a:rPr>
            <a:t>manajemen</a:t>
          </a:r>
          <a:r>
            <a:rPr lang="en-US" sz="2000" kern="1200" dirty="0">
              <a:sym typeface="Wingdings" panose="05000000000000000000" pitchFamily="2" charset="2"/>
            </a:rPr>
            <a:t> &gt;= 8,5 </a:t>
          </a:r>
          <a:endParaRPr lang="en-ID" sz="2000" kern="1200" dirty="0"/>
        </a:p>
      </dsp:txBody>
      <dsp:txXfrm>
        <a:off x="594101" y="57827"/>
        <a:ext cx="7487368" cy="958964"/>
      </dsp:txXfrm>
    </dsp:sp>
    <dsp:sp modelId="{DBCC233B-47A5-491E-8368-73827FE55472}">
      <dsp:nvSpPr>
        <dsp:cNvPr id="0" name=""/>
        <dsp:cNvSpPr/>
      </dsp:nvSpPr>
      <dsp:spPr>
        <a:xfrm>
          <a:off x="0" y="2170269"/>
          <a:ext cx="10844462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BE566-4186-48D1-9709-B25E30235A0E}">
      <dsp:nvSpPr>
        <dsp:cNvPr id="0" name=""/>
        <dsp:cNvSpPr/>
      </dsp:nvSpPr>
      <dsp:spPr>
        <a:xfrm>
          <a:off x="542223" y="1638909"/>
          <a:ext cx="7591124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26" tIns="0" rIns="2869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Puskesmas</a:t>
          </a:r>
          <a:r>
            <a:rPr lang="en-US" sz="2000" kern="1200" dirty="0"/>
            <a:t> Tingkat Kinerja </a:t>
          </a:r>
          <a:r>
            <a:rPr lang="en-US" sz="2000" kern="1200" dirty="0" err="1"/>
            <a:t>Cukup</a:t>
          </a:r>
          <a:r>
            <a:rPr lang="en-US" sz="2000" kern="1200" dirty="0"/>
            <a:t> </a:t>
          </a:r>
          <a:r>
            <a:rPr lang="en-US" sz="2000" kern="1200" dirty="0">
              <a:sym typeface="Wingdings" panose="05000000000000000000" pitchFamily="2" charset="2"/>
            </a:rPr>
            <a:t> </a:t>
          </a:r>
          <a:r>
            <a:rPr lang="en-US" sz="2000" kern="1200" dirty="0" err="1">
              <a:sym typeface="Wingdings" panose="05000000000000000000" pitchFamily="2" charset="2"/>
            </a:rPr>
            <a:t>pelayanan</a:t>
          </a:r>
          <a:r>
            <a:rPr lang="en-US" sz="2000" kern="1200" dirty="0">
              <a:sym typeface="Wingdings" panose="05000000000000000000" pitchFamily="2" charset="2"/>
            </a:rPr>
            <a:t> &gt; 81 - 90% dan </a:t>
          </a:r>
          <a:r>
            <a:rPr lang="en-US" sz="2000" kern="1200" dirty="0" err="1">
              <a:sym typeface="Wingdings" panose="05000000000000000000" pitchFamily="2" charset="2"/>
            </a:rPr>
            <a:t>manajemen</a:t>
          </a:r>
          <a:r>
            <a:rPr lang="en-US" sz="2000" kern="1200" dirty="0">
              <a:sym typeface="Wingdings" panose="05000000000000000000" pitchFamily="2" charset="2"/>
            </a:rPr>
            <a:t> &gt;= 5,5 - 8,4 </a:t>
          </a:r>
          <a:endParaRPr lang="en-ID" sz="2000" kern="1200" dirty="0"/>
        </a:p>
      </dsp:txBody>
      <dsp:txXfrm>
        <a:off x="594101" y="1690787"/>
        <a:ext cx="7487368" cy="958964"/>
      </dsp:txXfrm>
    </dsp:sp>
    <dsp:sp modelId="{C3194A7D-75C6-4021-9EA3-937C72737713}">
      <dsp:nvSpPr>
        <dsp:cNvPr id="0" name=""/>
        <dsp:cNvSpPr/>
      </dsp:nvSpPr>
      <dsp:spPr>
        <a:xfrm>
          <a:off x="0" y="3803229"/>
          <a:ext cx="10844462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1D1D7-26BA-468B-85CF-BCC2377478A1}">
      <dsp:nvSpPr>
        <dsp:cNvPr id="0" name=""/>
        <dsp:cNvSpPr/>
      </dsp:nvSpPr>
      <dsp:spPr>
        <a:xfrm>
          <a:off x="542223" y="3271869"/>
          <a:ext cx="7591124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26" tIns="0" rIns="2869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Puskesmas</a:t>
          </a:r>
          <a:r>
            <a:rPr lang="en-US" sz="2000" kern="1200" dirty="0"/>
            <a:t> Tingkat Kinerja Kurang </a:t>
          </a:r>
          <a:r>
            <a:rPr lang="en-US" sz="2000" kern="1200" dirty="0">
              <a:sym typeface="Wingdings" panose="05000000000000000000" pitchFamily="2" charset="2"/>
            </a:rPr>
            <a:t> </a:t>
          </a:r>
          <a:r>
            <a:rPr lang="en-US" sz="2000" kern="1200" dirty="0" err="1">
              <a:sym typeface="Wingdings" panose="05000000000000000000" pitchFamily="2" charset="2"/>
            </a:rPr>
            <a:t>pelayanan</a:t>
          </a:r>
          <a:r>
            <a:rPr lang="en-US" sz="2000" kern="1200" dirty="0">
              <a:sym typeface="Wingdings" panose="05000000000000000000" pitchFamily="2" charset="2"/>
            </a:rPr>
            <a:t> &lt; 80 % dan </a:t>
          </a:r>
          <a:r>
            <a:rPr lang="en-US" sz="2000" kern="1200" dirty="0" err="1">
              <a:sym typeface="Wingdings" panose="05000000000000000000" pitchFamily="2" charset="2"/>
            </a:rPr>
            <a:t>manajemen</a:t>
          </a:r>
          <a:r>
            <a:rPr lang="en-US" sz="2000" kern="1200" dirty="0">
              <a:sym typeface="Wingdings" panose="05000000000000000000" pitchFamily="2" charset="2"/>
            </a:rPr>
            <a:t> &lt; 5,5 </a:t>
          </a:r>
          <a:endParaRPr lang="en-ID" sz="2000" kern="1200" dirty="0"/>
        </a:p>
      </dsp:txBody>
      <dsp:txXfrm>
        <a:off x="594101" y="3323747"/>
        <a:ext cx="7487368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C9B9-D403-4D10-9221-83D3F77E3AF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6786-0DCE-4F50-95B4-265A20B4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https://www.pexels.com/photo/top-view-photo-of-people-near-wooden-table-3183150/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https://www.pexels.com/photo/photo-of-people-near-laptops-3184312/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https://www.pexels.com/photo/photo-of-person-using-laptop-3183145/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https://www.pexels.com/photo/photo-of-people-holding-each-other-s-hands-3184436/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3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https://www.pexels.com/photo/photo-of-people-leaning-on-top-of-wooden-table-3183179/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https://www.pexels.com/photo/photo-of-people-walking-on-hallway-3182811/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https://www.pexels.com/photo/photo-of-people-near-computers-3183159/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https://www.pexels.com/photo/top-view-photo-of-people-near-wooden-table-3183150/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1E56ECF-190C-4018-8A79-6146AB1D41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7924804" cy="5474139"/>
          </a:xfrm>
          <a:custGeom>
            <a:avLst/>
            <a:gdLst>
              <a:gd name="connsiteX0" fmla="*/ 0 w 7924804"/>
              <a:gd name="connsiteY0" fmla="*/ 0 h 5474139"/>
              <a:gd name="connsiteX1" fmla="*/ 7924804 w 7924804"/>
              <a:gd name="connsiteY1" fmla="*/ 0 h 5474139"/>
              <a:gd name="connsiteX2" fmla="*/ 2671480 w 7924804"/>
              <a:gd name="connsiteY2" fmla="*/ 5253325 h 5474139"/>
              <a:gd name="connsiteX3" fmla="*/ 1605292 w 7924804"/>
              <a:gd name="connsiteY3" fmla="*/ 5253325 h 5474139"/>
              <a:gd name="connsiteX4" fmla="*/ 0 w 7924804"/>
              <a:gd name="connsiteY4" fmla="*/ 3648033 h 54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4" h="5474139">
                <a:moveTo>
                  <a:pt x="0" y="0"/>
                </a:moveTo>
                <a:lnTo>
                  <a:pt x="7924804" y="0"/>
                </a:lnTo>
                <a:lnTo>
                  <a:pt x="2671480" y="5253325"/>
                </a:lnTo>
                <a:cubicBezTo>
                  <a:pt x="2377060" y="5547744"/>
                  <a:pt x="1899711" y="5547744"/>
                  <a:pt x="1605292" y="5253325"/>
                </a:cubicBezTo>
                <a:lnTo>
                  <a:pt x="0" y="36480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01625">
            <a:noFill/>
          </a:ln>
          <a:effectLst/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296630"/>
              <a:gd name="connsiteY0" fmla="*/ 0 h 2170100"/>
              <a:gd name="connsiteX1" fmla="*/ 2296630 w 2296630"/>
              <a:gd name="connsiteY1" fmla="*/ 0 h 2170100"/>
              <a:gd name="connsiteX2" fmla="*/ 2296630 w 2296630"/>
              <a:gd name="connsiteY2" fmla="*/ 2170100 h 2170100"/>
              <a:gd name="connsiteX3" fmla="*/ 0 w 2296630"/>
              <a:gd name="connsiteY3" fmla="*/ 2170100 h 21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630" h="2170100">
                <a:moveTo>
                  <a:pt x="0" y="0"/>
                </a:moveTo>
                <a:lnTo>
                  <a:pt x="2296630" y="0"/>
                </a:lnTo>
                <a:lnTo>
                  <a:pt x="2296630" y="2170100"/>
                </a:lnTo>
                <a:lnTo>
                  <a:pt x="0" y="2170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4181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331322-FC4C-433C-84D0-CC9560D2CA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006600"/>
            <a:ext cx="6472676" cy="4851401"/>
          </a:xfrm>
          <a:custGeom>
            <a:avLst/>
            <a:gdLst>
              <a:gd name="connsiteX0" fmla="*/ 1907255 w 5077773"/>
              <a:gd name="connsiteY0" fmla="*/ 0 h 3805893"/>
              <a:gd name="connsiteX1" fmla="*/ 5077773 w 5077773"/>
              <a:gd name="connsiteY1" fmla="*/ 3170518 h 3805893"/>
              <a:gd name="connsiteX2" fmla="*/ 5041242 w 5077773"/>
              <a:gd name="connsiteY2" fmla="*/ 3653357 h 3805893"/>
              <a:gd name="connsiteX3" fmla="*/ 5014002 w 5077773"/>
              <a:gd name="connsiteY3" fmla="*/ 3805893 h 3805893"/>
              <a:gd name="connsiteX4" fmla="*/ 0 w 5077773"/>
              <a:gd name="connsiteY4" fmla="*/ 3805893 h 3805893"/>
              <a:gd name="connsiteX5" fmla="*/ 0 w 5077773"/>
              <a:gd name="connsiteY5" fmla="*/ 642118 h 3805893"/>
              <a:gd name="connsiteX6" fmla="*/ 134588 w 5077773"/>
              <a:gd name="connsiteY6" fmla="*/ 541475 h 3805893"/>
              <a:gd name="connsiteX7" fmla="*/ 1907255 w 5077773"/>
              <a:gd name="connsiteY7" fmla="*/ 0 h 380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7773" h="3805893">
                <a:moveTo>
                  <a:pt x="1907255" y="0"/>
                </a:moveTo>
                <a:cubicBezTo>
                  <a:pt x="3658284" y="0"/>
                  <a:pt x="5077773" y="1419489"/>
                  <a:pt x="5077773" y="3170518"/>
                </a:cubicBezTo>
                <a:cubicBezTo>
                  <a:pt x="5077773" y="3334677"/>
                  <a:pt x="5065297" y="3495922"/>
                  <a:pt x="5041242" y="3653357"/>
                </a:cubicBezTo>
                <a:lnTo>
                  <a:pt x="5014002" y="3805893"/>
                </a:lnTo>
                <a:lnTo>
                  <a:pt x="0" y="3805893"/>
                </a:lnTo>
                <a:lnTo>
                  <a:pt x="0" y="642118"/>
                </a:lnTo>
                <a:lnTo>
                  <a:pt x="134588" y="541475"/>
                </a:lnTo>
                <a:cubicBezTo>
                  <a:pt x="640606" y="199616"/>
                  <a:pt x="1250619" y="0"/>
                  <a:pt x="19072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76BDCC7-B62C-446C-9859-AF6DCB6847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418" y="1981201"/>
            <a:ext cx="4267200" cy="4267200"/>
          </a:xfrm>
          <a:custGeom>
            <a:avLst/>
            <a:gdLst>
              <a:gd name="connsiteX0" fmla="*/ 2133600 w 4267200"/>
              <a:gd name="connsiteY0" fmla="*/ 0 h 4267200"/>
              <a:gd name="connsiteX1" fmla="*/ 4267200 w 4267200"/>
              <a:gd name="connsiteY1" fmla="*/ 2133600 h 4267200"/>
              <a:gd name="connsiteX2" fmla="*/ 2133600 w 4267200"/>
              <a:gd name="connsiteY2" fmla="*/ 4267200 h 4267200"/>
              <a:gd name="connsiteX3" fmla="*/ 0 w 4267200"/>
              <a:gd name="connsiteY3" fmla="*/ 2133600 h 4267200"/>
              <a:gd name="connsiteX4" fmla="*/ 2133600 w 4267200"/>
              <a:gd name="connsiteY4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4267200">
                <a:moveTo>
                  <a:pt x="2133600" y="0"/>
                </a:moveTo>
                <a:cubicBezTo>
                  <a:pt x="3311955" y="0"/>
                  <a:pt x="4267200" y="955245"/>
                  <a:pt x="4267200" y="2133600"/>
                </a:cubicBezTo>
                <a:cubicBezTo>
                  <a:pt x="4267200" y="3311955"/>
                  <a:pt x="3311955" y="4267200"/>
                  <a:pt x="2133600" y="4267200"/>
                </a:cubicBezTo>
                <a:cubicBezTo>
                  <a:pt x="955245" y="4267200"/>
                  <a:pt x="0" y="3311955"/>
                  <a:pt x="0" y="2133600"/>
                </a:cubicBezTo>
                <a:cubicBezTo>
                  <a:pt x="0" y="955245"/>
                  <a:pt x="955245" y="0"/>
                  <a:pt x="2133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076302" y="2097551"/>
            <a:ext cx="10158848" cy="4782220"/>
          </a:xfrm>
          <a:custGeom>
            <a:avLst/>
            <a:gdLst>
              <a:gd name="connsiteX0" fmla="*/ 7385009 w 10158848"/>
              <a:gd name="connsiteY0" fmla="*/ 113 h 4782220"/>
              <a:gd name="connsiteX1" fmla="*/ 10070987 w 10158848"/>
              <a:gd name="connsiteY1" fmla="*/ 1253690 h 4782220"/>
              <a:gd name="connsiteX2" fmla="*/ 10158848 w 10158848"/>
              <a:gd name="connsiteY2" fmla="*/ 1331811 h 4782220"/>
              <a:gd name="connsiteX3" fmla="*/ 10119660 w 10158848"/>
              <a:gd name="connsiteY3" fmla="*/ 4769156 h 4782220"/>
              <a:gd name="connsiteX4" fmla="*/ 0 w 10158848"/>
              <a:gd name="connsiteY4" fmla="*/ 4782220 h 4782220"/>
              <a:gd name="connsiteX5" fmla="*/ 768125 w 10158848"/>
              <a:gd name="connsiteY5" fmla="*/ 4454178 h 4782220"/>
              <a:gd name="connsiteX6" fmla="*/ 4861032 w 10158848"/>
              <a:gd name="connsiteY6" fmla="*/ 1144979 h 4782220"/>
              <a:gd name="connsiteX7" fmla="*/ 7385009 w 10158848"/>
              <a:gd name="connsiteY7" fmla="*/ 113 h 478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8848" h="4782220">
                <a:moveTo>
                  <a:pt x="7385009" y="113"/>
                </a:moveTo>
                <a:cubicBezTo>
                  <a:pt x="8177521" y="7177"/>
                  <a:pt x="9074873" y="348718"/>
                  <a:pt x="10070987" y="1253690"/>
                </a:cubicBezTo>
                <a:lnTo>
                  <a:pt x="10158848" y="1331811"/>
                </a:lnTo>
                <a:lnTo>
                  <a:pt x="10119660" y="4769156"/>
                </a:lnTo>
                <a:lnTo>
                  <a:pt x="0" y="4782220"/>
                </a:lnTo>
                <a:cubicBezTo>
                  <a:pt x="16556" y="4777376"/>
                  <a:pt x="751569" y="4459022"/>
                  <a:pt x="768125" y="4454178"/>
                </a:cubicBezTo>
                <a:cubicBezTo>
                  <a:pt x="2340108" y="3856733"/>
                  <a:pt x="3095582" y="2778492"/>
                  <a:pt x="4861032" y="1144979"/>
                </a:cubicBezTo>
                <a:cubicBezTo>
                  <a:pt x="5520433" y="534857"/>
                  <a:pt x="6366066" y="-8970"/>
                  <a:pt x="7385009" y="1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4115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9A9DCD-CF79-44D0-8A3D-42E6F8363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068572 w 12192000"/>
              <a:gd name="connsiteY1" fmla="*/ 0 h 6858000"/>
              <a:gd name="connsiteX2" fmla="*/ 5730934 w 12192000"/>
              <a:gd name="connsiteY2" fmla="*/ 2544639 h 6858000"/>
              <a:gd name="connsiteX3" fmla="*/ 12089472 w 12192000"/>
              <a:gd name="connsiteY3" fmla="*/ 5293514 h 6858000"/>
              <a:gd name="connsiteX4" fmla="*/ 12192000 w 12192000"/>
              <a:gd name="connsiteY4" fmla="*/ 5312468 h 6858000"/>
              <a:gd name="connsiteX5" fmla="*/ 12192000 w 12192000"/>
              <a:gd name="connsiteY5" fmla="*/ 6858000 h 6858000"/>
              <a:gd name="connsiteX6" fmla="*/ 10955717 w 12192000"/>
              <a:gd name="connsiteY6" fmla="*/ 6858000 h 6858000"/>
              <a:gd name="connsiteX7" fmla="*/ 10569051 w 12192000"/>
              <a:gd name="connsiteY7" fmla="*/ 6836188 h 6858000"/>
              <a:gd name="connsiteX8" fmla="*/ 5653314 w 12192000"/>
              <a:gd name="connsiteY8" fmla="*/ 6056938 h 6858000"/>
              <a:gd name="connsiteX9" fmla="*/ 8818 w 12192000"/>
              <a:gd name="connsiteY9" fmla="*/ 3359839 h 6858000"/>
              <a:gd name="connsiteX10" fmla="*/ 0 w 12192000"/>
              <a:gd name="connsiteY10" fmla="*/ 3354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8572" y="0"/>
                </a:lnTo>
                <a:cubicBezTo>
                  <a:pt x="3068572" y="0"/>
                  <a:pt x="3509712" y="597673"/>
                  <a:pt x="5730934" y="2544639"/>
                </a:cubicBezTo>
                <a:cubicBezTo>
                  <a:pt x="7788993" y="4347280"/>
                  <a:pt x="10969235" y="5081540"/>
                  <a:pt x="12089472" y="5293514"/>
                </a:cubicBezTo>
                <a:lnTo>
                  <a:pt x="12192000" y="5312468"/>
                </a:lnTo>
                <a:lnTo>
                  <a:pt x="12192000" y="6858000"/>
                </a:lnTo>
                <a:lnTo>
                  <a:pt x="10955717" y="6858000"/>
                </a:lnTo>
                <a:lnTo>
                  <a:pt x="10569051" y="6836188"/>
                </a:lnTo>
                <a:cubicBezTo>
                  <a:pt x="9122650" y="6745693"/>
                  <a:pt x="7143616" y="6537211"/>
                  <a:pt x="5653314" y="6056938"/>
                </a:cubicBezTo>
                <a:cubicBezTo>
                  <a:pt x="3128041" y="5242334"/>
                  <a:pt x="189981" y="3469826"/>
                  <a:pt x="8818" y="3359839"/>
                </a:cubicBezTo>
                <a:lnTo>
                  <a:pt x="0" y="33544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CFFFD4-EAE2-4843-BD4C-C7142197FC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813185"/>
          </a:xfrm>
          <a:custGeom>
            <a:avLst/>
            <a:gdLst>
              <a:gd name="connsiteX0" fmla="*/ 0 w 3269991"/>
              <a:gd name="connsiteY0" fmla="*/ 0 h 6858000"/>
              <a:gd name="connsiteX1" fmla="*/ 3269991 w 3269991"/>
              <a:gd name="connsiteY1" fmla="*/ 0 h 6858000"/>
              <a:gd name="connsiteX2" fmla="*/ 3269991 w 3269991"/>
              <a:gd name="connsiteY2" fmla="*/ 6858000 h 6858000"/>
              <a:gd name="connsiteX3" fmla="*/ 0 w 32699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991" h="6858000">
                <a:moveTo>
                  <a:pt x="0" y="0"/>
                </a:moveTo>
                <a:lnTo>
                  <a:pt x="3269991" y="0"/>
                </a:lnTo>
                <a:lnTo>
                  <a:pt x="32699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4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06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A44ED3A-5894-4D04-986E-6C480D39F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5490" y="0"/>
            <a:ext cx="6076510" cy="6286061"/>
          </a:xfrm>
          <a:custGeom>
            <a:avLst/>
            <a:gdLst>
              <a:gd name="connsiteX0" fmla="*/ 2552262 w 6076510"/>
              <a:gd name="connsiteY0" fmla="*/ 0 h 6286061"/>
              <a:gd name="connsiteX1" fmla="*/ 6076510 w 6076510"/>
              <a:gd name="connsiteY1" fmla="*/ 0 h 6286061"/>
              <a:gd name="connsiteX2" fmla="*/ 6076510 w 6076510"/>
              <a:gd name="connsiteY2" fmla="*/ 3943350 h 6286061"/>
              <a:gd name="connsiteX3" fmla="*/ 4389534 w 6076510"/>
              <a:gd name="connsiteY3" fmla="*/ 5630327 h 6286061"/>
              <a:gd name="connsiteX4" fmla="*/ 826085 w 6076510"/>
              <a:gd name="connsiteY4" fmla="*/ 5459976 h 6286061"/>
              <a:gd name="connsiteX5" fmla="*/ 655734 w 6076510"/>
              <a:gd name="connsiteY5" fmla="*/ 1896527 h 628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6510" h="6286061">
                <a:moveTo>
                  <a:pt x="2552262" y="0"/>
                </a:moveTo>
                <a:lnTo>
                  <a:pt x="6076510" y="0"/>
                </a:lnTo>
                <a:lnTo>
                  <a:pt x="6076510" y="3943350"/>
                </a:lnTo>
                <a:lnTo>
                  <a:pt x="4389534" y="5630327"/>
                </a:lnTo>
                <a:cubicBezTo>
                  <a:pt x="3452556" y="6567305"/>
                  <a:pt x="1857145" y="6491036"/>
                  <a:pt x="826085" y="5459976"/>
                </a:cubicBezTo>
                <a:cubicBezTo>
                  <a:pt x="-204976" y="4428916"/>
                  <a:pt x="-281244" y="2833505"/>
                  <a:pt x="655734" y="18965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978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ree-power-point-templates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4F2F8-A9CF-48E7-A031-0CA7C0DA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DB023-DDD9-43DE-ACB3-73A728B46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79279-2C34-430C-AA19-466C57D3B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1E9E-DD5C-4555-AA52-C859EBA3760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8F96-8AFE-4F6F-A7FD-56C42A0FD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56B1-F1D4-459B-868F-7E84F4456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C2DB-2937-4FE2-ADA1-EE007EA59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29CD2-002B-4E63-972B-3E99BF7A310F}"/>
              </a:ext>
            </a:extLst>
          </p:cNvPr>
          <p:cNvSpPr txBox="1"/>
          <p:nvPr userDrawn="1"/>
        </p:nvSpPr>
        <p:spPr>
          <a:xfrm>
            <a:off x="-46180" y="68898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https://www.free-power-point-templates.com/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7EEA2-2081-4999-A7BA-D0E4C95832F9}"/>
              </a:ext>
            </a:extLst>
          </p:cNvPr>
          <p:cNvSpPr txBox="1"/>
          <p:nvPr userDrawn="1"/>
        </p:nvSpPr>
        <p:spPr>
          <a:xfrm>
            <a:off x="11042213" y="6889887"/>
            <a:ext cx="1206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FPPT.com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4DD44-3F75-44F0-B8DA-13BA6B5FC7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307182"/>
            <a:ext cx="1428750" cy="142875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8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FF53C78-8D0A-40BE-9103-A5812E67768E}"/>
              </a:ext>
            </a:extLst>
          </p:cNvPr>
          <p:cNvSpPr/>
          <p:nvPr/>
        </p:nvSpPr>
        <p:spPr>
          <a:xfrm>
            <a:off x="0" y="1"/>
            <a:ext cx="8547100" cy="6857999"/>
          </a:xfrm>
          <a:custGeom>
            <a:avLst/>
            <a:gdLst>
              <a:gd name="connsiteX0" fmla="*/ 0 w 8547100"/>
              <a:gd name="connsiteY0" fmla="*/ 0 h 6857999"/>
              <a:gd name="connsiteX1" fmla="*/ 1742543 w 8547100"/>
              <a:gd name="connsiteY1" fmla="*/ 0 h 6857999"/>
              <a:gd name="connsiteX2" fmla="*/ 8547100 w 8547100"/>
              <a:gd name="connsiteY2" fmla="*/ 6857999 h 6857999"/>
              <a:gd name="connsiteX3" fmla="*/ 0 w 85471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7100" h="6857999">
                <a:moveTo>
                  <a:pt x="0" y="0"/>
                </a:moveTo>
                <a:lnTo>
                  <a:pt x="1742543" y="0"/>
                </a:lnTo>
                <a:lnTo>
                  <a:pt x="85471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76300" dist="3937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C8BC21-61FB-43F7-B63A-1E8558E6FCD9}"/>
              </a:ext>
            </a:extLst>
          </p:cNvPr>
          <p:cNvSpPr/>
          <p:nvPr/>
        </p:nvSpPr>
        <p:spPr>
          <a:xfrm flipH="1">
            <a:off x="-1" y="2"/>
            <a:ext cx="8304578" cy="5892798"/>
          </a:xfrm>
          <a:custGeom>
            <a:avLst/>
            <a:gdLst>
              <a:gd name="connsiteX0" fmla="*/ 8227436 w 8304578"/>
              <a:gd name="connsiteY0" fmla="*/ 0 h 5892798"/>
              <a:gd name="connsiteX1" fmla="*/ 0 w 8304578"/>
              <a:gd name="connsiteY1" fmla="*/ 0 h 5892798"/>
              <a:gd name="connsiteX2" fmla="*/ 5659411 w 8304578"/>
              <a:gd name="connsiteY2" fmla="*/ 5659412 h 5892798"/>
              <a:gd name="connsiteX3" fmla="*/ 6786302 w 8304578"/>
              <a:gd name="connsiteY3" fmla="*/ 5659412 h 5892798"/>
              <a:gd name="connsiteX4" fmla="*/ 8304578 w 8304578"/>
              <a:gd name="connsiteY4" fmla="*/ 4141136 h 5892798"/>
              <a:gd name="connsiteX5" fmla="*/ 8304578 w 8304578"/>
              <a:gd name="connsiteY5" fmla="*/ 77150 h 5892798"/>
              <a:gd name="connsiteX6" fmla="*/ 8257457 w 8304578"/>
              <a:gd name="connsiteY6" fmla="*/ 6061 h 58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4578" h="5892798">
                <a:moveTo>
                  <a:pt x="8227436" y="0"/>
                </a:moveTo>
                <a:lnTo>
                  <a:pt x="0" y="0"/>
                </a:lnTo>
                <a:lnTo>
                  <a:pt x="5659411" y="5659412"/>
                </a:lnTo>
                <a:cubicBezTo>
                  <a:pt x="5970594" y="5970594"/>
                  <a:pt x="6475120" y="5970594"/>
                  <a:pt x="6786302" y="5659412"/>
                </a:cubicBezTo>
                <a:lnTo>
                  <a:pt x="8304578" y="4141136"/>
                </a:lnTo>
                <a:lnTo>
                  <a:pt x="8304578" y="77150"/>
                </a:lnTo>
                <a:cubicBezTo>
                  <a:pt x="8304578" y="45193"/>
                  <a:pt x="8285148" y="17773"/>
                  <a:pt x="8257457" y="60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0" dist="254000" dir="2700000" sx="95000" sy="95000" algn="tl" rotWithShape="0">
              <a:srgbClr val="272C49">
                <a:alpha val="3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052339-F6C2-44FA-8DAB-7BC6F2C006A4}"/>
              </a:ext>
            </a:extLst>
          </p:cNvPr>
          <p:cNvGrpSpPr/>
          <p:nvPr/>
        </p:nvGrpSpPr>
        <p:grpSpPr>
          <a:xfrm>
            <a:off x="6329232" y="1994805"/>
            <a:ext cx="5314379" cy="1676639"/>
            <a:chOff x="3940907" y="2004194"/>
            <a:chExt cx="5807863" cy="16766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0BC9A0-9A8E-4C70-9EE2-0032DA9BA7B3}"/>
                </a:ext>
              </a:extLst>
            </p:cNvPr>
            <p:cNvSpPr txBox="1"/>
            <p:nvPr/>
          </p:nvSpPr>
          <p:spPr>
            <a:xfrm>
              <a:off x="3940908" y="2480504"/>
              <a:ext cx="5807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 MANAJEMEN PUSKESMAS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0EFC97-150B-4AFA-BAD0-29BF6D35017B}"/>
                </a:ext>
              </a:extLst>
            </p:cNvPr>
            <p:cNvSpPr txBox="1"/>
            <p:nvPr/>
          </p:nvSpPr>
          <p:spPr>
            <a:xfrm>
              <a:off x="3940907" y="2004194"/>
              <a:ext cx="580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549B112-6EBE-4BD1-8DD4-D3AFBF8A6E26}"/>
              </a:ext>
            </a:extLst>
          </p:cNvPr>
          <p:cNvSpPr txBox="1"/>
          <p:nvPr/>
        </p:nvSpPr>
        <p:spPr>
          <a:xfrm>
            <a:off x="8542489" y="6480602"/>
            <a:ext cx="3573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41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Prodi </a:t>
            </a:r>
            <a:r>
              <a:rPr lang="en-US" sz="1200" spc="416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Kebidanan</a:t>
            </a:r>
            <a:r>
              <a:rPr lang="en-US" sz="1200" spc="41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8A514-3290-4617-871D-46FAD1223A6C}"/>
              </a:ext>
            </a:extLst>
          </p:cNvPr>
          <p:cNvSpPr txBox="1"/>
          <p:nvPr/>
        </p:nvSpPr>
        <p:spPr>
          <a:xfrm>
            <a:off x="6339534" y="3846851"/>
            <a:ext cx="531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416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Organisasi</a:t>
            </a:r>
            <a:r>
              <a:rPr lang="en-US" sz="20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spc="416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Manajemen</a:t>
            </a:r>
            <a:r>
              <a:rPr lang="en-US" sz="20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spc="416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dalam</a:t>
            </a:r>
            <a:r>
              <a:rPr lang="en-US" sz="20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spc="416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Pelayanan</a:t>
            </a:r>
            <a:r>
              <a:rPr lang="en-US" sz="20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spc="416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Kebidanan</a:t>
            </a:r>
            <a:r>
              <a:rPr lang="en-US" sz="20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P14-15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8D3EB-0B48-4820-8B14-9D387815D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5" y="965200"/>
            <a:ext cx="2924175" cy="1562100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B99BE9F-377E-4068-A7E0-4F38CC89DB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r="22658" b="-102"/>
          <a:stretch/>
        </p:blipFill>
        <p:spPr>
          <a:xfrm>
            <a:off x="-1" y="2"/>
            <a:ext cx="7924804" cy="5474139"/>
          </a:xfrm>
        </p:spPr>
      </p:pic>
    </p:spTree>
    <p:extLst>
      <p:ext uri="{BB962C8B-B14F-4D97-AF65-F5344CB8AC3E}">
        <p14:creationId xmlns:p14="http://schemas.microsoft.com/office/powerpoint/2010/main" val="300199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2244CF-1734-4F84-B7A1-754BED54AF13}"/>
              </a:ext>
            </a:extLst>
          </p:cNvPr>
          <p:cNvSpPr txBox="1"/>
          <p:nvPr/>
        </p:nvSpPr>
        <p:spPr>
          <a:xfrm>
            <a:off x="1491916" y="524627"/>
            <a:ext cx="844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SIKLUS P1 (PERENCANAAN)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784752-D108-45BC-BBF8-40348DA2F58A}"/>
              </a:ext>
            </a:extLst>
          </p:cNvPr>
          <p:cNvGraphicFramePr/>
          <p:nvPr/>
        </p:nvGraphicFramePr>
        <p:xfrm>
          <a:off x="1491916" y="1592931"/>
          <a:ext cx="9139737" cy="474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38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16CFC-90E2-4E10-8448-36525B8DF6DC}"/>
              </a:ext>
            </a:extLst>
          </p:cNvPr>
          <p:cNvSpPr txBox="1"/>
          <p:nvPr/>
        </p:nvSpPr>
        <p:spPr>
          <a:xfrm>
            <a:off x="457200" y="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P1 = </a:t>
            </a:r>
            <a:r>
              <a:rPr lang="en-US" sz="2800" b="1" dirty="0" err="1">
                <a:latin typeface="Book Antiqua" panose="02040602050305030304" pitchFamily="18" charset="0"/>
              </a:rPr>
              <a:t>Perencanaan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  <a:endParaRPr lang="en-ID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BA952-C4B5-424E-A655-F0A941FF0E81}"/>
              </a:ext>
            </a:extLst>
          </p:cNvPr>
          <p:cNvSpPr txBox="1"/>
          <p:nvPr/>
        </p:nvSpPr>
        <p:spPr>
          <a:xfrm>
            <a:off x="168442" y="523220"/>
            <a:ext cx="9793705" cy="558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Book Antiqua" panose="02040602050305030304" pitchFamily="18" charset="0"/>
              </a:rPr>
              <a:t>Disusun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melalui</a:t>
            </a:r>
            <a:r>
              <a:rPr lang="en-US" sz="2000" dirty="0">
                <a:latin typeface="Book Antiqua" panose="02040602050305030304" pitchFamily="18" charset="0"/>
              </a:rPr>
              <a:t> proses </a:t>
            </a:r>
            <a:r>
              <a:rPr lang="en-US" sz="2000" dirty="0" err="1">
                <a:latin typeface="Book Antiqua" panose="02040602050305030304" pitchFamily="18" charset="0"/>
              </a:rPr>
              <a:t>mengenali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masalah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dengan</a:t>
            </a:r>
            <a:r>
              <a:rPr lang="en-US" sz="2000" dirty="0">
                <a:latin typeface="Book Antiqua" panose="02040602050305030304" pitchFamily="18" charset="0"/>
              </a:rPr>
              <a:t> data </a:t>
            </a:r>
            <a:r>
              <a:rPr lang="en-US" sz="2000" dirty="0" err="1">
                <a:latin typeface="Book Antiqua" panose="02040602050305030304" pitchFamily="18" charset="0"/>
              </a:rPr>
              <a:t>akurat</a:t>
            </a:r>
            <a:endParaRPr lang="en-ID" sz="2000" dirty="0"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>
                <a:latin typeface="Book Antiqua" panose="02040602050305030304" pitchFamily="18" charset="0"/>
              </a:rPr>
              <a:t>Tahapan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Perencanaan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Book Antiqua" panose="02040602050305030304" pitchFamily="18" charset="0"/>
              </a:rPr>
              <a:t>Persiapan</a:t>
            </a:r>
            <a:r>
              <a:rPr lang="en-ID" sz="2000" dirty="0">
                <a:latin typeface="Book Antiqua" panose="02040602050305030304" pitchFamily="18" charset="0"/>
              </a:rPr>
              <a:t> Tim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Book Antiqua" panose="02040602050305030304" pitchFamily="18" charset="0"/>
              </a:rPr>
              <a:t>Pembentukan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tim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Book Antiqua" panose="02040602050305030304" pitchFamily="18" charset="0"/>
              </a:rPr>
              <a:t>Pehamanan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terkait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rencama</a:t>
            </a:r>
            <a:r>
              <a:rPr lang="en-ID" sz="2000" dirty="0">
                <a:latin typeface="Book Antiqua" panose="02040602050305030304" pitchFamily="18" charset="0"/>
              </a:rPr>
              <a:t> 5 </a:t>
            </a:r>
            <a:r>
              <a:rPr lang="en-ID" sz="2000" dirty="0" err="1">
                <a:latin typeface="Book Antiqua" panose="02040602050305030304" pitchFamily="18" charset="0"/>
              </a:rPr>
              <a:t>tahunan</a:t>
            </a:r>
            <a:r>
              <a:rPr lang="en-ID" sz="2000" dirty="0">
                <a:latin typeface="Book Antiqua" panose="02040602050305030304" pitchFamily="18" charset="0"/>
              </a:rPr>
              <a:t> DKK, SPM </a:t>
            </a:r>
            <a:r>
              <a:rPr lang="en-ID" sz="2000" dirty="0" err="1">
                <a:latin typeface="Book Antiqua" panose="02040602050305030304" pitchFamily="18" charset="0"/>
              </a:rPr>
              <a:t>tgk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kab</a:t>
            </a:r>
            <a:r>
              <a:rPr lang="en-ID" sz="2000" dirty="0">
                <a:latin typeface="Book Antiqua" panose="02040602050305030304" pitchFamily="18" charset="0"/>
              </a:rPr>
              <a:t>/ </a:t>
            </a:r>
            <a:r>
              <a:rPr lang="en-ID" sz="2000" dirty="0" err="1">
                <a:latin typeface="Book Antiqua" panose="02040602050305030304" pitchFamily="18" charset="0"/>
              </a:rPr>
              <a:t>kota</a:t>
            </a:r>
            <a:r>
              <a:rPr lang="en-ID" sz="2000" dirty="0">
                <a:latin typeface="Book Antiqua" panose="02040602050305030304" pitchFamily="18" charset="0"/>
              </a:rPr>
              <a:t>, target </a:t>
            </a:r>
            <a:r>
              <a:rPr lang="en-ID" sz="2000" dirty="0" err="1">
                <a:latin typeface="Book Antiqua" panose="02040602050305030304" pitchFamily="18" charset="0"/>
              </a:rPr>
              <a:t>spesifik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daerah</a:t>
            </a:r>
            <a:r>
              <a:rPr lang="en-ID" sz="2000" dirty="0">
                <a:latin typeface="Book Antiqua" panose="02040602050305030304" pitchFamily="18" charset="0"/>
              </a:rPr>
              <a:t>, </a:t>
            </a:r>
            <a:r>
              <a:rPr lang="en-ID" sz="2000" dirty="0" err="1">
                <a:latin typeface="Book Antiqua" panose="02040602050305030304" pitchFamily="18" charset="0"/>
              </a:rPr>
              <a:t>pedoman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umum</a:t>
            </a:r>
            <a:r>
              <a:rPr lang="en-ID" sz="2000" dirty="0">
                <a:latin typeface="Book Antiqua" panose="02040602050305030304" pitchFamily="18" charset="0"/>
              </a:rPr>
              <a:t> PIS/PK dan </a:t>
            </a:r>
            <a:r>
              <a:rPr lang="en-ID" sz="2000" dirty="0" err="1">
                <a:latin typeface="Book Antiqua" panose="02040602050305030304" pitchFamily="18" charset="0"/>
              </a:rPr>
              <a:t>penguatan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manajemen</a:t>
            </a:r>
            <a:r>
              <a:rPr lang="en-ID" sz="2000" dirty="0">
                <a:latin typeface="Book Antiqua" panose="02040602050305030304" pitchFamily="18" charset="0"/>
              </a:rPr>
              <a:t> PKM </a:t>
            </a:r>
            <a:r>
              <a:rPr lang="en-ID" sz="2000" dirty="0" err="1">
                <a:latin typeface="Book Antiqua" panose="02040602050305030304" pitchFamily="18" charset="0"/>
              </a:rPr>
              <a:t>melalui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pendekatan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keluarga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</a:p>
          <a:p>
            <a:pPr lvl="2" indent="-457200" algn="just">
              <a:lnSpc>
                <a:spcPct val="150000"/>
              </a:lnSpc>
              <a:buAutoNum type="arabicPeriod" startAt="2"/>
              <a:tabLst>
                <a:tab pos="457200" algn="l"/>
              </a:tabLst>
            </a:pPr>
            <a:r>
              <a:rPr lang="en-ID" sz="2000" dirty="0" err="1">
                <a:latin typeface="Book Antiqua" panose="02040602050305030304" pitchFamily="18" charset="0"/>
              </a:rPr>
              <a:t>Analisis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Situasi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</a:p>
          <a:p>
            <a:pPr marL="1257300" lvl="3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Memperoleh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data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mengenai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keadaan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dan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identifikasi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masalah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kesehatan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yang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dihadapi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d PKM </a:t>
            </a:r>
          </a:p>
          <a:p>
            <a:pPr marL="1257300" lvl="3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Data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kinerja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PKM, Survey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Mawas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Diri</a:t>
            </a:r>
            <a:endParaRPr lang="en-ID" sz="2000" dirty="0"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pPr marL="1371600" lvl="4" algn="just">
              <a:lnSpc>
                <a:spcPct val="150000"/>
              </a:lnSpc>
              <a:tabLst>
                <a:tab pos="457200" algn="l"/>
              </a:tabLst>
            </a:pP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Masyrakat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mengenali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masalah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dan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potensi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yang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ada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pada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dirinya</a:t>
            </a:r>
            <a:endParaRPr lang="en-ID" sz="2000" dirty="0"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510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16CFC-90E2-4E10-8448-36525B8DF6DC}"/>
              </a:ext>
            </a:extLst>
          </p:cNvPr>
          <p:cNvSpPr txBox="1"/>
          <p:nvPr/>
        </p:nvSpPr>
        <p:spPr>
          <a:xfrm>
            <a:off x="457200" y="0"/>
            <a:ext cx="4156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Book Antiqua" panose="02040602050305030304" pitchFamily="18" charset="0"/>
              </a:rPr>
              <a:t>Perencanaan</a:t>
            </a:r>
            <a:r>
              <a:rPr lang="en-US" sz="2800" b="1" dirty="0">
                <a:latin typeface="Book Antiqua" panose="02040602050305030304" pitchFamily="18" charset="0"/>
              </a:rPr>
              <a:t> (</a:t>
            </a:r>
            <a:r>
              <a:rPr lang="en-US" sz="2800" b="1" dirty="0" err="1">
                <a:latin typeface="Book Antiqua" panose="02040602050305030304" pitchFamily="18" charset="0"/>
              </a:rPr>
              <a:t>Lanjutan</a:t>
            </a:r>
            <a:r>
              <a:rPr lang="en-US" sz="2800" b="1" dirty="0">
                <a:latin typeface="Book Antiqua" panose="02040602050305030304" pitchFamily="18" charset="0"/>
              </a:rPr>
              <a:t>) </a:t>
            </a:r>
            <a:endParaRPr lang="en-ID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BA952-C4B5-424E-A655-F0A941FF0E81}"/>
              </a:ext>
            </a:extLst>
          </p:cNvPr>
          <p:cNvSpPr txBox="1"/>
          <p:nvPr/>
        </p:nvSpPr>
        <p:spPr>
          <a:xfrm>
            <a:off x="168443" y="523220"/>
            <a:ext cx="9601200" cy="327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>
                <a:latin typeface="Book Antiqua" panose="02040602050305030304" pitchFamily="18" charset="0"/>
              </a:rPr>
              <a:t>Tahapan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Perencanaan</a:t>
            </a:r>
            <a:r>
              <a:rPr lang="en-ID" sz="2000" dirty="0">
                <a:latin typeface="Book Antiqua" panose="02040602050305030304" pitchFamily="18" charset="0"/>
              </a:rPr>
              <a:t>  (</a:t>
            </a:r>
            <a:r>
              <a:rPr lang="en-ID" sz="2000" dirty="0" err="1">
                <a:latin typeface="Book Antiqua" panose="02040602050305030304" pitchFamily="18" charset="0"/>
              </a:rPr>
              <a:t>lanjutan</a:t>
            </a:r>
            <a:r>
              <a:rPr lang="en-ID" sz="2000" dirty="0">
                <a:latin typeface="Book Antiqua" panose="02040602050305030304" pitchFamily="18" charset="0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ID" sz="2000" dirty="0" err="1">
                <a:latin typeface="Book Antiqua" panose="02040602050305030304" pitchFamily="18" charset="0"/>
              </a:rPr>
              <a:t>Perumusan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 err="1">
                <a:latin typeface="Book Antiqua" panose="02040602050305030304" pitchFamily="18" charset="0"/>
              </a:rPr>
              <a:t>Masalah</a:t>
            </a:r>
            <a:r>
              <a:rPr lang="en-ID" sz="2000" dirty="0">
                <a:latin typeface="Book Antiqua" panose="02040602050305030304" pitchFamily="18" charset="0"/>
              </a:rPr>
              <a:t> 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kesenjangan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antara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harapan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dan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kenyataan</a:t>
            </a:r>
            <a:endParaRPr lang="en-ID" sz="2000" dirty="0"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Identifikasi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Masalah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Urutan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Prioritas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masalah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(USG)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Mencari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akar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masalah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 fishbone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Cara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pemecahan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masalah</a:t>
            </a:r>
            <a:r>
              <a:rPr lang="en-ID" sz="20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D" sz="2000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11849-5D75-4185-9BE9-BE9CE86C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52" y="1780674"/>
            <a:ext cx="5700549" cy="1559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2A9A4-EB0A-4064-BD5C-3A3E1B74E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6" t="39490" r="30921" b="37174"/>
          <a:stretch/>
        </p:blipFill>
        <p:spPr>
          <a:xfrm>
            <a:off x="457200" y="3350029"/>
            <a:ext cx="5777923" cy="242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B71B9C-F550-45B3-A374-421547DC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23" y="4018140"/>
            <a:ext cx="5251788" cy="1542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0809E-2989-4B1D-BA9D-BDA7272FB5C0}"/>
              </a:ext>
            </a:extLst>
          </p:cNvPr>
          <p:cNvSpPr txBox="1"/>
          <p:nvPr/>
        </p:nvSpPr>
        <p:spPr>
          <a:xfrm>
            <a:off x="457200" y="5948234"/>
            <a:ext cx="827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</a:rPr>
              <a:t>4. </a:t>
            </a:r>
            <a:r>
              <a:rPr lang="en-US" sz="2000" dirty="0" err="1">
                <a:latin typeface="Book Antiqua" panose="02040602050305030304" pitchFamily="18" charset="0"/>
              </a:rPr>
              <a:t>Penyusunan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Rencana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Usulan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Kegiatan</a:t>
            </a:r>
            <a:r>
              <a:rPr lang="en-US" dirty="0">
                <a:latin typeface="Book Antiqua" panose="02040602050305030304" pitchFamily="18" charset="0"/>
              </a:rPr>
              <a:t> dan </a:t>
            </a:r>
            <a:r>
              <a:rPr lang="en-US" dirty="0" err="1">
                <a:latin typeface="Book Antiqua" panose="02040602050305030304" pitchFamily="18" charset="0"/>
              </a:rPr>
              <a:t>Rencana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Pelaksanaan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Kegiatan</a:t>
            </a:r>
            <a:r>
              <a:rPr lang="en-US" dirty="0"/>
              <a:t> </a:t>
            </a:r>
            <a:endParaRPr lang="en-ID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6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2244CF-1734-4F84-B7A1-754BED54AF13}"/>
              </a:ext>
            </a:extLst>
          </p:cNvPr>
          <p:cNvSpPr txBox="1"/>
          <p:nvPr/>
        </p:nvSpPr>
        <p:spPr>
          <a:xfrm>
            <a:off x="1491916" y="524627"/>
            <a:ext cx="844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SIKLUS P1 (PERENCANAAN)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784752-D108-45BC-BBF8-40348DA2F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228512"/>
              </p:ext>
            </p:extLst>
          </p:nvPr>
        </p:nvGraphicFramePr>
        <p:xfrm>
          <a:off x="1491916" y="1592931"/>
          <a:ext cx="9139737" cy="474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17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16CFC-90E2-4E10-8448-36525B8DF6DC}"/>
              </a:ext>
            </a:extLst>
          </p:cNvPr>
          <p:cNvSpPr txBox="1"/>
          <p:nvPr/>
        </p:nvSpPr>
        <p:spPr>
          <a:xfrm>
            <a:off x="1376040" y="649705"/>
            <a:ext cx="795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P2 = </a:t>
            </a:r>
            <a:r>
              <a:rPr lang="en-ID" sz="2800" b="1" dirty="0">
                <a:latin typeface="Book Antiqua" panose="02040602050305030304" pitchFamily="18" charset="0"/>
              </a:rPr>
              <a:t>PENGGERAKAN DAN PELAKSANAAN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BA952-C4B5-424E-A655-F0A941FF0E81}"/>
              </a:ext>
            </a:extLst>
          </p:cNvPr>
          <p:cNvSpPr txBox="1"/>
          <p:nvPr/>
        </p:nvSpPr>
        <p:spPr>
          <a:xfrm>
            <a:off x="457200" y="1533873"/>
            <a:ext cx="9793705" cy="391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Lanjutan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dari</a:t>
            </a:r>
            <a:r>
              <a:rPr lang="en-US" sz="2400" dirty="0">
                <a:latin typeface="Book Antiqua" panose="02040602050305030304" pitchFamily="18" charset="0"/>
              </a:rPr>
              <a:t> RPK (</a:t>
            </a:r>
            <a:r>
              <a:rPr lang="en-US" sz="2400" dirty="0" err="1">
                <a:latin typeface="Book Antiqua" panose="02040602050305030304" pitchFamily="18" charset="0"/>
              </a:rPr>
              <a:t>Rencana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Pelaksanaan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Kegiatan</a:t>
            </a:r>
            <a:r>
              <a:rPr lang="en-US" sz="2400" dirty="0">
                <a:latin typeface="Book Antiqua" panose="02040602050305030304" pitchFamily="18" charset="0"/>
              </a:rPr>
              <a:t>)</a:t>
            </a:r>
            <a:endParaRPr lang="en-ID" sz="2400" dirty="0"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>
                <a:latin typeface="Book Antiqua" panose="02040602050305030304" pitchFamily="18" charset="0"/>
              </a:rPr>
              <a:t>Implementasi</a:t>
            </a:r>
            <a:r>
              <a:rPr lang="en-ID" sz="2400" dirty="0">
                <a:latin typeface="Book Antiqua" panose="02040602050305030304" pitchFamily="18" charset="0"/>
              </a:rPr>
              <a:t> P2 : </a:t>
            </a:r>
            <a:r>
              <a:rPr lang="en-ID" sz="2400" dirty="0" err="1">
                <a:latin typeface="Book Antiqua" panose="02040602050305030304" pitchFamily="18" charset="0"/>
              </a:rPr>
              <a:t>rapat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dinas</a:t>
            </a:r>
            <a:r>
              <a:rPr lang="en-ID" sz="2400" dirty="0">
                <a:latin typeface="Book Antiqua" panose="02040602050305030304" pitchFamily="18" charset="0"/>
              </a:rPr>
              <a:t>, </a:t>
            </a:r>
            <a:r>
              <a:rPr lang="en-ID" sz="2400" dirty="0" err="1">
                <a:latin typeface="Book Antiqua" panose="02040602050305030304" pitchFamily="18" charset="0"/>
              </a:rPr>
              <a:t>pengarahan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saat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apel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pegawai</a:t>
            </a:r>
            <a:r>
              <a:rPr lang="en-ID" sz="2400" dirty="0">
                <a:latin typeface="Book Antiqua" panose="02040602050305030304" pitchFamily="18" charset="0"/>
              </a:rPr>
              <a:t>, </a:t>
            </a:r>
            <a:r>
              <a:rPr lang="en-ID" sz="2400" dirty="0" err="1">
                <a:latin typeface="Book Antiqua" panose="02040602050305030304" pitchFamily="18" charset="0"/>
              </a:rPr>
              <a:t>pelaksanaan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kegiatan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dari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setiap</a:t>
            </a:r>
            <a:r>
              <a:rPr lang="en-ID" sz="2400" dirty="0">
                <a:latin typeface="Book Antiqua" panose="02040602050305030304" pitchFamily="18" charset="0"/>
              </a:rPr>
              <a:t> program </a:t>
            </a:r>
            <a:r>
              <a:rPr lang="en-ID" sz="2400" dirty="0" err="1">
                <a:latin typeface="Book Antiqua" panose="02040602050305030304" pitchFamily="18" charset="0"/>
              </a:rPr>
              <a:t>sesuai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penjadwalan</a:t>
            </a:r>
            <a:r>
              <a:rPr lang="en-ID" sz="2400" dirty="0">
                <a:latin typeface="Book Antiqua" panose="02040602050305030304" pitchFamily="18" charset="0"/>
              </a:rPr>
              <a:t> pada RPK </a:t>
            </a:r>
            <a:r>
              <a:rPr lang="en-ID" sz="2400" dirty="0" err="1">
                <a:latin typeface="Book Antiqua" panose="02040602050305030304" pitchFamily="18" charset="0"/>
              </a:rPr>
              <a:t>bulanan</a:t>
            </a:r>
            <a:r>
              <a:rPr lang="en-ID" sz="2400" dirty="0">
                <a:latin typeface="Book Antiqua" panose="02040602050305030304" pitchFamily="18" charset="0"/>
              </a:rPr>
              <a:t>, </a:t>
            </a:r>
            <a:r>
              <a:rPr lang="en-ID" sz="2400" dirty="0" err="1">
                <a:latin typeface="Book Antiqua" panose="02040602050305030304" pitchFamily="18" charset="0"/>
              </a:rPr>
              <a:t>maupun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dilakukan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melalui</a:t>
            </a:r>
            <a:r>
              <a:rPr lang="en-ID" sz="2400" dirty="0">
                <a:latin typeface="Book Antiqua" panose="02040602050305030304" pitchFamily="18" charset="0"/>
              </a:rPr>
              <a:t> forum yang </a:t>
            </a:r>
            <a:r>
              <a:rPr lang="en-ID" sz="2400" dirty="0" err="1">
                <a:latin typeface="Book Antiqua" panose="02040602050305030304" pitchFamily="18" charset="0"/>
              </a:rPr>
              <a:t>dibentuk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khusus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untuk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itu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 MINI LOKAKARYA (MINLOK)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Mini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lokakarya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terdiri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dari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 mini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loka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karya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bulanan</a:t>
            </a:r>
            <a:r>
              <a:rPr lang="en-ID" sz="2400" dirty="0">
                <a:latin typeface="Book Antiqua" panose="02040602050305030304" pitchFamily="18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latin typeface="Book Antiqua" panose="02040602050305030304" pitchFamily="18" charset="0"/>
                <a:sym typeface="Wingdings" panose="05000000000000000000" pitchFamily="2" charset="2"/>
              </a:rPr>
              <a:t>tribulanan</a:t>
            </a:r>
            <a:endParaRPr lang="en-ID" sz="2400" dirty="0"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8152680-0DA4-4029-AD4F-11BEFE70F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25481"/>
              </p:ext>
            </p:extLst>
          </p:nvPr>
        </p:nvGraphicFramePr>
        <p:xfrm>
          <a:off x="859807" y="1725806"/>
          <a:ext cx="1068619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099">
                  <a:extLst>
                    <a:ext uri="{9D8B030D-6E8A-4147-A177-3AD203B41FA5}">
                      <a16:colId xmlns:a16="http://schemas.microsoft.com/office/drawing/2014/main" val="515057329"/>
                    </a:ext>
                  </a:extLst>
                </a:gridCol>
                <a:gridCol w="5343099">
                  <a:extLst>
                    <a:ext uri="{9D8B030D-6E8A-4147-A177-3AD203B41FA5}">
                      <a16:colId xmlns:a16="http://schemas.microsoft.com/office/drawing/2014/main" val="44171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Lokakarya</a:t>
                      </a:r>
                      <a:r>
                        <a:rPr lang="en-US" dirty="0"/>
                        <a:t> Mini </a:t>
                      </a:r>
                      <a:r>
                        <a:rPr lang="en-US" dirty="0" err="1"/>
                        <a:t>Bulanan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Rutin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LOKAKARYA MINI TRIBULANAN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Bertujuan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menilai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hambatan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pada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lalu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pemantauan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rencana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Puskesmas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Bertujuan</a:t>
                      </a:r>
                      <a:r>
                        <a:rPr lang="en-US" dirty="0"/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menginformasikan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mengidentifikasikan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capaian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membahas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memecahkan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hambatan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dihadapi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oleh </a:t>
                      </a:r>
                      <a:r>
                        <a:rPr lang="en-ID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lintas</a:t>
                      </a:r>
                      <a:r>
                        <a:rPr lang="en-ID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menganalisa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memutuskan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Rencana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Lanjut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(RTL)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memasukkan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aspek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umpan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balik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program.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87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Dilaksanakan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setiap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bulan</a:t>
                      </a:r>
                      <a:r>
                        <a:rPr lang="en-US" dirty="0"/>
                        <a:t> di PUSKESMAS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Dilaksanakan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tingkat</a:t>
                      </a:r>
                      <a:r>
                        <a:rPr lang="en-US" dirty="0"/>
                        <a:t> KECAMATAN. </a:t>
                      </a:r>
                      <a:r>
                        <a:rPr lang="en-US" dirty="0" err="1"/>
                        <a:t>Puskesmas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berperan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mendiskusikan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usulan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membutuhkan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lintas</a:t>
                      </a:r>
                      <a:r>
                        <a:rPr lang="en-US" dirty="0"/>
                        <a:t> sector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 program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kesehatan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tingkat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kecamatan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.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Evaluasi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keterpaduan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lintas</a:t>
                      </a:r>
                      <a:r>
                        <a:rPr lang="en-US" dirty="0"/>
                        <a:t> program (</a:t>
                      </a:r>
                      <a:r>
                        <a:rPr lang="en-US" dirty="0" err="1"/>
                        <a:t>keterpaduan</a:t>
                      </a:r>
                      <a:r>
                        <a:rPr lang="en-US" dirty="0"/>
                        <a:t> internal)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Evaluasi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keterpaduan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sektoral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keterpaduan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eksternal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0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Luaran</a:t>
                      </a:r>
                      <a:r>
                        <a:rPr lang="en-US" dirty="0"/>
                        <a:t> : salah </a:t>
                      </a:r>
                      <a:r>
                        <a:rPr lang="en-US" dirty="0" err="1"/>
                        <a:t>satunya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musrenbangdes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Musyawarah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Perencanaan</a:t>
                      </a:r>
                      <a:r>
                        <a:rPr lang="en-US" dirty="0"/>
                        <a:t> Pembangunan </a:t>
                      </a:r>
                      <a:r>
                        <a:rPr lang="en-US" dirty="0" err="1"/>
                        <a:t>Desa</a:t>
                      </a:r>
                      <a:r>
                        <a:rPr lang="en-US" dirty="0"/>
                        <a:t>), </a:t>
                      </a:r>
                      <a:r>
                        <a:rPr lang="en-US" dirty="0" err="1"/>
                        <a:t>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minlok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tribulanan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Luaran</a:t>
                      </a:r>
                      <a:r>
                        <a:rPr lang="en-US" dirty="0"/>
                        <a:t> : 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Kesepakatan bersama untuk menjalankan rencana</a:t>
                      </a:r>
                      <a:r>
                        <a:rPr lang="sv-SE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187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F12544-D141-48AA-88BB-48168A8C5EDE}"/>
              </a:ext>
            </a:extLst>
          </p:cNvPr>
          <p:cNvSpPr txBox="1"/>
          <p:nvPr/>
        </p:nvSpPr>
        <p:spPr>
          <a:xfrm>
            <a:off x="2745205" y="682388"/>
            <a:ext cx="6172200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800" b="1" dirty="0">
                <a:latin typeface="Book Antiqua" panose="02040602050305030304" pitchFamily="18" charset="0"/>
                <a:sym typeface="Wingdings" panose="05000000000000000000" pitchFamily="2" charset="2"/>
              </a:rPr>
              <a:t>MINI LOKAKARYA (MINLOK)</a:t>
            </a:r>
          </a:p>
        </p:txBody>
      </p:sp>
    </p:spTree>
    <p:extLst>
      <p:ext uri="{BB962C8B-B14F-4D97-AF65-F5344CB8AC3E}">
        <p14:creationId xmlns:p14="http://schemas.microsoft.com/office/powerpoint/2010/main" val="22454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16CFC-90E2-4E10-8448-36525B8DF6DC}"/>
              </a:ext>
            </a:extLst>
          </p:cNvPr>
          <p:cNvSpPr txBox="1"/>
          <p:nvPr/>
        </p:nvSpPr>
        <p:spPr>
          <a:xfrm>
            <a:off x="1376040" y="310757"/>
            <a:ext cx="8629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P3 = </a:t>
            </a:r>
            <a:r>
              <a:rPr lang="en-ID" sz="2000" b="1" dirty="0">
                <a:latin typeface="Book Antiqua" panose="02040602050305030304" pitchFamily="18" charset="0"/>
              </a:rPr>
              <a:t>PENGAWASAN, PENGENDALIAN, DAN PENILAIAN KINERJA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BA952-C4B5-424E-A655-F0A941FF0E81}"/>
              </a:ext>
            </a:extLst>
          </p:cNvPr>
          <p:cNvSpPr txBox="1"/>
          <p:nvPr/>
        </p:nvSpPr>
        <p:spPr>
          <a:xfrm>
            <a:off x="211620" y="796311"/>
            <a:ext cx="9793705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P3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menilai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faktor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penghambat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pencapaian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target output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kemudian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segera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melakukan</a:t>
            </a:r>
            <a:r>
              <a:rPr lang="en-ID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penyesuaian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perencanaan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selanjutnya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Minilokakarya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juga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bisa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menjadi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tahapan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P3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6E741-4B18-49F8-BED2-A5FF6B62AAFC}"/>
              </a:ext>
            </a:extLst>
          </p:cNvPr>
          <p:cNvSpPr txBox="1"/>
          <p:nvPr/>
        </p:nvSpPr>
        <p:spPr>
          <a:xfrm>
            <a:off x="360946" y="2494277"/>
            <a:ext cx="11077076" cy="420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 b="0" i="0">
                <a:solidFill>
                  <a:srgbClr val="000000"/>
                </a:solidFill>
                <a:effectLst/>
                <a:latin typeface="Book Antiqua" panose="02040602050305030304" pitchFamily="18" charset="0"/>
              </a:defRPr>
            </a:lvl1pPr>
          </a:lstStyle>
          <a:p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,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,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program, dan </a:t>
            </a:r>
            <a:r>
              <a:rPr lang="en-ID" dirty="0" err="1"/>
              <a:t>teknis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. </a:t>
            </a:r>
          </a:p>
          <a:p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ketidaksesuaian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, </a:t>
            </a:r>
            <a:r>
              <a:rPr lang="en-ID" dirty="0" err="1"/>
              <a:t>standar</a:t>
            </a:r>
            <a:r>
              <a:rPr lang="en-ID" dirty="0"/>
              <a:t>,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pembinaan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</a:t>
            </a:r>
          </a:p>
          <a:p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supervisi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terjadwal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sewaktu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 </a:t>
            </a:r>
          </a:p>
          <a:p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menjamin</a:t>
            </a:r>
            <a:r>
              <a:rPr lang="en-ID" dirty="0"/>
              <a:t> </a:t>
            </a: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dan target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 </a:t>
            </a:r>
          </a:p>
          <a:p>
            <a:r>
              <a:rPr lang="en-ID" dirty="0"/>
              <a:t>Jika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ketidaksesuaian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(corrective 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F982F-92F2-4609-9D77-C32C948F84F9}"/>
              </a:ext>
            </a:extLst>
          </p:cNvPr>
          <p:cNvSpPr txBox="1"/>
          <p:nvPr/>
        </p:nvSpPr>
        <p:spPr>
          <a:xfrm>
            <a:off x="1376040" y="209416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P3 = </a:t>
            </a:r>
            <a:r>
              <a:rPr lang="en-ID" sz="2000" b="1" dirty="0">
                <a:latin typeface="Book Antiqua" panose="02040602050305030304" pitchFamily="18" charset="0"/>
              </a:rPr>
              <a:t>PENGAWASAN, PENGENDALIAN (</a:t>
            </a:r>
            <a:r>
              <a:rPr lang="en-ID" sz="2000" b="1" dirty="0" err="1">
                <a:latin typeface="Book Antiqua" panose="02040602050305030304" pitchFamily="18" charset="0"/>
              </a:rPr>
              <a:t>lanjutan</a:t>
            </a:r>
            <a:r>
              <a:rPr lang="en-ID" sz="2000" b="1" dirty="0"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429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DF982F-92F2-4609-9D77-C32C948F84F9}"/>
              </a:ext>
            </a:extLst>
          </p:cNvPr>
          <p:cNvSpPr txBox="1"/>
          <p:nvPr/>
        </p:nvSpPr>
        <p:spPr>
          <a:xfrm>
            <a:off x="2163065" y="420684"/>
            <a:ext cx="7271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TUJUAN </a:t>
            </a:r>
            <a:r>
              <a:rPr lang="en-ID" sz="2000" b="1" dirty="0">
                <a:latin typeface="Book Antiqua" panose="02040602050305030304" pitchFamily="18" charset="0"/>
              </a:rPr>
              <a:t>PENGAWASAN dan PENGENDALIAN (</a:t>
            </a:r>
            <a:r>
              <a:rPr lang="en-ID" sz="2000" b="1" dirty="0" err="1">
                <a:latin typeface="Book Antiqua" panose="02040602050305030304" pitchFamily="18" charset="0"/>
              </a:rPr>
              <a:t>lanjutan</a:t>
            </a:r>
            <a:r>
              <a:rPr lang="en-ID" sz="2000" b="1" dirty="0"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3FE399-6200-491E-A8DD-143B42EE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0" t="25017" r="28421" b="10390"/>
          <a:stretch/>
        </p:blipFill>
        <p:spPr>
          <a:xfrm>
            <a:off x="1379236" y="1235242"/>
            <a:ext cx="8543130" cy="537410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98D6AA-5E76-4704-8E02-B3896DEF399C}"/>
              </a:ext>
            </a:extLst>
          </p:cNvPr>
          <p:cNvCxnSpPr/>
          <p:nvPr/>
        </p:nvCxnSpPr>
        <p:spPr>
          <a:xfrm>
            <a:off x="5069305" y="1507958"/>
            <a:ext cx="4684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7B2086-2141-47C4-AC3E-D93B73C2934C}"/>
              </a:ext>
            </a:extLst>
          </p:cNvPr>
          <p:cNvCxnSpPr/>
          <p:nvPr/>
        </p:nvCxnSpPr>
        <p:spPr>
          <a:xfrm>
            <a:off x="5069305" y="2542674"/>
            <a:ext cx="4684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596F3-8136-41A7-8551-1CD77DDA1D50}"/>
              </a:ext>
            </a:extLst>
          </p:cNvPr>
          <p:cNvCxnSpPr/>
          <p:nvPr/>
        </p:nvCxnSpPr>
        <p:spPr>
          <a:xfrm>
            <a:off x="3569369" y="3601452"/>
            <a:ext cx="4684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A6CEEF-8D4B-473F-9135-A99AAFC457FF}"/>
              </a:ext>
            </a:extLst>
          </p:cNvPr>
          <p:cNvCxnSpPr/>
          <p:nvPr/>
        </p:nvCxnSpPr>
        <p:spPr>
          <a:xfrm>
            <a:off x="3569369" y="3906252"/>
            <a:ext cx="4684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CE534C-0804-4262-B22F-2F794C3D79EB}"/>
              </a:ext>
            </a:extLst>
          </p:cNvPr>
          <p:cNvCxnSpPr/>
          <p:nvPr/>
        </p:nvCxnSpPr>
        <p:spPr>
          <a:xfrm>
            <a:off x="4098757" y="5510463"/>
            <a:ext cx="4684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317D6F-A64D-432E-B730-45E2377E2BCE}"/>
              </a:ext>
            </a:extLst>
          </p:cNvPr>
          <p:cNvCxnSpPr/>
          <p:nvPr/>
        </p:nvCxnSpPr>
        <p:spPr>
          <a:xfrm>
            <a:off x="4628148" y="6055895"/>
            <a:ext cx="46842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8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115489" y="287362"/>
            <a:ext cx="6372431" cy="6592186"/>
          </a:xfrm>
          <a:custGeom>
            <a:avLst/>
            <a:gdLst>
              <a:gd name="connsiteX0" fmla="*/ 2552263 w 6076511"/>
              <a:gd name="connsiteY0" fmla="*/ 0 h 6286061"/>
              <a:gd name="connsiteX1" fmla="*/ 6076511 w 6076511"/>
              <a:gd name="connsiteY1" fmla="*/ 0 h 6286061"/>
              <a:gd name="connsiteX2" fmla="*/ 6076511 w 6076511"/>
              <a:gd name="connsiteY2" fmla="*/ 3943350 h 6286061"/>
              <a:gd name="connsiteX3" fmla="*/ 4389535 w 6076511"/>
              <a:gd name="connsiteY3" fmla="*/ 5630327 h 6286061"/>
              <a:gd name="connsiteX4" fmla="*/ 826086 w 6076511"/>
              <a:gd name="connsiteY4" fmla="*/ 5459976 h 6286061"/>
              <a:gd name="connsiteX5" fmla="*/ 655735 w 6076511"/>
              <a:gd name="connsiteY5" fmla="*/ 1896527 h 6286061"/>
              <a:gd name="connsiteX6" fmla="*/ 2552263 w 6076511"/>
              <a:gd name="connsiteY6" fmla="*/ 0 h 628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6511" h="6286061">
                <a:moveTo>
                  <a:pt x="2552263" y="0"/>
                </a:moveTo>
                <a:lnTo>
                  <a:pt x="6076511" y="0"/>
                </a:lnTo>
                <a:lnTo>
                  <a:pt x="6076511" y="3943350"/>
                </a:lnTo>
                <a:lnTo>
                  <a:pt x="4389535" y="5630327"/>
                </a:lnTo>
                <a:cubicBezTo>
                  <a:pt x="3452557" y="6567305"/>
                  <a:pt x="1857146" y="6491036"/>
                  <a:pt x="826086" y="5459976"/>
                </a:cubicBezTo>
                <a:cubicBezTo>
                  <a:pt x="-204975" y="4428916"/>
                  <a:pt x="-281243" y="2833505"/>
                  <a:pt x="655735" y="1896527"/>
                </a:cubicBezTo>
                <a:lnTo>
                  <a:pt x="25522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15489" y="0"/>
            <a:ext cx="6372431" cy="6592186"/>
          </a:xfrm>
          <a:custGeom>
            <a:avLst/>
            <a:gdLst>
              <a:gd name="connsiteX0" fmla="*/ 2552263 w 6076511"/>
              <a:gd name="connsiteY0" fmla="*/ 0 h 6286061"/>
              <a:gd name="connsiteX1" fmla="*/ 6076511 w 6076511"/>
              <a:gd name="connsiteY1" fmla="*/ 0 h 6286061"/>
              <a:gd name="connsiteX2" fmla="*/ 6076511 w 6076511"/>
              <a:gd name="connsiteY2" fmla="*/ 3943350 h 6286061"/>
              <a:gd name="connsiteX3" fmla="*/ 4389535 w 6076511"/>
              <a:gd name="connsiteY3" fmla="*/ 5630327 h 6286061"/>
              <a:gd name="connsiteX4" fmla="*/ 826086 w 6076511"/>
              <a:gd name="connsiteY4" fmla="*/ 5459976 h 6286061"/>
              <a:gd name="connsiteX5" fmla="*/ 655735 w 6076511"/>
              <a:gd name="connsiteY5" fmla="*/ 1896527 h 6286061"/>
              <a:gd name="connsiteX6" fmla="*/ 2552263 w 6076511"/>
              <a:gd name="connsiteY6" fmla="*/ 0 h 628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6511" h="6286061">
                <a:moveTo>
                  <a:pt x="2552263" y="0"/>
                </a:moveTo>
                <a:lnTo>
                  <a:pt x="6076511" y="0"/>
                </a:lnTo>
                <a:lnTo>
                  <a:pt x="6076511" y="3943350"/>
                </a:lnTo>
                <a:lnTo>
                  <a:pt x="4389535" y="5630327"/>
                </a:lnTo>
                <a:cubicBezTo>
                  <a:pt x="3452557" y="6567305"/>
                  <a:pt x="1857146" y="6491036"/>
                  <a:pt x="826086" y="5459976"/>
                </a:cubicBezTo>
                <a:cubicBezTo>
                  <a:pt x="-204975" y="4428916"/>
                  <a:pt x="-281243" y="2833505"/>
                  <a:pt x="655735" y="1896527"/>
                </a:cubicBezTo>
                <a:lnTo>
                  <a:pt x="25522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A8B61-442C-4CBC-B79D-1DC43D227CA6}"/>
              </a:ext>
            </a:extLst>
          </p:cNvPr>
          <p:cNvSpPr txBox="1"/>
          <p:nvPr/>
        </p:nvSpPr>
        <p:spPr>
          <a:xfrm>
            <a:off x="873732" y="627986"/>
            <a:ext cx="524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PENILAIAN KINERJA PUSKESMAS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18C9E9A8-C23C-486F-9B7C-E968B636F1FE}"/>
              </a:ext>
            </a:extLst>
          </p:cNvPr>
          <p:cNvSpPr txBox="1">
            <a:spLocks/>
          </p:cNvSpPr>
          <p:nvPr/>
        </p:nvSpPr>
        <p:spPr>
          <a:xfrm>
            <a:off x="873732" y="1290503"/>
            <a:ext cx="4945837" cy="37281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Suatu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proses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obyektif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sistematis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mengumpulkan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menganalisis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menggunakan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informasi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untuk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menentukan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seberapa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efektif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efisien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pelayanan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puskesmas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disediakan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serta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sasaran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dicapai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sebagai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penilaian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hasil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kerja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/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prestasi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puskesmas</a:t>
            </a:r>
            <a: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br>
              <a:rPr lang="en-ID" sz="2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 Nova Light" panose="020B03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A5675DB-319F-42F7-BC2C-2CE67DCB8D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-4870" r="50207" b="4870"/>
          <a:stretch/>
        </p:blipFill>
        <p:spPr>
          <a:xfrm>
            <a:off x="6115490" y="0"/>
            <a:ext cx="6076510" cy="6286061"/>
          </a:xfrm>
        </p:spPr>
      </p:pic>
    </p:spTree>
    <p:extLst>
      <p:ext uri="{BB962C8B-B14F-4D97-AF65-F5344CB8AC3E}">
        <p14:creationId xmlns:p14="http://schemas.microsoft.com/office/powerpoint/2010/main" val="172048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B5CA2B-0866-4701-9F6B-7530FD3AF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9" t="32711" r="26126" b="22092"/>
          <a:stretch/>
        </p:blipFill>
        <p:spPr>
          <a:xfrm>
            <a:off x="433138" y="1219200"/>
            <a:ext cx="8614609" cy="5393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20169-6BCE-403D-A755-0ED711DE360B}"/>
              </a:ext>
            </a:extLst>
          </p:cNvPr>
          <p:cNvSpPr txBox="1"/>
          <p:nvPr/>
        </p:nvSpPr>
        <p:spPr>
          <a:xfrm>
            <a:off x="2163065" y="420684"/>
            <a:ext cx="574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TUJUAN </a:t>
            </a:r>
            <a:r>
              <a:rPr lang="en-ID" sz="2000" b="1" dirty="0">
                <a:latin typeface="Book Antiqua" panose="02040602050305030304" pitchFamily="18" charset="0"/>
              </a:rPr>
              <a:t>PENILAIAN KINERJA PUSKESMAS</a:t>
            </a:r>
          </a:p>
        </p:txBody>
      </p:sp>
    </p:spTree>
    <p:extLst>
      <p:ext uri="{BB962C8B-B14F-4D97-AF65-F5344CB8AC3E}">
        <p14:creationId xmlns:p14="http://schemas.microsoft.com/office/powerpoint/2010/main" val="77864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DFCB232-1053-4F82-B8EE-F70187AA91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24338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ight Triangle 7"/>
          <p:cNvSpPr/>
          <p:nvPr/>
        </p:nvSpPr>
        <p:spPr>
          <a:xfrm rot="5400000">
            <a:off x="1839747" y="-2061204"/>
            <a:ext cx="5740719" cy="9648817"/>
          </a:xfrm>
          <a:custGeom>
            <a:avLst/>
            <a:gdLst>
              <a:gd name="connsiteX0" fmla="*/ 0 w 5522685"/>
              <a:gd name="connsiteY0" fmla="*/ 9506858 h 9506858"/>
              <a:gd name="connsiteX1" fmla="*/ 0 w 5522685"/>
              <a:gd name="connsiteY1" fmla="*/ 0 h 9506858"/>
              <a:gd name="connsiteX2" fmla="*/ 5522685 w 5522685"/>
              <a:gd name="connsiteY2" fmla="*/ 9506858 h 9506858"/>
              <a:gd name="connsiteX3" fmla="*/ 0 w 5522685"/>
              <a:gd name="connsiteY3" fmla="*/ 9506858 h 9506858"/>
              <a:gd name="connsiteX0" fmla="*/ 0 w 5917385"/>
              <a:gd name="connsiteY0" fmla="*/ 9506858 h 9506858"/>
              <a:gd name="connsiteX1" fmla="*/ 0 w 5917385"/>
              <a:gd name="connsiteY1" fmla="*/ 0 h 9506858"/>
              <a:gd name="connsiteX2" fmla="*/ 5522685 w 5917385"/>
              <a:gd name="connsiteY2" fmla="*/ 9506858 h 9506858"/>
              <a:gd name="connsiteX3" fmla="*/ 0 w 5917385"/>
              <a:gd name="connsiteY3" fmla="*/ 9506858 h 9506858"/>
              <a:gd name="connsiteX0" fmla="*/ 0 w 5916625"/>
              <a:gd name="connsiteY0" fmla="*/ 9507008 h 9507008"/>
              <a:gd name="connsiteX1" fmla="*/ 0 w 5916625"/>
              <a:gd name="connsiteY1" fmla="*/ 150 h 9507008"/>
              <a:gd name="connsiteX2" fmla="*/ 5522685 w 5916625"/>
              <a:gd name="connsiteY2" fmla="*/ 9507008 h 9507008"/>
              <a:gd name="connsiteX3" fmla="*/ 0 w 5916625"/>
              <a:gd name="connsiteY3" fmla="*/ 9507008 h 9507008"/>
              <a:gd name="connsiteX0" fmla="*/ 0 w 5912067"/>
              <a:gd name="connsiteY0" fmla="*/ 9506965 h 9506965"/>
              <a:gd name="connsiteX1" fmla="*/ 0 w 5912067"/>
              <a:gd name="connsiteY1" fmla="*/ 107 h 9506965"/>
              <a:gd name="connsiteX2" fmla="*/ 5522685 w 5912067"/>
              <a:gd name="connsiteY2" fmla="*/ 9506965 h 9506965"/>
              <a:gd name="connsiteX3" fmla="*/ 0 w 5912067"/>
              <a:gd name="connsiteY3" fmla="*/ 9506965 h 9506965"/>
              <a:gd name="connsiteX0" fmla="*/ 0 w 5939513"/>
              <a:gd name="connsiteY0" fmla="*/ 9506965 h 9521480"/>
              <a:gd name="connsiteX1" fmla="*/ 0 w 5939513"/>
              <a:gd name="connsiteY1" fmla="*/ 107 h 9521480"/>
              <a:gd name="connsiteX2" fmla="*/ 5551714 w 5939513"/>
              <a:gd name="connsiteY2" fmla="*/ 9521480 h 9521480"/>
              <a:gd name="connsiteX3" fmla="*/ 0 w 5939513"/>
              <a:gd name="connsiteY3" fmla="*/ 9506965 h 9521480"/>
              <a:gd name="connsiteX0" fmla="*/ 232229 w 6159513"/>
              <a:gd name="connsiteY0" fmla="*/ 9506965 h 9521480"/>
              <a:gd name="connsiteX1" fmla="*/ 0 w 6159513"/>
              <a:gd name="connsiteY1" fmla="*/ 107 h 9521480"/>
              <a:gd name="connsiteX2" fmla="*/ 5783943 w 6159513"/>
              <a:gd name="connsiteY2" fmla="*/ 9521480 h 9521480"/>
              <a:gd name="connsiteX3" fmla="*/ 232229 w 6159513"/>
              <a:gd name="connsiteY3" fmla="*/ 9506965 h 9521480"/>
              <a:gd name="connsiteX0" fmla="*/ 232229 w 6192988"/>
              <a:gd name="connsiteY0" fmla="*/ 9531936 h 9546451"/>
              <a:gd name="connsiteX1" fmla="*/ 0 w 6192988"/>
              <a:gd name="connsiteY1" fmla="*/ 25078 h 9546451"/>
              <a:gd name="connsiteX2" fmla="*/ 5783943 w 6192988"/>
              <a:gd name="connsiteY2" fmla="*/ 9546451 h 9546451"/>
              <a:gd name="connsiteX3" fmla="*/ 232229 w 6192988"/>
              <a:gd name="connsiteY3" fmla="*/ 9531936 h 9546451"/>
              <a:gd name="connsiteX0" fmla="*/ 0 w 5976090"/>
              <a:gd name="connsiteY0" fmla="*/ 9531936 h 9546451"/>
              <a:gd name="connsiteX1" fmla="*/ 14513 w 5976090"/>
              <a:gd name="connsiteY1" fmla="*/ 25078 h 9546451"/>
              <a:gd name="connsiteX2" fmla="*/ 5551714 w 5976090"/>
              <a:gd name="connsiteY2" fmla="*/ 9546451 h 9546451"/>
              <a:gd name="connsiteX3" fmla="*/ 0 w 5976090"/>
              <a:gd name="connsiteY3" fmla="*/ 9531936 h 9546451"/>
              <a:gd name="connsiteX0" fmla="*/ 0 w 5989575"/>
              <a:gd name="connsiteY0" fmla="*/ 9517497 h 9532012"/>
              <a:gd name="connsiteX1" fmla="*/ 217713 w 5989575"/>
              <a:gd name="connsiteY1" fmla="*/ 25153 h 9532012"/>
              <a:gd name="connsiteX2" fmla="*/ 5551714 w 5989575"/>
              <a:gd name="connsiteY2" fmla="*/ 9532012 h 9532012"/>
              <a:gd name="connsiteX3" fmla="*/ 0 w 5989575"/>
              <a:gd name="connsiteY3" fmla="*/ 9517497 h 9532012"/>
              <a:gd name="connsiteX0" fmla="*/ 0 w 5976090"/>
              <a:gd name="connsiteY0" fmla="*/ 9575258 h 9589773"/>
              <a:gd name="connsiteX1" fmla="*/ 14513 w 5976090"/>
              <a:gd name="connsiteY1" fmla="*/ 24857 h 9589773"/>
              <a:gd name="connsiteX2" fmla="*/ 5551714 w 5976090"/>
              <a:gd name="connsiteY2" fmla="*/ 9589773 h 9589773"/>
              <a:gd name="connsiteX3" fmla="*/ 0 w 5976090"/>
              <a:gd name="connsiteY3" fmla="*/ 9575258 h 9589773"/>
              <a:gd name="connsiteX0" fmla="*/ 0 w 5977027"/>
              <a:gd name="connsiteY0" fmla="*/ 9575258 h 9589773"/>
              <a:gd name="connsiteX1" fmla="*/ 29028 w 5977027"/>
              <a:gd name="connsiteY1" fmla="*/ 24857 h 9589773"/>
              <a:gd name="connsiteX2" fmla="*/ 5551714 w 5977027"/>
              <a:gd name="connsiteY2" fmla="*/ 9589773 h 9589773"/>
              <a:gd name="connsiteX3" fmla="*/ 0 w 5977027"/>
              <a:gd name="connsiteY3" fmla="*/ 9575258 h 9589773"/>
              <a:gd name="connsiteX0" fmla="*/ 0 w 5976090"/>
              <a:gd name="connsiteY0" fmla="*/ 9575258 h 9589773"/>
              <a:gd name="connsiteX1" fmla="*/ 14514 w 5976090"/>
              <a:gd name="connsiteY1" fmla="*/ 24857 h 9589773"/>
              <a:gd name="connsiteX2" fmla="*/ 5551714 w 5976090"/>
              <a:gd name="connsiteY2" fmla="*/ 9589773 h 9589773"/>
              <a:gd name="connsiteX3" fmla="*/ 0 w 5976090"/>
              <a:gd name="connsiteY3" fmla="*/ 9575258 h 9589773"/>
              <a:gd name="connsiteX0" fmla="*/ 1396 w 5976554"/>
              <a:gd name="connsiteY0" fmla="*/ 9589699 h 9604214"/>
              <a:gd name="connsiteX1" fmla="*/ 1396 w 5976554"/>
              <a:gd name="connsiteY1" fmla="*/ 24784 h 9604214"/>
              <a:gd name="connsiteX2" fmla="*/ 5553110 w 5976554"/>
              <a:gd name="connsiteY2" fmla="*/ 9604214 h 9604214"/>
              <a:gd name="connsiteX3" fmla="*/ 1396 w 5976554"/>
              <a:gd name="connsiteY3" fmla="*/ 9589699 h 9604214"/>
              <a:gd name="connsiteX0" fmla="*/ 1396 w 5791407"/>
              <a:gd name="connsiteY0" fmla="*/ 9589348 h 9603863"/>
              <a:gd name="connsiteX1" fmla="*/ 1396 w 5791407"/>
              <a:gd name="connsiteY1" fmla="*/ 24433 h 9603863"/>
              <a:gd name="connsiteX2" fmla="*/ 5553110 w 5791407"/>
              <a:gd name="connsiteY2" fmla="*/ 9603863 h 9603863"/>
              <a:gd name="connsiteX3" fmla="*/ 1396 w 5791407"/>
              <a:gd name="connsiteY3" fmla="*/ 9589348 h 9603863"/>
              <a:gd name="connsiteX0" fmla="*/ 1396 w 5905889"/>
              <a:gd name="connsiteY0" fmla="*/ 9587362 h 9601877"/>
              <a:gd name="connsiteX1" fmla="*/ 1396 w 5905889"/>
              <a:gd name="connsiteY1" fmla="*/ 22447 h 9601877"/>
              <a:gd name="connsiteX2" fmla="*/ 5553110 w 5905889"/>
              <a:gd name="connsiteY2" fmla="*/ 9601877 h 9601877"/>
              <a:gd name="connsiteX3" fmla="*/ 1396 w 5905889"/>
              <a:gd name="connsiteY3" fmla="*/ 9587362 h 9601877"/>
              <a:gd name="connsiteX0" fmla="*/ 1396 w 5909830"/>
              <a:gd name="connsiteY0" fmla="*/ 9565009 h 9579524"/>
              <a:gd name="connsiteX1" fmla="*/ 1396 w 5909830"/>
              <a:gd name="connsiteY1" fmla="*/ 94 h 9579524"/>
              <a:gd name="connsiteX2" fmla="*/ 5553110 w 5909830"/>
              <a:gd name="connsiteY2" fmla="*/ 9579524 h 9579524"/>
              <a:gd name="connsiteX3" fmla="*/ 1396 w 5909830"/>
              <a:gd name="connsiteY3" fmla="*/ 9565009 h 9579524"/>
              <a:gd name="connsiteX0" fmla="*/ 15157 w 5922751"/>
              <a:gd name="connsiteY0" fmla="*/ 9390840 h 9405355"/>
              <a:gd name="connsiteX1" fmla="*/ 643 w 5922751"/>
              <a:gd name="connsiteY1" fmla="*/ 97 h 9405355"/>
              <a:gd name="connsiteX2" fmla="*/ 5566871 w 5922751"/>
              <a:gd name="connsiteY2" fmla="*/ 9405355 h 9405355"/>
              <a:gd name="connsiteX3" fmla="*/ 15157 w 5922751"/>
              <a:gd name="connsiteY3" fmla="*/ 9390840 h 9405355"/>
              <a:gd name="connsiteX0" fmla="*/ 1396 w 5909830"/>
              <a:gd name="connsiteY0" fmla="*/ 9521465 h 9535980"/>
              <a:gd name="connsiteX1" fmla="*/ 1397 w 5909830"/>
              <a:gd name="connsiteY1" fmla="*/ 94 h 9535980"/>
              <a:gd name="connsiteX2" fmla="*/ 5553110 w 5909830"/>
              <a:gd name="connsiteY2" fmla="*/ 9535980 h 9535980"/>
              <a:gd name="connsiteX3" fmla="*/ 1396 w 5909830"/>
              <a:gd name="connsiteY3" fmla="*/ 9521465 h 9535980"/>
              <a:gd name="connsiteX0" fmla="*/ 1396 w 5923841"/>
              <a:gd name="connsiteY0" fmla="*/ 9523299 h 9537814"/>
              <a:gd name="connsiteX1" fmla="*/ 1397 w 5923841"/>
              <a:gd name="connsiteY1" fmla="*/ 1928 h 9537814"/>
              <a:gd name="connsiteX2" fmla="*/ 5553110 w 5923841"/>
              <a:gd name="connsiteY2" fmla="*/ 9537814 h 9537814"/>
              <a:gd name="connsiteX3" fmla="*/ 1396 w 5923841"/>
              <a:gd name="connsiteY3" fmla="*/ 9523299 h 9537814"/>
              <a:gd name="connsiteX0" fmla="*/ 1396 w 5929900"/>
              <a:gd name="connsiteY0" fmla="*/ 9522098 h 9536613"/>
              <a:gd name="connsiteX1" fmla="*/ 1397 w 5929900"/>
              <a:gd name="connsiteY1" fmla="*/ 727 h 9536613"/>
              <a:gd name="connsiteX2" fmla="*/ 5553110 w 5929900"/>
              <a:gd name="connsiteY2" fmla="*/ 9536613 h 9536613"/>
              <a:gd name="connsiteX3" fmla="*/ 1396 w 5929900"/>
              <a:gd name="connsiteY3" fmla="*/ 9522098 h 95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9900" h="9536613">
                <a:moveTo>
                  <a:pt x="1396" y="9522098"/>
                </a:moveTo>
                <a:cubicBezTo>
                  <a:pt x="6234" y="6353145"/>
                  <a:pt x="-3441" y="3169680"/>
                  <a:pt x="1397" y="727"/>
                </a:cubicBezTo>
                <a:cubicBezTo>
                  <a:pt x="2887321" y="-67006"/>
                  <a:pt x="7239192" y="4611438"/>
                  <a:pt x="5553110" y="9536613"/>
                </a:cubicBezTo>
                <a:lnTo>
                  <a:pt x="1396" y="95220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8" name="Freeform 57"/>
          <p:cNvSpPr/>
          <p:nvPr/>
        </p:nvSpPr>
        <p:spPr>
          <a:xfrm rot="10800000">
            <a:off x="0" y="-17303"/>
            <a:ext cx="9534525" cy="5650865"/>
          </a:xfrm>
          <a:custGeom>
            <a:avLst/>
            <a:gdLst>
              <a:gd name="connsiteX0" fmla="*/ 7757587 w 10225369"/>
              <a:gd name="connsiteY0" fmla="*/ 2522 h 6146449"/>
              <a:gd name="connsiteX1" fmla="*/ 9925490 w 10225369"/>
              <a:gd name="connsiteY1" fmla="*/ 347698 h 6146449"/>
              <a:gd name="connsiteX2" fmla="*/ 10225369 w 10225369"/>
              <a:gd name="connsiteY2" fmla="*/ 481935 h 6146449"/>
              <a:gd name="connsiteX3" fmla="*/ 10225369 w 10225369"/>
              <a:gd name="connsiteY3" fmla="*/ 639853 h 6146449"/>
              <a:gd name="connsiteX4" fmla="*/ 9922400 w 10225369"/>
              <a:gd name="connsiteY4" fmla="*/ 520992 h 6146449"/>
              <a:gd name="connsiteX5" fmla="*/ 692472 w 10225369"/>
              <a:gd name="connsiteY5" fmla="*/ 6146449 h 6146449"/>
              <a:gd name="connsiteX6" fmla="*/ 0 w 10225369"/>
              <a:gd name="connsiteY6" fmla="*/ 6146448 h 6146449"/>
              <a:gd name="connsiteX7" fmla="*/ 7757587 w 10225369"/>
              <a:gd name="connsiteY7" fmla="*/ 2522 h 6146449"/>
              <a:gd name="connsiteX0" fmla="*/ 7757587 w 10225369"/>
              <a:gd name="connsiteY0" fmla="*/ 338818 h 6482745"/>
              <a:gd name="connsiteX1" fmla="*/ 10225369 w 10225369"/>
              <a:gd name="connsiteY1" fmla="*/ 818231 h 6482745"/>
              <a:gd name="connsiteX2" fmla="*/ 10225369 w 10225369"/>
              <a:gd name="connsiteY2" fmla="*/ 976149 h 6482745"/>
              <a:gd name="connsiteX3" fmla="*/ 9922400 w 10225369"/>
              <a:gd name="connsiteY3" fmla="*/ 857288 h 6482745"/>
              <a:gd name="connsiteX4" fmla="*/ 692472 w 10225369"/>
              <a:gd name="connsiteY4" fmla="*/ 6482745 h 6482745"/>
              <a:gd name="connsiteX5" fmla="*/ 0 w 10225369"/>
              <a:gd name="connsiteY5" fmla="*/ 6482744 h 6482745"/>
              <a:gd name="connsiteX6" fmla="*/ 7757587 w 10225369"/>
              <a:gd name="connsiteY6" fmla="*/ 338818 h 6482745"/>
              <a:gd name="connsiteX0" fmla="*/ 7757587 w 10225369"/>
              <a:gd name="connsiteY0" fmla="*/ 338818 h 6482745"/>
              <a:gd name="connsiteX1" fmla="*/ 10225369 w 10225369"/>
              <a:gd name="connsiteY1" fmla="*/ 818231 h 6482745"/>
              <a:gd name="connsiteX2" fmla="*/ 10225369 w 10225369"/>
              <a:gd name="connsiteY2" fmla="*/ 976149 h 6482745"/>
              <a:gd name="connsiteX3" fmla="*/ 692472 w 10225369"/>
              <a:gd name="connsiteY3" fmla="*/ 6482745 h 6482745"/>
              <a:gd name="connsiteX4" fmla="*/ 0 w 10225369"/>
              <a:gd name="connsiteY4" fmla="*/ 6482744 h 6482745"/>
              <a:gd name="connsiteX5" fmla="*/ 7757587 w 10225369"/>
              <a:gd name="connsiteY5" fmla="*/ 338818 h 6482745"/>
              <a:gd name="connsiteX0" fmla="*/ 7757587 w 10225369"/>
              <a:gd name="connsiteY0" fmla="*/ 338818 h 6482745"/>
              <a:gd name="connsiteX1" fmla="*/ 10225369 w 10225369"/>
              <a:gd name="connsiteY1" fmla="*/ 818231 h 6482745"/>
              <a:gd name="connsiteX2" fmla="*/ 10225369 w 10225369"/>
              <a:gd name="connsiteY2" fmla="*/ 976149 h 6482745"/>
              <a:gd name="connsiteX3" fmla="*/ 692472 w 10225369"/>
              <a:gd name="connsiteY3" fmla="*/ 6482745 h 6482745"/>
              <a:gd name="connsiteX4" fmla="*/ 0 w 10225369"/>
              <a:gd name="connsiteY4" fmla="*/ 6482744 h 6482745"/>
              <a:gd name="connsiteX5" fmla="*/ 7757587 w 10225369"/>
              <a:gd name="connsiteY5" fmla="*/ 338818 h 6482745"/>
              <a:gd name="connsiteX0" fmla="*/ 7757587 w 10225369"/>
              <a:gd name="connsiteY0" fmla="*/ 338818 h 6483391"/>
              <a:gd name="connsiteX1" fmla="*/ 10225369 w 10225369"/>
              <a:gd name="connsiteY1" fmla="*/ 818231 h 6483391"/>
              <a:gd name="connsiteX2" fmla="*/ 10225369 w 10225369"/>
              <a:gd name="connsiteY2" fmla="*/ 976149 h 6483391"/>
              <a:gd name="connsiteX3" fmla="*/ 692472 w 10225369"/>
              <a:gd name="connsiteY3" fmla="*/ 6482745 h 6483391"/>
              <a:gd name="connsiteX4" fmla="*/ 0 w 10225369"/>
              <a:gd name="connsiteY4" fmla="*/ 6482744 h 6483391"/>
              <a:gd name="connsiteX5" fmla="*/ 7757587 w 10225369"/>
              <a:gd name="connsiteY5" fmla="*/ 338818 h 6483391"/>
              <a:gd name="connsiteX0" fmla="*/ 0 w 10225369"/>
              <a:gd name="connsiteY0" fmla="*/ 5664513 h 5665160"/>
              <a:gd name="connsiteX1" fmla="*/ 10225369 w 10225369"/>
              <a:gd name="connsiteY1" fmla="*/ 0 h 5665160"/>
              <a:gd name="connsiteX2" fmla="*/ 10225369 w 10225369"/>
              <a:gd name="connsiteY2" fmla="*/ 157918 h 5665160"/>
              <a:gd name="connsiteX3" fmla="*/ 692472 w 10225369"/>
              <a:gd name="connsiteY3" fmla="*/ 5664514 h 5665160"/>
              <a:gd name="connsiteX4" fmla="*/ 0 w 10225369"/>
              <a:gd name="connsiteY4" fmla="*/ 5664513 h 5665160"/>
              <a:gd name="connsiteX0" fmla="*/ 0 w 10225369"/>
              <a:gd name="connsiteY0" fmla="*/ 5872499 h 5873146"/>
              <a:gd name="connsiteX1" fmla="*/ 10225369 w 10225369"/>
              <a:gd name="connsiteY1" fmla="*/ 207986 h 5873146"/>
              <a:gd name="connsiteX2" fmla="*/ 10225369 w 10225369"/>
              <a:gd name="connsiteY2" fmla="*/ 365904 h 5873146"/>
              <a:gd name="connsiteX3" fmla="*/ 692472 w 10225369"/>
              <a:gd name="connsiteY3" fmla="*/ 5872500 h 5873146"/>
              <a:gd name="connsiteX4" fmla="*/ 0 w 10225369"/>
              <a:gd name="connsiteY4" fmla="*/ 5872499 h 5873146"/>
              <a:gd name="connsiteX0" fmla="*/ 0 w 10225369"/>
              <a:gd name="connsiteY0" fmla="*/ 5876852 h 5877499"/>
              <a:gd name="connsiteX1" fmla="*/ 10225369 w 10225369"/>
              <a:gd name="connsiteY1" fmla="*/ 212339 h 5877499"/>
              <a:gd name="connsiteX2" fmla="*/ 10225369 w 10225369"/>
              <a:gd name="connsiteY2" fmla="*/ 370257 h 5877499"/>
              <a:gd name="connsiteX3" fmla="*/ 692472 w 10225369"/>
              <a:gd name="connsiteY3" fmla="*/ 5876853 h 5877499"/>
              <a:gd name="connsiteX4" fmla="*/ 0 w 10225369"/>
              <a:gd name="connsiteY4" fmla="*/ 5876852 h 5877499"/>
              <a:gd name="connsiteX0" fmla="*/ 38 w 10225407"/>
              <a:gd name="connsiteY0" fmla="*/ 5851950 h 5852597"/>
              <a:gd name="connsiteX1" fmla="*/ 10225407 w 10225407"/>
              <a:gd name="connsiteY1" fmla="*/ 187437 h 5852597"/>
              <a:gd name="connsiteX2" fmla="*/ 10225407 w 10225407"/>
              <a:gd name="connsiteY2" fmla="*/ 345355 h 5852597"/>
              <a:gd name="connsiteX3" fmla="*/ 692510 w 10225407"/>
              <a:gd name="connsiteY3" fmla="*/ 5851951 h 5852597"/>
              <a:gd name="connsiteX4" fmla="*/ 38 w 10225407"/>
              <a:gd name="connsiteY4" fmla="*/ 5851950 h 5852597"/>
              <a:gd name="connsiteX0" fmla="*/ 29 w 10225398"/>
              <a:gd name="connsiteY0" fmla="*/ 5936380 h 5937027"/>
              <a:gd name="connsiteX1" fmla="*/ 10225398 w 10225398"/>
              <a:gd name="connsiteY1" fmla="*/ 271867 h 5937027"/>
              <a:gd name="connsiteX2" fmla="*/ 10225398 w 10225398"/>
              <a:gd name="connsiteY2" fmla="*/ 429785 h 5937027"/>
              <a:gd name="connsiteX3" fmla="*/ 692501 w 10225398"/>
              <a:gd name="connsiteY3" fmla="*/ 5936381 h 5937027"/>
              <a:gd name="connsiteX4" fmla="*/ 29 w 10225398"/>
              <a:gd name="connsiteY4" fmla="*/ 5936380 h 5937027"/>
              <a:gd name="connsiteX0" fmla="*/ 31 w 10225400"/>
              <a:gd name="connsiteY0" fmla="*/ 5918692 h 5919339"/>
              <a:gd name="connsiteX1" fmla="*/ 10225400 w 10225400"/>
              <a:gd name="connsiteY1" fmla="*/ 254179 h 5919339"/>
              <a:gd name="connsiteX2" fmla="*/ 10225400 w 10225400"/>
              <a:gd name="connsiteY2" fmla="*/ 412097 h 5919339"/>
              <a:gd name="connsiteX3" fmla="*/ 692503 w 10225400"/>
              <a:gd name="connsiteY3" fmla="*/ 5918693 h 5919339"/>
              <a:gd name="connsiteX4" fmla="*/ 31 w 10225400"/>
              <a:gd name="connsiteY4" fmla="*/ 5918692 h 5919339"/>
              <a:gd name="connsiteX0" fmla="*/ 36 w 9803374"/>
              <a:gd name="connsiteY0" fmla="*/ 5935755 h 5935921"/>
              <a:gd name="connsiteX1" fmla="*/ 9803374 w 9803374"/>
              <a:gd name="connsiteY1" fmla="*/ 253657 h 5935921"/>
              <a:gd name="connsiteX2" fmla="*/ 9803374 w 9803374"/>
              <a:gd name="connsiteY2" fmla="*/ 411575 h 5935921"/>
              <a:gd name="connsiteX3" fmla="*/ 270477 w 9803374"/>
              <a:gd name="connsiteY3" fmla="*/ 5918171 h 5935921"/>
              <a:gd name="connsiteX4" fmla="*/ 36 w 9803374"/>
              <a:gd name="connsiteY4" fmla="*/ 5935755 h 5935921"/>
              <a:gd name="connsiteX0" fmla="*/ 284 w 9533181"/>
              <a:gd name="connsiteY0" fmla="*/ 5664514 h 5665160"/>
              <a:gd name="connsiteX1" fmla="*/ 9533181 w 9533181"/>
              <a:gd name="connsiteY1" fmla="*/ 0 h 5665160"/>
              <a:gd name="connsiteX2" fmla="*/ 9533181 w 9533181"/>
              <a:gd name="connsiteY2" fmla="*/ 157918 h 5665160"/>
              <a:gd name="connsiteX3" fmla="*/ 284 w 9533181"/>
              <a:gd name="connsiteY3" fmla="*/ 5664514 h 5665160"/>
              <a:gd name="connsiteX0" fmla="*/ 284 w 9533181"/>
              <a:gd name="connsiteY0" fmla="*/ 5664514 h 5665160"/>
              <a:gd name="connsiteX1" fmla="*/ 9533181 w 9533181"/>
              <a:gd name="connsiteY1" fmla="*/ 0 h 5665160"/>
              <a:gd name="connsiteX2" fmla="*/ 9533181 w 9533181"/>
              <a:gd name="connsiteY2" fmla="*/ 157918 h 5665160"/>
              <a:gd name="connsiteX3" fmla="*/ 284 w 9533181"/>
              <a:gd name="connsiteY3" fmla="*/ 5664514 h 5665160"/>
              <a:gd name="connsiteX0" fmla="*/ 284 w 9533181"/>
              <a:gd name="connsiteY0" fmla="*/ 5927224 h 5927870"/>
              <a:gd name="connsiteX1" fmla="*/ 9533181 w 9533181"/>
              <a:gd name="connsiteY1" fmla="*/ 262710 h 5927870"/>
              <a:gd name="connsiteX2" fmla="*/ 9533181 w 9533181"/>
              <a:gd name="connsiteY2" fmla="*/ 420628 h 5927870"/>
              <a:gd name="connsiteX3" fmla="*/ 284 w 9533181"/>
              <a:gd name="connsiteY3" fmla="*/ 5927224 h 5927870"/>
              <a:gd name="connsiteX0" fmla="*/ 372 w 9533269"/>
              <a:gd name="connsiteY0" fmla="*/ 5927224 h 5927706"/>
              <a:gd name="connsiteX1" fmla="*/ 9533269 w 9533269"/>
              <a:gd name="connsiteY1" fmla="*/ 262710 h 5927706"/>
              <a:gd name="connsiteX2" fmla="*/ 9533269 w 9533269"/>
              <a:gd name="connsiteY2" fmla="*/ 420628 h 5927706"/>
              <a:gd name="connsiteX3" fmla="*/ 372 w 9533269"/>
              <a:gd name="connsiteY3" fmla="*/ 5927224 h 5927706"/>
              <a:gd name="connsiteX0" fmla="*/ 372 w 9533269"/>
              <a:gd name="connsiteY0" fmla="*/ 5880269 h 5880751"/>
              <a:gd name="connsiteX1" fmla="*/ 9533269 w 9533269"/>
              <a:gd name="connsiteY1" fmla="*/ 215755 h 5880751"/>
              <a:gd name="connsiteX2" fmla="*/ 9533269 w 9533269"/>
              <a:gd name="connsiteY2" fmla="*/ 373673 h 5880751"/>
              <a:gd name="connsiteX3" fmla="*/ 372 w 9533269"/>
              <a:gd name="connsiteY3" fmla="*/ 5880269 h 5880751"/>
              <a:gd name="connsiteX0" fmla="*/ 372 w 9533269"/>
              <a:gd name="connsiteY0" fmla="*/ 5933220 h 5933702"/>
              <a:gd name="connsiteX1" fmla="*/ 9533269 w 9533269"/>
              <a:gd name="connsiteY1" fmla="*/ 268706 h 5933702"/>
              <a:gd name="connsiteX2" fmla="*/ 9533269 w 9533269"/>
              <a:gd name="connsiteY2" fmla="*/ 426624 h 5933702"/>
              <a:gd name="connsiteX3" fmla="*/ 372 w 9533269"/>
              <a:gd name="connsiteY3" fmla="*/ 5933220 h 5933702"/>
              <a:gd name="connsiteX0" fmla="*/ 372 w 9533269"/>
              <a:gd name="connsiteY0" fmla="*/ 5909527 h 5910009"/>
              <a:gd name="connsiteX1" fmla="*/ 9533269 w 9533269"/>
              <a:gd name="connsiteY1" fmla="*/ 245013 h 5910009"/>
              <a:gd name="connsiteX2" fmla="*/ 9533269 w 9533269"/>
              <a:gd name="connsiteY2" fmla="*/ 402931 h 5910009"/>
              <a:gd name="connsiteX3" fmla="*/ 372 w 9533269"/>
              <a:gd name="connsiteY3" fmla="*/ 5909527 h 5910009"/>
              <a:gd name="connsiteX0" fmla="*/ 372 w 9533269"/>
              <a:gd name="connsiteY0" fmla="*/ 5940362 h 5940844"/>
              <a:gd name="connsiteX1" fmla="*/ 9533269 w 9533269"/>
              <a:gd name="connsiteY1" fmla="*/ 275848 h 5940844"/>
              <a:gd name="connsiteX2" fmla="*/ 9533269 w 9533269"/>
              <a:gd name="connsiteY2" fmla="*/ 433766 h 5940844"/>
              <a:gd name="connsiteX3" fmla="*/ 372 w 9533269"/>
              <a:gd name="connsiteY3" fmla="*/ 5940362 h 5940844"/>
              <a:gd name="connsiteX0" fmla="*/ 372 w 9533269"/>
              <a:gd name="connsiteY0" fmla="*/ 5916666 h 5917148"/>
              <a:gd name="connsiteX1" fmla="*/ 9533269 w 9533269"/>
              <a:gd name="connsiteY1" fmla="*/ 252152 h 5917148"/>
              <a:gd name="connsiteX2" fmla="*/ 9533269 w 9533269"/>
              <a:gd name="connsiteY2" fmla="*/ 410070 h 5917148"/>
              <a:gd name="connsiteX3" fmla="*/ 372 w 9533269"/>
              <a:gd name="connsiteY3" fmla="*/ 5916666 h 5917148"/>
              <a:gd name="connsiteX0" fmla="*/ 372 w 9533269"/>
              <a:gd name="connsiteY0" fmla="*/ 5945950 h 5946432"/>
              <a:gd name="connsiteX1" fmla="*/ 9533269 w 9533269"/>
              <a:gd name="connsiteY1" fmla="*/ 281436 h 5946432"/>
              <a:gd name="connsiteX2" fmla="*/ 9533269 w 9533269"/>
              <a:gd name="connsiteY2" fmla="*/ 439354 h 5946432"/>
              <a:gd name="connsiteX3" fmla="*/ 372 w 9533269"/>
              <a:gd name="connsiteY3" fmla="*/ 5945950 h 5946432"/>
              <a:gd name="connsiteX0" fmla="*/ 216 w 9533113"/>
              <a:gd name="connsiteY0" fmla="*/ 5945950 h 5946396"/>
              <a:gd name="connsiteX1" fmla="*/ 9533113 w 9533113"/>
              <a:gd name="connsiteY1" fmla="*/ 281436 h 5946396"/>
              <a:gd name="connsiteX2" fmla="*/ 9533113 w 9533113"/>
              <a:gd name="connsiteY2" fmla="*/ 439354 h 5946396"/>
              <a:gd name="connsiteX3" fmla="*/ 216 w 9533113"/>
              <a:gd name="connsiteY3" fmla="*/ 5945950 h 5946396"/>
              <a:gd name="connsiteX0" fmla="*/ 216 w 9533113"/>
              <a:gd name="connsiteY0" fmla="*/ 5945950 h 5946459"/>
              <a:gd name="connsiteX1" fmla="*/ 9533113 w 9533113"/>
              <a:gd name="connsiteY1" fmla="*/ 281436 h 5946459"/>
              <a:gd name="connsiteX2" fmla="*/ 9533113 w 9533113"/>
              <a:gd name="connsiteY2" fmla="*/ 1283415 h 5946459"/>
              <a:gd name="connsiteX3" fmla="*/ 216 w 9533113"/>
              <a:gd name="connsiteY3" fmla="*/ 5945950 h 5946459"/>
              <a:gd name="connsiteX0" fmla="*/ 139 w 9533036"/>
              <a:gd name="connsiteY0" fmla="*/ 5945950 h 5946377"/>
              <a:gd name="connsiteX1" fmla="*/ 9533036 w 9533036"/>
              <a:gd name="connsiteY1" fmla="*/ 281436 h 5946377"/>
              <a:gd name="connsiteX2" fmla="*/ 9533036 w 9533036"/>
              <a:gd name="connsiteY2" fmla="*/ 1283415 h 5946377"/>
              <a:gd name="connsiteX3" fmla="*/ 139 w 9533036"/>
              <a:gd name="connsiteY3" fmla="*/ 5945950 h 5946377"/>
              <a:gd name="connsiteX0" fmla="*/ 139 w 9533036"/>
              <a:gd name="connsiteY0" fmla="*/ 5995879 h 5996306"/>
              <a:gd name="connsiteX1" fmla="*/ 9533036 w 9533036"/>
              <a:gd name="connsiteY1" fmla="*/ 331365 h 5996306"/>
              <a:gd name="connsiteX2" fmla="*/ 9533036 w 9533036"/>
              <a:gd name="connsiteY2" fmla="*/ 1333344 h 5996306"/>
              <a:gd name="connsiteX3" fmla="*/ 139 w 9533036"/>
              <a:gd name="connsiteY3" fmla="*/ 5995879 h 5996306"/>
              <a:gd name="connsiteX0" fmla="*/ 0 w 9532897"/>
              <a:gd name="connsiteY0" fmla="*/ 5995879 h 5995879"/>
              <a:gd name="connsiteX1" fmla="*/ 9532897 w 9532897"/>
              <a:gd name="connsiteY1" fmla="*/ 331365 h 5995879"/>
              <a:gd name="connsiteX2" fmla="*/ 9532897 w 9532897"/>
              <a:gd name="connsiteY2" fmla="*/ 1333344 h 5995879"/>
              <a:gd name="connsiteX3" fmla="*/ 0 w 9532897"/>
              <a:gd name="connsiteY3" fmla="*/ 5995879 h 5995879"/>
              <a:gd name="connsiteX0" fmla="*/ 0 w 9579392"/>
              <a:gd name="connsiteY0" fmla="*/ 6009998 h 6009998"/>
              <a:gd name="connsiteX1" fmla="*/ 9579392 w 9579392"/>
              <a:gd name="connsiteY1" fmla="*/ 329986 h 6009998"/>
              <a:gd name="connsiteX2" fmla="*/ 9579392 w 9579392"/>
              <a:gd name="connsiteY2" fmla="*/ 1331965 h 6009998"/>
              <a:gd name="connsiteX3" fmla="*/ 0 w 9579392"/>
              <a:gd name="connsiteY3" fmla="*/ 6009998 h 6009998"/>
              <a:gd name="connsiteX0" fmla="*/ 0 w 9579392"/>
              <a:gd name="connsiteY0" fmla="*/ 6009998 h 6009998"/>
              <a:gd name="connsiteX1" fmla="*/ 9579392 w 9579392"/>
              <a:gd name="connsiteY1" fmla="*/ 329986 h 6009998"/>
              <a:gd name="connsiteX2" fmla="*/ 9579392 w 9579392"/>
              <a:gd name="connsiteY2" fmla="*/ 691885 h 6009998"/>
              <a:gd name="connsiteX3" fmla="*/ 0 w 9579392"/>
              <a:gd name="connsiteY3" fmla="*/ 6009998 h 6009998"/>
              <a:gd name="connsiteX0" fmla="*/ 0 w 9579392"/>
              <a:gd name="connsiteY0" fmla="*/ 6009998 h 6009998"/>
              <a:gd name="connsiteX1" fmla="*/ 9579392 w 9579392"/>
              <a:gd name="connsiteY1" fmla="*/ 329986 h 6009998"/>
              <a:gd name="connsiteX2" fmla="*/ 9579392 w 9579392"/>
              <a:gd name="connsiteY2" fmla="*/ 691885 h 6009998"/>
              <a:gd name="connsiteX3" fmla="*/ 0 w 9579392"/>
              <a:gd name="connsiteY3" fmla="*/ 6009998 h 6009998"/>
              <a:gd name="connsiteX0" fmla="*/ 0 w 9579392"/>
              <a:gd name="connsiteY0" fmla="*/ 5993108 h 5993108"/>
              <a:gd name="connsiteX1" fmla="*/ 9579392 w 9579392"/>
              <a:gd name="connsiteY1" fmla="*/ 313096 h 5993108"/>
              <a:gd name="connsiteX2" fmla="*/ 9579392 w 9579392"/>
              <a:gd name="connsiteY2" fmla="*/ 674995 h 5993108"/>
              <a:gd name="connsiteX3" fmla="*/ 0 w 9579392"/>
              <a:gd name="connsiteY3" fmla="*/ 5993108 h 5993108"/>
              <a:gd name="connsiteX0" fmla="*/ 0 w 9579392"/>
              <a:gd name="connsiteY0" fmla="*/ 5973390 h 5973390"/>
              <a:gd name="connsiteX1" fmla="*/ 9579392 w 9579392"/>
              <a:gd name="connsiteY1" fmla="*/ 293378 h 5973390"/>
              <a:gd name="connsiteX2" fmla="*/ 9579392 w 9579392"/>
              <a:gd name="connsiteY2" fmla="*/ 655277 h 5973390"/>
              <a:gd name="connsiteX3" fmla="*/ 0 w 9579392"/>
              <a:gd name="connsiteY3" fmla="*/ 5973390 h 5973390"/>
              <a:gd name="connsiteX0" fmla="*/ 0 w 9579392"/>
              <a:gd name="connsiteY0" fmla="*/ 5978654 h 5978654"/>
              <a:gd name="connsiteX1" fmla="*/ 9579392 w 9579392"/>
              <a:gd name="connsiteY1" fmla="*/ 298642 h 5978654"/>
              <a:gd name="connsiteX2" fmla="*/ 9579392 w 9579392"/>
              <a:gd name="connsiteY2" fmla="*/ 660541 h 5978654"/>
              <a:gd name="connsiteX3" fmla="*/ 0 w 9579392"/>
              <a:gd name="connsiteY3" fmla="*/ 5978654 h 5978654"/>
              <a:gd name="connsiteX0" fmla="*/ 0 w 9579392"/>
              <a:gd name="connsiteY0" fmla="*/ 5991955 h 5991955"/>
              <a:gd name="connsiteX1" fmla="*/ 9579392 w 9579392"/>
              <a:gd name="connsiteY1" fmla="*/ 311943 h 5991955"/>
              <a:gd name="connsiteX2" fmla="*/ 9579392 w 9579392"/>
              <a:gd name="connsiteY2" fmla="*/ 673842 h 5991955"/>
              <a:gd name="connsiteX3" fmla="*/ 0 w 9579392"/>
              <a:gd name="connsiteY3" fmla="*/ 5991955 h 5991955"/>
              <a:gd name="connsiteX0" fmla="*/ 0 w 9579392"/>
              <a:gd name="connsiteY0" fmla="*/ 5991955 h 5991955"/>
              <a:gd name="connsiteX1" fmla="*/ 9579392 w 9579392"/>
              <a:gd name="connsiteY1" fmla="*/ 311943 h 5991955"/>
              <a:gd name="connsiteX2" fmla="*/ 9579392 w 9579392"/>
              <a:gd name="connsiteY2" fmla="*/ 673842 h 5991955"/>
              <a:gd name="connsiteX3" fmla="*/ 0 w 9579392"/>
              <a:gd name="connsiteY3" fmla="*/ 5991955 h 5991955"/>
              <a:gd name="connsiteX0" fmla="*/ 0 w 9579392"/>
              <a:gd name="connsiteY0" fmla="*/ 6007495 h 6007495"/>
              <a:gd name="connsiteX1" fmla="*/ 9579392 w 9579392"/>
              <a:gd name="connsiteY1" fmla="*/ 327483 h 6007495"/>
              <a:gd name="connsiteX2" fmla="*/ 9579392 w 9579392"/>
              <a:gd name="connsiteY2" fmla="*/ 689382 h 6007495"/>
              <a:gd name="connsiteX3" fmla="*/ 0 w 9579392"/>
              <a:gd name="connsiteY3" fmla="*/ 6007495 h 6007495"/>
              <a:gd name="connsiteX0" fmla="*/ 0 w 9579392"/>
              <a:gd name="connsiteY0" fmla="*/ 6012211 h 6012211"/>
              <a:gd name="connsiteX1" fmla="*/ 9579392 w 9579392"/>
              <a:gd name="connsiteY1" fmla="*/ 332199 h 6012211"/>
              <a:gd name="connsiteX2" fmla="*/ 9579392 w 9579392"/>
              <a:gd name="connsiteY2" fmla="*/ 694098 h 6012211"/>
              <a:gd name="connsiteX3" fmla="*/ 0 w 9579392"/>
              <a:gd name="connsiteY3" fmla="*/ 6012211 h 6012211"/>
              <a:gd name="connsiteX0" fmla="*/ 0 w 9487254"/>
              <a:gd name="connsiteY0" fmla="*/ 5913202 h 5913202"/>
              <a:gd name="connsiteX1" fmla="*/ 9487254 w 9487254"/>
              <a:gd name="connsiteY1" fmla="*/ 342247 h 5913202"/>
              <a:gd name="connsiteX2" fmla="*/ 9487254 w 9487254"/>
              <a:gd name="connsiteY2" fmla="*/ 704146 h 5913202"/>
              <a:gd name="connsiteX3" fmla="*/ 0 w 9487254"/>
              <a:gd name="connsiteY3" fmla="*/ 5913202 h 5913202"/>
              <a:gd name="connsiteX0" fmla="*/ 0 w 9520759"/>
              <a:gd name="connsiteY0" fmla="*/ 5936004 h 5936004"/>
              <a:gd name="connsiteX1" fmla="*/ 9520759 w 9520759"/>
              <a:gd name="connsiteY1" fmla="*/ 339882 h 5936004"/>
              <a:gd name="connsiteX2" fmla="*/ 9520759 w 9520759"/>
              <a:gd name="connsiteY2" fmla="*/ 701781 h 5936004"/>
              <a:gd name="connsiteX3" fmla="*/ 0 w 9520759"/>
              <a:gd name="connsiteY3" fmla="*/ 5936004 h 5936004"/>
              <a:gd name="connsiteX0" fmla="*/ 0 w 9520759"/>
              <a:gd name="connsiteY0" fmla="*/ 5911992 h 5911992"/>
              <a:gd name="connsiteX1" fmla="*/ 9520759 w 9520759"/>
              <a:gd name="connsiteY1" fmla="*/ 315870 h 5911992"/>
              <a:gd name="connsiteX2" fmla="*/ 9520759 w 9520759"/>
              <a:gd name="connsiteY2" fmla="*/ 677769 h 5911992"/>
              <a:gd name="connsiteX3" fmla="*/ 0 w 9520759"/>
              <a:gd name="connsiteY3" fmla="*/ 5911992 h 5911992"/>
              <a:gd name="connsiteX0" fmla="*/ 0 w 9520759"/>
              <a:gd name="connsiteY0" fmla="*/ 5883304 h 5883304"/>
              <a:gd name="connsiteX1" fmla="*/ 9520759 w 9520759"/>
              <a:gd name="connsiteY1" fmla="*/ 287182 h 5883304"/>
              <a:gd name="connsiteX2" fmla="*/ 9520759 w 9520759"/>
              <a:gd name="connsiteY2" fmla="*/ 649081 h 5883304"/>
              <a:gd name="connsiteX3" fmla="*/ 0 w 9520759"/>
              <a:gd name="connsiteY3" fmla="*/ 5883304 h 5883304"/>
              <a:gd name="connsiteX0" fmla="*/ 0 w 9520759"/>
              <a:gd name="connsiteY0" fmla="*/ 5923863 h 5923863"/>
              <a:gd name="connsiteX1" fmla="*/ 9520759 w 9520759"/>
              <a:gd name="connsiteY1" fmla="*/ 327741 h 5923863"/>
              <a:gd name="connsiteX2" fmla="*/ 9520759 w 9520759"/>
              <a:gd name="connsiteY2" fmla="*/ 689640 h 5923863"/>
              <a:gd name="connsiteX3" fmla="*/ 0 w 9520759"/>
              <a:gd name="connsiteY3" fmla="*/ 5923863 h 5923863"/>
              <a:gd name="connsiteX0" fmla="*/ 0 w 9520759"/>
              <a:gd name="connsiteY0" fmla="*/ 5923863 h 5923863"/>
              <a:gd name="connsiteX1" fmla="*/ 9520759 w 9520759"/>
              <a:gd name="connsiteY1" fmla="*/ 327741 h 5923863"/>
              <a:gd name="connsiteX2" fmla="*/ 9520759 w 9520759"/>
              <a:gd name="connsiteY2" fmla="*/ 689640 h 5923863"/>
              <a:gd name="connsiteX3" fmla="*/ 0 w 9520759"/>
              <a:gd name="connsiteY3" fmla="*/ 5923863 h 5923863"/>
              <a:gd name="connsiteX0" fmla="*/ 0 w 9520759"/>
              <a:gd name="connsiteY0" fmla="*/ 5923863 h 5923863"/>
              <a:gd name="connsiteX1" fmla="*/ 9520759 w 9520759"/>
              <a:gd name="connsiteY1" fmla="*/ 327741 h 5923863"/>
              <a:gd name="connsiteX2" fmla="*/ 9520759 w 9520759"/>
              <a:gd name="connsiteY2" fmla="*/ 689640 h 5923863"/>
              <a:gd name="connsiteX3" fmla="*/ 0 w 9520759"/>
              <a:gd name="connsiteY3" fmla="*/ 5923863 h 59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0759" h="5923863">
                <a:moveTo>
                  <a:pt x="0" y="5923863"/>
                </a:moveTo>
                <a:cubicBezTo>
                  <a:pt x="145650" y="1856600"/>
                  <a:pt x="5319004" y="-996426"/>
                  <a:pt x="9520759" y="327741"/>
                </a:cubicBezTo>
                <a:lnTo>
                  <a:pt x="9520759" y="689640"/>
                </a:lnTo>
                <a:cubicBezTo>
                  <a:pt x="3417899" y="-729333"/>
                  <a:pt x="459288" y="3132285"/>
                  <a:pt x="0" y="5923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47BD4-DC03-4C56-91C6-BD0A0F0712E7}"/>
              </a:ext>
            </a:extLst>
          </p:cNvPr>
          <p:cNvSpPr txBox="1"/>
          <p:nvPr/>
        </p:nvSpPr>
        <p:spPr>
          <a:xfrm>
            <a:off x="578608" y="2286150"/>
            <a:ext cx="657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spc="416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en-ID" dirty="0"/>
              <a:t>PERATURAN MENTERI KESEHATAN REPUBLIK INDONESIA NOMOR 44 TAHUN 2016 TENTANG </a:t>
            </a:r>
          </a:p>
          <a:p>
            <a:pPr algn="ctr"/>
            <a:r>
              <a:rPr lang="en-ID" dirty="0"/>
              <a:t>PEDOMAN MANAJEMEN PUSKESMAS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08905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4C2C378-29E5-4486-83F5-FE3F619807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3813185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0C72-5FC8-4405-BE63-24756757423B}"/>
              </a:ext>
            </a:extLst>
          </p:cNvPr>
          <p:cNvSpPr/>
          <p:nvPr/>
        </p:nvSpPr>
        <p:spPr>
          <a:xfrm>
            <a:off x="-1" y="-3185"/>
            <a:ext cx="12192001" cy="381637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17AF62-80D1-474A-99A5-874E1EE15068}"/>
              </a:ext>
            </a:extLst>
          </p:cNvPr>
          <p:cNvSpPr txBox="1"/>
          <p:nvPr/>
        </p:nvSpPr>
        <p:spPr>
          <a:xfrm>
            <a:off x="2582482" y="4057451"/>
            <a:ext cx="233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D72092-D66A-41A2-B46E-A22AE120E632}"/>
              </a:ext>
            </a:extLst>
          </p:cNvPr>
          <p:cNvSpPr txBox="1"/>
          <p:nvPr/>
        </p:nvSpPr>
        <p:spPr>
          <a:xfrm>
            <a:off x="1114926" y="516899"/>
            <a:ext cx="996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Ruang </a:t>
            </a:r>
            <a:r>
              <a:rPr lang="en-US" sz="44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Lingkup</a:t>
            </a:r>
            <a:r>
              <a:rPr lang="en-US" sz="4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Penilaian</a:t>
            </a:r>
            <a:r>
              <a:rPr lang="en-US" sz="4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Kinerja </a:t>
            </a:r>
            <a:r>
              <a:rPr lang="en-US" sz="44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endParaRPr lang="en-US" sz="4400" b="1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CD04F6-DB4D-43B8-890B-A6DDA8FB5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664298"/>
              </p:ext>
            </p:extLst>
          </p:nvPr>
        </p:nvGraphicFramePr>
        <p:xfrm>
          <a:off x="866275" y="1935962"/>
          <a:ext cx="11903242" cy="4242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576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89F01E3-1E71-49E5-B265-FC8D4B9431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8" b="20866"/>
          <a:stretch/>
        </p:blipFill>
        <p:spPr>
          <a:xfrm>
            <a:off x="-1" y="0"/>
            <a:ext cx="12192001" cy="3813185"/>
          </a:xfr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67278E-BCC7-4896-9535-8588E1FF3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84668"/>
              </p:ext>
            </p:extLst>
          </p:nvPr>
        </p:nvGraphicFramePr>
        <p:xfrm>
          <a:off x="914400" y="1620253"/>
          <a:ext cx="10844463" cy="471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A6034C-2EBD-434B-A719-7A42EB84D52F}"/>
              </a:ext>
            </a:extLst>
          </p:cNvPr>
          <p:cNvSpPr txBox="1"/>
          <p:nvPr/>
        </p:nvSpPr>
        <p:spPr>
          <a:xfrm>
            <a:off x="1114926" y="223209"/>
            <a:ext cx="996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Kriterian</a:t>
            </a:r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PenilaianPuskesmas</a:t>
            </a:r>
            <a:endParaRPr lang="en-US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9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FDB2EB-632E-4465-B382-5BCB207CA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778BB-0D93-439A-BEBE-FE3326C44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7" t="24081" r="13947" b="14134"/>
          <a:stretch/>
        </p:blipFill>
        <p:spPr>
          <a:xfrm>
            <a:off x="-1" y="0"/>
            <a:ext cx="12287525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4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751E91-8B75-4E1F-9D24-DE3EF2627DB5}"/>
              </a:ext>
            </a:extLst>
          </p:cNvPr>
          <p:cNvSpPr txBox="1"/>
          <p:nvPr/>
        </p:nvSpPr>
        <p:spPr>
          <a:xfrm>
            <a:off x="898357" y="3147808"/>
            <a:ext cx="90637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Tabel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1.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Tahapan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kegiatan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siklus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manajemen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Puskesmas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</a:p>
          <a:p>
            <a:pPr algn="ctr"/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(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contoh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siklus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manOldStyle"/>
              </a:rPr>
              <a:t>tahun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manOldStyle"/>
              </a:rPr>
              <a:t> 2015, 2016, dan 2017)</a:t>
            </a:r>
            <a:r>
              <a:rPr lang="en-ID" sz="2400" dirty="0"/>
              <a:t> </a:t>
            </a:r>
          </a:p>
          <a:p>
            <a:pPr algn="ctr"/>
            <a:endParaRPr lang="en-ID" sz="2400" dirty="0"/>
          </a:p>
          <a:p>
            <a:pPr algn="ctr"/>
            <a:r>
              <a:rPr lang="en-ID" sz="2400" dirty="0"/>
              <a:t>Buka </a:t>
            </a:r>
            <a:r>
              <a:rPr lang="en-ID" sz="2400" dirty="0" err="1"/>
              <a:t>Permenkes</a:t>
            </a:r>
            <a:r>
              <a:rPr lang="en-ID" sz="2400" dirty="0"/>
              <a:t> 44 </a:t>
            </a:r>
            <a:r>
              <a:rPr lang="en-ID" sz="2400" dirty="0" err="1"/>
              <a:t>tahun</a:t>
            </a:r>
            <a:r>
              <a:rPr lang="en-ID" sz="2400" dirty="0"/>
              <a:t> 2016 agar </a:t>
            </a:r>
            <a:r>
              <a:rPr lang="en-ID" sz="2400" dirty="0" err="1"/>
              <a:t>lbh</a:t>
            </a:r>
            <a:r>
              <a:rPr lang="en-ID" sz="2400" dirty="0"/>
              <a:t> </a:t>
            </a:r>
            <a:r>
              <a:rPr lang="en-ID" sz="2400" dirty="0" err="1"/>
              <a:t>paham</a:t>
            </a:r>
            <a:r>
              <a:rPr lang="en-ID" sz="2400" dirty="0"/>
              <a:t> </a:t>
            </a:r>
            <a:r>
              <a:rPr lang="en-ID" sz="2400" dirty="0" err="1"/>
              <a:t>implementasi</a:t>
            </a:r>
            <a:r>
              <a:rPr lang="en-ID" sz="2400" dirty="0"/>
              <a:t> P1-P3</a:t>
            </a:r>
            <a:br>
              <a:rPr lang="en-ID" sz="2400" dirty="0"/>
            </a:b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05235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FF53C78-8D0A-40BE-9103-A5812E67768E}"/>
              </a:ext>
            </a:extLst>
          </p:cNvPr>
          <p:cNvSpPr/>
          <p:nvPr/>
        </p:nvSpPr>
        <p:spPr>
          <a:xfrm>
            <a:off x="0" y="1"/>
            <a:ext cx="8547100" cy="6857999"/>
          </a:xfrm>
          <a:custGeom>
            <a:avLst/>
            <a:gdLst>
              <a:gd name="connsiteX0" fmla="*/ 0 w 8547100"/>
              <a:gd name="connsiteY0" fmla="*/ 0 h 6857999"/>
              <a:gd name="connsiteX1" fmla="*/ 1742543 w 8547100"/>
              <a:gd name="connsiteY1" fmla="*/ 0 h 6857999"/>
              <a:gd name="connsiteX2" fmla="*/ 8547100 w 8547100"/>
              <a:gd name="connsiteY2" fmla="*/ 6857999 h 6857999"/>
              <a:gd name="connsiteX3" fmla="*/ 0 w 85471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7100" h="6857999">
                <a:moveTo>
                  <a:pt x="0" y="0"/>
                </a:moveTo>
                <a:lnTo>
                  <a:pt x="1742543" y="0"/>
                </a:lnTo>
                <a:lnTo>
                  <a:pt x="85471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76300" dist="3937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C8BC21-61FB-43F7-B63A-1E8558E6FCD9}"/>
              </a:ext>
            </a:extLst>
          </p:cNvPr>
          <p:cNvSpPr/>
          <p:nvPr/>
        </p:nvSpPr>
        <p:spPr>
          <a:xfrm flipH="1">
            <a:off x="-1" y="2"/>
            <a:ext cx="8304578" cy="5892798"/>
          </a:xfrm>
          <a:custGeom>
            <a:avLst/>
            <a:gdLst>
              <a:gd name="connsiteX0" fmla="*/ 8227436 w 8304578"/>
              <a:gd name="connsiteY0" fmla="*/ 0 h 5892798"/>
              <a:gd name="connsiteX1" fmla="*/ 0 w 8304578"/>
              <a:gd name="connsiteY1" fmla="*/ 0 h 5892798"/>
              <a:gd name="connsiteX2" fmla="*/ 5659411 w 8304578"/>
              <a:gd name="connsiteY2" fmla="*/ 5659412 h 5892798"/>
              <a:gd name="connsiteX3" fmla="*/ 6786302 w 8304578"/>
              <a:gd name="connsiteY3" fmla="*/ 5659412 h 5892798"/>
              <a:gd name="connsiteX4" fmla="*/ 8304578 w 8304578"/>
              <a:gd name="connsiteY4" fmla="*/ 4141136 h 5892798"/>
              <a:gd name="connsiteX5" fmla="*/ 8304578 w 8304578"/>
              <a:gd name="connsiteY5" fmla="*/ 77150 h 5892798"/>
              <a:gd name="connsiteX6" fmla="*/ 8257457 w 8304578"/>
              <a:gd name="connsiteY6" fmla="*/ 6061 h 58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4578" h="5892798">
                <a:moveTo>
                  <a:pt x="8227436" y="0"/>
                </a:moveTo>
                <a:lnTo>
                  <a:pt x="0" y="0"/>
                </a:lnTo>
                <a:lnTo>
                  <a:pt x="5659411" y="5659412"/>
                </a:lnTo>
                <a:cubicBezTo>
                  <a:pt x="5970594" y="5970594"/>
                  <a:pt x="6475120" y="5970594"/>
                  <a:pt x="6786302" y="5659412"/>
                </a:cubicBezTo>
                <a:lnTo>
                  <a:pt x="8304578" y="4141136"/>
                </a:lnTo>
                <a:lnTo>
                  <a:pt x="8304578" y="77150"/>
                </a:lnTo>
                <a:cubicBezTo>
                  <a:pt x="8304578" y="45193"/>
                  <a:pt x="8285148" y="17773"/>
                  <a:pt x="8257457" y="60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0" dist="254000" dir="2700000" sx="95000" sy="95000" algn="tl" rotWithShape="0">
              <a:srgbClr val="272C49">
                <a:alpha val="3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D76530E-1B3C-4552-9870-266B6DFD98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8052339-F6C2-44FA-8DAB-7BC6F2C006A4}"/>
              </a:ext>
            </a:extLst>
          </p:cNvPr>
          <p:cNvGrpSpPr/>
          <p:nvPr/>
        </p:nvGrpSpPr>
        <p:grpSpPr>
          <a:xfrm>
            <a:off x="6306121" y="2210517"/>
            <a:ext cx="5314379" cy="2211986"/>
            <a:chOff x="3940907" y="2004194"/>
            <a:chExt cx="5807863" cy="22119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0BC9A0-9A8E-4C70-9EE2-0032DA9BA7B3}"/>
                </a:ext>
              </a:extLst>
            </p:cNvPr>
            <p:cNvSpPr txBox="1"/>
            <p:nvPr/>
          </p:nvSpPr>
          <p:spPr>
            <a:xfrm>
              <a:off x="3940908" y="3292850"/>
              <a:ext cx="58078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THANK YOU!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0EFC97-150B-4AFA-BAD0-29BF6D35017B}"/>
                </a:ext>
              </a:extLst>
            </p:cNvPr>
            <p:cNvSpPr txBox="1"/>
            <p:nvPr/>
          </p:nvSpPr>
          <p:spPr>
            <a:xfrm>
              <a:off x="3940907" y="2004194"/>
              <a:ext cx="5807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07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ED735D-A07B-4A66-9FB9-488BABC250DF}"/>
              </a:ext>
            </a:extLst>
          </p:cNvPr>
          <p:cNvSpPr/>
          <p:nvPr/>
        </p:nvSpPr>
        <p:spPr>
          <a:xfrm>
            <a:off x="1" y="1752600"/>
            <a:ext cx="6728959" cy="5105400"/>
          </a:xfrm>
          <a:custGeom>
            <a:avLst/>
            <a:gdLst>
              <a:gd name="connsiteX0" fmla="*/ 2564380 w 6728959"/>
              <a:gd name="connsiteY0" fmla="*/ 0 h 5105400"/>
              <a:gd name="connsiteX1" fmla="*/ 6728959 w 6728959"/>
              <a:gd name="connsiteY1" fmla="*/ 4127500 h 5105400"/>
              <a:gd name="connsiteX2" fmla="*/ 6644350 w 6728959"/>
              <a:gd name="connsiteY2" fmla="*/ 4959335 h 5105400"/>
              <a:gd name="connsiteX3" fmla="*/ 6606455 w 6728959"/>
              <a:gd name="connsiteY3" fmla="*/ 5105400 h 5105400"/>
              <a:gd name="connsiteX4" fmla="*/ 0 w 6728959"/>
              <a:gd name="connsiteY4" fmla="*/ 5105400 h 5105400"/>
              <a:gd name="connsiteX5" fmla="*/ 0 w 6728959"/>
              <a:gd name="connsiteY5" fmla="*/ 876569 h 5105400"/>
              <a:gd name="connsiteX6" fmla="*/ 72646 w 6728959"/>
              <a:gd name="connsiteY6" fmla="*/ 819988 h 5105400"/>
              <a:gd name="connsiteX7" fmla="*/ 2564380 w 6728959"/>
              <a:gd name="connsiteY7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8959" h="5105400">
                <a:moveTo>
                  <a:pt x="2564380" y="0"/>
                </a:moveTo>
                <a:cubicBezTo>
                  <a:pt x="4864413" y="0"/>
                  <a:pt x="6728959" y="1847945"/>
                  <a:pt x="6728959" y="4127500"/>
                </a:cubicBezTo>
                <a:cubicBezTo>
                  <a:pt x="6728959" y="4412445"/>
                  <a:pt x="6699826" y="4690645"/>
                  <a:pt x="6644350" y="4959335"/>
                </a:cubicBezTo>
                <a:lnTo>
                  <a:pt x="6606455" y="5105400"/>
                </a:lnTo>
                <a:lnTo>
                  <a:pt x="0" y="5105400"/>
                </a:lnTo>
                <a:lnTo>
                  <a:pt x="0" y="876569"/>
                </a:lnTo>
                <a:lnTo>
                  <a:pt x="72646" y="819988"/>
                </a:lnTo>
                <a:cubicBezTo>
                  <a:pt x="767476" y="304983"/>
                  <a:pt x="1629992" y="0"/>
                  <a:pt x="2564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0" dist="254000" dir="16200000" sx="95000" sy="95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FD6A50-B6C5-477C-9757-5AEB09901CBD}"/>
              </a:ext>
            </a:extLst>
          </p:cNvPr>
          <p:cNvSpPr txBox="1"/>
          <p:nvPr/>
        </p:nvSpPr>
        <p:spPr>
          <a:xfrm>
            <a:off x="1191516" y="372353"/>
            <a:ext cx="8169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Kenapa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Manajemen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menjadi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penting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0AD56E-4E19-412F-B587-9E7CE5438EB6}"/>
              </a:ext>
            </a:extLst>
          </p:cNvPr>
          <p:cNvGrpSpPr/>
          <p:nvPr/>
        </p:nvGrpSpPr>
        <p:grpSpPr>
          <a:xfrm>
            <a:off x="6543399" y="5147451"/>
            <a:ext cx="5373251" cy="902498"/>
            <a:chOff x="6543399" y="5147451"/>
            <a:chExt cx="5373251" cy="9024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5C1D98-A2A9-49EF-BD2F-3C6E056921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3690" y="5147451"/>
              <a:ext cx="822960" cy="82296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B84B65-F265-4039-BB57-5C0B4EC2305D}"/>
                </a:ext>
              </a:extLst>
            </p:cNvPr>
            <p:cNvSpPr txBox="1"/>
            <p:nvPr/>
          </p:nvSpPr>
          <p:spPr>
            <a:xfrm>
              <a:off x="6543399" y="5218952"/>
              <a:ext cx="44591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Manajemen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diperlukan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untuk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menghasilkan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kinerja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yang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efektif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dan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efisien</a:t>
              </a:r>
              <a:endParaRPr lang="en-US" sz="1600" b="1" spc="1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9" name="Graphic 58" descr="Bullseye">
              <a:extLst>
                <a:ext uri="{FF2B5EF4-FFF2-40B4-BE49-F238E27FC236}">
                  <a16:creationId xmlns:a16="http://schemas.microsoft.com/office/drawing/2014/main" id="{2ADB709B-F9F4-47F2-8DF5-2F60FF3C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85130" y="5238891"/>
              <a:ext cx="640080" cy="6400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EE183-84F7-4D61-A2FE-7569539AD912}"/>
              </a:ext>
            </a:extLst>
          </p:cNvPr>
          <p:cNvGrpSpPr/>
          <p:nvPr/>
        </p:nvGrpSpPr>
        <p:grpSpPr>
          <a:xfrm>
            <a:off x="6674350" y="3183137"/>
            <a:ext cx="5373251" cy="822960"/>
            <a:chOff x="6543399" y="1323340"/>
            <a:chExt cx="5373251" cy="8229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0B2A59-AB84-4291-8408-23D907880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3690" y="1323340"/>
              <a:ext cx="822960" cy="82296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C69681-D0DD-488A-B580-80CD523D3225}"/>
                </a:ext>
              </a:extLst>
            </p:cNvPr>
            <p:cNvSpPr txBox="1"/>
            <p:nvPr/>
          </p:nvSpPr>
          <p:spPr>
            <a:xfrm>
              <a:off x="6543399" y="1409580"/>
              <a:ext cx="44591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Tulang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Punggung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Pelayanan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Preventif</a:t>
              </a:r>
              <a:r>
                <a:rPr lang="en-US" sz="1600" b="1" spc="1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dan </a:t>
              </a:r>
              <a:r>
                <a:rPr lang="en-US" sz="1600" b="1" spc="100" dirty="0" err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Promotif</a:t>
              </a:r>
              <a:endParaRPr lang="en-US" sz="1600" b="1" spc="1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1" name="Graphic 60" descr="Presentation with pie chart">
              <a:extLst>
                <a:ext uri="{FF2B5EF4-FFF2-40B4-BE49-F238E27FC236}">
                  <a16:creationId xmlns:a16="http://schemas.microsoft.com/office/drawing/2014/main" id="{FEF24EFF-D836-443B-8B52-A233EC894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85130" y="1435100"/>
              <a:ext cx="640080" cy="640080"/>
            </a:xfrm>
            <a:prstGeom prst="rect">
              <a:avLst/>
            </a:prstGeom>
          </p:spPr>
        </p:pic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2660802-821D-409F-A855-C4B472803E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21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6077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E64B51E-CAC8-4CDB-AD4D-098BD70A1D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E7753-7AC0-478F-A924-2F1CB3C22AB9}"/>
              </a:ext>
            </a:extLst>
          </p:cNvPr>
          <p:cNvSpPr txBox="1"/>
          <p:nvPr/>
        </p:nvSpPr>
        <p:spPr>
          <a:xfrm>
            <a:off x="4492390" y="2009501"/>
            <a:ext cx="384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Menyusun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rencana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42063D-86BF-43A6-9D01-81E8F06BC015}"/>
              </a:ext>
            </a:extLst>
          </p:cNvPr>
          <p:cNvSpPr txBox="1"/>
          <p:nvPr/>
        </p:nvSpPr>
        <p:spPr>
          <a:xfrm>
            <a:off x="6695807" y="261350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Menggerakan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Pelaksanaan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Upaya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Kesehatan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22081-AF10-441F-A0E1-7199198A0E7A}"/>
              </a:ext>
            </a:extLst>
          </p:cNvPr>
          <p:cNvSpPr txBox="1"/>
          <p:nvPr/>
        </p:nvSpPr>
        <p:spPr>
          <a:xfrm>
            <a:off x="5012963" y="3494332"/>
            <a:ext cx="4037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Melaksanakan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Pengawasan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Pengendalian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Penilaian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Kinerja PKM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858C16-A53C-418F-A95F-08BD3D8D9651}"/>
              </a:ext>
            </a:extLst>
          </p:cNvPr>
          <p:cNvCxnSpPr>
            <a:cxnSpLocks/>
          </p:cNvCxnSpPr>
          <p:nvPr/>
        </p:nvCxnSpPr>
        <p:spPr>
          <a:xfrm>
            <a:off x="5233850" y="2409611"/>
            <a:ext cx="3595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B6E637-8B2D-48B6-9E56-C968FBD56A56}"/>
              </a:ext>
            </a:extLst>
          </p:cNvPr>
          <p:cNvCxnSpPr>
            <a:cxnSpLocks/>
          </p:cNvCxnSpPr>
          <p:nvPr/>
        </p:nvCxnSpPr>
        <p:spPr>
          <a:xfrm>
            <a:off x="7367450" y="3350421"/>
            <a:ext cx="3595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E295A9-B60A-41FF-8D69-905FD3BD7BC6}"/>
              </a:ext>
            </a:extLst>
          </p:cNvPr>
          <p:cNvCxnSpPr>
            <a:cxnSpLocks/>
          </p:cNvCxnSpPr>
          <p:nvPr/>
        </p:nvCxnSpPr>
        <p:spPr>
          <a:xfrm>
            <a:off x="5670973" y="4509995"/>
            <a:ext cx="3595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63BD03-D4ED-471D-81BC-19CBC66B827F}"/>
              </a:ext>
            </a:extLst>
          </p:cNvPr>
          <p:cNvCxnSpPr>
            <a:cxnSpLocks/>
          </p:cNvCxnSpPr>
          <p:nvPr/>
        </p:nvCxnSpPr>
        <p:spPr>
          <a:xfrm>
            <a:off x="7468752" y="5151191"/>
            <a:ext cx="3595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6D8761-A58B-4C1D-BB97-8C08CB48A1A6}"/>
              </a:ext>
            </a:extLst>
          </p:cNvPr>
          <p:cNvSpPr txBox="1"/>
          <p:nvPr/>
        </p:nvSpPr>
        <p:spPr>
          <a:xfrm>
            <a:off x="7122694" y="4704911"/>
            <a:ext cx="386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Mengelola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SD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efektif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efisien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50D36-90F6-4792-82B4-A84AEDAB8776}"/>
              </a:ext>
            </a:extLst>
          </p:cNvPr>
          <p:cNvSpPr/>
          <p:nvPr/>
        </p:nvSpPr>
        <p:spPr>
          <a:xfrm>
            <a:off x="1423301" y="2143354"/>
            <a:ext cx="851746" cy="85174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" name="Graphic 28" descr="Ribbon">
            <a:extLst>
              <a:ext uri="{FF2B5EF4-FFF2-40B4-BE49-F238E27FC236}">
                <a16:creationId xmlns:a16="http://schemas.microsoft.com/office/drawing/2014/main" id="{8763C82E-C1DD-410B-A121-5382F88D2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854" y="2314434"/>
            <a:ext cx="548640" cy="5486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906592-10D7-4E96-BA41-EA2879D5ECA4}"/>
              </a:ext>
            </a:extLst>
          </p:cNvPr>
          <p:cNvSpPr txBox="1"/>
          <p:nvPr/>
        </p:nvSpPr>
        <p:spPr>
          <a:xfrm>
            <a:off x="1423301" y="408845"/>
            <a:ext cx="808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Pedoman</a:t>
            </a: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Manajemen</a:t>
            </a: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3168E8-5408-408C-9611-E1B6B9E900E9}"/>
              </a:ext>
            </a:extLst>
          </p:cNvPr>
          <p:cNvSpPr txBox="1"/>
          <p:nvPr/>
        </p:nvSpPr>
        <p:spPr>
          <a:xfrm>
            <a:off x="2123494" y="1189270"/>
            <a:ext cx="662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Menjadi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acuan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bagi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EC8A0-21A2-4247-9652-1981052B77C9}"/>
              </a:ext>
            </a:extLst>
          </p:cNvPr>
          <p:cNvSpPr txBox="1"/>
          <p:nvPr/>
        </p:nvSpPr>
        <p:spPr>
          <a:xfrm>
            <a:off x="4898028" y="5284030"/>
            <a:ext cx="35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Menerapkan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kepemimpinan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tepat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CCB418-5F32-4EF0-808B-1CA077248740}"/>
              </a:ext>
            </a:extLst>
          </p:cNvPr>
          <p:cNvCxnSpPr>
            <a:cxnSpLocks/>
          </p:cNvCxnSpPr>
          <p:nvPr/>
        </p:nvCxnSpPr>
        <p:spPr>
          <a:xfrm>
            <a:off x="5163607" y="5991916"/>
            <a:ext cx="3595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23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11E554-CE6E-4569-8E36-68A9AE3CF749}"/>
              </a:ext>
            </a:extLst>
          </p:cNvPr>
          <p:cNvSpPr txBox="1"/>
          <p:nvPr/>
        </p:nvSpPr>
        <p:spPr>
          <a:xfrm>
            <a:off x="1981200" y="5293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BEBERAPA MANAJEMEN PUSKEMAS 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18A10B-317A-4690-9C9C-AF15DFF13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704225"/>
              </p:ext>
            </p:extLst>
          </p:nvPr>
        </p:nvGraphicFramePr>
        <p:xfrm>
          <a:off x="540083" y="909944"/>
          <a:ext cx="112508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49D49D-BA0C-4851-9F29-D8EE55A8D57A}"/>
              </a:ext>
            </a:extLst>
          </p:cNvPr>
          <p:cNvSpPr/>
          <p:nvPr/>
        </p:nvSpPr>
        <p:spPr>
          <a:xfrm>
            <a:off x="540083" y="5542611"/>
            <a:ext cx="2058738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Sederhana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C877F7-8F10-4812-A43D-9EEF9375D11B}"/>
              </a:ext>
            </a:extLst>
          </p:cNvPr>
          <p:cNvSpPr/>
          <p:nvPr/>
        </p:nvSpPr>
        <p:spPr>
          <a:xfrm>
            <a:off x="2751221" y="5542611"/>
            <a:ext cx="2058738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FE0DCF-BE26-42BE-B3FC-95631E7DC934}"/>
              </a:ext>
            </a:extLst>
          </p:cNvPr>
          <p:cNvSpPr/>
          <p:nvPr/>
        </p:nvSpPr>
        <p:spPr>
          <a:xfrm>
            <a:off x="5136146" y="5498941"/>
            <a:ext cx="2058738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Permenkes</a:t>
            </a:r>
            <a:r>
              <a:rPr lang="en-US" dirty="0"/>
              <a:t> No </a:t>
            </a:r>
            <a:r>
              <a:rPr lang="en-ID" dirty="0"/>
              <a:t>44 </a:t>
            </a:r>
            <a:r>
              <a:rPr lang="en-ID" dirty="0" err="1"/>
              <a:t>thn</a:t>
            </a:r>
            <a:r>
              <a:rPr lang="en-ID" dirty="0"/>
              <a:t> 2016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78F8C3-91DC-4EC7-A28A-62F7B47EFEE1}"/>
              </a:ext>
            </a:extLst>
          </p:cNvPr>
          <p:cNvSpPr/>
          <p:nvPr/>
        </p:nvSpPr>
        <p:spPr>
          <a:xfrm>
            <a:off x="7434177" y="5498941"/>
            <a:ext cx="2058738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Penggerakan</a:t>
            </a:r>
            <a:r>
              <a:rPr lang="en-US" sz="1400" dirty="0"/>
              <a:t> </a:t>
            </a:r>
            <a:r>
              <a:rPr lang="en-US" sz="1400" dirty="0" err="1"/>
              <a:t>partisipasi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endParaRPr lang="en-ID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691077-2552-4F17-8FA7-53DE354B7E65}"/>
              </a:ext>
            </a:extLst>
          </p:cNvPr>
          <p:cNvSpPr/>
          <p:nvPr/>
        </p:nvSpPr>
        <p:spPr>
          <a:xfrm>
            <a:off x="9732209" y="5542611"/>
            <a:ext cx="2058738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Forum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dipecah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monitoring dan </a:t>
            </a:r>
            <a:r>
              <a:rPr lang="en-US" sz="1400" dirty="0" err="1"/>
              <a:t>evaluasi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4231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F9B2D-A57B-42AC-B2DC-53794585D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175711"/>
            <a:ext cx="9309936" cy="60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1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erge 2"/>
          <p:cNvSpPr/>
          <p:nvPr/>
        </p:nvSpPr>
        <p:spPr>
          <a:xfrm rot="10800000">
            <a:off x="-38081" y="1813176"/>
            <a:ext cx="11234866" cy="41700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70290"/>
              <a:gd name="connsiteY0" fmla="*/ 0 h 10000"/>
              <a:gd name="connsiteX1" fmla="*/ 70290 w 70290"/>
              <a:gd name="connsiteY1" fmla="*/ 0 h 10000"/>
              <a:gd name="connsiteX2" fmla="*/ 5000 w 70290"/>
              <a:gd name="connsiteY2" fmla="*/ 10000 h 10000"/>
              <a:gd name="connsiteX3" fmla="*/ 0 w 70290"/>
              <a:gd name="connsiteY3" fmla="*/ 0 h 10000"/>
              <a:gd name="connsiteX0" fmla="*/ 37319 w 65290"/>
              <a:gd name="connsiteY0" fmla="*/ 21 h 10000"/>
              <a:gd name="connsiteX1" fmla="*/ 65290 w 65290"/>
              <a:gd name="connsiteY1" fmla="*/ 0 h 10000"/>
              <a:gd name="connsiteX2" fmla="*/ 0 w 65290"/>
              <a:gd name="connsiteY2" fmla="*/ 10000 h 10000"/>
              <a:gd name="connsiteX3" fmla="*/ 37319 w 65290"/>
              <a:gd name="connsiteY3" fmla="*/ 21 h 10000"/>
              <a:gd name="connsiteX0" fmla="*/ 91667 w 119638"/>
              <a:gd name="connsiteY0" fmla="*/ 21 h 4709"/>
              <a:gd name="connsiteX1" fmla="*/ 119638 w 119638"/>
              <a:gd name="connsiteY1" fmla="*/ 0 h 4709"/>
              <a:gd name="connsiteX2" fmla="*/ 0 w 119638"/>
              <a:gd name="connsiteY2" fmla="*/ 4709 h 4709"/>
              <a:gd name="connsiteX3" fmla="*/ 91667 w 119638"/>
              <a:gd name="connsiteY3" fmla="*/ 21 h 4709"/>
              <a:gd name="connsiteX0" fmla="*/ 7662 w 10000"/>
              <a:gd name="connsiteY0" fmla="*/ 45 h 14160"/>
              <a:gd name="connsiteX1" fmla="*/ 10000 w 10000"/>
              <a:gd name="connsiteY1" fmla="*/ 0 h 14160"/>
              <a:gd name="connsiteX2" fmla="*/ 0 w 10000"/>
              <a:gd name="connsiteY2" fmla="*/ 10000 h 14160"/>
              <a:gd name="connsiteX3" fmla="*/ 7662 w 10000"/>
              <a:gd name="connsiteY3" fmla="*/ 45 h 14160"/>
              <a:gd name="connsiteX0" fmla="*/ 7686 w 10024"/>
              <a:gd name="connsiteY0" fmla="*/ 45 h 14237"/>
              <a:gd name="connsiteX1" fmla="*/ 10024 w 10024"/>
              <a:gd name="connsiteY1" fmla="*/ 0 h 14237"/>
              <a:gd name="connsiteX2" fmla="*/ 0 w 10024"/>
              <a:gd name="connsiteY2" fmla="*/ 10090 h 14237"/>
              <a:gd name="connsiteX3" fmla="*/ 7686 w 10024"/>
              <a:gd name="connsiteY3" fmla="*/ 45 h 14237"/>
              <a:gd name="connsiteX0" fmla="*/ 7686 w 10024"/>
              <a:gd name="connsiteY0" fmla="*/ 0 h 14522"/>
              <a:gd name="connsiteX1" fmla="*/ 10024 w 10024"/>
              <a:gd name="connsiteY1" fmla="*/ 2067 h 14522"/>
              <a:gd name="connsiteX2" fmla="*/ 0 w 10024"/>
              <a:gd name="connsiteY2" fmla="*/ 10045 h 14522"/>
              <a:gd name="connsiteX3" fmla="*/ 7686 w 10024"/>
              <a:gd name="connsiteY3" fmla="*/ 0 h 14522"/>
              <a:gd name="connsiteX0" fmla="*/ 7686 w 10024"/>
              <a:gd name="connsiteY0" fmla="*/ 0 h 14522"/>
              <a:gd name="connsiteX1" fmla="*/ 9164 w 10024"/>
              <a:gd name="connsiteY1" fmla="*/ 1303 h 14522"/>
              <a:gd name="connsiteX2" fmla="*/ 10024 w 10024"/>
              <a:gd name="connsiteY2" fmla="*/ 2067 h 14522"/>
              <a:gd name="connsiteX3" fmla="*/ 0 w 10024"/>
              <a:gd name="connsiteY3" fmla="*/ 10045 h 14522"/>
              <a:gd name="connsiteX4" fmla="*/ 7686 w 10024"/>
              <a:gd name="connsiteY4" fmla="*/ 0 h 14522"/>
              <a:gd name="connsiteX0" fmla="*/ 7686 w 10036"/>
              <a:gd name="connsiteY0" fmla="*/ 45 h 14567"/>
              <a:gd name="connsiteX1" fmla="*/ 10036 w 10036"/>
              <a:gd name="connsiteY1" fmla="*/ 0 h 14567"/>
              <a:gd name="connsiteX2" fmla="*/ 10024 w 10036"/>
              <a:gd name="connsiteY2" fmla="*/ 2112 h 14567"/>
              <a:gd name="connsiteX3" fmla="*/ 0 w 10036"/>
              <a:gd name="connsiteY3" fmla="*/ 10090 h 14567"/>
              <a:gd name="connsiteX4" fmla="*/ 7686 w 10036"/>
              <a:gd name="connsiteY4" fmla="*/ 45 h 14567"/>
              <a:gd name="connsiteX0" fmla="*/ 7686 w 10036"/>
              <a:gd name="connsiteY0" fmla="*/ 45 h 13756"/>
              <a:gd name="connsiteX1" fmla="*/ 10036 w 10036"/>
              <a:gd name="connsiteY1" fmla="*/ 0 h 13756"/>
              <a:gd name="connsiteX2" fmla="*/ 10024 w 10036"/>
              <a:gd name="connsiteY2" fmla="*/ 2112 h 13756"/>
              <a:gd name="connsiteX3" fmla="*/ 0 w 10036"/>
              <a:gd name="connsiteY3" fmla="*/ 10090 h 13756"/>
              <a:gd name="connsiteX4" fmla="*/ 7686 w 10036"/>
              <a:gd name="connsiteY4" fmla="*/ 45 h 13756"/>
              <a:gd name="connsiteX0" fmla="*/ 7686 w 10036"/>
              <a:gd name="connsiteY0" fmla="*/ 45 h 14084"/>
              <a:gd name="connsiteX1" fmla="*/ 10036 w 10036"/>
              <a:gd name="connsiteY1" fmla="*/ 0 h 14084"/>
              <a:gd name="connsiteX2" fmla="*/ 10024 w 10036"/>
              <a:gd name="connsiteY2" fmla="*/ 2112 h 14084"/>
              <a:gd name="connsiteX3" fmla="*/ 0 w 10036"/>
              <a:gd name="connsiteY3" fmla="*/ 10090 h 14084"/>
              <a:gd name="connsiteX4" fmla="*/ 7686 w 10036"/>
              <a:gd name="connsiteY4" fmla="*/ 45 h 14084"/>
              <a:gd name="connsiteX0" fmla="*/ 7686 w 10036"/>
              <a:gd name="connsiteY0" fmla="*/ 45 h 14106"/>
              <a:gd name="connsiteX1" fmla="*/ 10036 w 10036"/>
              <a:gd name="connsiteY1" fmla="*/ 0 h 14106"/>
              <a:gd name="connsiteX2" fmla="*/ 10024 w 10036"/>
              <a:gd name="connsiteY2" fmla="*/ 2292 h 14106"/>
              <a:gd name="connsiteX3" fmla="*/ 0 w 10036"/>
              <a:gd name="connsiteY3" fmla="*/ 10090 h 14106"/>
              <a:gd name="connsiteX4" fmla="*/ 7686 w 10036"/>
              <a:gd name="connsiteY4" fmla="*/ 45 h 14106"/>
              <a:gd name="connsiteX0" fmla="*/ 7686 w 10036"/>
              <a:gd name="connsiteY0" fmla="*/ 45 h 13993"/>
              <a:gd name="connsiteX1" fmla="*/ 10036 w 10036"/>
              <a:gd name="connsiteY1" fmla="*/ 0 h 13993"/>
              <a:gd name="connsiteX2" fmla="*/ 10024 w 10036"/>
              <a:gd name="connsiteY2" fmla="*/ 2292 h 13993"/>
              <a:gd name="connsiteX3" fmla="*/ 0 w 10036"/>
              <a:gd name="connsiteY3" fmla="*/ 10090 h 13993"/>
              <a:gd name="connsiteX4" fmla="*/ 7686 w 10036"/>
              <a:gd name="connsiteY4" fmla="*/ 45 h 13993"/>
              <a:gd name="connsiteX0" fmla="*/ 7686 w 10036"/>
              <a:gd name="connsiteY0" fmla="*/ 45 h 14046"/>
              <a:gd name="connsiteX1" fmla="*/ 10036 w 10036"/>
              <a:gd name="connsiteY1" fmla="*/ 0 h 14046"/>
              <a:gd name="connsiteX2" fmla="*/ 10024 w 10036"/>
              <a:gd name="connsiteY2" fmla="*/ 2292 h 14046"/>
              <a:gd name="connsiteX3" fmla="*/ 0 w 10036"/>
              <a:gd name="connsiteY3" fmla="*/ 10090 h 14046"/>
              <a:gd name="connsiteX4" fmla="*/ 7686 w 10036"/>
              <a:gd name="connsiteY4" fmla="*/ 45 h 14046"/>
              <a:gd name="connsiteX0" fmla="*/ 7686 w 10036"/>
              <a:gd name="connsiteY0" fmla="*/ 45 h 14080"/>
              <a:gd name="connsiteX1" fmla="*/ 10036 w 10036"/>
              <a:gd name="connsiteY1" fmla="*/ 0 h 14080"/>
              <a:gd name="connsiteX2" fmla="*/ 10024 w 10036"/>
              <a:gd name="connsiteY2" fmla="*/ 2292 h 14080"/>
              <a:gd name="connsiteX3" fmla="*/ 0 w 10036"/>
              <a:gd name="connsiteY3" fmla="*/ 10090 h 14080"/>
              <a:gd name="connsiteX4" fmla="*/ 7686 w 10036"/>
              <a:gd name="connsiteY4" fmla="*/ 45 h 14080"/>
              <a:gd name="connsiteX0" fmla="*/ 7688 w 10038"/>
              <a:gd name="connsiteY0" fmla="*/ 45 h 10152"/>
              <a:gd name="connsiteX1" fmla="*/ 10038 w 10038"/>
              <a:gd name="connsiteY1" fmla="*/ 0 h 10152"/>
              <a:gd name="connsiteX2" fmla="*/ 10026 w 10038"/>
              <a:gd name="connsiteY2" fmla="*/ 2292 h 10152"/>
              <a:gd name="connsiteX3" fmla="*/ 6913 w 10038"/>
              <a:gd name="connsiteY3" fmla="*/ 4315 h 10152"/>
              <a:gd name="connsiteX4" fmla="*/ 2 w 10038"/>
              <a:gd name="connsiteY4" fmla="*/ 10090 h 10152"/>
              <a:gd name="connsiteX5" fmla="*/ 7688 w 10038"/>
              <a:gd name="connsiteY5" fmla="*/ 45 h 10152"/>
              <a:gd name="connsiteX0" fmla="*/ 7689 w 10039"/>
              <a:gd name="connsiteY0" fmla="*/ 45 h 12666"/>
              <a:gd name="connsiteX1" fmla="*/ 10039 w 10039"/>
              <a:gd name="connsiteY1" fmla="*/ 0 h 12666"/>
              <a:gd name="connsiteX2" fmla="*/ 10027 w 10039"/>
              <a:gd name="connsiteY2" fmla="*/ 2292 h 12666"/>
              <a:gd name="connsiteX3" fmla="*/ 6914 w 10039"/>
              <a:gd name="connsiteY3" fmla="*/ 4315 h 12666"/>
              <a:gd name="connsiteX4" fmla="*/ 3 w 10039"/>
              <a:gd name="connsiteY4" fmla="*/ 10090 h 12666"/>
              <a:gd name="connsiteX5" fmla="*/ 7689 w 10039"/>
              <a:gd name="connsiteY5" fmla="*/ 45 h 12666"/>
              <a:gd name="connsiteX0" fmla="*/ 7689 w 10039"/>
              <a:gd name="connsiteY0" fmla="*/ 45 h 12570"/>
              <a:gd name="connsiteX1" fmla="*/ 10039 w 10039"/>
              <a:gd name="connsiteY1" fmla="*/ 0 h 12570"/>
              <a:gd name="connsiteX2" fmla="*/ 10027 w 10039"/>
              <a:gd name="connsiteY2" fmla="*/ 2292 h 12570"/>
              <a:gd name="connsiteX3" fmla="*/ 6853 w 10039"/>
              <a:gd name="connsiteY3" fmla="*/ 4135 h 12570"/>
              <a:gd name="connsiteX4" fmla="*/ 3 w 10039"/>
              <a:gd name="connsiteY4" fmla="*/ 10090 h 12570"/>
              <a:gd name="connsiteX5" fmla="*/ 7689 w 10039"/>
              <a:gd name="connsiteY5" fmla="*/ 45 h 12570"/>
              <a:gd name="connsiteX0" fmla="*/ 7689 w 10039"/>
              <a:gd name="connsiteY0" fmla="*/ 45 h 12570"/>
              <a:gd name="connsiteX1" fmla="*/ 10039 w 10039"/>
              <a:gd name="connsiteY1" fmla="*/ 0 h 12570"/>
              <a:gd name="connsiteX2" fmla="*/ 10027 w 10039"/>
              <a:gd name="connsiteY2" fmla="*/ 2292 h 12570"/>
              <a:gd name="connsiteX3" fmla="*/ 6853 w 10039"/>
              <a:gd name="connsiteY3" fmla="*/ 4135 h 12570"/>
              <a:gd name="connsiteX4" fmla="*/ 3 w 10039"/>
              <a:gd name="connsiteY4" fmla="*/ 10090 h 12570"/>
              <a:gd name="connsiteX5" fmla="*/ 7689 w 10039"/>
              <a:gd name="connsiteY5" fmla="*/ 45 h 12570"/>
              <a:gd name="connsiteX0" fmla="*/ 7689 w 10039"/>
              <a:gd name="connsiteY0" fmla="*/ 45 h 12570"/>
              <a:gd name="connsiteX1" fmla="*/ 10039 w 10039"/>
              <a:gd name="connsiteY1" fmla="*/ 0 h 12570"/>
              <a:gd name="connsiteX2" fmla="*/ 10027 w 10039"/>
              <a:gd name="connsiteY2" fmla="*/ 2292 h 12570"/>
              <a:gd name="connsiteX3" fmla="*/ 6853 w 10039"/>
              <a:gd name="connsiteY3" fmla="*/ 4135 h 12570"/>
              <a:gd name="connsiteX4" fmla="*/ 3 w 10039"/>
              <a:gd name="connsiteY4" fmla="*/ 10090 h 12570"/>
              <a:gd name="connsiteX5" fmla="*/ 7689 w 10039"/>
              <a:gd name="connsiteY5" fmla="*/ 45 h 12570"/>
              <a:gd name="connsiteX0" fmla="*/ 7689 w 10039"/>
              <a:gd name="connsiteY0" fmla="*/ 45 h 11036"/>
              <a:gd name="connsiteX1" fmla="*/ 10039 w 10039"/>
              <a:gd name="connsiteY1" fmla="*/ 0 h 11036"/>
              <a:gd name="connsiteX2" fmla="*/ 10027 w 10039"/>
              <a:gd name="connsiteY2" fmla="*/ 2292 h 11036"/>
              <a:gd name="connsiteX3" fmla="*/ 6853 w 10039"/>
              <a:gd name="connsiteY3" fmla="*/ 4135 h 11036"/>
              <a:gd name="connsiteX4" fmla="*/ 3 w 10039"/>
              <a:gd name="connsiteY4" fmla="*/ 10090 h 11036"/>
              <a:gd name="connsiteX5" fmla="*/ 7689 w 10039"/>
              <a:gd name="connsiteY5" fmla="*/ 45 h 11036"/>
              <a:gd name="connsiteX0" fmla="*/ 7686 w 10036"/>
              <a:gd name="connsiteY0" fmla="*/ 45 h 14206"/>
              <a:gd name="connsiteX1" fmla="*/ 10036 w 10036"/>
              <a:gd name="connsiteY1" fmla="*/ 0 h 14206"/>
              <a:gd name="connsiteX2" fmla="*/ 10024 w 10036"/>
              <a:gd name="connsiteY2" fmla="*/ 2292 h 14206"/>
              <a:gd name="connsiteX3" fmla="*/ 6850 w 10036"/>
              <a:gd name="connsiteY3" fmla="*/ 4135 h 14206"/>
              <a:gd name="connsiteX4" fmla="*/ 0 w 10036"/>
              <a:gd name="connsiteY4" fmla="*/ 10090 h 14206"/>
              <a:gd name="connsiteX5" fmla="*/ 7686 w 10036"/>
              <a:gd name="connsiteY5" fmla="*/ 45 h 14206"/>
              <a:gd name="connsiteX0" fmla="*/ 7686 w 10036"/>
              <a:gd name="connsiteY0" fmla="*/ 45 h 14308"/>
              <a:gd name="connsiteX1" fmla="*/ 10036 w 10036"/>
              <a:gd name="connsiteY1" fmla="*/ 0 h 14308"/>
              <a:gd name="connsiteX2" fmla="*/ 10024 w 10036"/>
              <a:gd name="connsiteY2" fmla="*/ 2292 h 14308"/>
              <a:gd name="connsiteX3" fmla="*/ 6850 w 10036"/>
              <a:gd name="connsiteY3" fmla="*/ 4135 h 14308"/>
              <a:gd name="connsiteX4" fmla="*/ 0 w 10036"/>
              <a:gd name="connsiteY4" fmla="*/ 10090 h 14308"/>
              <a:gd name="connsiteX5" fmla="*/ 7686 w 10036"/>
              <a:gd name="connsiteY5" fmla="*/ 45 h 14308"/>
              <a:gd name="connsiteX0" fmla="*/ 7686 w 10036"/>
              <a:gd name="connsiteY0" fmla="*/ 45 h 13577"/>
              <a:gd name="connsiteX1" fmla="*/ 10036 w 10036"/>
              <a:gd name="connsiteY1" fmla="*/ 0 h 13577"/>
              <a:gd name="connsiteX2" fmla="*/ 10024 w 10036"/>
              <a:gd name="connsiteY2" fmla="*/ 2292 h 13577"/>
              <a:gd name="connsiteX3" fmla="*/ 6850 w 10036"/>
              <a:gd name="connsiteY3" fmla="*/ 4135 h 13577"/>
              <a:gd name="connsiteX4" fmla="*/ 0 w 10036"/>
              <a:gd name="connsiteY4" fmla="*/ 10090 h 13577"/>
              <a:gd name="connsiteX5" fmla="*/ 7686 w 10036"/>
              <a:gd name="connsiteY5" fmla="*/ 45 h 13577"/>
              <a:gd name="connsiteX0" fmla="*/ 7686 w 10036"/>
              <a:gd name="connsiteY0" fmla="*/ 45 h 13995"/>
              <a:gd name="connsiteX1" fmla="*/ 10036 w 10036"/>
              <a:gd name="connsiteY1" fmla="*/ 0 h 13995"/>
              <a:gd name="connsiteX2" fmla="*/ 10024 w 10036"/>
              <a:gd name="connsiteY2" fmla="*/ 2292 h 13995"/>
              <a:gd name="connsiteX3" fmla="*/ 6850 w 10036"/>
              <a:gd name="connsiteY3" fmla="*/ 4135 h 13995"/>
              <a:gd name="connsiteX4" fmla="*/ 0 w 10036"/>
              <a:gd name="connsiteY4" fmla="*/ 10090 h 13995"/>
              <a:gd name="connsiteX5" fmla="*/ 7686 w 10036"/>
              <a:gd name="connsiteY5" fmla="*/ 45 h 13995"/>
              <a:gd name="connsiteX0" fmla="*/ 7686 w 10036"/>
              <a:gd name="connsiteY0" fmla="*/ 45 h 14274"/>
              <a:gd name="connsiteX1" fmla="*/ 10036 w 10036"/>
              <a:gd name="connsiteY1" fmla="*/ 0 h 14274"/>
              <a:gd name="connsiteX2" fmla="*/ 10024 w 10036"/>
              <a:gd name="connsiteY2" fmla="*/ 2292 h 14274"/>
              <a:gd name="connsiteX3" fmla="*/ 6850 w 10036"/>
              <a:gd name="connsiteY3" fmla="*/ 4135 h 14274"/>
              <a:gd name="connsiteX4" fmla="*/ 0 w 10036"/>
              <a:gd name="connsiteY4" fmla="*/ 10090 h 14274"/>
              <a:gd name="connsiteX5" fmla="*/ 7686 w 10036"/>
              <a:gd name="connsiteY5" fmla="*/ 45 h 14274"/>
              <a:gd name="connsiteX0" fmla="*/ 7686 w 10036"/>
              <a:gd name="connsiteY0" fmla="*/ 45 h 14406"/>
              <a:gd name="connsiteX1" fmla="*/ 10036 w 10036"/>
              <a:gd name="connsiteY1" fmla="*/ 0 h 14406"/>
              <a:gd name="connsiteX2" fmla="*/ 10024 w 10036"/>
              <a:gd name="connsiteY2" fmla="*/ 2292 h 14406"/>
              <a:gd name="connsiteX3" fmla="*/ 6850 w 10036"/>
              <a:gd name="connsiteY3" fmla="*/ 4135 h 14406"/>
              <a:gd name="connsiteX4" fmla="*/ 0 w 10036"/>
              <a:gd name="connsiteY4" fmla="*/ 10090 h 14406"/>
              <a:gd name="connsiteX5" fmla="*/ 7686 w 10036"/>
              <a:gd name="connsiteY5" fmla="*/ 45 h 14406"/>
              <a:gd name="connsiteX0" fmla="*/ 7686 w 10036"/>
              <a:gd name="connsiteY0" fmla="*/ 45 h 14416"/>
              <a:gd name="connsiteX1" fmla="*/ 10036 w 10036"/>
              <a:gd name="connsiteY1" fmla="*/ 0 h 14416"/>
              <a:gd name="connsiteX2" fmla="*/ 10024 w 10036"/>
              <a:gd name="connsiteY2" fmla="*/ 2292 h 14416"/>
              <a:gd name="connsiteX3" fmla="*/ 6850 w 10036"/>
              <a:gd name="connsiteY3" fmla="*/ 4135 h 14416"/>
              <a:gd name="connsiteX4" fmla="*/ 0 w 10036"/>
              <a:gd name="connsiteY4" fmla="*/ 10090 h 14416"/>
              <a:gd name="connsiteX5" fmla="*/ 7686 w 10036"/>
              <a:gd name="connsiteY5" fmla="*/ 45 h 14416"/>
              <a:gd name="connsiteX0" fmla="*/ 7792 w 10142"/>
              <a:gd name="connsiteY0" fmla="*/ 45 h 13858"/>
              <a:gd name="connsiteX1" fmla="*/ 10142 w 10142"/>
              <a:gd name="connsiteY1" fmla="*/ 0 h 13858"/>
              <a:gd name="connsiteX2" fmla="*/ 10130 w 10142"/>
              <a:gd name="connsiteY2" fmla="*/ 2292 h 13858"/>
              <a:gd name="connsiteX3" fmla="*/ 6956 w 10142"/>
              <a:gd name="connsiteY3" fmla="*/ 4135 h 13858"/>
              <a:gd name="connsiteX4" fmla="*/ 3552 w 10142"/>
              <a:gd name="connsiteY4" fmla="*/ 13618 h 13858"/>
              <a:gd name="connsiteX5" fmla="*/ 106 w 10142"/>
              <a:gd name="connsiteY5" fmla="*/ 10090 h 13858"/>
              <a:gd name="connsiteX6" fmla="*/ 7792 w 10142"/>
              <a:gd name="connsiteY6" fmla="*/ 45 h 13858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7686 w 10036"/>
              <a:gd name="connsiteY6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7686 w 10036"/>
              <a:gd name="connsiteY6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7686 w 10036"/>
              <a:gd name="connsiteY6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7686 w 10036"/>
              <a:gd name="connsiteY6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7686 w 10036"/>
              <a:gd name="connsiteY6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7686 w 10036"/>
              <a:gd name="connsiteY6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5 h 14112"/>
              <a:gd name="connsiteX1" fmla="*/ 10036 w 10036"/>
              <a:gd name="connsiteY1" fmla="*/ 0 h 14112"/>
              <a:gd name="connsiteX2" fmla="*/ 10024 w 10036"/>
              <a:gd name="connsiteY2" fmla="*/ 2292 h 14112"/>
              <a:gd name="connsiteX3" fmla="*/ 6850 w 10036"/>
              <a:gd name="connsiteY3" fmla="*/ 4135 h 14112"/>
              <a:gd name="connsiteX4" fmla="*/ 3446 w 10036"/>
              <a:gd name="connsiteY4" fmla="*/ 13618 h 14112"/>
              <a:gd name="connsiteX5" fmla="*/ 0 w 10036"/>
              <a:gd name="connsiteY5" fmla="*/ 10090 h 14112"/>
              <a:gd name="connsiteX6" fmla="*/ 4270 w 10036"/>
              <a:gd name="connsiteY6" fmla="*/ 10292 h 14112"/>
              <a:gd name="connsiteX7" fmla="*/ 7686 w 10036"/>
              <a:gd name="connsiteY7" fmla="*/ 45 h 14112"/>
              <a:gd name="connsiteX0" fmla="*/ 7686 w 10036"/>
              <a:gd name="connsiteY0" fmla="*/ 474 h 14541"/>
              <a:gd name="connsiteX1" fmla="*/ 10036 w 10036"/>
              <a:gd name="connsiteY1" fmla="*/ 429 h 14541"/>
              <a:gd name="connsiteX2" fmla="*/ 10024 w 10036"/>
              <a:gd name="connsiteY2" fmla="*/ 2721 h 14541"/>
              <a:gd name="connsiteX3" fmla="*/ 6850 w 10036"/>
              <a:gd name="connsiteY3" fmla="*/ 4564 h 14541"/>
              <a:gd name="connsiteX4" fmla="*/ 3446 w 10036"/>
              <a:gd name="connsiteY4" fmla="*/ 14047 h 14541"/>
              <a:gd name="connsiteX5" fmla="*/ 0 w 10036"/>
              <a:gd name="connsiteY5" fmla="*/ 10519 h 14541"/>
              <a:gd name="connsiteX6" fmla="*/ 4270 w 10036"/>
              <a:gd name="connsiteY6" fmla="*/ 10721 h 14541"/>
              <a:gd name="connsiteX7" fmla="*/ 7686 w 10036"/>
              <a:gd name="connsiteY7" fmla="*/ 474 h 14541"/>
              <a:gd name="connsiteX0" fmla="*/ 7686 w 10036"/>
              <a:gd name="connsiteY0" fmla="*/ 637 h 14704"/>
              <a:gd name="connsiteX1" fmla="*/ 10036 w 10036"/>
              <a:gd name="connsiteY1" fmla="*/ 592 h 14704"/>
              <a:gd name="connsiteX2" fmla="*/ 10024 w 10036"/>
              <a:gd name="connsiteY2" fmla="*/ 2884 h 14704"/>
              <a:gd name="connsiteX3" fmla="*/ 6850 w 10036"/>
              <a:gd name="connsiteY3" fmla="*/ 4727 h 14704"/>
              <a:gd name="connsiteX4" fmla="*/ 3446 w 10036"/>
              <a:gd name="connsiteY4" fmla="*/ 14210 h 14704"/>
              <a:gd name="connsiteX5" fmla="*/ 0 w 10036"/>
              <a:gd name="connsiteY5" fmla="*/ 10682 h 14704"/>
              <a:gd name="connsiteX6" fmla="*/ 4270 w 10036"/>
              <a:gd name="connsiteY6" fmla="*/ 10884 h 14704"/>
              <a:gd name="connsiteX7" fmla="*/ 7686 w 10036"/>
              <a:gd name="connsiteY7" fmla="*/ 637 h 14704"/>
              <a:gd name="connsiteX0" fmla="*/ 7686 w 10036"/>
              <a:gd name="connsiteY0" fmla="*/ 637 h 14704"/>
              <a:gd name="connsiteX1" fmla="*/ 10036 w 10036"/>
              <a:gd name="connsiteY1" fmla="*/ 592 h 14704"/>
              <a:gd name="connsiteX2" fmla="*/ 10024 w 10036"/>
              <a:gd name="connsiteY2" fmla="*/ 2884 h 14704"/>
              <a:gd name="connsiteX3" fmla="*/ 6850 w 10036"/>
              <a:gd name="connsiteY3" fmla="*/ 4727 h 14704"/>
              <a:gd name="connsiteX4" fmla="*/ 3446 w 10036"/>
              <a:gd name="connsiteY4" fmla="*/ 14210 h 14704"/>
              <a:gd name="connsiteX5" fmla="*/ 0 w 10036"/>
              <a:gd name="connsiteY5" fmla="*/ 10682 h 14704"/>
              <a:gd name="connsiteX6" fmla="*/ 4270 w 10036"/>
              <a:gd name="connsiteY6" fmla="*/ 10884 h 14704"/>
              <a:gd name="connsiteX7" fmla="*/ 7686 w 10036"/>
              <a:gd name="connsiteY7" fmla="*/ 637 h 14704"/>
              <a:gd name="connsiteX0" fmla="*/ 7686 w 10036"/>
              <a:gd name="connsiteY0" fmla="*/ 637 h 14704"/>
              <a:gd name="connsiteX1" fmla="*/ 10036 w 10036"/>
              <a:gd name="connsiteY1" fmla="*/ 592 h 14704"/>
              <a:gd name="connsiteX2" fmla="*/ 10024 w 10036"/>
              <a:gd name="connsiteY2" fmla="*/ 2884 h 14704"/>
              <a:gd name="connsiteX3" fmla="*/ 6850 w 10036"/>
              <a:gd name="connsiteY3" fmla="*/ 4727 h 14704"/>
              <a:gd name="connsiteX4" fmla="*/ 3446 w 10036"/>
              <a:gd name="connsiteY4" fmla="*/ 14210 h 14704"/>
              <a:gd name="connsiteX5" fmla="*/ 0 w 10036"/>
              <a:gd name="connsiteY5" fmla="*/ 10682 h 14704"/>
              <a:gd name="connsiteX6" fmla="*/ 4270 w 10036"/>
              <a:gd name="connsiteY6" fmla="*/ 10884 h 14704"/>
              <a:gd name="connsiteX7" fmla="*/ 7686 w 10036"/>
              <a:gd name="connsiteY7" fmla="*/ 637 h 14704"/>
              <a:gd name="connsiteX0" fmla="*/ 7686 w 10024"/>
              <a:gd name="connsiteY0" fmla="*/ 376 h 14443"/>
              <a:gd name="connsiteX1" fmla="*/ 10024 w 10024"/>
              <a:gd name="connsiteY1" fmla="*/ 1320 h 14443"/>
              <a:gd name="connsiteX2" fmla="*/ 10024 w 10024"/>
              <a:gd name="connsiteY2" fmla="*/ 2623 h 14443"/>
              <a:gd name="connsiteX3" fmla="*/ 6850 w 10024"/>
              <a:gd name="connsiteY3" fmla="*/ 4466 h 14443"/>
              <a:gd name="connsiteX4" fmla="*/ 3446 w 10024"/>
              <a:gd name="connsiteY4" fmla="*/ 13949 h 14443"/>
              <a:gd name="connsiteX5" fmla="*/ 0 w 10024"/>
              <a:gd name="connsiteY5" fmla="*/ 10421 h 14443"/>
              <a:gd name="connsiteX6" fmla="*/ 4270 w 10024"/>
              <a:gd name="connsiteY6" fmla="*/ 10623 h 14443"/>
              <a:gd name="connsiteX7" fmla="*/ 7686 w 10024"/>
              <a:gd name="connsiteY7" fmla="*/ 376 h 14443"/>
              <a:gd name="connsiteX0" fmla="*/ 7686 w 10060"/>
              <a:gd name="connsiteY0" fmla="*/ 376 h 14443"/>
              <a:gd name="connsiteX1" fmla="*/ 10024 w 10060"/>
              <a:gd name="connsiteY1" fmla="*/ 1320 h 14443"/>
              <a:gd name="connsiteX2" fmla="*/ 10060 w 10060"/>
              <a:gd name="connsiteY2" fmla="*/ 1949 h 14443"/>
              <a:gd name="connsiteX3" fmla="*/ 6850 w 10060"/>
              <a:gd name="connsiteY3" fmla="*/ 4466 h 14443"/>
              <a:gd name="connsiteX4" fmla="*/ 3446 w 10060"/>
              <a:gd name="connsiteY4" fmla="*/ 13949 h 14443"/>
              <a:gd name="connsiteX5" fmla="*/ 0 w 10060"/>
              <a:gd name="connsiteY5" fmla="*/ 10421 h 14443"/>
              <a:gd name="connsiteX6" fmla="*/ 4270 w 10060"/>
              <a:gd name="connsiteY6" fmla="*/ 10623 h 14443"/>
              <a:gd name="connsiteX7" fmla="*/ 7686 w 10060"/>
              <a:gd name="connsiteY7" fmla="*/ 376 h 14443"/>
              <a:gd name="connsiteX0" fmla="*/ 7686 w 10060"/>
              <a:gd name="connsiteY0" fmla="*/ 54 h 14121"/>
              <a:gd name="connsiteX1" fmla="*/ 10024 w 10060"/>
              <a:gd name="connsiteY1" fmla="*/ 998 h 14121"/>
              <a:gd name="connsiteX2" fmla="*/ 10060 w 10060"/>
              <a:gd name="connsiteY2" fmla="*/ 1627 h 14121"/>
              <a:gd name="connsiteX3" fmla="*/ 6850 w 10060"/>
              <a:gd name="connsiteY3" fmla="*/ 4144 h 14121"/>
              <a:gd name="connsiteX4" fmla="*/ 3446 w 10060"/>
              <a:gd name="connsiteY4" fmla="*/ 13627 h 14121"/>
              <a:gd name="connsiteX5" fmla="*/ 0 w 10060"/>
              <a:gd name="connsiteY5" fmla="*/ 10099 h 14121"/>
              <a:gd name="connsiteX6" fmla="*/ 4270 w 10060"/>
              <a:gd name="connsiteY6" fmla="*/ 10301 h 14121"/>
              <a:gd name="connsiteX7" fmla="*/ 7686 w 10060"/>
              <a:gd name="connsiteY7" fmla="*/ 54 h 14121"/>
              <a:gd name="connsiteX0" fmla="*/ 7686 w 10060"/>
              <a:gd name="connsiteY0" fmla="*/ 653 h 13327"/>
              <a:gd name="connsiteX1" fmla="*/ 10024 w 10060"/>
              <a:gd name="connsiteY1" fmla="*/ 204 h 13327"/>
              <a:gd name="connsiteX2" fmla="*/ 10060 w 10060"/>
              <a:gd name="connsiteY2" fmla="*/ 833 h 13327"/>
              <a:gd name="connsiteX3" fmla="*/ 6850 w 10060"/>
              <a:gd name="connsiteY3" fmla="*/ 3350 h 13327"/>
              <a:gd name="connsiteX4" fmla="*/ 3446 w 10060"/>
              <a:gd name="connsiteY4" fmla="*/ 12833 h 13327"/>
              <a:gd name="connsiteX5" fmla="*/ 0 w 10060"/>
              <a:gd name="connsiteY5" fmla="*/ 9305 h 13327"/>
              <a:gd name="connsiteX6" fmla="*/ 4270 w 10060"/>
              <a:gd name="connsiteY6" fmla="*/ 9507 h 13327"/>
              <a:gd name="connsiteX7" fmla="*/ 7686 w 10060"/>
              <a:gd name="connsiteY7" fmla="*/ 653 h 13327"/>
              <a:gd name="connsiteX0" fmla="*/ 7686 w 10060"/>
              <a:gd name="connsiteY0" fmla="*/ 750 h 13424"/>
              <a:gd name="connsiteX1" fmla="*/ 10024 w 10060"/>
              <a:gd name="connsiteY1" fmla="*/ 301 h 13424"/>
              <a:gd name="connsiteX2" fmla="*/ 10060 w 10060"/>
              <a:gd name="connsiteY2" fmla="*/ 930 h 13424"/>
              <a:gd name="connsiteX3" fmla="*/ 6850 w 10060"/>
              <a:gd name="connsiteY3" fmla="*/ 3447 h 13424"/>
              <a:gd name="connsiteX4" fmla="*/ 3446 w 10060"/>
              <a:gd name="connsiteY4" fmla="*/ 12930 h 13424"/>
              <a:gd name="connsiteX5" fmla="*/ 0 w 10060"/>
              <a:gd name="connsiteY5" fmla="*/ 9402 h 13424"/>
              <a:gd name="connsiteX6" fmla="*/ 4270 w 10060"/>
              <a:gd name="connsiteY6" fmla="*/ 9604 h 13424"/>
              <a:gd name="connsiteX7" fmla="*/ 7686 w 10060"/>
              <a:gd name="connsiteY7" fmla="*/ 750 h 13424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70 w 10060"/>
              <a:gd name="connsiteY6" fmla="*/ 9628 h 13448"/>
              <a:gd name="connsiteX7" fmla="*/ 7686 w 10060"/>
              <a:gd name="connsiteY7" fmla="*/ 774 h 13448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70 w 10060"/>
              <a:gd name="connsiteY6" fmla="*/ 9628 h 13448"/>
              <a:gd name="connsiteX7" fmla="*/ 7686 w 10060"/>
              <a:gd name="connsiteY7" fmla="*/ 774 h 13448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70 w 10060"/>
              <a:gd name="connsiteY6" fmla="*/ 9628 h 13448"/>
              <a:gd name="connsiteX7" fmla="*/ 7686 w 10060"/>
              <a:gd name="connsiteY7" fmla="*/ 774 h 13448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94 w 10060"/>
              <a:gd name="connsiteY6" fmla="*/ 10167 h 13448"/>
              <a:gd name="connsiteX7" fmla="*/ 7686 w 10060"/>
              <a:gd name="connsiteY7" fmla="*/ 774 h 13448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94 w 10060"/>
              <a:gd name="connsiteY6" fmla="*/ 10167 h 13448"/>
              <a:gd name="connsiteX7" fmla="*/ 7686 w 10060"/>
              <a:gd name="connsiteY7" fmla="*/ 774 h 13448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94 w 10060"/>
              <a:gd name="connsiteY6" fmla="*/ 10167 h 13448"/>
              <a:gd name="connsiteX7" fmla="*/ 7686 w 10060"/>
              <a:gd name="connsiteY7" fmla="*/ 774 h 13448"/>
              <a:gd name="connsiteX0" fmla="*/ 7686 w 10060"/>
              <a:gd name="connsiteY0" fmla="*/ 774 h 13448"/>
              <a:gd name="connsiteX1" fmla="*/ 10024 w 10060"/>
              <a:gd name="connsiteY1" fmla="*/ 325 h 13448"/>
              <a:gd name="connsiteX2" fmla="*/ 10060 w 10060"/>
              <a:gd name="connsiteY2" fmla="*/ 954 h 13448"/>
              <a:gd name="connsiteX3" fmla="*/ 6850 w 10060"/>
              <a:gd name="connsiteY3" fmla="*/ 3471 h 13448"/>
              <a:gd name="connsiteX4" fmla="*/ 3446 w 10060"/>
              <a:gd name="connsiteY4" fmla="*/ 12954 h 13448"/>
              <a:gd name="connsiteX5" fmla="*/ 0 w 10060"/>
              <a:gd name="connsiteY5" fmla="*/ 9426 h 13448"/>
              <a:gd name="connsiteX6" fmla="*/ 4294 w 10060"/>
              <a:gd name="connsiteY6" fmla="*/ 10167 h 13448"/>
              <a:gd name="connsiteX7" fmla="*/ 7686 w 10060"/>
              <a:gd name="connsiteY7" fmla="*/ 774 h 13448"/>
              <a:gd name="connsiteX0" fmla="*/ 6971 w 9345"/>
              <a:gd name="connsiteY0" fmla="*/ 774 h 13753"/>
              <a:gd name="connsiteX1" fmla="*/ 9309 w 9345"/>
              <a:gd name="connsiteY1" fmla="*/ 325 h 13753"/>
              <a:gd name="connsiteX2" fmla="*/ 9345 w 9345"/>
              <a:gd name="connsiteY2" fmla="*/ 954 h 13753"/>
              <a:gd name="connsiteX3" fmla="*/ 6135 w 9345"/>
              <a:gd name="connsiteY3" fmla="*/ 3471 h 13753"/>
              <a:gd name="connsiteX4" fmla="*/ 2731 w 9345"/>
              <a:gd name="connsiteY4" fmla="*/ 12954 h 13753"/>
              <a:gd name="connsiteX5" fmla="*/ 0 w 9345"/>
              <a:gd name="connsiteY5" fmla="*/ 10460 h 13753"/>
              <a:gd name="connsiteX6" fmla="*/ 3579 w 9345"/>
              <a:gd name="connsiteY6" fmla="*/ 10167 h 13753"/>
              <a:gd name="connsiteX7" fmla="*/ 6971 w 9345"/>
              <a:gd name="connsiteY7" fmla="*/ 774 h 13753"/>
              <a:gd name="connsiteX0" fmla="*/ 7460 w 10000"/>
              <a:gd name="connsiteY0" fmla="*/ 563 h 10000"/>
              <a:gd name="connsiteX1" fmla="*/ 9961 w 10000"/>
              <a:gd name="connsiteY1" fmla="*/ 236 h 10000"/>
              <a:gd name="connsiteX2" fmla="*/ 10000 w 10000"/>
              <a:gd name="connsiteY2" fmla="*/ 694 h 10000"/>
              <a:gd name="connsiteX3" fmla="*/ 6565 w 10000"/>
              <a:gd name="connsiteY3" fmla="*/ 2524 h 10000"/>
              <a:gd name="connsiteX4" fmla="*/ 2922 w 10000"/>
              <a:gd name="connsiteY4" fmla="*/ 9419 h 10000"/>
              <a:gd name="connsiteX5" fmla="*/ 0 w 10000"/>
              <a:gd name="connsiteY5" fmla="*/ 7606 h 10000"/>
              <a:gd name="connsiteX6" fmla="*/ 3830 w 10000"/>
              <a:gd name="connsiteY6" fmla="*/ 7393 h 10000"/>
              <a:gd name="connsiteX7" fmla="*/ 7460 w 10000"/>
              <a:gd name="connsiteY7" fmla="*/ 563 h 10000"/>
              <a:gd name="connsiteX0" fmla="*/ 7460 w 10000"/>
              <a:gd name="connsiteY0" fmla="*/ 563 h 10000"/>
              <a:gd name="connsiteX1" fmla="*/ 9961 w 10000"/>
              <a:gd name="connsiteY1" fmla="*/ 236 h 10000"/>
              <a:gd name="connsiteX2" fmla="*/ 10000 w 10000"/>
              <a:gd name="connsiteY2" fmla="*/ 694 h 10000"/>
              <a:gd name="connsiteX3" fmla="*/ 6565 w 10000"/>
              <a:gd name="connsiteY3" fmla="*/ 2524 h 10000"/>
              <a:gd name="connsiteX4" fmla="*/ 2922 w 10000"/>
              <a:gd name="connsiteY4" fmla="*/ 9419 h 10000"/>
              <a:gd name="connsiteX5" fmla="*/ 0 w 10000"/>
              <a:gd name="connsiteY5" fmla="*/ 7606 h 10000"/>
              <a:gd name="connsiteX6" fmla="*/ 3830 w 10000"/>
              <a:gd name="connsiteY6" fmla="*/ 7393 h 10000"/>
              <a:gd name="connsiteX7" fmla="*/ 7460 w 10000"/>
              <a:gd name="connsiteY7" fmla="*/ 563 h 10000"/>
              <a:gd name="connsiteX0" fmla="*/ 7460 w 10000"/>
              <a:gd name="connsiteY0" fmla="*/ 563 h 9889"/>
              <a:gd name="connsiteX1" fmla="*/ 9961 w 10000"/>
              <a:gd name="connsiteY1" fmla="*/ 236 h 9889"/>
              <a:gd name="connsiteX2" fmla="*/ 10000 w 10000"/>
              <a:gd name="connsiteY2" fmla="*/ 694 h 9889"/>
              <a:gd name="connsiteX3" fmla="*/ 6565 w 10000"/>
              <a:gd name="connsiteY3" fmla="*/ 2524 h 9889"/>
              <a:gd name="connsiteX4" fmla="*/ 2922 w 10000"/>
              <a:gd name="connsiteY4" fmla="*/ 9419 h 9889"/>
              <a:gd name="connsiteX5" fmla="*/ 0 w 10000"/>
              <a:gd name="connsiteY5" fmla="*/ 7606 h 9889"/>
              <a:gd name="connsiteX6" fmla="*/ 3830 w 10000"/>
              <a:gd name="connsiteY6" fmla="*/ 7393 h 9889"/>
              <a:gd name="connsiteX7" fmla="*/ 7460 w 10000"/>
              <a:gd name="connsiteY7" fmla="*/ 563 h 9889"/>
              <a:gd name="connsiteX0" fmla="*/ 7460 w 10000"/>
              <a:gd name="connsiteY0" fmla="*/ 569 h 9795"/>
              <a:gd name="connsiteX1" fmla="*/ 9961 w 10000"/>
              <a:gd name="connsiteY1" fmla="*/ 239 h 9795"/>
              <a:gd name="connsiteX2" fmla="*/ 10000 w 10000"/>
              <a:gd name="connsiteY2" fmla="*/ 702 h 9795"/>
              <a:gd name="connsiteX3" fmla="*/ 6565 w 10000"/>
              <a:gd name="connsiteY3" fmla="*/ 2552 h 9795"/>
              <a:gd name="connsiteX4" fmla="*/ 2909 w 10000"/>
              <a:gd name="connsiteY4" fmla="*/ 9161 h 9795"/>
              <a:gd name="connsiteX5" fmla="*/ 0 w 10000"/>
              <a:gd name="connsiteY5" fmla="*/ 7691 h 9795"/>
              <a:gd name="connsiteX6" fmla="*/ 3830 w 10000"/>
              <a:gd name="connsiteY6" fmla="*/ 7476 h 9795"/>
              <a:gd name="connsiteX7" fmla="*/ 7460 w 10000"/>
              <a:gd name="connsiteY7" fmla="*/ 569 h 9795"/>
              <a:gd name="connsiteX0" fmla="*/ 7460 w 10000"/>
              <a:gd name="connsiteY0" fmla="*/ 581 h 9635"/>
              <a:gd name="connsiteX1" fmla="*/ 9961 w 10000"/>
              <a:gd name="connsiteY1" fmla="*/ 244 h 9635"/>
              <a:gd name="connsiteX2" fmla="*/ 10000 w 10000"/>
              <a:gd name="connsiteY2" fmla="*/ 717 h 9635"/>
              <a:gd name="connsiteX3" fmla="*/ 6565 w 10000"/>
              <a:gd name="connsiteY3" fmla="*/ 2605 h 9635"/>
              <a:gd name="connsiteX4" fmla="*/ 2909 w 10000"/>
              <a:gd name="connsiteY4" fmla="*/ 9353 h 9635"/>
              <a:gd name="connsiteX5" fmla="*/ 0 w 10000"/>
              <a:gd name="connsiteY5" fmla="*/ 7852 h 9635"/>
              <a:gd name="connsiteX6" fmla="*/ 3830 w 10000"/>
              <a:gd name="connsiteY6" fmla="*/ 7632 h 9635"/>
              <a:gd name="connsiteX7" fmla="*/ 7460 w 10000"/>
              <a:gd name="connsiteY7" fmla="*/ 581 h 9635"/>
              <a:gd name="connsiteX0" fmla="*/ 7460 w 10000"/>
              <a:gd name="connsiteY0" fmla="*/ 603 h 9974"/>
              <a:gd name="connsiteX1" fmla="*/ 9961 w 10000"/>
              <a:gd name="connsiteY1" fmla="*/ 253 h 9974"/>
              <a:gd name="connsiteX2" fmla="*/ 10000 w 10000"/>
              <a:gd name="connsiteY2" fmla="*/ 744 h 9974"/>
              <a:gd name="connsiteX3" fmla="*/ 6565 w 10000"/>
              <a:gd name="connsiteY3" fmla="*/ 2704 h 9974"/>
              <a:gd name="connsiteX4" fmla="*/ 2909 w 10000"/>
              <a:gd name="connsiteY4" fmla="*/ 9672 h 9974"/>
              <a:gd name="connsiteX5" fmla="*/ 0 w 10000"/>
              <a:gd name="connsiteY5" fmla="*/ 8149 h 9974"/>
              <a:gd name="connsiteX6" fmla="*/ 3830 w 10000"/>
              <a:gd name="connsiteY6" fmla="*/ 7921 h 9974"/>
              <a:gd name="connsiteX7" fmla="*/ 7460 w 10000"/>
              <a:gd name="connsiteY7" fmla="*/ 603 h 9974"/>
              <a:gd name="connsiteX0" fmla="*/ 7460 w 10000"/>
              <a:gd name="connsiteY0" fmla="*/ 605 h 10047"/>
              <a:gd name="connsiteX1" fmla="*/ 9961 w 10000"/>
              <a:gd name="connsiteY1" fmla="*/ 254 h 10047"/>
              <a:gd name="connsiteX2" fmla="*/ 10000 w 10000"/>
              <a:gd name="connsiteY2" fmla="*/ 746 h 10047"/>
              <a:gd name="connsiteX3" fmla="*/ 6565 w 10000"/>
              <a:gd name="connsiteY3" fmla="*/ 2711 h 10047"/>
              <a:gd name="connsiteX4" fmla="*/ 2909 w 10000"/>
              <a:gd name="connsiteY4" fmla="*/ 9697 h 10047"/>
              <a:gd name="connsiteX5" fmla="*/ 0 w 10000"/>
              <a:gd name="connsiteY5" fmla="*/ 8170 h 10047"/>
              <a:gd name="connsiteX6" fmla="*/ 3830 w 10000"/>
              <a:gd name="connsiteY6" fmla="*/ 7942 h 10047"/>
              <a:gd name="connsiteX7" fmla="*/ 7460 w 10000"/>
              <a:gd name="connsiteY7" fmla="*/ 605 h 10047"/>
              <a:gd name="connsiteX0" fmla="*/ 7460 w 10000"/>
              <a:gd name="connsiteY0" fmla="*/ 605 h 10047"/>
              <a:gd name="connsiteX1" fmla="*/ 9961 w 10000"/>
              <a:gd name="connsiteY1" fmla="*/ 254 h 10047"/>
              <a:gd name="connsiteX2" fmla="*/ 10000 w 10000"/>
              <a:gd name="connsiteY2" fmla="*/ 746 h 10047"/>
              <a:gd name="connsiteX3" fmla="*/ 6500 w 10000"/>
              <a:gd name="connsiteY3" fmla="*/ 2535 h 10047"/>
              <a:gd name="connsiteX4" fmla="*/ 2909 w 10000"/>
              <a:gd name="connsiteY4" fmla="*/ 9697 h 10047"/>
              <a:gd name="connsiteX5" fmla="*/ 0 w 10000"/>
              <a:gd name="connsiteY5" fmla="*/ 8170 h 10047"/>
              <a:gd name="connsiteX6" fmla="*/ 3830 w 10000"/>
              <a:gd name="connsiteY6" fmla="*/ 7942 h 10047"/>
              <a:gd name="connsiteX7" fmla="*/ 7460 w 10000"/>
              <a:gd name="connsiteY7" fmla="*/ 605 h 10047"/>
              <a:gd name="connsiteX0" fmla="*/ 7460 w 10000"/>
              <a:gd name="connsiteY0" fmla="*/ 605 h 10047"/>
              <a:gd name="connsiteX1" fmla="*/ 9961 w 10000"/>
              <a:gd name="connsiteY1" fmla="*/ 254 h 10047"/>
              <a:gd name="connsiteX2" fmla="*/ 10000 w 10000"/>
              <a:gd name="connsiteY2" fmla="*/ 746 h 10047"/>
              <a:gd name="connsiteX3" fmla="*/ 6500 w 10000"/>
              <a:gd name="connsiteY3" fmla="*/ 2535 h 10047"/>
              <a:gd name="connsiteX4" fmla="*/ 2909 w 10000"/>
              <a:gd name="connsiteY4" fmla="*/ 9697 h 10047"/>
              <a:gd name="connsiteX5" fmla="*/ 0 w 10000"/>
              <a:gd name="connsiteY5" fmla="*/ 8170 h 10047"/>
              <a:gd name="connsiteX6" fmla="*/ 3830 w 10000"/>
              <a:gd name="connsiteY6" fmla="*/ 7942 h 10047"/>
              <a:gd name="connsiteX7" fmla="*/ 7460 w 10000"/>
              <a:gd name="connsiteY7" fmla="*/ 605 h 10047"/>
              <a:gd name="connsiteX0" fmla="*/ 7460 w 10000"/>
              <a:gd name="connsiteY0" fmla="*/ 605 h 10047"/>
              <a:gd name="connsiteX1" fmla="*/ 9961 w 10000"/>
              <a:gd name="connsiteY1" fmla="*/ 254 h 10047"/>
              <a:gd name="connsiteX2" fmla="*/ 10000 w 10000"/>
              <a:gd name="connsiteY2" fmla="*/ 746 h 10047"/>
              <a:gd name="connsiteX3" fmla="*/ 6500 w 10000"/>
              <a:gd name="connsiteY3" fmla="*/ 2535 h 10047"/>
              <a:gd name="connsiteX4" fmla="*/ 2909 w 10000"/>
              <a:gd name="connsiteY4" fmla="*/ 9697 h 10047"/>
              <a:gd name="connsiteX5" fmla="*/ 0 w 10000"/>
              <a:gd name="connsiteY5" fmla="*/ 8170 h 10047"/>
              <a:gd name="connsiteX6" fmla="*/ 3830 w 10000"/>
              <a:gd name="connsiteY6" fmla="*/ 7942 h 10047"/>
              <a:gd name="connsiteX7" fmla="*/ 7460 w 10000"/>
              <a:gd name="connsiteY7" fmla="*/ 605 h 10047"/>
              <a:gd name="connsiteX0" fmla="*/ 7460 w 10000"/>
              <a:gd name="connsiteY0" fmla="*/ 605 h 10047"/>
              <a:gd name="connsiteX1" fmla="*/ 9974 w 10000"/>
              <a:gd name="connsiteY1" fmla="*/ 254 h 10047"/>
              <a:gd name="connsiteX2" fmla="*/ 10000 w 10000"/>
              <a:gd name="connsiteY2" fmla="*/ 746 h 10047"/>
              <a:gd name="connsiteX3" fmla="*/ 6500 w 10000"/>
              <a:gd name="connsiteY3" fmla="*/ 2535 h 10047"/>
              <a:gd name="connsiteX4" fmla="*/ 2909 w 10000"/>
              <a:gd name="connsiteY4" fmla="*/ 9697 h 10047"/>
              <a:gd name="connsiteX5" fmla="*/ 0 w 10000"/>
              <a:gd name="connsiteY5" fmla="*/ 8170 h 10047"/>
              <a:gd name="connsiteX6" fmla="*/ 3830 w 10000"/>
              <a:gd name="connsiteY6" fmla="*/ 7942 h 10047"/>
              <a:gd name="connsiteX7" fmla="*/ 7460 w 10000"/>
              <a:gd name="connsiteY7" fmla="*/ 605 h 10047"/>
              <a:gd name="connsiteX0" fmla="*/ 7460 w 10000"/>
              <a:gd name="connsiteY0" fmla="*/ 650 h 10092"/>
              <a:gd name="connsiteX1" fmla="*/ 9974 w 10000"/>
              <a:gd name="connsiteY1" fmla="*/ 299 h 10092"/>
              <a:gd name="connsiteX2" fmla="*/ 10000 w 10000"/>
              <a:gd name="connsiteY2" fmla="*/ 791 h 10092"/>
              <a:gd name="connsiteX3" fmla="*/ 6500 w 10000"/>
              <a:gd name="connsiteY3" fmla="*/ 2580 h 10092"/>
              <a:gd name="connsiteX4" fmla="*/ 2909 w 10000"/>
              <a:gd name="connsiteY4" fmla="*/ 9742 h 10092"/>
              <a:gd name="connsiteX5" fmla="*/ 0 w 10000"/>
              <a:gd name="connsiteY5" fmla="*/ 8215 h 10092"/>
              <a:gd name="connsiteX6" fmla="*/ 3830 w 10000"/>
              <a:gd name="connsiteY6" fmla="*/ 7987 h 10092"/>
              <a:gd name="connsiteX7" fmla="*/ 7460 w 10000"/>
              <a:gd name="connsiteY7" fmla="*/ 650 h 10092"/>
              <a:gd name="connsiteX0" fmla="*/ 7460 w 10000"/>
              <a:gd name="connsiteY0" fmla="*/ 650 h 10092"/>
              <a:gd name="connsiteX1" fmla="*/ 9974 w 10000"/>
              <a:gd name="connsiteY1" fmla="*/ 299 h 10092"/>
              <a:gd name="connsiteX2" fmla="*/ 10000 w 10000"/>
              <a:gd name="connsiteY2" fmla="*/ 791 h 10092"/>
              <a:gd name="connsiteX3" fmla="*/ 6500 w 10000"/>
              <a:gd name="connsiteY3" fmla="*/ 2580 h 10092"/>
              <a:gd name="connsiteX4" fmla="*/ 2909 w 10000"/>
              <a:gd name="connsiteY4" fmla="*/ 9742 h 10092"/>
              <a:gd name="connsiteX5" fmla="*/ 0 w 10000"/>
              <a:gd name="connsiteY5" fmla="*/ 8215 h 10092"/>
              <a:gd name="connsiteX6" fmla="*/ 3830 w 10000"/>
              <a:gd name="connsiteY6" fmla="*/ 7987 h 10092"/>
              <a:gd name="connsiteX7" fmla="*/ 7460 w 10000"/>
              <a:gd name="connsiteY7" fmla="*/ 650 h 10092"/>
              <a:gd name="connsiteX0" fmla="*/ 7460 w 10000"/>
              <a:gd name="connsiteY0" fmla="*/ 650 h 10092"/>
              <a:gd name="connsiteX1" fmla="*/ 9974 w 10000"/>
              <a:gd name="connsiteY1" fmla="*/ 299 h 10092"/>
              <a:gd name="connsiteX2" fmla="*/ 10000 w 10000"/>
              <a:gd name="connsiteY2" fmla="*/ 791 h 10092"/>
              <a:gd name="connsiteX3" fmla="*/ 6500 w 10000"/>
              <a:gd name="connsiteY3" fmla="*/ 2580 h 10092"/>
              <a:gd name="connsiteX4" fmla="*/ 2909 w 10000"/>
              <a:gd name="connsiteY4" fmla="*/ 9742 h 10092"/>
              <a:gd name="connsiteX5" fmla="*/ 0 w 10000"/>
              <a:gd name="connsiteY5" fmla="*/ 8215 h 10092"/>
              <a:gd name="connsiteX6" fmla="*/ 3830 w 10000"/>
              <a:gd name="connsiteY6" fmla="*/ 7987 h 10092"/>
              <a:gd name="connsiteX7" fmla="*/ 7460 w 10000"/>
              <a:gd name="connsiteY7" fmla="*/ 650 h 10092"/>
              <a:gd name="connsiteX0" fmla="*/ 7460 w 10000"/>
              <a:gd name="connsiteY0" fmla="*/ 650 h 10092"/>
              <a:gd name="connsiteX1" fmla="*/ 9974 w 10000"/>
              <a:gd name="connsiteY1" fmla="*/ 299 h 10092"/>
              <a:gd name="connsiteX2" fmla="*/ 10000 w 10000"/>
              <a:gd name="connsiteY2" fmla="*/ 791 h 10092"/>
              <a:gd name="connsiteX3" fmla="*/ 6500 w 10000"/>
              <a:gd name="connsiteY3" fmla="*/ 2580 h 10092"/>
              <a:gd name="connsiteX4" fmla="*/ 2909 w 10000"/>
              <a:gd name="connsiteY4" fmla="*/ 9742 h 10092"/>
              <a:gd name="connsiteX5" fmla="*/ 0 w 10000"/>
              <a:gd name="connsiteY5" fmla="*/ 8215 h 10092"/>
              <a:gd name="connsiteX6" fmla="*/ 3830 w 10000"/>
              <a:gd name="connsiteY6" fmla="*/ 7987 h 10092"/>
              <a:gd name="connsiteX7" fmla="*/ 7460 w 10000"/>
              <a:gd name="connsiteY7" fmla="*/ 650 h 10092"/>
              <a:gd name="connsiteX0" fmla="*/ 7460 w 10000"/>
              <a:gd name="connsiteY0" fmla="*/ 650 h 10092"/>
              <a:gd name="connsiteX1" fmla="*/ 9974 w 10000"/>
              <a:gd name="connsiteY1" fmla="*/ 299 h 10092"/>
              <a:gd name="connsiteX2" fmla="*/ 10000 w 10000"/>
              <a:gd name="connsiteY2" fmla="*/ 791 h 10092"/>
              <a:gd name="connsiteX3" fmla="*/ 6500 w 10000"/>
              <a:gd name="connsiteY3" fmla="*/ 2580 h 10092"/>
              <a:gd name="connsiteX4" fmla="*/ 2909 w 10000"/>
              <a:gd name="connsiteY4" fmla="*/ 9742 h 10092"/>
              <a:gd name="connsiteX5" fmla="*/ 0 w 10000"/>
              <a:gd name="connsiteY5" fmla="*/ 8215 h 10092"/>
              <a:gd name="connsiteX6" fmla="*/ 3830 w 10000"/>
              <a:gd name="connsiteY6" fmla="*/ 7987 h 10092"/>
              <a:gd name="connsiteX7" fmla="*/ 7460 w 10000"/>
              <a:gd name="connsiteY7" fmla="*/ 650 h 10092"/>
              <a:gd name="connsiteX0" fmla="*/ 7460 w 10000"/>
              <a:gd name="connsiteY0" fmla="*/ 650 h 10092"/>
              <a:gd name="connsiteX1" fmla="*/ 9974 w 10000"/>
              <a:gd name="connsiteY1" fmla="*/ 299 h 10092"/>
              <a:gd name="connsiteX2" fmla="*/ 10000 w 10000"/>
              <a:gd name="connsiteY2" fmla="*/ 791 h 10092"/>
              <a:gd name="connsiteX3" fmla="*/ 6500 w 10000"/>
              <a:gd name="connsiteY3" fmla="*/ 2580 h 10092"/>
              <a:gd name="connsiteX4" fmla="*/ 2909 w 10000"/>
              <a:gd name="connsiteY4" fmla="*/ 9742 h 10092"/>
              <a:gd name="connsiteX5" fmla="*/ 0 w 10000"/>
              <a:gd name="connsiteY5" fmla="*/ 8215 h 10092"/>
              <a:gd name="connsiteX6" fmla="*/ 3804 w 10000"/>
              <a:gd name="connsiteY6" fmla="*/ 7952 h 10092"/>
              <a:gd name="connsiteX7" fmla="*/ 7460 w 10000"/>
              <a:gd name="connsiteY7" fmla="*/ 650 h 10092"/>
              <a:gd name="connsiteX0" fmla="*/ 7460 w 10000"/>
              <a:gd name="connsiteY0" fmla="*/ 608 h 10050"/>
              <a:gd name="connsiteX1" fmla="*/ 9974 w 10000"/>
              <a:gd name="connsiteY1" fmla="*/ 257 h 10050"/>
              <a:gd name="connsiteX2" fmla="*/ 10000 w 10000"/>
              <a:gd name="connsiteY2" fmla="*/ 749 h 10050"/>
              <a:gd name="connsiteX3" fmla="*/ 6500 w 10000"/>
              <a:gd name="connsiteY3" fmla="*/ 2538 h 10050"/>
              <a:gd name="connsiteX4" fmla="*/ 2909 w 10000"/>
              <a:gd name="connsiteY4" fmla="*/ 9700 h 10050"/>
              <a:gd name="connsiteX5" fmla="*/ 0 w 10000"/>
              <a:gd name="connsiteY5" fmla="*/ 8173 h 10050"/>
              <a:gd name="connsiteX6" fmla="*/ 3804 w 10000"/>
              <a:gd name="connsiteY6" fmla="*/ 7910 h 10050"/>
              <a:gd name="connsiteX7" fmla="*/ 7460 w 10000"/>
              <a:gd name="connsiteY7" fmla="*/ 608 h 10050"/>
              <a:gd name="connsiteX0" fmla="*/ 7460 w 10000"/>
              <a:gd name="connsiteY0" fmla="*/ 623 h 10065"/>
              <a:gd name="connsiteX1" fmla="*/ 9974 w 10000"/>
              <a:gd name="connsiteY1" fmla="*/ 272 h 10065"/>
              <a:gd name="connsiteX2" fmla="*/ 10000 w 10000"/>
              <a:gd name="connsiteY2" fmla="*/ 764 h 10065"/>
              <a:gd name="connsiteX3" fmla="*/ 6500 w 10000"/>
              <a:gd name="connsiteY3" fmla="*/ 2553 h 10065"/>
              <a:gd name="connsiteX4" fmla="*/ 2909 w 10000"/>
              <a:gd name="connsiteY4" fmla="*/ 9715 h 10065"/>
              <a:gd name="connsiteX5" fmla="*/ 0 w 10000"/>
              <a:gd name="connsiteY5" fmla="*/ 8188 h 10065"/>
              <a:gd name="connsiteX6" fmla="*/ 3804 w 10000"/>
              <a:gd name="connsiteY6" fmla="*/ 7925 h 10065"/>
              <a:gd name="connsiteX7" fmla="*/ 7460 w 10000"/>
              <a:gd name="connsiteY7" fmla="*/ 623 h 10065"/>
              <a:gd name="connsiteX0" fmla="*/ 7460 w 10000"/>
              <a:gd name="connsiteY0" fmla="*/ 609 h 10051"/>
              <a:gd name="connsiteX1" fmla="*/ 9974 w 10000"/>
              <a:gd name="connsiteY1" fmla="*/ 258 h 10051"/>
              <a:gd name="connsiteX2" fmla="*/ 10000 w 10000"/>
              <a:gd name="connsiteY2" fmla="*/ 750 h 10051"/>
              <a:gd name="connsiteX3" fmla="*/ 6500 w 10000"/>
              <a:gd name="connsiteY3" fmla="*/ 2539 h 10051"/>
              <a:gd name="connsiteX4" fmla="*/ 2909 w 10000"/>
              <a:gd name="connsiteY4" fmla="*/ 9701 h 10051"/>
              <a:gd name="connsiteX5" fmla="*/ 0 w 10000"/>
              <a:gd name="connsiteY5" fmla="*/ 8174 h 10051"/>
              <a:gd name="connsiteX6" fmla="*/ 3804 w 10000"/>
              <a:gd name="connsiteY6" fmla="*/ 7911 h 10051"/>
              <a:gd name="connsiteX7" fmla="*/ 7460 w 10000"/>
              <a:gd name="connsiteY7" fmla="*/ 609 h 10051"/>
              <a:gd name="connsiteX0" fmla="*/ 7460 w 10000"/>
              <a:gd name="connsiteY0" fmla="*/ 601 h 10043"/>
              <a:gd name="connsiteX1" fmla="*/ 9974 w 10000"/>
              <a:gd name="connsiteY1" fmla="*/ 250 h 10043"/>
              <a:gd name="connsiteX2" fmla="*/ 10000 w 10000"/>
              <a:gd name="connsiteY2" fmla="*/ 742 h 10043"/>
              <a:gd name="connsiteX3" fmla="*/ 6500 w 10000"/>
              <a:gd name="connsiteY3" fmla="*/ 2531 h 10043"/>
              <a:gd name="connsiteX4" fmla="*/ 2909 w 10000"/>
              <a:gd name="connsiteY4" fmla="*/ 9693 h 10043"/>
              <a:gd name="connsiteX5" fmla="*/ 0 w 10000"/>
              <a:gd name="connsiteY5" fmla="*/ 8166 h 10043"/>
              <a:gd name="connsiteX6" fmla="*/ 3804 w 10000"/>
              <a:gd name="connsiteY6" fmla="*/ 7903 h 10043"/>
              <a:gd name="connsiteX7" fmla="*/ 7460 w 10000"/>
              <a:gd name="connsiteY7" fmla="*/ 601 h 10043"/>
              <a:gd name="connsiteX0" fmla="*/ 7460 w 10000"/>
              <a:gd name="connsiteY0" fmla="*/ 669 h 10111"/>
              <a:gd name="connsiteX1" fmla="*/ 9974 w 10000"/>
              <a:gd name="connsiteY1" fmla="*/ 226 h 10111"/>
              <a:gd name="connsiteX2" fmla="*/ 10000 w 10000"/>
              <a:gd name="connsiteY2" fmla="*/ 810 h 10111"/>
              <a:gd name="connsiteX3" fmla="*/ 6500 w 10000"/>
              <a:gd name="connsiteY3" fmla="*/ 2599 h 10111"/>
              <a:gd name="connsiteX4" fmla="*/ 2909 w 10000"/>
              <a:gd name="connsiteY4" fmla="*/ 9761 h 10111"/>
              <a:gd name="connsiteX5" fmla="*/ 0 w 10000"/>
              <a:gd name="connsiteY5" fmla="*/ 8234 h 10111"/>
              <a:gd name="connsiteX6" fmla="*/ 3804 w 10000"/>
              <a:gd name="connsiteY6" fmla="*/ 7971 h 10111"/>
              <a:gd name="connsiteX7" fmla="*/ 7460 w 10000"/>
              <a:gd name="connsiteY7" fmla="*/ 669 h 10111"/>
              <a:gd name="connsiteX0" fmla="*/ 7460 w 10000"/>
              <a:gd name="connsiteY0" fmla="*/ 634 h 10122"/>
              <a:gd name="connsiteX1" fmla="*/ 9974 w 10000"/>
              <a:gd name="connsiteY1" fmla="*/ 237 h 10122"/>
              <a:gd name="connsiteX2" fmla="*/ 10000 w 10000"/>
              <a:gd name="connsiteY2" fmla="*/ 821 h 10122"/>
              <a:gd name="connsiteX3" fmla="*/ 6500 w 10000"/>
              <a:gd name="connsiteY3" fmla="*/ 2610 h 10122"/>
              <a:gd name="connsiteX4" fmla="*/ 2909 w 10000"/>
              <a:gd name="connsiteY4" fmla="*/ 9772 h 10122"/>
              <a:gd name="connsiteX5" fmla="*/ 0 w 10000"/>
              <a:gd name="connsiteY5" fmla="*/ 8245 h 10122"/>
              <a:gd name="connsiteX6" fmla="*/ 3804 w 10000"/>
              <a:gd name="connsiteY6" fmla="*/ 7982 h 10122"/>
              <a:gd name="connsiteX7" fmla="*/ 7460 w 10000"/>
              <a:gd name="connsiteY7" fmla="*/ 634 h 10122"/>
              <a:gd name="connsiteX0" fmla="*/ 7460 w 10000"/>
              <a:gd name="connsiteY0" fmla="*/ 616 h 10104"/>
              <a:gd name="connsiteX1" fmla="*/ 9974 w 10000"/>
              <a:gd name="connsiteY1" fmla="*/ 219 h 10104"/>
              <a:gd name="connsiteX2" fmla="*/ 10000 w 10000"/>
              <a:gd name="connsiteY2" fmla="*/ 803 h 10104"/>
              <a:gd name="connsiteX3" fmla="*/ 6500 w 10000"/>
              <a:gd name="connsiteY3" fmla="*/ 2592 h 10104"/>
              <a:gd name="connsiteX4" fmla="*/ 2909 w 10000"/>
              <a:gd name="connsiteY4" fmla="*/ 9754 h 10104"/>
              <a:gd name="connsiteX5" fmla="*/ 0 w 10000"/>
              <a:gd name="connsiteY5" fmla="*/ 8227 h 10104"/>
              <a:gd name="connsiteX6" fmla="*/ 3804 w 10000"/>
              <a:gd name="connsiteY6" fmla="*/ 7964 h 10104"/>
              <a:gd name="connsiteX7" fmla="*/ 7460 w 10000"/>
              <a:gd name="connsiteY7" fmla="*/ 616 h 10104"/>
              <a:gd name="connsiteX0" fmla="*/ 7460 w 10000"/>
              <a:gd name="connsiteY0" fmla="*/ 616 h 10184"/>
              <a:gd name="connsiteX1" fmla="*/ 9974 w 10000"/>
              <a:gd name="connsiteY1" fmla="*/ 219 h 10184"/>
              <a:gd name="connsiteX2" fmla="*/ 10000 w 10000"/>
              <a:gd name="connsiteY2" fmla="*/ 803 h 10184"/>
              <a:gd name="connsiteX3" fmla="*/ 6500 w 10000"/>
              <a:gd name="connsiteY3" fmla="*/ 2592 h 10184"/>
              <a:gd name="connsiteX4" fmla="*/ 2909 w 10000"/>
              <a:gd name="connsiteY4" fmla="*/ 9754 h 10184"/>
              <a:gd name="connsiteX5" fmla="*/ 0 w 10000"/>
              <a:gd name="connsiteY5" fmla="*/ 8480 h 10184"/>
              <a:gd name="connsiteX6" fmla="*/ 3804 w 10000"/>
              <a:gd name="connsiteY6" fmla="*/ 7964 h 10184"/>
              <a:gd name="connsiteX7" fmla="*/ 7460 w 10000"/>
              <a:gd name="connsiteY7" fmla="*/ 616 h 10184"/>
              <a:gd name="connsiteX0" fmla="*/ 7460 w 10000"/>
              <a:gd name="connsiteY0" fmla="*/ 616 h 10049"/>
              <a:gd name="connsiteX1" fmla="*/ 9974 w 10000"/>
              <a:gd name="connsiteY1" fmla="*/ 219 h 10049"/>
              <a:gd name="connsiteX2" fmla="*/ 10000 w 10000"/>
              <a:gd name="connsiteY2" fmla="*/ 803 h 10049"/>
              <a:gd name="connsiteX3" fmla="*/ 6500 w 10000"/>
              <a:gd name="connsiteY3" fmla="*/ 2592 h 10049"/>
              <a:gd name="connsiteX4" fmla="*/ 2909 w 10000"/>
              <a:gd name="connsiteY4" fmla="*/ 9754 h 10049"/>
              <a:gd name="connsiteX5" fmla="*/ 0 w 10000"/>
              <a:gd name="connsiteY5" fmla="*/ 8480 h 10049"/>
              <a:gd name="connsiteX6" fmla="*/ 3804 w 10000"/>
              <a:gd name="connsiteY6" fmla="*/ 7964 h 10049"/>
              <a:gd name="connsiteX7" fmla="*/ 7460 w 10000"/>
              <a:gd name="connsiteY7" fmla="*/ 616 h 10049"/>
              <a:gd name="connsiteX0" fmla="*/ 7460 w 10000"/>
              <a:gd name="connsiteY0" fmla="*/ 616 h 10132"/>
              <a:gd name="connsiteX1" fmla="*/ 9974 w 10000"/>
              <a:gd name="connsiteY1" fmla="*/ 219 h 10132"/>
              <a:gd name="connsiteX2" fmla="*/ 10000 w 10000"/>
              <a:gd name="connsiteY2" fmla="*/ 803 h 10132"/>
              <a:gd name="connsiteX3" fmla="*/ 6500 w 10000"/>
              <a:gd name="connsiteY3" fmla="*/ 2592 h 10132"/>
              <a:gd name="connsiteX4" fmla="*/ 2909 w 10000"/>
              <a:gd name="connsiteY4" fmla="*/ 9754 h 10132"/>
              <a:gd name="connsiteX5" fmla="*/ 0 w 10000"/>
              <a:gd name="connsiteY5" fmla="*/ 8480 h 10132"/>
              <a:gd name="connsiteX6" fmla="*/ 3804 w 10000"/>
              <a:gd name="connsiteY6" fmla="*/ 7964 h 10132"/>
              <a:gd name="connsiteX7" fmla="*/ 7460 w 10000"/>
              <a:gd name="connsiteY7" fmla="*/ 616 h 10132"/>
              <a:gd name="connsiteX0" fmla="*/ 7460 w 10000"/>
              <a:gd name="connsiteY0" fmla="*/ 616 h 10174"/>
              <a:gd name="connsiteX1" fmla="*/ 9974 w 10000"/>
              <a:gd name="connsiteY1" fmla="*/ 219 h 10174"/>
              <a:gd name="connsiteX2" fmla="*/ 10000 w 10000"/>
              <a:gd name="connsiteY2" fmla="*/ 803 h 10174"/>
              <a:gd name="connsiteX3" fmla="*/ 6500 w 10000"/>
              <a:gd name="connsiteY3" fmla="*/ 2592 h 10174"/>
              <a:gd name="connsiteX4" fmla="*/ 2909 w 10000"/>
              <a:gd name="connsiteY4" fmla="*/ 9754 h 10174"/>
              <a:gd name="connsiteX5" fmla="*/ 0 w 10000"/>
              <a:gd name="connsiteY5" fmla="*/ 8480 h 10174"/>
              <a:gd name="connsiteX6" fmla="*/ 3804 w 10000"/>
              <a:gd name="connsiteY6" fmla="*/ 7964 h 10174"/>
              <a:gd name="connsiteX7" fmla="*/ 7460 w 10000"/>
              <a:gd name="connsiteY7" fmla="*/ 616 h 10174"/>
              <a:gd name="connsiteX0" fmla="*/ 7460 w 10000"/>
              <a:gd name="connsiteY0" fmla="*/ 616 h 10174"/>
              <a:gd name="connsiteX1" fmla="*/ 9974 w 10000"/>
              <a:gd name="connsiteY1" fmla="*/ 219 h 10174"/>
              <a:gd name="connsiteX2" fmla="*/ 10000 w 10000"/>
              <a:gd name="connsiteY2" fmla="*/ 803 h 10174"/>
              <a:gd name="connsiteX3" fmla="*/ 6500 w 10000"/>
              <a:gd name="connsiteY3" fmla="*/ 2592 h 10174"/>
              <a:gd name="connsiteX4" fmla="*/ 2909 w 10000"/>
              <a:gd name="connsiteY4" fmla="*/ 9754 h 10174"/>
              <a:gd name="connsiteX5" fmla="*/ 0 w 10000"/>
              <a:gd name="connsiteY5" fmla="*/ 8480 h 10174"/>
              <a:gd name="connsiteX6" fmla="*/ 3804 w 10000"/>
              <a:gd name="connsiteY6" fmla="*/ 7964 h 10174"/>
              <a:gd name="connsiteX7" fmla="*/ 7460 w 10000"/>
              <a:gd name="connsiteY7" fmla="*/ 616 h 10174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804 w 10000"/>
              <a:gd name="connsiteY6" fmla="*/ 796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804 w 10000"/>
              <a:gd name="connsiteY6" fmla="*/ 796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804 w 10000"/>
              <a:gd name="connsiteY6" fmla="*/ 796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804 w 10000"/>
              <a:gd name="connsiteY6" fmla="*/ 796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804 w 10000"/>
              <a:gd name="connsiteY6" fmla="*/ 796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769 w 10000"/>
              <a:gd name="connsiteY6" fmla="*/ 815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769 w 10000"/>
              <a:gd name="connsiteY6" fmla="*/ 8154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757 w 10000"/>
              <a:gd name="connsiteY6" fmla="*/ 8028 h 10262"/>
              <a:gd name="connsiteX7" fmla="*/ 7460 w 10000"/>
              <a:gd name="connsiteY7" fmla="*/ 616 h 10262"/>
              <a:gd name="connsiteX0" fmla="*/ 7460 w 10000"/>
              <a:gd name="connsiteY0" fmla="*/ 616 h 10262"/>
              <a:gd name="connsiteX1" fmla="*/ 9974 w 10000"/>
              <a:gd name="connsiteY1" fmla="*/ 219 h 10262"/>
              <a:gd name="connsiteX2" fmla="*/ 10000 w 10000"/>
              <a:gd name="connsiteY2" fmla="*/ 803 h 10262"/>
              <a:gd name="connsiteX3" fmla="*/ 6500 w 10000"/>
              <a:gd name="connsiteY3" fmla="*/ 2592 h 10262"/>
              <a:gd name="connsiteX4" fmla="*/ 2874 w 10000"/>
              <a:gd name="connsiteY4" fmla="*/ 9880 h 10262"/>
              <a:gd name="connsiteX5" fmla="*/ 0 w 10000"/>
              <a:gd name="connsiteY5" fmla="*/ 8480 h 10262"/>
              <a:gd name="connsiteX6" fmla="*/ 3757 w 10000"/>
              <a:gd name="connsiteY6" fmla="*/ 8028 h 10262"/>
              <a:gd name="connsiteX7" fmla="*/ 7460 w 10000"/>
              <a:gd name="connsiteY7" fmla="*/ 616 h 10262"/>
              <a:gd name="connsiteX0" fmla="*/ 7460 w 10000"/>
              <a:gd name="connsiteY0" fmla="*/ 616 h 10380"/>
              <a:gd name="connsiteX1" fmla="*/ 9974 w 10000"/>
              <a:gd name="connsiteY1" fmla="*/ 219 h 10380"/>
              <a:gd name="connsiteX2" fmla="*/ 10000 w 10000"/>
              <a:gd name="connsiteY2" fmla="*/ 803 h 10380"/>
              <a:gd name="connsiteX3" fmla="*/ 6500 w 10000"/>
              <a:gd name="connsiteY3" fmla="*/ 2592 h 10380"/>
              <a:gd name="connsiteX4" fmla="*/ 2874 w 10000"/>
              <a:gd name="connsiteY4" fmla="*/ 10038 h 10380"/>
              <a:gd name="connsiteX5" fmla="*/ 0 w 10000"/>
              <a:gd name="connsiteY5" fmla="*/ 8480 h 10380"/>
              <a:gd name="connsiteX6" fmla="*/ 3757 w 10000"/>
              <a:gd name="connsiteY6" fmla="*/ 8028 h 10380"/>
              <a:gd name="connsiteX7" fmla="*/ 7460 w 10000"/>
              <a:gd name="connsiteY7" fmla="*/ 616 h 10380"/>
              <a:gd name="connsiteX0" fmla="*/ 7460 w 10000"/>
              <a:gd name="connsiteY0" fmla="*/ 616 h 10450"/>
              <a:gd name="connsiteX1" fmla="*/ 9974 w 10000"/>
              <a:gd name="connsiteY1" fmla="*/ 219 h 10450"/>
              <a:gd name="connsiteX2" fmla="*/ 10000 w 10000"/>
              <a:gd name="connsiteY2" fmla="*/ 803 h 10450"/>
              <a:gd name="connsiteX3" fmla="*/ 6500 w 10000"/>
              <a:gd name="connsiteY3" fmla="*/ 2592 h 10450"/>
              <a:gd name="connsiteX4" fmla="*/ 2874 w 10000"/>
              <a:gd name="connsiteY4" fmla="*/ 10038 h 10450"/>
              <a:gd name="connsiteX5" fmla="*/ 0 w 10000"/>
              <a:gd name="connsiteY5" fmla="*/ 8480 h 10450"/>
              <a:gd name="connsiteX6" fmla="*/ 3757 w 10000"/>
              <a:gd name="connsiteY6" fmla="*/ 8028 h 10450"/>
              <a:gd name="connsiteX7" fmla="*/ 7460 w 10000"/>
              <a:gd name="connsiteY7" fmla="*/ 616 h 10450"/>
              <a:gd name="connsiteX0" fmla="*/ 7460 w 10001"/>
              <a:gd name="connsiteY0" fmla="*/ 640 h 10474"/>
              <a:gd name="connsiteX1" fmla="*/ 9997 w 10001"/>
              <a:gd name="connsiteY1" fmla="*/ 211 h 10474"/>
              <a:gd name="connsiteX2" fmla="*/ 10000 w 10001"/>
              <a:gd name="connsiteY2" fmla="*/ 827 h 10474"/>
              <a:gd name="connsiteX3" fmla="*/ 6500 w 10001"/>
              <a:gd name="connsiteY3" fmla="*/ 2616 h 10474"/>
              <a:gd name="connsiteX4" fmla="*/ 2874 w 10001"/>
              <a:gd name="connsiteY4" fmla="*/ 10062 h 10474"/>
              <a:gd name="connsiteX5" fmla="*/ 0 w 10001"/>
              <a:gd name="connsiteY5" fmla="*/ 8504 h 10474"/>
              <a:gd name="connsiteX6" fmla="*/ 3757 w 10001"/>
              <a:gd name="connsiteY6" fmla="*/ 8052 h 10474"/>
              <a:gd name="connsiteX7" fmla="*/ 7460 w 10001"/>
              <a:gd name="connsiteY7" fmla="*/ 640 h 10474"/>
              <a:gd name="connsiteX0" fmla="*/ 7460 w 10001"/>
              <a:gd name="connsiteY0" fmla="*/ 640 h 10474"/>
              <a:gd name="connsiteX1" fmla="*/ 9997 w 10001"/>
              <a:gd name="connsiteY1" fmla="*/ 211 h 10474"/>
              <a:gd name="connsiteX2" fmla="*/ 10000 w 10001"/>
              <a:gd name="connsiteY2" fmla="*/ 827 h 10474"/>
              <a:gd name="connsiteX3" fmla="*/ 6500 w 10001"/>
              <a:gd name="connsiteY3" fmla="*/ 2616 h 10474"/>
              <a:gd name="connsiteX4" fmla="*/ 2874 w 10001"/>
              <a:gd name="connsiteY4" fmla="*/ 10062 h 10474"/>
              <a:gd name="connsiteX5" fmla="*/ 0 w 10001"/>
              <a:gd name="connsiteY5" fmla="*/ 8504 h 10474"/>
              <a:gd name="connsiteX6" fmla="*/ 3757 w 10001"/>
              <a:gd name="connsiteY6" fmla="*/ 8052 h 10474"/>
              <a:gd name="connsiteX7" fmla="*/ 7460 w 10001"/>
              <a:gd name="connsiteY7" fmla="*/ 640 h 10474"/>
              <a:gd name="connsiteX0" fmla="*/ 7460 w 10001"/>
              <a:gd name="connsiteY0" fmla="*/ 640 h 10474"/>
              <a:gd name="connsiteX1" fmla="*/ 9997 w 10001"/>
              <a:gd name="connsiteY1" fmla="*/ 211 h 10474"/>
              <a:gd name="connsiteX2" fmla="*/ 10000 w 10001"/>
              <a:gd name="connsiteY2" fmla="*/ 827 h 10474"/>
              <a:gd name="connsiteX3" fmla="*/ 6500 w 10001"/>
              <a:gd name="connsiteY3" fmla="*/ 2616 h 10474"/>
              <a:gd name="connsiteX4" fmla="*/ 2874 w 10001"/>
              <a:gd name="connsiteY4" fmla="*/ 10062 h 10474"/>
              <a:gd name="connsiteX5" fmla="*/ 0 w 10001"/>
              <a:gd name="connsiteY5" fmla="*/ 8504 h 10474"/>
              <a:gd name="connsiteX6" fmla="*/ 3757 w 10001"/>
              <a:gd name="connsiteY6" fmla="*/ 8052 h 10474"/>
              <a:gd name="connsiteX7" fmla="*/ 7460 w 10001"/>
              <a:gd name="connsiteY7" fmla="*/ 640 h 10474"/>
              <a:gd name="connsiteX0" fmla="*/ 7460 w 10001"/>
              <a:gd name="connsiteY0" fmla="*/ 640 h 10522"/>
              <a:gd name="connsiteX1" fmla="*/ 9997 w 10001"/>
              <a:gd name="connsiteY1" fmla="*/ 211 h 10522"/>
              <a:gd name="connsiteX2" fmla="*/ 10000 w 10001"/>
              <a:gd name="connsiteY2" fmla="*/ 827 h 10522"/>
              <a:gd name="connsiteX3" fmla="*/ 6558 w 10001"/>
              <a:gd name="connsiteY3" fmla="*/ 2742 h 10522"/>
              <a:gd name="connsiteX4" fmla="*/ 2874 w 10001"/>
              <a:gd name="connsiteY4" fmla="*/ 10062 h 10522"/>
              <a:gd name="connsiteX5" fmla="*/ 0 w 10001"/>
              <a:gd name="connsiteY5" fmla="*/ 8504 h 10522"/>
              <a:gd name="connsiteX6" fmla="*/ 3757 w 10001"/>
              <a:gd name="connsiteY6" fmla="*/ 8052 h 10522"/>
              <a:gd name="connsiteX7" fmla="*/ 7460 w 10001"/>
              <a:gd name="connsiteY7" fmla="*/ 640 h 10522"/>
              <a:gd name="connsiteX0" fmla="*/ 7460 w 10001"/>
              <a:gd name="connsiteY0" fmla="*/ 640 h 10522"/>
              <a:gd name="connsiteX1" fmla="*/ 9997 w 10001"/>
              <a:gd name="connsiteY1" fmla="*/ 211 h 10522"/>
              <a:gd name="connsiteX2" fmla="*/ 10000 w 10001"/>
              <a:gd name="connsiteY2" fmla="*/ 827 h 10522"/>
              <a:gd name="connsiteX3" fmla="*/ 6558 w 10001"/>
              <a:gd name="connsiteY3" fmla="*/ 2742 h 10522"/>
              <a:gd name="connsiteX4" fmla="*/ 2874 w 10001"/>
              <a:gd name="connsiteY4" fmla="*/ 10062 h 10522"/>
              <a:gd name="connsiteX5" fmla="*/ 0 w 10001"/>
              <a:gd name="connsiteY5" fmla="*/ 8504 h 10522"/>
              <a:gd name="connsiteX6" fmla="*/ 3757 w 10001"/>
              <a:gd name="connsiteY6" fmla="*/ 8052 h 10522"/>
              <a:gd name="connsiteX7" fmla="*/ 7460 w 10001"/>
              <a:gd name="connsiteY7" fmla="*/ 640 h 10522"/>
              <a:gd name="connsiteX0" fmla="*/ 7460 w 9999"/>
              <a:gd name="connsiteY0" fmla="*/ 640 h 10522"/>
              <a:gd name="connsiteX1" fmla="*/ 9997 w 9999"/>
              <a:gd name="connsiteY1" fmla="*/ 211 h 10522"/>
              <a:gd name="connsiteX2" fmla="*/ 9988 w 9999"/>
              <a:gd name="connsiteY2" fmla="*/ 1459 h 10522"/>
              <a:gd name="connsiteX3" fmla="*/ 6558 w 9999"/>
              <a:gd name="connsiteY3" fmla="*/ 2742 h 10522"/>
              <a:gd name="connsiteX4" fmla="*/ 2874 w 9999"/>
              <a:gd name="connsiteY4" fmla="*/ 10062 h 10522"/>
              <a:gd name="connsiteX5" fmla="*/ 0 w 9999"/>
              <a:gd name="connsiteY5" fmla="*/ 8504 h 10522"/>
              <a:gd name="connsiteX6" fmla="*/ 3757 w 9999"/>
              <a:gd name="connsiteY6" fmla="*/ 8052 h 10522"/>
              <a:gd name="connsiteX7" fmla="*/ 7460 w 9999"/>
              <a:gd name="connsiteY7" fmla="*/ 640 h 10522"/>
              <a:gd name="connsiteX0" fmla="*/ 7461 w 10000"/>
              <a:gd name="connsiteY0" fmla="*/ 608 h 10000"/>
              <a:gd name="connsiteX1" fmla="*/ 9998 w 10000"/>
              <a:gd name="connsiteY1" fmla="*/ 201 h 10000"/>
              <a:gd name="connsiteX2" fmla="*/ 9989 w 10000"/>
              <a:gd name="connsiteY2" fmla="*/ 1387 h 10000"/>
              <a:gd name="connsiteX3" fmla="*/ 6559 w 10000"/>
              <a:gd name="connsiteY3" fmla="*/ 2606 h 10000"/>
              <a:gd name="connsiteX4" fmla="*/ 2874 w 10000"/>
              <a:gd name="connsiteY4" fmla="*/ 9563 h 10000"/>
              <a:gd name="connsiteX5" fmla="*/ 0 w 10000"/>
              <a:gd name="connsiteY5" fmla="*/ 8082 h 10000"/>
              <a:gd name="connsiteX6" fmla="*/ 3757 w 10000"/>
              <a:gd name="connsiteY6" fmla="*/ 7653 h 10000"/>
              <a:gd name="connsiteX7" fmla="*/ 7461 w 10000"/>
              <a:gd name="connsiteY7" fmla="*/ 608 h 10000"/>
              <a:gd name="connsiteX0" fmla="*/ 7461 w 10000"/>
              <a:gd name="connsiteY0" fmla="*/ 608 h 9982"/>
              <a:gd name="connsiteX1" fmla="*/ 9998 w 10000"/>
              <a:gd name="connsiteY1" fmla="*/ 201 h 9982"/>
              <a:gd name="connsiteX2" fmla="*/ 9989 w 10000"/>
              <a:gd name="connsiteY2" fmla="*/ 1387 h 9982"/>
              <a:gd name="connsiteX3" fmla="*/ 6536 w 10000"/>
              <a:gd name="connsiteY3" fmla="*/ 2846 h 9982"/>
              <a:gd name="connsiteX4" fmla="*/ 2874 w 10000"/>
              <a:gd name="connsiteY4" fmla="*/ 9563 h 9982"/>
              <a:gd name="connsiteX5" fmla="*/ 0 w 10000"/>
              <a:gd name="connsiteY5" fmla="*/ 8082 h 9982"/>
              <a:gd name="connsiteX6" fmla="*/ 3757 w 10000"/>
              <a:gd name="connsiteY6" fmla="*/ 7653 h 9982"/>
              <a:gd name="connsiteX7" fmla="*/ 7461 w 10000"/>
              <a:gd name="connsiteY7" fmla="*/ 608 h 9982"/>
              <a:gd name="connsiteX0" fmla="*/ 7461 w 10000"/>
              <a:gd name="connsiteY0" fmla="*/ 609 h 10000"/>
              <a:gd name="connsiteX1" fmla="*/ 9998 w 10000"/>
              <a:gd name="connsiteY1" fmla="*/ 201 h 10000"/>
              <a:gd name="connsiteX2" fmla="*/ 9989 w 10000"/>
              <a:gd name="connsiteY2" fmla="*/ 1390 h 10000"/>
              <a:gd name="connsiteX3" fmla="*/ 6536 w 10000"/>
              <a:gd name="connsiteY3" fmla="*/ 2851 h 10000"/>
              <a:gd name="connsiteX4" fmla="*/ 2874 w 10000"/>
              <a:gd name="connsiteY4" fmla="*/ 9580 h 10000"/>
              <a:gd name="connsiteX5" fmla="*/ 0 w 10000"/>
              <a:gd name="connsiteY5" fmla="*/ 8097 h 10000"/>
              <a:gd name="connsiteX6" fmla="*/ 3757 w 10000"/>
              <a:gd name="connsiteY6" fmla="*/ 7667 h 10000"/>
              <a:gd name="connsiteX7" fmla="*/ 7461 w 10000"/>
              <a:gd name="connsiteY7" fmla="*/ 609 h 10000"/>
              <a:gd name="connsiteX0" fmla="*/ 7461 w 10000"/>
              <a:gd name="connsiteY0" fmla="*/ 609 h 10000"/>
              <a:gd name="connsiteX1" fmla="*/ 9998 w 10000"/>
              <a:gd name="connsiteY1" fmla="*/ 201 h 10000"/>
              <a:gd name="connsiteX2" fmla="*/ 9989 w 10000"/>
              <a:gd name="connsiteY2" fmla="*/ 1390 h 10000"/>
              <a:gd name="connsiteX3" fmla="*/ 6536 w 10000"/>
              <a:gd name="connsiteY3" fmla="*/ 2851 h 10000"/>
              <a:gd name="connsiteX4" fmla="*/ 2874 w 10000"/>
              <a:gd name="connsiteY4" fmla="*/ 9580 h 10000"/>
              <a:gd name="connsiteX5" fmla="*/ 0 w 10000"/>
              <a:gd name="connsiteY5" fmla="*/ 8097 h 10000"/>
              <a:gd name="connsiteX6" fmla="*/ 3757 w 10000"/>
              <a:gd name="connsiteY6" fmla="*/ 7667 h 10000"/>
              <a:gd name="connsiteX7" fmla="*/ 7461 w 10000"/>
              <a:gd name="connsiteY7" fmla="*/ 609 h 10000"/>
              <a:gd name="connsiteX0" fmla="*/ 7461 w 10012"/>
              <a:gd name="connsiteY0" fmla="*/ 609 h 10000"/>
              <a:gd name="connsiteX1" fmla="*/ 9998 w 10012"/>
              <a:gd name="connsiteY1" fmla="*/ 201 h 10000"/>
              <a:gd name="connsiteX2" fmla="*/ 10012 w 10012"/>
              <a:gd name="connsiteY2" fmla="*/ 1450 h 10000"/>
              <a:gd name="connsiteX3" fmla="*/ 6536 w 10012"/>
              <a:gd name="connsiteY3" fmla="*/ 2851 h 10000"/>
              <a:gd name="connsiteX4" fmla="*/ 2874 w 10012"/>
              <a:gd name="connsiteY4" fmla="*/ 9580 h 10000"/>
              <a:gd name="connsiteX5" fmla="*/ 0 w 10012"/>
              <a:gd name="connsiteY5" fmla="*/ 8097 h 10000"/>
              <a:gd name="connsiteX6" fmla="*/ 3757 w 10012"/>
              <a:gd name="connsiteY6" fmla="*/ 7667 h 10000"/>
              <a:gd name="connsiteX7" fmla="*/ 7461 w 10012"/>
              <a:gd name="connsiteY7" fmla="*/ 609 h 10000"/>
              <a:gd name="connsiteX0" fmla="*/ 7461 w 10012"/>
              <a:gd name="connsiteY0" fmla="*/ 609 h 9962"/>
              <a:gd name="connsiteX1" fmla="*/ 9998 w 10012"/>
              <a:gd name="connsiteY1" fmla="*/ 201 h 9962"/>
              <a:gd name="connsiteX2" fmla="*/ 10012 w 10012"/>
              <a:gd name="connsiteY2" fmla="*/ 1450 h 9962"/>
              <a:gd name="connsiteX3" fmla="*/ 6548 w 10012"/>
              <a:gd name="connsiteY3" fmla="*/ 3362 h 9962"/>
              <a:gd name="connsiteX4" fmla="*/ 2874 w 10012"/>
              <a:gd name="connsiteY4" fmla="*/ 9580 h 9962"/>
              <a:gd name="connsiteX5" fmla="*/ 0 w 10012"/>
              <a:gd name="connsiteY5" fmla="*/ 8097 h 9962"/>
              <a:gd name="connsiteX6" fmla="*/ 3757 w 10012"/>
              <a:gd name="connsiteY6" fmla="*/ 7667 h 9962"/>
              <a:gd name="connsiteX7" fmla="*/ 7461 w 10012"/>
              <a:gd name="connsiteY7" fmla="*/ 609 h 9962"/>
              <a:gd name="connsiteX0" fmla="*/ 7452 w 10000"/>
              <a:gd name="connsiteY0" fmla="*/ 611 h 10001"/>
              <a:gd name="connsiteX1" fmla="*/ 9986 w 10000"/>
              <a:gd name="connsiteY1" fmla="*/ 202 h 10001"/>
              <a:gd name="connsiteX2" fmla="*/ 10000 w 10000"/>
              <a:gd name="connsiteY2" fmla="*/ 1456 h 10001"/>
              <a:gd name="connsiteX3" fmla="*/ 6540 w 10000"/>
              <a:gd name="connsiteY3" fmla="*/ 3375 h 10001"/>
              <a:gd name="connsiteX4" fmla="*/ 2871 w 10000"/>
              <a:gd name="connsiteY4" fmla="*/ 9617 h 10001"/>
              <a:gd name="connsiteX5" fmla="*/ 0 w 10000"/>
              <a:gd name="connsiteY5" fmla="*/ 8128 h 10001"/>
              <a:gd name="connsiteX6" fmla="*/ 3752 w 10000"/>
              <a:gd name="connsiteY6" fmla="*/ 7696 h 10001"/>
              <a:gd name="connsiteX7" fmla="*/ 7452 w 10000"/>
              <a:gd name="connsiteY7" fmla="*/ 611 h 10001"/>
              <a:gd name="connsiteX0" fmla="*/ 7452 w 10000"/>
              <a:gd name="connsiteY0" fmla="*/ 611 h 10001"/>
              <a:gd name="connsiteX1" fmla="*/ 9986 w 10000"/>
              <a:gd name="connsiteY1" fmla="*/ 202 h 10001"/>
              <a:gd name="connsiteX2" fmla="*/ 10000 w 10000"/>
              <a:gd name="connsiteY2" fmla="*/ 1456 h 10001"/>
              <a:gd name="connsiteX3" fmla="*/ 6540 w 10000"/>
              <a:gd name="connsiteY3" fmla="*/ 3375 h 10001"/>
              <a:gd name="connsiteX4" fmla="*/ 2871 w 10000"/>
              <a:gd name="connsiteY4" fmla="*/ 9617 h 10001"/>
              <a:gd name="connsiteX5" fmla="*/ 0 w 10000"/>
              <a:gd name="connsiteY5" fmla="*/ 8128 h 10001"/>
              <a:gd name="connsiteX6" fmla="*/ 3752 w 10000"/>
              <a:gd name="connsiteY6" fmla="*/ 7696 h 10001"/>
              <a:gd name="connsiteX7" fmla="*/ 7452 w 10000"/>
              <a:gd name="connsiteY7" fmla="*/ 611 h 10001"/>
              <a:gd name="connsiteX0" fmla="*/ 7452 w 10000"/>
              <a:gd name="connsiteY0" fmla="*/ 611 h 10001"/>
              <a:gd name="connsiteX1" fmla="*/ 9986 w 10000"/>
              <a:gd name="connsiteY1" fmla="*/ 202 h 10001"/>
              <a:gd name="connsiteX2" fmla="*/ 10000 w 10000"/>
              <a:gd name="connsiteY2" fmla="*/ 1456 h 10001"/>
              <a:gd name="connsiteX3" fmla="*/ 6540 w 10000"/>
              <a:gd name="connsiteY3" fmla="*/ 3375 h 10001"/>
              <a:gd name="connsiteX4" fmla="*/ 2871 w 10000"/>
              <a:gd name="connsiteY4" fmla="*/ 9617 h 10001"/>
              <a:gd name="connsiteX5" fmla="*/ 0 w 10000"/>
              <a:gd name="connsiteY5" fmla="*/ 8128 h 10001"/>
              <a:gd name="connsiteX6" fmla="*/ 3752 w 10000"/>
              <a:gd name="connsiteY6" fmla="*/ 7696 h 10001"/>
              <a:gd name="connsiteX7" fmla="*/ 7452 w 10000"/>
              <a:gd name="connsiteY7" fmla="*/ 611 h 10001"/>
              <a:gd name="connsiteX0" fmla="*/ 7452 w 10000"/>
              <a:gd name="connsiteY0" fmla="*/ 611 h 10001"/>
              <a:gd name="connsiteX1" fmla="*/ 9986 w 10000"/>
              <a:gd name="connsiteY1" fmla="*/ 202 h 10001"/>
              <a:gd name="connsiteX2" fmla="*/ 10000 w 10000"/>
              <a:gd name="connsiteY2" fmla="*/ 1456 h 10001"/>
              <a:gd name="connsiteX3" fmla="*/ 6540 w 10000"/>
              <a:gd name="connsiteY3" fmla="*/ 3375 h 10001"/>
              <a:gd name="connsiteX4" fmla="*/ 2871 w 10000"/>
              <a:gd name="connsiteY4" fmla="*/ 9617 h 10001"/>
              <a:gd name="connsiteX5" fmla="*/ 0 w 10000"/>
              <a:gd name="connsiteY5" fmla="*/ 8128 h 10001"/>
              <a:gd name="connsiteX6" fmla="*/ 3752 w 10000"/>
              <a:gd name="connsiteY6" fmla="*/ 7696 h 10001"/>
              <a:gd name="connsiteX7" fmla="*/ 7452 w 10000"/>
              <a:gd name="connsiteY7" fmla="*/ 611 h 10001"/>
              <a:gd name="connsiteX0" fmla="*/ 7452 w 10000"/>
              <a:gd name="connsiteY0" fmla="*/ 611 h 10118"/>
              <a:gd name="connsiteX1" fmla="*/ 9986 w 10000"/>
              <a:gd name="connsiteY1" fmla="*/ 202 h 10118"/>
              <a:gd name="connsiteX2" fmla="*/ 10000 w 10000"/>
              <a:gd name="connsiteY2" fmla="*/ 1456 h 10118"/>
              <a:gd name="connsiteX3" fmla="*/ 6540 w 10000"/>
              <a:gd name="connsiteY3" fmla="*/ 3375 h 10118"/>
              <a:gd name="connsiteX4" fmla="*/ 2859 w 10000"/>
              <a:gd name="connsiteY4" fmla="*/ 9768 h 10118"/>
              <a:gd name="connsiteX5" fmla="*/ 0 w 10000"/>
              <a:gd name="connsiteY5" fmla="*/ 8128 h 10118"/>
              <a:gd name="connsiteX6" fmla="*/ 3752 w 10000"/>
              <a:gd name="connsiteY6" fmla="*/ 7696 h 10118"/>
              <a:gd name="connsiteX7" fmla="*/ 7452 w 10000"/>
              <a:gd name="connsiteY7" fmla="*/ 611 h 10118"/>
              <a:gd name="connsiteX0" fmla="*/ 7452 w 10000"/>
              <a:gd name="connsiteY0" fmla="*/ 611 h 10200"/>
              <a:gd name="connsiteX1" fmla="*/ 9986 w 10000"/>
              <a:gd name="connsiteY1" fmla="*/ 202 h 10200"/>
              <a:gd name="connsiteX2" fmla="*/ 10000 w 10000"/>
              <a:gd name="connsiteY2" fmla="*/ 1456 h 10200"/>
              <a:gd name="connsiteX3" fmla="*/ 6540 w 10000"/>
              <a:gd name="connsiteY3" fmla="*/ 3375 h 10200"/>
              <a:gd name="connsiteX4" fmla="*/ 2859 w 10000"/>
              <a:gd name="connsiteY4" fmla="*/ 9768 h 10200"/>
              <a:gd name="connsiteX5" fmla="*/ 0 w 10000"/>
              <a:gd name="connsiteY5" fmla="*/ 8128 h 10200"/>
              <a:gd name="connsiteX6" fmla="*/ 3752 w 10000"/>
              <a:gd name="connsiteY6" fmla="*/ 7696 h 10200"/>
              <a:gd name="connsiteX7" fmla="*/ 7452 w 10000"/>
              <a:gd name="connsiteY7" fmla="*/ 611 h 10200"/>
              <a:gd name="connsiteX0" fmla="*/ 7452 w 10000"/>
              <a:gd name="connsiteY0" fmla="*/ 611 h 9631"/>
              <a:gd name="connsiteX1" fmla="*/ 9986 w 10000"/>
              <a:gd name="connsiteY1" fmla="*/ 202 h 9631"/>
              <a:gd name="connsiteX2" fmla="*/ 10000 w 10000"/>
              <a:gd name="connsiteY2" fmla="*/ 1456 h 9631"/>
              <a:gd name="connsiteX3" fmla="*/ 6540 w 10000"/>
              <a:gd name="connsiteY3" fmla="*/ 3375 h 9631"/>
              <a:gd name="connsiteX4" fmla="*/ 3570 w 10000"/>
              <a:gd name="connsiteY4" fmla="*/ 8953 h 9631"/>
              <a:gd name="connsiteX5" fmla="*/ 0 w 10000"/>
              <a:gd name="connsiteY5" fmla="*/ 8128 h 9631"/>
              <a:gd name="connsiteX6" fmla="*/ 3752 w 10000"/>
              <a:gd name="connsiteY6" fmla="*/ 7696 h 9631"/>
              <a:gd name="connsiteX7" fmla="*/ 7452 w 10000"/>
              <a:gd name="connsiteY7" fmla="*/ 611 h 9631"/>
              <a:gd name="connsiteX0" fmla="*/ 7452 w 10000"/>
              <a:gd name="connsiteY0" fmla="*/ 634 h 10226"/>
              <a:gd name="connsiteX1" fmla="*/ 9986 w 10000"/>
              <a:gd name="connsiteY1" fmla="*/ 210 h 10226"/>
              <a:gd name="connsiteX2" fmla="*/ 10000 w 10000"/>
              <a:gd name="connsiteY2" fmla="*/ 1512 h 10226"/>
              <a:gd name="connsiteX3" fmla="*/ 6540 w 10000"/>
              <a:gd name="connsiteY3" fmla="*/ 3504 h 10226"/>
              <a:gd name="connsiteX4" fmla="*/ 3570 w 10000"/>
              <a:gd name="connsiteY4" fmla="*/ 9296 h 10226"/>
              <a:gd name="connsiteX5" fmla="*/ 0 w 10000"/>
              <a:gd name="connsiteY5" fmla="*/ 8439 h 10226"/>
              <a:gd name="connsiteX6" fmla="*/ 3752 w 10000"/>
              <a:gd name="connsiteY6" fmla="*/ 7991 h 10226"/>
              <a:gd name="connsiteX7" fmla="*/ 7452 w 10000"/>
              <a:gd name="connsiteY7" fmla="*/ 634 h 10226"/>
              <a:gd name="connsiteX0" fmla="*/ 7452 w 10000"/>
              <a:gd name="connsiteY0" fmla="*/ 634 h 9940"/>
              <a:gd name="connsiteX1" fmla="*/ 9986 w 10000"/>
              <a:gd name="connsiteY1" fmla="*/ 210 h 9940"/>
              <a:gd name="connsiteX2" fmla="*/ 10000 w 10000"/>
              <a:gd name="connsiteY2" fmla="*/ 1512 h 9940"/>
              <a:gd name="connsiteX3" fmla="*/ 6528 w 10000"/>
              <a:gd name="connsiteY3" fmla="*/ 3190 h 9940"/>
              <a:gd name="connsiteX4" fmla="*/ 3570 w 10000"/>
              <a:gd name="connsiteY4" fmla="*/ 9296 h 9940"/>
              <a:gd name="connsiteX5" fmla="*/ 0 w 10000"/>
              <a:gd name="connsiteY5" fmla="*/ 8439 h 9940"/>
              <a:gd name="connsiteX6" fmla="*/ 3752 w 10000"/>
              <a:gd name="connsiteY6" fmla="*/ 7991 h 9940"/>
              <a:gd name="connsiteX7" fmla="*/ 7452 w 10000"/>
              <a:gd name="connsiteY7" fmla="*/ 634 h 9940"/>
              <a:gd name="connsiteX0" fmla="*/ 7452 w 10000"/>
              <a:gd name="connsiteY0" fmla="*/ 638 h 10186"/>
              <a:gd name="connsiteX1" fmla="*/ 9986 w 10000"/>
              <a:gd name="connsiteY1" fmla="*/ 211 h 10186"/>
              <a:gd name="connsiteX2" fmla="*/ 10000 w 10000"/>
              <a:gd name="connsiteY2" fmla="*/ 1521 h 10186"/>
              <a:gd name="connsiteX3" fmla="*/ 6528 w 10000"/>
              <a:gd name="connsiteY3" fmla="*/ 3209 h 10186"/>
              <a:gd name="connsiteX4" fmla="*/ 3570 w 10000"/>
              <a:gd name="connsiteY4" fmla="*/ 9352 h 10186"/>
              <a:gd name="connsiteX5" fmla="*/ 0 w 10000"/>
              <a:gd name="connsiteY5" fmla="*/ 8490 h 10186"/>
              <a:gd name="connsiteX6" fmla="*/ 3752 w 10000"/>
              <a:gd name="connsiteY6" fmla="*/ 8039 h 10186"/>
              <a:gd name="connsiteX7" fmla="*/ 7452 w 10000"/>
              <a:gd name="connsiteY7" fmla="*/ 638 h 10186"/>
              <a:gd name="connsiteX0" fmla="*/ 7452 w 9988"/>
              <a:gd name="connsiteY0" fmla="*/ 638 h 10186"/>
              <a:gd name="connsiteX1" fmla="*/ 9986 w 9988"/>
              <a:gd name="connsiteY1" fmla="*/ 211 h 10186"/>
              <a:gd name="connsiteX2" fmla="*/ 9977 w 9988"/>
              <a:gd name="connsiteY2" fmla="*/ 1647 h 10186"/>
              <a:gd name="connsiteX3" fmla="*/ 6528 w 9988"/>
              <a:gd name="connsiteY3" fmla="*/ 3209 h 10186"/>
              <a:gd name="connsiteX4" fmla="*/ 3570 w 9988"/>
              <a:gd name="connsiteY4" fmla="*/ 9352 h 10186"/>
              <a:gd name="connsiteX5" fmla="*/ 0 w 9988"/>
              <a:gd name="connsiteY5" fmla="*/ 8490 h 10186"/>
              <a:gd name="connsiteX6" fmla="*/ 3752 w 9988"/>
              <a:gd name="connsiteY6" fmla="*/ 8039 h 10186"/>
              <a:gd name="connsiteX7" fmla="*/ 7452 w 9988"/>
              <a:gd name="connsiteY7" fmla="*/ 638 h 10186"/>
              <a:gd name="connsiteX0" fmla="*/ 7461 w 10012"/>
              <a:gd name="connsiteY0" fmla="*/ 626 h 10000"/>
              <a:gd name="connsiteX1" fmla="*/ 9998 w 10012"/>
              <a:gd name="connsiteY1" fmla="*/ 207 h 10000"/>
              <a:gd name="connsiteX2" fmla="*/ 10012 w 10012"/>
              <a:gd name="connsiteY2" fmla="*/ 1896 h 10000"/>
              <a:gd name="connsiteX3" fmla="*/ 6536 w 10012"/>
              <a:gd name="connsiteY3" fmla="*/ 3150 h 10000"/>
              <a:gd name="connsiteX4" fmla="*/ 3574 w 10012"/>
              <a:gd name="connsiteY4" fmla="*/ 9181 h 10000"/>
              <a:gd name="connsiteX5" fmla="*/ 0 w 10012"/>
              <a:gd name="connsiteY5" fmla="*/ 8335 h 10000"/>
              <a:gd name="connsiteX6" fmla="*/ 3757 w 10012"/>
              <a:gd name="connsiteY6" fmla="*/ 7892 h 10000"/>
              <a:gd name="connsiteX7" fmla="*/ 7461 w 10012"/>
              <a:gd name="connsiteY7" fmla="*/ 626 h 10000"/>
              <a:gd name="connsiteX0" fmla="*/ 7461 w 10012"/>
              <a:gd name="connsiteY0" fmla="*/ 626 h 10038"/>
              <a:gd name="connsiteX1" fmla="*/ 9998 w 10012"/>
              <a:gd name="connsiteY1" fmla="*/ 207 h 10038"/>
              <a:gd name="connsiteX2" fmla="*/ 10012 w 10012"/>
              <a:gd name="connsiteY2" fmla="*/ 1896 h 10038"/>
              <a:gd name="connsiteX3" fmla="*/ 6536 w 10012"/>
              <a:gd name="connsiteY3" fmla="*/ 3150 h 10038"/>
              <a:gd name="connsiteX4" fmla="*/ 3574 w 10012"/>
              <a:gd name="connsiteY4" fmla="*/ 9181 h 10038"/>
              <a:gd name="connsiteX5" fmla="*/ 0 w 10012"/>
              <a:gd name="connsiteY5" fmla="*/ 8335 h 10038"/>
              <a:gd name="connsiteX6" fmla="*/ 3757 w 10012"/>
              <a:gd name="connsiteY6" fmla="*/ 7892 h 10038"/>
              <a:gd name="connsiteX7" fmla="*/ 7461 w 10012"/>
              <a:gd name="connsiteY7" fmla="*/ 626 h 10038"/>
              <a:gd name="connsiteX0" fmla="*/ 7461 w 10012"/>
              <a:gd name="connsiteY0" fmla="*/ 626 h 10012"/>
              <a:gd name="connsiteX1" fmla="*/ 9998 w 10012"/>
              <a:gd name="connsiteY1" fmla="*/ 207 h 10012"/>
              <a:gd name="connsiteX2" fmla="*/ 10012 w 10012"/>
              <a:gd name="connsiteY2" fmla="*/ 1896 h 10012"/>
              <a:gd name="connsiteX3" fmla="*/ 6536 w 10012"/>
              <a:gd name="connsiteY3" fmla="*/ 3150 h 10012"/>
              <a:gd name="connsiteX4" fmla="*/ 3574 w 10012"/>
              <a:gd name="connsiteY4" fmla="*/ 9181 h 10012"/>
              <a:gd name="connsiteX5" fmla="*/ 0 w 10012"/>
              <a:gd name="connsiteY5" fmla="*/ 8335 h 10012"/>
              <a:gd name="connsiteX6" fmla="*/ 3757 w 10012"/>
              <a:gd name="connsiteY6" fmla="*/ 7892 h 10012"/>
              <a:gd name="connsiteX7" fmla="*/ 7461 w 10012"/>
              <a:gd name="connsiteY7" fmla="*/ 626 h 10012"/>
              <a:gd name="connsiteX0" fmla="*/ 7461 w 10012"/>
              <a:gd name="connsiteY0" fmla="*/ 626 h 9886"/>
              <a:gd name="connsiteX1" fmla="*/ 9998 w 10012"/>
              <a:gd name="connsiteY1" fmla="*/ 207 h 9886"/>
              <a:gd name="connsiteX2" fmla="*/ 10012 w 10012"/>
              <a:gd name="connsiteY2" fmla="*/ 1896 h 9886"/>
              <a:gd name="connsiteX3" fmla="*/ 7551 w 10012"/>
              <a:gd name="connsiteY3" fmla="*/ 2159 h 9886"/>
              <a:gd name="connsiteX4" fmla="*/ 3574 w 10012"/>
              <a:gd name="connsiteY4" fmla="*/ 9181 h 9886"/>
              <a:gd name="connsiteX5" fmla="*/ 0 w 10012"/>
              <a:gd name="connsiteY5" fmla="*/ 8335 h 9886"/>
              <a:gd name="connsiteX6" fmla="*/ 3757 w 10012"/>
              <a:gd name="connsiteY6" fmla="*/ 7892 h 9886"/>
              <a:gd name="connsiteX7" fmla="*/ 7461 w 10012"/>
              <a:gd name="connsiteY7" fmla="*/ 626 h 9886"/>
              <a:gd name="connsiteX0" fmla="*/ 7452 w 10000"/>
              <a:gd name="connsiteY0" fmla="*/ 633 h 10000"/>
              <a:gd name="connsiteX1" fmla="*/ 9986 w 10000"/>
              <a:gd name="connsiteY1" fmla="*/ 209 h 10000"/>
              <a:gd name="connsiteX2" fmla="*/ 10000 w 10000"/>
              <a:gd name="connsiteY2" fmla="*/ 1918 h 10000"/>
              <a:gd name="connsiteX3" fmla="*/ 7542 w 10000"/>
              <a:gd name="connsiteY3" fmla="*/ 2184 h 10000"/>
              <a:gd name="connsiteX4" fmla="*/ 3570 w 10000"/>
              <a:gd name="connsiteY4" fmla="*/ 9287 h 10000"/>
              <a:gd name="connsiteX5" fmla="*/ 0 w 10000"/>
              <a:gd name="connsiteY5" fmla="*/ 8431 h 10000"/>
              <a:gd name="connsiteX6" fmla="*/ 3752 w 10000"/>
              <a:gd name="connsiteY6" fmla="*/ 7983 h 10000"/>
              <a:gd name="connsiteX7" fmla="*/ 7452 w 10000"/>
              <a:gd name="connsiteY7" fmla="*/ 633 h 10000"/>
              <a:gd name="connsiteX0" fmla="*/ 7452 w 10000"/>
              <a:gd name="connsiteY0" fmla="*/ 633 h 10000"/>
              <a:gd name="connsiteX1" fmla="*/ 9986 w 10000"/>
              <a:gd name="connsiteY1" fmla="*/ 209 h 10000"/>
              <a:gd name="connsiteX2" fmla="*/ 10000 w 10000"/>
              <a:gd name="connsiteY2" fmla="*/ 1918 h 10000"/>
              <a:gd name="connsiteX3" fmla="*/ 7542 w 10000"/>
              <a:gd name="connsiteY3" fmla="*/ 2184 h 10000"/>
              <a:gd name="connsiteX4" fmla="*/ 3570 w 10000"/>
              <a:gd name="connsiteY4" fmla="*/ 9287 h 10000"/>
              <a:gd name="connsiteX5" fmla="*/ 0 w 10000"/>
              <a:gd name="connsiteY5" fmla="*/ 8431 h 10000"/>
              <a:gd name="connsiteX6" fmla="*/ 3752 w 10000"/>
              <a:gd name="connsiteY6" fmla="*/ 7983 h 10000"/>
              <a:gd name="connsiteX7" fmla="*/ 7452 w 10000"/>
              <a:gd name="connsiteY7" fmla="*/ 633 h 10000"/>
              <a:gd name="connsiteX0" fmla="*/ 7452 w 10023"/>
              <a:gd name="connsiteY0" fmla="*/ 633 h 10000"/>
              <a:gd name="connsiteX1" fmla="*/ 9986 w 10023"/>
              <a:gd name="connsiteY1" fmla="*/ 209 h 10000"/>
              <a:gd name="connsiteX2" fmla="*/ 10023 w 10023"/>
              <a:gd name="connsiteY2" fmla="*/ 2137 h 10000"/>
              <a:gd name="connsiteX3" fmla="*/ 7542 w 10023"/>
              <a:gd name="connsiteY3" fmla="*/ 2184 h 10000"/>
              <a:gd name="connsiteX4" fmla="*/ 3570 w 10023"/>
              <a:gd name="connsiteY4" fmla="*/ 9287 h 10000"/>
              <a:gd name="connsiteX5" fmla="*/ 0 w 10023"/>
              <a:gd name="connsiteY5" fmla="*/ 8431 h 10000"/>
              <a:gd name="connsiteX6" fmla="*/ 3752 w 10023"/>
              <a:gd name="connsiteY6" fmla="*/ 7983 h 10000"/>
              <a:gd name="connsiteX7" fmla="*/ 7452 w 10023"/>
              <a:gd name="connsiteY7" fmla="*/ 633 h 10000"/>
              <a:gd name="connsiteX0" fmla="*/ 7452 w 10023"/>
              <a:gd name="connsiteY0" fmla="*/ 633 h 10000"/>
              <a:gd name="connsiteX1" fmla="*/ 9986 w 10023"/>
              <a:gd name="connsiteY1" fmla="*/ 209 h 10000"/>
              <a:gd name="connsiteX2" fmla="*/ 10023 w 10023"/>
              <a:gd name="connsiteY2" fmla="*/ 2137 h 10000"/>
              <a:gd name="connsiteX3" fmla="*/ 7542 w 10023"/>
              <a:gd name="connsiteY3" fmla="*/ 2184 h 10000"/>
              <a:gd name="connsiteX4" fmla="*/ 3570 w 10023"/>
              <a:gd name="connsiteY4" fmla="*/ 9287 h 10000"/>
              <a:gd name="connsiteX5" fmla="*/ 0 w 10023"/>
              <a:gd name="connsiteY5" fmla="*/ 8431 h 10000"/>
              <a:gd name="connsiteX6" fmla="*/ 3752 w 10023"/>
              <a:gd name="connsiteY6" fmla="*/ 7983 h 10000"/>
              <a:gd name="connsiteX7" fmla="*/ 7452 w 10023"/>
              <a:gd name="connsiteY7" fmla="*/ 6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3" h="10000">
                <a:moveTo>
                  <a:pt x="7452" y="633"/>
                </a:moveTo>
                <a:cubicBezTo>
                  <a:pt x="7997" y="228"/>
                  <a:pt x="8321" y="-300"/>
                  <a:pt x="9986" y="209"/>
                </a:cubicBezTo>
                <a:cubicBezTo>
                  <a:pt x="9999" y="370"/>
                  <a:pt x="10010" y="1972"/>
                  <a:pt x="10023" y="2137"/>
                </a:cubicBezTo>
                <a:cubicBezTo>
                  <a:pt x="9445" y="1046"/>
                  <a:pt x="8618" y="992"/>
                  <a:pt x="7542" y="2184"/>
                </a:cubicBezTo>
                <a:cubicBezTo>
                  <a:pt x="6467" y="3376"/>
                  <a:pt x="4826" y="8246"/>
                  <a:pt x="3570" y="9287"/>
                </a:cubicBezTo>
                <a:cubicBezTo>
                  <a:pt x="2313" y="10328"/>
                  <a:pt x="959" y="10379"/>
                  <a:pt x="0" y="8431"/>
                </a:cubicBezTo>
                <a:cubicBezTo>
                  <a:pt x="1027" y="10472"/>
                  <a:pt x="2571" y="10152"/>
                  <a:pt x="3752" y="7983"/>
                </a:cubicBezTo>
                <a:cubicBezTo>
                  <a:pt x="4757" y="6139"/>
                  <a:pt x="6011" y="1788"/>
                  <a:pt x="7452" y="6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800000">
            <a:off x="-10434" y="1841143"/>
            <a:ext cx="12063901" cy="5042981"/>
          </a:xfrm>
          <a:custGeom>
            <a:avLst/>
            <a:gdLst>
              <a:gd name="connsiteX0" fmla="*/ 9258710 w 12024712"/>
              <a:gd name="connsiteY0" fmla="*/ 0 h 4557420"/>
              <a:gd name="connsiteX1" fmla="*/ 12024712 w 12024712"/>
              <a:gd name="connsiteY1" fmla="*/ 0 h 4557420"/>
              <a:gd name="connsiteX2" fmla="*/ 12010334 w 12024712"/>
              <a:gd name="connsiteY2" fmla="*/ 740186 h 4557420"/>
              <a:gd name="connsiteX3" fmla="*/ 8207381 w 12024712"/>
              <a:gd name="connsiteY3" fmla="*/ 1335370 h 4557420"/>
              <a:gd name="connsiteX4" fmla="*/ 4128852 w 12024712"/>
              <a:gd name="connsiteY4" fmla="*/ 4397840 h 4557420"/>
              <a:gd name="connsiteX5" fmla="*/ 0 w 12024712"/>
              <a:gd name="connsiteY5" fmla="*/ 3258497 h 4557420"/>
              <a:gd name="connsiteX6" fmla="*/ 5116134 w 12024712"/>
              <a:gd name="connsiteY6" fmla="*/ 3323731 h 4557420"/>
              <a:gd name="connsiteX7" fmla="*/ 9209041 w 12024712"/>
              <a:gd name="connsiteY7" fmla="*/ 14533 h 4557420"/>
              <a:gd name="connsiteX8" fmla="*/ 9258710 w 12024712"/>
              <a:gd name="connsiteY8" fmla="*/ 0 h 4557420"/>
              <a:gd name="connsiteX0" fmla="*/ 9258710 w 12024712"/>
              <a:gd name="connsiteY0" fmla="*/ 0 h 4588780"/>
              <a:gd name="connsiteX1" fmla="*/ 12024712 w 12024712"/>
              <a:gd name="connsiteY1" fmla="*/ 0 h 4588780"/>
              <a:gd name="connsiteX2" fmla="*/ 12010334 w 12024712"/>
              <a:gd name="connsiteY2" fmla="*/ 740186 h 4588780"/>
              <a:gd name="connsiteX3" fmla="*/ 8207381 w 12024712"/>
              <a:gd name="connsiteY3" fmla="*/ 1335370 h 4588780"/>
              <a:gd name="connsiteX4" fmla="*/ 4128852 w 12024712"/>
              <a:gd name="connsiteY4" fmla="*/ 4397840 h 4588780"/>
              <a:gd name="connsiteX5" fmla="*/ 0 w 12024712"/>
              <a:gd name="connsiteY5" fmla="*/ 3258497 h 4588780"/>
              <a:gd name="connsiteX6" fmla="*/ 5116134 w 12024712"/>
              <a:gd name="connsiteY6" fmla="*/ 3323731 h 4588780"/>
              <a:gd name="connsiteX7" fmla="*/ 9209041 w 12024712"/>
              <a:gd name="connsiteY7" fmla="*/ 14533 h 4588780"/>
              <a:gd name="connsiteX8" fmla="*/ 9258710 w 12024712"/>
              <a:gd name="connsiteY8" fmla="*/ 0 h 4588780"/>
              <a:gd name="connsiteX0" fmla="*/ 9258710 w 12024712"/>
              <a:gd name="connsiteY0" fmla="*/ 0 h 4594195"/>
              <a:gd name="connsiteX1" fmla="*/ 12024712 w 12024712"/>
              <a:gd name="connsiteY1" fmla="*/ 0 h 4594195"/>
              <a:gd name="connsiteX2" fmla="*/ 12010334 w 12024712"/>
              <a:gd name="connsiteY2" fmla="*/ 740186 h 4594195"/>
              <a:gd name="connsiteX3" fmla="*/ 8207381 w 12024712"/>
              <a:gd name="connsiteY3" fmla="*/ 1335370 h 4594195"/>
              <a:gd name="connsiteX4" fmla="*/ 4128852 w 12024712"/>
              <a:gd name="connsiteY4" fmla="*/ 4397840 h 4594195"/>
              <a:gd name="connsiteX5" fmla="*/ 0 w 12024712"/>
              <a:gd name="connsiteY5" fmla="*/ 3282145 h 4594195"/>
              <a:gd name="connsiteX6" fmla="*/ 5116134 w 12024712"/>
              <a:gd name="connsiteY6" fmla="*/ 3323731 h 4594195"/>
              <a:gd name="connsiteX7" fmla="*/ 9209041 w 12024712"/>
              <a:gd name="connsiteY7" fmla="*/ 14533 h 4594195"/>
              <a:gd name="connsiteX8" fmla="*/ 9258710 w 12024712"/>
              <a:gd name="connsiteY8" fmla="*/ 0 h 4594195"/>
              <a:gd name="connsiteX0" fmla="*/ 9258710 w 12024712"/>
              <a:gd name="connsiteY0" fmla="*/ 0 h 4594195"/>
              <a:gd name="connsiteX1" fmla="*/ 12024712 w 12024712"/>
              <a:gd name="connsiteY1" fmla="*/ 0 h 4594195"/>
              <a:gd name="connsiteX2" fmla="*/ 12010334 w 12024712"/>
              <a:gd name="connsiteY2" fmla="*/ 740186 h 4594195"/>
              <a:gd name="connsiteX3" fmla="*/ 8207381 w 12024712"/>
              <a:gd name="connsiteY3" fmla="*/ 1335370 h 4594195"/>
              <a:gd name="connsiteX4" fmla="*/ 4128852 w 12024712"/>
              <a:gd name="connsiteY4" fmla="*/ 4397840 h 4594195"/>
              <a:gd name="connsiteX5" fmla="*/ 0 w 12024712"/>
              <a:gd name="connsiteY5" fmla="*/ 3282145 h 4594195"/>
              <a:gd name="connsiteX6" fmla="*/ 5116134 w 12024712"/>
              <a:gd name="connsiteY6" fmla="*/ 3323731 h 4594195"/>
              <a:gd name="connsiteX7" fmla="*/ 9209041 w 12024712"/>
              <a:gd name="connsiteY7" fmla="*/ 14533 h 4594195"/>
              <a:gd name="connsiteX8" fmla="*/ 9258710 w 12024712"/>
              <a:gd name="connsiteY8" fmla="*/ 0 h 4594195"/>
              <a:gd name="connsiteX0" fmla="*/ 9258710 w 12024712"/>
              <a:gd name="connsiteY0" fmla="*/ 0 h 4594195"/>
              <a:gd name="connsiteX1" fmla="*/ 12024712 w 12024712"/>
              <a:gd name="connsiteY1" fmla="*/ 0 h 4594195"/>
              <a:gd name="connsiteX2" fmla="*/ 12010334 w 12024712"/>
              <a:gd name="connsiteY2" fmla="*/ 740186 h 4594195"/>
              <a:gd name="connsiteX3" fmla="*/ 8207381 w 12024712"/>
              <a:gd name="connsiteY3" fmla="*/ 1335370 h 4594195"/>
              <a:gd name="connsiteX4" fmla="*/ 4128852 w 12024712"/>
              <a:gd name="connsiteY4" fmla="*/ 4397840 h 4594195"/>
              <a:gd name="connsiteX5" fmla="*/ 0 w 12024712"/>
              <a:gd name="connsiteY5" fmla="*/ 3282145 h 4594195"/>
              <a:gd name="connsiteX6" fmla="*/ 5116134 w 12024712"/>
              <a:gd name="connsiteY6" fmla="*/ 3323731 h 4594195"/>
              <a:gd name="connsiteX7" fmla="*/ 9209041 w 12024712"/>
              <a:gd name="connsiteY7" fmla="*/ 14533 h 4594195"/>
              <a:gd name="connsiteX8" fmla="*/ 9258710 w 12024712"/>
              <a:gd name="connsiteY8" fmla="*/ 0 h 4594195"/>
              <a:gd name="connsiteX0" fmla="*/ 9258710 w 12024712"/>
              <a:gd name="connsiteY0" fmla="*/ 0 h 4623153"/>
              <a:gd name="connsiteX1" fmla="*/ 12024712 w 12024712"/>
              <a:gd name="connsiteY1" fmla="*/ 0 h 4623153"/>
              <a:gd name="connsiteX2" fmla="*/ 12010334 w 12024712"/>
              <a:gd name="connsiteY2" fmla="*/ 740186 h 4623153"/>
              <a:gd name="connsiteX3" fmla="*/ 8207381 w 12024712"/>
              <a:gd name="connsiteY3" fmla="*/ 1335370 h 4623153"/>
              <a:gd name="connsiteX4" fmla="*/ 4128852 w 12024712"/>
              <a:gd name="connsiteY4" fmla="*/ 4397840 h 4623153"/>
              <a:gd name="connsiteX5" fmla="*/ 0 w 12024712"/>
              <a:gd name="connsiteY5" fmla="*/ 3282145 h 4623153"/>
              <a:gd name="connsiteX6" fmla="*/ 5116134 w 12024712"/>
              <a:gd name="connsiteY6" fmla="*/ 3323731 h 4623153"/>
              <a:gd name="connsiteX7" fmla="*/ 9209041 w 12024712"/>
              <a:gd name="connsiteY7" fmla="*/ 14533 h 4623153"/>
              <a:gd name="connsiteX8" fmla="*/ 9258710 w 12024712"/>
              <a:gd name="connsiteY8" fmla="*/ 0 h 4623153"/>
              <a:gd name="connsiteX0" fmla="*/ 9258710 w 12024712"/>
              <a:gd name="connsiteY0" fmla="*/ 0 h 4657915"/>
              <a:gd name="connsiteX1" fmla="*/ 12024712 w 12024712"/>
              <a:gd name="connsiteY1" fmla="*/ 0 h 4657915"/>
              <a:gd name="connsiteX2" fmla="*/ 12010334 w 12024712"/>
              <a:gd name="connsiteY2" fmla="*/ 740186 h 4657915"/>
              <a:gd name="connsiteX3" fmla="*/ 8207381 w 12024712"/>
              <a:gd name="connsiteY3" fmla="*/ 1335370 h 4657915"/>
              <a:gd name="connsiteX4" fmla="*/ 4128852 w 12024712"/>
              <a:gd name="connsiteY4" fmla="*/ 4397840 h 4657915"/>
              <a:gd name="connsiteX5" fmla="*/ 0 w 12024712"/>
              <a:gd name="connsiteY5" fmla="*/ 3282145 h 4657915"/>
              <a:gd name="connsiteX6" fmla="*/ 5116134 w 12024712"/>
              <a:gd name="connsiteY6" fmla="*/ 3323731 h 4657915"/>
              <a:gd name="connsiteX7" fmla="*/ 9209041 w 12024712"/>
              <a:gd name="connsiteY7" fmla="*/ 14533 h 4657915"/>
              <a:gd name="connsiteX8" fmla="*/ 9258710 w 12024712"/>
              <a:gd name="connsiteY8" fmla="*/ 0 h 4657915"/>
              <a:gd name="connsiteX0" fmla="*/ 9258710 w 12024712"/>
              <a:gd name="connsiteY0" fmla="*/ 0 h 4657915"/>
              <a:gd name="connsiteX1" fmla="*/ 12024712 w 12024712"/>
              <a:gd name="connsiteY1" fmla="*/ 0 h 4657915"/>
              <a:gd name="connsiteX2" fmla="*/ 12010334 w 12024712"/>
              <a:gd name="connsiteY2" fmla="*/ 740186 h 4657915"/>
              <a:gd name="connsiteX3" fmla="*/ 8207381 w 12024712"/>
              <a:gd name="connsiteY3" fmla="*/ 1335370 h 4657915"/>
              <a:gd name="connsiteX4" fmla="*/ 4128852 w 12024712"/>
              <a:gd name="connsiteY4" fmla="*/ 4397840 h 4657915"/>
              <a:gd name="connsiteX5" fmla="*/ 0 w 12024712"/>
              <a:gd name="connsiteY5" fmla="*/ 3282145 h 4657915"/>
              <a:gd name="connsiteX6" fmla="*/ 5116134 w 12024712"/>
              <a:gd name="connsiteY6" fmla="*/ 3323731 h 4657915"/>
              <a:gd name="connsiteX7" fmla="*/ 9209041 w 12024712"/>
              <a:gd name="connsiteY7" fmla="*/ 14533 h 4657915"/>
              <a:gd name="connsiteX8" fmla="*/ 9258710 w 12024712"/>
              <a:gd name="connsiteY8" fmla="*/ 0 h 4657915"/>
              <a:gd name="connsiteX0" fmla="*/ 9258710 w 12024712"/>
              <a:gd name="connsiteY0" fmla="*/ 0 h 4686893"/>
              <a:gd name="connsiteX1" fmla="*/ 12024712 w 12024712"/>
              <a:gd name="connsiteY1" fmla="*/ 0 h 4686893"/>
              <a:gd name="connsiteX2" fmla="*/ 12010334 w 12024712"/>
              <a:gd name="connsiteY2" fmla="*/ 740186 h 4686893"/>
              <a:gd name="connsiteX3" fmla="*/ 8207381 w 12024712"/>
              <a:gd name="connsiteY3" fmla="*/ 1335370 h 4686893"/>
              <a:gd name="connsiteX4" fmla="*/ 4128852 w 12024712"/>
              <a:gd name="connsiteY4" fmla="*/ 4397840 h 4686893"/>
              <a:gd name="connsiteX5" fmla="*/ 0 w 12024712"/>
              <a:gd name="connsiteY5" fmla="*/ 3282145 h 4686893"/>
              <a:gd name="connsiteX6" fmla="*/ 5116134 w 12024712"/>
              <a:gd name="connsiteY6" fmla="*/ 3323731 h 4686893"/>
              <a:gd name="connsiteX7" fmla="*/ 9209041 w 12024712"/>
              <a:gd name="connsiteY7" fmla="*/ 14533 h 4686893"/>
              <a:gd name="connsiteX8" fmla="*/ 9258710 w 12024712"/>
              <a:gd name="connsiteY8" fmla="*/ 0 h 4686893"/>
              <a:gd name="connsiteX0" fmla="*/ 9258710 w 12036459"/>
              <a:gd name="connsiteY0" fmla="*/ 0 h 4686893"/>
              <a:gd name="connsiteX1" fmla="*/ 12024712 w 12036459"/>
              <a:gd name="connsiteY1" fmla="*/ 0 h 4686893"/>
              <a:gd name="connsiteX2" fmla="*/ 12036459 w 12036459"/>
              <a:gd name="connsiteY2" fmla="*/ 740186 h 4686893"/>
              <a:gd name="connsiteX3" fmla="*/ 8207381 w 12036459"/>
              <a:gd name="connsiteY3" fmla="*/ 1335370 h 4686893"/>
              <a:gd name="connsiteX4" fmla="*/ 4128852 w 12036459"/>
              <a:gd name="connsiteY4" fmla="*/ 4397840 h 4686893"/>
              <a:gd name="connsiteX5" fmla="*/ 0 w 12036459"/>
              <a:gd name="connsiteY5" fmla="*/ 3282145 h 4686893"/>
              <a:gd name="connsiteX6" fmla="*/ 5116134 w 12036459"/>
              <a:gd name="connsiteY6" fmla="*/ 3323731 h 4686893"/>
              <a:gd name="connsiteX7" fmla="*/ 9209041 w 12036459"/>
              <a:gd name="connsiteY7" fmla="*/ 14533 h 4686893"/>
              <a:gd name="connsiteX8" fmla="*/ 9258710 w 12036459"/>
              <a:gd name="connsiteY8" fmla="*/ 0 h 4686893"/>
              <a:gd name="connsiteX0" fmla="*/ 9258710 w 12076963"/>
              <a:gd name="connsiteY0" fmla="*/ 26125 h 4713018"/>
              <a:gd name="connsiteX1" fmla="*/ 12076963 w 12076963"/>
              <a:gd name="connsiteY1" fmla="*/ 0 h 4713018"/>
              <a:gd name="connsiteX2" fmla="*/ 12036459 w 12076963"/>
              <a:gd name="connsiteY2" fmla="*/ 766311 h 4713018"/>
              <a:gd name="connsiteX3" fmla="*/ 8207381 w 12076963"/>
              <a:gd name="connsiteY3" fmla="*/ 1361495 h 4713018"/>
              <a:gd name="connsiteX4" fmla="*/ 4128852 w 12076963"/>
              <a:gd name="connsiteY4" fmla="*/ 4423965 h 4713018"/>
              <a:gd name="connsiteX5" fmla="*/ 0 w 12076963"/>
              <a:gd name="connsiteY5" fmla="*/ 3308270 h 4713018"/>
              <a:gd name="connsiteX6" fmla="*/ 5116134 w 12076963"/>
              <a:gd name="connsiteY6" fmla="*/ 3349856 h 4713018"/>
              <a:gd name="connsiteX7" fmla="*/ 9209041 w 12076963"/>
              <a:gd name="connsiteY7" fmla="*/ 40658 h 4713018"/>
              <a:gd name="connsiteX8" fmla="*/ 9258710 w 12076963"/>
              <a:gd name="connsiteY8" fmla="*/ 26125 h 4713018"/>
              <a:gd name="connsiteX0" fmla="*/ 9258710 w 12076963"/>
              <a:gd name="connsiteY0" fmla="*/ 26125 h 4713018"/>
              <a:gd name="connsiteX1" fmla="*/ 12076963 w 12076963"/>
              <a:gd name="connsiteY1" fmla="*/ 0 h 4713018"/>
              <a:gd name="connsiteX2" fmla="*/ 12062584 w 12076963"/>
              <a:gd name="connsiteY2" fmla="*/ 753248 h 4713018"/>
              <a:gd name="connsiteX3" fmla="*/ 8207381 w 12076963"/>
              <a:gd name="connsiteY3" fmla="*/ 1361495 h 4713018"/>
              <a:gd name="connsiteX4" fmla="*/ 4128852 w 12076963"/>
              <a:gd name="connsiteY4" fmla="*/ 4423965 h 4713018"/>
              <a:gd name="connsiteX5" fmla="*/ 0 w 12076963"/>
              <a:gd name="connsiteY5" fmla="*/ 3308270 h 4713018"/>
              <a:gd name="connsiteX6" fmla="*/ 5116134 w 12076963"/>
              <a:gd name="connsiteY6" fmla="*/ 3349856 h 4713018"/>
              <a:gd name="connsiteX7" fmla="*/ 9209041 w 12076963"/>
              <a:gd name="connsiteY7" fmla="*/ 40658 h 4713018"/>
              <a:gd name="connsiteX8" fmla="*/ 9258710 w 12076963"/>
              <a:gd name="connsiteY8" fmla="*/ 26125 h 4713018"/>
              <a:gd name="connsiteX0" fmla="*/ 9258710 w 12062584"/>
              <a:gd name="connsiteY0" fmla="*/ 39188 h 4726081"/>
              <a:gd name="connsiteX1" fmla="*/ 12037775 w 12062584"/>
              <a:gd name="connsiteY1" fmla="*/ 0 h 4726081"/>
              <a:gd name="connsiteX2" fmla="*/ 12062584 w 12062584"/>
              <a:gd name="connsiteY2" fmla="*/ 766311 h 4726081"/>
              <a:gd name="connsiteX3" fmla="*/ 8207381 w 12062584"/>
              <a:gd name="connsiteY3" fmla="*/ 1374558 h 4726081"/>
              <a:gd name="connsiteX4" fmla="*/ 4128852 w 12062584"/>
              <a:gd name="connsiteY4" fmla="*/ 4437028 h 4726081"/>
              <a:gd name="connsiteX5" fmla="*/ 0 w 12062584"/>
              <a:gd name="connsiteY5" fmla="*/ 3321333 h 4726081"/>
              <a:gd name="connsiteX6" fmla="*/ 5116134 w 12062584"/>
              <a:gd name="connsiteY6" fmla="*/ 3362919 h 4726081"/>
              <a:gd name="connsiteX7" fmla="*/ 9209041 w 12062584"/>
              <a:gd name="connsiteY7" fmla="*/ 53721 h 4726081"/>
              <a:gd name="connsiteX8" fmla="*/ 9258710 w 12062584"/>
              <a:gd name="connsiteY8" fmla="*/ 39188 h 4726081"/>
              <a:gd name="connsiteX0" fmla="*/ 9964104 w 12062584"/>
              <a:gd name="connsiteY0" fmla="*/ 0 h 5000401"/>
              <a:gd name="connsiteX1" fmla="*/ 12037775 w 12062584"/>
              <a:gd name="connsiteY1" fmla="*/ 274320 h 5000401"/>
              <a:gd name="connsiteX2" fmla="*/ 12062584 w 12062584"/>
              <a:gd name="connsiteY2" fmla="*/ 1040631 h 5000401"/>
              <a:gd name="connsiteX3" fmla="*/ 8207381 w 12062584"/>
              <a:gd name="connsiteY3" fmla="*/ 1648878 h 5000401"/>
              <a:gd name="connsiteX4" fmla="*/ 4128852 w 12062584"/>
              <a:gd name="connsiteY4" fmla="*/ 4711348 h 5000401"/>
              <a:gd name="connsiteX5" fmla="*/ 0 w 12062584"/>
              <a:gd name="connsiteY5" fmla="*/ 3595653 h 5000401"/>
              <a:gd name="connsiteX6" fmla="*/ 5116134 w 12062584"/>
              <a:gd name="connsiteY6" fmla="*/ 3637239 h 5000401"/>
              <a:gd name="connsiteX7" fmla="*/ 9209041 w 12062584"/>
              <a:gd name="connsiteY7" fmla="*/ 328041 h 5000401"/>
              <a:gd name="connsiteX8" fmla="*/ 9964104 w 12062584"/>
              <a:gd name="connsiteY8" fmla="*/ 0 h 5000401"/>
              <a:gd name="connsiteX0" fmla="*/ 9964104 w 12062584"/>
              <a:gd name="connsiteY0" fmla="*/ 0 h 5000401"/>
              <a:gd name="connsiteX1" fmla="*/ 12050838 w 12062584"/>
              <a:gd name="connsiteY1" fmla="*/ 26126 h 5000401"/>
              <a:gd name="connsiteX2" fmla="*/ 12062584 w 12062584"/>
              <a:gd name="connsiteY2" fmla="*/ 1040631 h 5000401"/>
              <a:gd name="connsiteX3" fmla="*/ 8207381 w 12062584"/>
              <a:gd name="connsiteY3" fmla="*/ 1648878 h 5000401"/>
              <a:gd name="connsiteX4" fmla="*/ 4128852 w 12062584"/>
              <a:gd name="connsiteY4" fmla="*/ 4711348 h 5000401"/>
              <a:gd name="connsiteX5" fmla="*/ 0 w 12062584"/>
              <a:gd name="connsiteY5" fmla="*/ 3595653 h 5000401"/>
              <a:gd name="connsiteX6" fmla="*/ 5116134 w 12062584"/>
              <a:gd name="connsiteY6" fmla="*/ 3637239 h 5000401"/>
              <a:gd name="connsiteX7" fmla="*/ 9209041 w 12062584"/>
              <a:gd name="connsiteY7" fmla="*/ 328041 h 5000401"/>
              <a:gd name="connsiteX8" fmla="*/ 9964104 w 12062584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00401"/>
              <a:gd name="connsiteX1" fmla="*/ 12063901 w 12063901"/>
              <a:gd name="connsiteY1" fmla="*/ 0 h 5000401"/>
              <a:gd name="connsiteX2" fmla="*/ 12062584 w 12063901"/>
              <a:gd name="connsiteY2" fmla="*/ 1040631 h 5000401"/>
              <a:gd name="connsiteX3" fmla="*/ 8207381 w 12063901"/>
              <a:gd name="connsiteY3" fmla="*/ 1648878 h 5000401"/>
              <a:gd name="connsiteX4" fmla="*/ 4128852 w 12063901"/>
              <a:gd name="connsiteY4" fmla="*/ 4711348 h 5000401"/>
              <a:gd name="connsiteX5" fmla="*/ 0 w 12063901"/>
              <a:gd name="connsiteY5" fmla="*/ 3595653 h 5000401"/>
              <a:gd name="connsiteX6" fmla="*/ 5116134 w 12063901"/>
              <a:gd name="connsiteY6" fmla="*/ 3637239 h 5000401"/>
              <a:gd name="connsiteX7" fmla="*/ 9209041 w 12063901"/>
              <a:gd name="connsiteY7" fmla="*/ 328041 h 5000401"/>
              <a:gd name="connsiteX8" fmla="*/ 9964104 w 12063901"/>
              <a:gd name="connsiteY8" fmla="*/ 0 h 5000401"/>
              <a:gd name="connsiteX0" fmla="*/ 9964104 w 12063901"/>
              <a:gd name="connsiteY0" fmla="*/ 0 h 5010366"/>
              <a:gd name="connsiteX1" fmla="*/ 12063901 w 12063901"/>
              <a:gd name="connsiteY1" fmla="*/ 0 h 5010366"/>
              <a:gd name="connsiteX2" fmla="*/ 12062584 w 12063901"/>
              <a:gd name="connsiteY2" fmla="*/ 1040631 h 5010366"/>
              <a:gd name="connsiteX3" fmla="*/ 8207381 w 12063901"/>
              <a:gd name="connsiteY3" fmla="*/ 1648878 h 5010366"/>
              <a:gd name="connsiteX4" fmla="*/ 4154977 w 12063901"/>
              <a:gd name="connsiteY4" fmla="*/ 4724410 h 5010366"/>
              <a:gd name="connsiteX5" fmla="*/ 0 w 12063901"/>
              <a:gd name="connsiteY5" fmla="*/ 3595653 h 5010366"/>
              <a:gd name="connsiteX6" fmla="*/ 5116134 w 12063901"/>
              <a:gd name="connsiteY6" fmla="*/ 3637239 h 5010366"/>
              <a:gd name="connsiteX7" fmla="*/ 9209041 w 12063901"/>
              <a:gd name="connsiteY7" fmla="*/ 328041 h 5010366"/>
              <a:gd name="connsiteX8" fmla="*/ 9964104 w 12063901"/>
              <a:gd name="connsiteY8" fmla="*/ 0 h 5010366"/>
              <a:gd name="connsiteX0" fmla="*/ 9964104 w 12063901"/>
              <a:gd name="connsiteY0" fmla="*/ 0 h 5042981"/>
              <a:gd name="connsiteX1" fmla="*/ 12063901 w 12063901"/>
              <a:gd name="connsiteY1" fmla="*/ 0 h 5042981"/>
              <a:gd name="connsiteX2" fmla="*/ 12062584 w 12063901"/>
              <a:gd name="connsiteY2" fmla="*/ 1040631 h 5042981"/>
              <a:gd name="connsiteX3" fmla="*/ 8207381 w 12063901"/>
              <a:gd name="connsiteY3" fmla="*/ 1648878 h 5042981"/>
              <a:gd name="connsiteX4" fmla="*/ 4154977 w 12063901"/>
              <a:gd name="connsiteY4" fmla="*/ 4724410 h 5042981"/>
              <a:gd name="connsiteX5" fmla="*/ 0 w 12063901"/>
              <a:gd name="connsiteY5" fmla="*/ 3595653 h 5042981"/>
              <a:gd name="connsiteX6" fmla="*/ 5116134 w 12063901"/>
              <a:gd name="connsiteY6" fmla="*/ 3637239 h 5042981"/>
              <a:gd name="connsiteX7" fmla="*/ 9209041 w 12063901"/>
              <a:gd name="connsiteY7" fmla="*/ 328041 h 5042981"/>
              <a:gd name="connsiteX8" fmla="*/ 9964104 w 12063901"/>
              <a:gd name="connsiteY8" fmla="*/ 0 h 50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3901" h="5042981">
                <a:moveTo>
                  <a:pt x="9964104" y="0"/>
                </a:moveTo>
                <a:lnTo>
                  <a:pt x="12063901" y="0"/>
                </a:lnTo>
                <a:lnTo>
                  <a:pt x="12062584" y="1040631"/>
                </a:lnTo>
                <a:cubicBezTo>
                  <a:pt x="11467100" y="1004461"/>
                  <a:pt x="10050148" y="576061"/>
                  <a:pt x="8207381" y="1648878"/>
                </a:cubicBezTo>
                <a:cubicBezTo>
                  <a:pt x="7010422" y="2374855"/>
                  <a:pt x="5768756" y="4056422"/>
                  <a:pt x="4154977" y="4724410"/>
                </a:cubicBezTo>
                <a:cubicBezTo>
                  <a:pt x="2526252" y="5398584"/>
                  <a:pt x="1111891" y="4993674"/>
                  <a:pt x="0" y="3595653"/>
                </a:cubicBezTo>
                <a:cubicBezTo>
                  <a:pt x="2575664" y="5860380"/>
                  <a:pt x="4478427" y="4224161"/>
                  <a:pt x="5116134" y="3637239"/>
                </a:cubicBezTo>
                <a:cubicBezTo>
                  <a:pt x="7039570" y="1866979"/>
                  <a:pt x="7637058" y="925486"/>
                  <a:pt x="9209041" y="328041"/>
                </a:cubicBezTo>
                <a:lnTo>
                  <a:pt x="9964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6B1D7F3-FD2F-4A3F-BFD9-0B08AE02C2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9C2A35-3CF1-494E-86B9-5CDEB6653711}"/>
              </a:ext>
            </a:extLst>
          </p:cNvPr>
          <p:cNvSpPr txBox="1"/>
          <p:nvPr/>
        </p:nvSpPr>
        <p:spPr>
          <a:xfrm>
            <a:off x="1491916" y="524627"/>
            <a:ext cx="844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Pedoman</a:t>
            </a:r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Manajemen</a:t>
            </a:r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endParaRPr lang="en-US" sz="3600" b="1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88FC3-C95B-458F-91EF-FE54A385C5E1}"/>
              </a:ext>
            </a:extLst>
          </p:cNvPr>
          <p:cNvGrpSpPr/>
          <p:nvPr/>
        </p:nvGrpSpPr>
        <p:grpSpPr>
          <a:xfrm>
            <a:off x="877396" y="1632819"/>
            <a:ext cx="3868885" cy="4602505"/>
            <a:chOff x="877396" y="1632819"/>
            <a:chExt cx="3868885" cy="46025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0AFA92E-207B-46EB-A28B-6310D558E094}"/>
                </a:ext>
              </a:extLst>
            </p:cNvPr>
            <p:cNvGrpSpPr/>
            <p:nvPr/>
          </p:nvGrpSpPr>
          <p:grpSpPr>
            <a:xfrm>
              <a:off x="877396" y="1632819"/>
              <a:ext cx="3868885" cy="3417464"/>
              <a:chOff x="877396" y="1632819"/>
              <a:chExt cx="3868885" cy="3417464"/>
            </a:xfrm>
          </p:grpSpPr>
          <p:sp>
            <p:nvSpPr>
              <p:cNvPr id="6" name="Rounded Rectangle 70">
                <a:extLst>
                  <a:ext uri="{FF2B5EF4-FFF2-40B4-BE49-F238E27FC236}">
                    <a16:creationId xmlns:a16="http://schemas.microsoft.com/office/drawing/2014/main" id="{0DD3A8D6-26C2-4590-A317-2DA40235E0C4}"/>
                  </a:ext>
                </a:extLst>
              </p:cNvPr>
              <p:cNvSpPr/>
              <p:nvPr/>
            </p:nvSpPr>
            <p:spPr>
              <a:xfrm>
                <a:off x="877396" y="1632819"/>
                <a:ext cx="3868885" cy="3417464"/>
              </a:xfrm>
              <a:prstGeom prst="roundRect">
                <a:avLst>
                  <a:gd name="adj" fmla="val 754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25400" dir="39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 Placeholder 10">
                <a:extLst>
                  <a:ext uri="{FF2B5EF4-FFF2-40B4-BE49-F238E27FC236}">
                    <a16:creationId xmlns:a16="http://schemas.microsoft.com/office/drawing/2014/main" id="{4C008362-916E-4003-9CCF-69DFD83B03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779" y="2093197"/>
                <a:ext cx="3190121" cy="24967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Raleway" panose="020B0503030101060003" pitchFamily="34" charset="0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accent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P1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accent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P2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accent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P3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1631016-9CE2-4AD3-85BA-AAEC78988407}"/>
                </a:ext>
              </a:extLst>
            </p:cNvPr>
            <p:cNvSpPr/>
            <p:nvPr/>
          </p:nvSpPr>
          <p:spPr>
            <a:xfrm>
              <a:off x="877396" y="4841960"/>
              <a:ext cx="3868885" cy="139336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Pasal</a:t>
              </a:r>
              <a:r>
                <a:rPr lang="en-US" sz="2400" dirty="0"/>
                <a:t> 2 </a:t>
              </a:r>
              <a:r>
                <a:rPr lang="en-US" sz="2400" dirty="0" err="1"/>
                <a:t>Permenkes</a:t>
              </a:r>
              <a:r>
                <a:rPr lang="en-US" sz="2400" dirty="0"/>
                <a:t> No </a:t>
              </a:r>
              <a:r>
                <a:rPr lang="en-ID" sz="2400" dirty="0"/>
                <a:t>44 </a:t>
              </a:r>
              <a:r>
                <a:rPr lang="en-ID" sz="2400" dirty="0" err="1"/>
                <a:t>thn</a:t>
              </a:r>
              <a:r>
                <a:rPr lang="en-ID" sz="2400" dirty="0"/>
                <a:t> 2016 </a:t>
              </a:r>
              <a:r>
                <a:rPr lang="en-ID" sz="2400" dirty="0" err="1"/>
                <a:t>ttg</a:t>
              </a:r>
              <a:r>
                <a:rPr lang="en-ID" sz="2400" dirty="0"/>
                <a:t> </a:t>
              </a:r>
              <a:r>
                <a:rPr lang="en-ID" sz="2400" dirty="0" err="1"/>
                <a:t>Manajemen</a:t>
              </a:r>
              <a:r>
                <a:rPr lang="en-ID" sz="2400" dirty="0"/>
                <a:t> </a:t>
              </a:r>
              <a:r>
                <a:rPr lang="en-ID" sz="2400" dirty="0" err="1"/>
                <a:t>Puskesmas</a:t>
              </a:r>
              <a:r>
                <a:rPr lang="en-ID" sz="2400" dirty="0"/>
                <a:t> </a:t>
              </a:r>
              <a:r>
                <a:rPr lang="en-US" sz="2400" dirty="0"/>
                <a:t> </a:t>
              </a:r>
              <a:endParaRPr lang="en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229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56DA47-3E12-4A47-890C-67ED4004B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549535"/>
              </p:ext>
            </p:extLst>
          </p:nvPr>
        </p:nvGraphicFramePr>
        <p:xfrm>
          <a:off x="192504" y="0"/>
          <a:ext cx="529389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6E02E6-5148-4F64-85A6-5D82E6AF623A}"/>
              </a:ext>
            </a:extLst>
          </p:cNvPr>
          <p:cNvSpPr txBox="1"/>
          <p:nvPr/>
        </p:nvSpPr>
        <p:spPr>
          <a:xfrm>
            <a:off x="192504" y="5173578"/>
            <a:ext cx="6058069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Tujuan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Organisasi</a:t>
            </a:r>
            <a:r>
              <a:rPr lang="en-US" sz="2400" dirty="0">
                <a:latin typeface="Book Antiqua" panose="02040602050305030304" pitchFamily="18" charset="0"/>
              </a:rPr>
              <a:t> Yang </a:t>
            </a:r>
            <a:r>
              <a:rPr lang="en-US" sz="2400" dirty="0" err="1">
                <a:latin typeface="Book Antiqua" panose="02040602050305030304" pitchFamily="18" charset="0"/>
              </a:rPr>
              <a:t>Efektif</a:t>
            </a:r>
            <a:r>
              <a:rPr lang="en-US" sz="2400" dirty="0">
                <a:latin typeface="Book Antiqua" panose="02040602050305030304" pitchFamily="18" charset="0"/>
              </a:rPr>
              <a:t> dan </a:t>
            </a:r>
            <a:r>
              <a:rPr lang="en-US" sz="2400" dirty="0" err="1">
                <a:latin typeface="Book Antiqua" panose="02040602050305030304" pitchFamily="18" charset="0"/>
              </a:rPr>
              <a:t>Efisien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244CF-1734-4F84-B7A1-754BED54AF13}"/>
              </a:ext>
            </a:extLst>
          </p:cNvPr>
          <p:cNvSpPr txBox="1"/>
          <p:nvPr/>
        </p:nvSpPr>
        <p:spPr>
          <a:xfrm>
            <a:off x="1491916" y="524627"/>
            <a:ext cx="844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FLASHBACK </a:t>
            </a:r>
            <a:r>
              <a:rPr lang="en-US" sz="36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Manajemen</a:t>
            </a:r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Puskesmas</a:t>
            </a:r>
            <a:endParaRPr lang="en-US" sz="3600" b="1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F564CD-A6D5-4117-92C3-87FA75E90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613438"/>
              </p:ext>
            </p:extLst>
          </p:nvPr>
        </p:nvGraphicFramePr>
        <p:xfrm>
          <a:off x="4788569" y="1222757"/>
          <a:ext cx="7210928" cy="511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735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DE14D-FE1D-47C0-A7C5-56DFC3294B64}"/>
              </a:ext>
            </a:extLst>
          </p:cNvPr>
          <p:cNvSpPr txBox="1"/>
          <p:nvPr/>
        </p:nvSpPr>
        <p:spPr>
          <a:xfrm>
            <a:off x="4746281" y="1632819"/>
            <a:ext cx="6228940" cy="3915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perencanaan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;</a:t>
            </a:r>
            <a:endParaRPr lang="en-ID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penggerakkan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dan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pelaksanaan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;</a:t>
            </a:r>
            <a:endParaRPr lang="en-ID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pengawasan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pengendalian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dan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penilaian</a:t>
            </a:r>
            <a:r>
              <a:rPr lang="en-ID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kinerja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; dan</a:t>
            </a:r>
            <a:endParaRPr lang="en-ID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dukungan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dinas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kesehatan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kabupaten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/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kota</a:t>
            </a:r>
            <a:r>
              <a:rPr lang="en-ID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manajemen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Puskesmas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A9B65-3E9E-46EE-A33C-ADCAEECC8B04}"/>
              </a:ext>
            </a:extLst>
          </p:cNvPr>
          <p:cNvGrpSpPr/>
          <p:nvPr/>
        </p:nvGrpSpPr>
        <p:grpSpPr>
          <a:xfrm>
            <a:off x="877396" y="1632819"/>
            <a:ext cx="3868885" cy="3417464"/>
            <a:chOff x="877396" y="1632819"/>
            <a:chExt cx="3868885" cy="3417464"/>
          </a:xfrm>
        </p:grpSpPr>
        <p:sp>
          <p:nvSpPr>
            <p:cNvPr id="7" name="Rounded Rectangle 70">
              <a:extLst>
                <a:ext uri="{FF2B5EF4-FFF2-40B4-BE49-F238E27FC236}">
                  <a16:creationId xmlns:a16="http://schemas.microsoft.com/office/drawing/2014/main" id="{85D8A74C-3BFA-412C-814B-FD9046472121}"/>
                </a:ext>
              </a:extLst>
            </p:cNvPr>
            <p:cNvSpPr/>
            <p:nvPr/>
          </p:nvSpPr>
          <p:spPr>
            <a:xfrm>
              <a:off x="877396" y="1632819"/>
              <a:ext cx="3868885" cy="3417464"/>
            </a:xfrm>
            <a:prstGeom prst="roundRect">
              <a:avLst>
                <a:gd name="adj" fmla="val 754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25400" dir="39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A852D49B-A944-4F90-BA96-551F9082D662}"/>
                </a:ext>
              </a:extLst>
            </p:cNvPr>
            <p:cNvSpPr txBox="1">
              <a:spLocks/>
            </p:cNvSpPr>
            <p:nvPr/>
          </p:nvSpPr>
          <p:spPr>
            <a:xfrm>
              <a:off x="1216779" y="2093197"/>
              <a:ext cx="3190121" cy="249670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P1</a:t>
              </a:r>
            </a:p>
            <a:p>
              <a:pPr algn="l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P2</a:t>
              </a:r>
            </a:p>
            <a:p>
              <a:pPr algn="l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615677"/>
      </p:ext>
    </p:extLst>
  </p:cSld>
  <p:clrMapOvr>
    <a:masterClrMapping/>
  </p:clrMapOvr>
</p:sld>
</file>

<file path=ppt/theme/theme1.xml><?xml version="1.0" encoding="utf-8"?>
<a:theme xmlns:a="http://schemas.openxmlformats.org/drawingml/2006/main" name="30171-management-presentation-1">
  <a:themeElements>
    <a:clrScheme name="Slidehelper - 02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6511D"/>
      </a:accent1>
      <a:accent2>
        <a:srgbClr val="FFB400"/>
      </a:accent2>
      <a:accent3>
        <a:srgbClr val="00A6ED"/>
      </a:accent3>
      <a:accent4>
        <a:srgbClr val="7FB800"/>
      </a:accent4>
      <a:accent5>
        <a:srgbClr val="0D2C54"/>
      </a:accent5>
      <a:accent6>
        <a:srgbClr val="BFBFBF"/>
      </a:accent6>
      <a:hlink>
        <a:srgbClr val="F6511D"/>
      </a:hlink>
      <a:folHlink>
        <a:srgbClr val="FFB4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969</Words>
  <Application>Microsoft Office PowerPoint</Application>
  <PresentationFormat>Widescreen</PresentationFormat>
  <Paragraphs>170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Nova Light</vt:lpstr>
      <vt:lpstr>Arial Rounded MT Bold</vt:lpstr>
      <vt:lpstr>Book Antiqua</vt:lpstr>
      <vt:lpstr>BookmanOldStyle</vt:lpstr>
      <vt:lpstr>Calibri</vt:lpstr>
      <vt:lpstr>Calibri Light</vt:lpstr>
      <vt:lpstr>Open Sans</vt:lpstr>
      <vt:lpstr>Open Sans Semibold</vt:lpstr>
      <vt:lpstr>Wingdings</vt:lpstr>
      <vt:lpstr>30171-management-presentation-1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30171-management-presentation-1</dc:title>
  <dc:creator>lenovo</dc:creator>
  <cp:lastModifiedBy>Novi Rahardjo</cp:lastModifiedBy>
  <cp:revision>26</cp:revision>
  <dcterms:created xsi:type="dcterms:W3CDTF">2020-10-18T10:30:46Z</dcterms:created>
  <dcterms:modified xsi:type="dcterms:W3CDTF">2021-11-29T05:12:39Z</dcterms:modified>
</cp:coreProperties>
</file>