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60" d="100"/>
          <a:sy n="60" d="100"/>
        </p:scale>
        <p:origin x="6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84030-30EF-9180-2BBD-3552E60D6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8BF0EC-B199-D046-0665-A93540EB3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9A51E-DD86-55E0-29B6-9E3906BFE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F585-A8C1-425E-BBD5-9ADB89B53ABA}" type="datetimeFigureOut">
              <a:rPr lang="en-ID" smtClean="0"/>
              <a:t>24/06/2022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ADE28-9FC9-0B1B-C710-1F1F8D7C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FFC6A-5A76-4DCA-37DD-F6C7EBC2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094-7767-43ED-808F-98B301AFAB1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020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9701F-0EFB-51D4-D325-A72675312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CE3F1-919B-65C8-DC09-370236576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48C30-834B-5589-6D79-CB73195D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F585-A8C1-425E-BBD5-9ADB89B53ABA}" type="datetimeFigureOut">
              <a:rPr lang="en-ID" smtClean="0"/>
              <a:t>24/06/2022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CA4B7-9EA6-27B0-DDD0-CFC23E751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5908A-C7F2-613D-A364-8A798555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094-7767-43ED-808F-98B301AFAB1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775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B6E972-267D-7F3D-44B2-6E7F3F2E9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8137A-7D47-311A-565B-77BDB2533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1A021-D939-32A3-7360-6387F00E8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F585-A8C1-425E-BBD5-9ADB89B53ABA}" type="datetimeFigureOut">
              <a:rPr lang="en-ID" smtClean="0"/>
              <a:t>24/06/2022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68664-8637-A747-68DE-C9C8F5E9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28C84-D09C-5D04-5199-01C434EBF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094-7767-43ED-808F-98B301AFAB1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673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0F125-85A5-05C1-4815-BC2CC8D33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17F4A-591C-E4E6-D8A5-7C0FA2BC7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448E5-756F-9012-6B9B-B6949270F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F585-A8C1-425E-BBD5-9ADB89B53ABA}" type="datetimeFigureOut">
              <a:rPr lang="en-ID" smtClean="0"/>
              <a:t>24/06/2022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83D7D-F653-0BF0-A600-B0584161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F6D71-2242-25CD-1DC2-D3A18785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094-7767-43ED-808F-98B301AFAB1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22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0B7E0-0A6A-0D74-64A6-90F702DC7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B7637-21BE-DBFA-179E-CBD70953B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C4A95-4BBF-E4E0-30E0-EE62009B7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F585-A8C1-425E-BBD5-9ADB89B53ABA}" type="datetimeFigureOut">
              <a:rPr lang="en-ID" smtClean="0"/>
              <a:t>24/06/2022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CF595-E225-880B-F4D1-B58C39604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B48FC-3AD6-D5F9-70F3-ED146760F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094-7767-43ED-808F-98B301AFAB1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6352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590F8-0EBD-D945-098C-C33AE4BA3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91315-FA23-81A0-FA6E-DFCE139A6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879308-401F-E99D-8195-13C66461A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03427-7F19-D361-E645-B4F72859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F585-A8C1-425E-BBD5-9ADB89B53ABA}" type="datetimeFigureOut">
              <a:rPr lang="en-ID" smtClean="0"/>
              <a:t>24/06/2022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39179-7FE5-E527-1976-BCF0155F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7952B-26D5-4779-545D-EF896DCD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094-7767-43ED-808F-98B301AFAB1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753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25F6-BFB5-720B-FB6A-6F52C457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94972-2C84-F2AA-7441-C1413A140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04C2F-CEB6-EBEE-FD82-1033993E7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904F10-F200-16A7-4567-2710C968C2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208E0B-BF4F-2AC0-B087-41B5840A5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F467DF-251A-4D22-184B-ED42407D0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F585-A8C1-425E-BBD5-9ADB89B53ABA}" type="datetimeFigureOut">
              <a:rPr lang="en-ID" smtClean="0"/>
              <a:t>24/06/2022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91FFA-A285-3FEB-3EF5-82FD201D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87B41-096A-9296-2E33-B8CC0CC3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094-7767-43ED-808F-98B301AFAB1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17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17606-854C-A3D8-6675-59BB68F30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6EB7C7-608E-5CFB-7E69-76256CD7B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F585-A8C1-425E-BBD5-9ADB89B53ABA}" type="datetimeFigureOut">
              <a:rPr lang="en-ID" smtClean="0"/>
              <a:t>24/06/2022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91A2E0-8ABC-2994-192C-EE28304EE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F119F-CD88-1E5C-85DF-D3953D14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094-7767-43ED-808F-98B301AFAB1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606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3813B-FA3C-FEC8-2C83-05927BBB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F585-A8C1-425E-BBD5-9ADB89B53ABA}" type="datetimeFigureOut">
              <a:rPr lang="en-ID" smtClean="0"/>
              <a:t>24/06/2022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FE7D9E-9A03-234C-2313-CF778083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F399D-135C-F03D-957B-5B64E8DB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094-7767-43ED-808F-98B301AFAB1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30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0A81A-49D3-B5BE-2F8C-035793FA8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44F7F-15AD-AD47-EB24-134C74668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7E484-7748-3769-A5B3-D90AA4B2A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39E79-99E0-A979-7CD4-17CF58EC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F585-A8C1-425E-BBD5-9ADB89B53ABA}" type="datetimeFigureOut">
              <a:rPr lang="en-ID" smtClean="0"/>
              <a:t>24/06/2022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516B9-3F41-4951-FFB0-1B666802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1E36E-C168-3F80-5271-2D255057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094-7767-43ED-808F-98B301AFAB1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01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37A56-AAED-456D-AF45-7E3558F1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D67359-E663-8EC5-780A-0E2E391FED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61624-CDFD-D069-4AD7-0DBAD8504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2674C-9C53-B8AC-0CAE-7316FA2D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F585-A8C1-425E-BBD5-9ADB89B53ABA}" type="datetimeFigureOut">
              <a:rPr lang="en-ID" smtClean="0"/>
              <a:t>24/06/2022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335B6-A51B-76E0-A384-9CFFAEFD5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3FAC9-1853-97FD-6620-26FA64A4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9094-7767-43ED-808F-98B301AFAB1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883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D69FD-9D01-9966-3680-D30D6E59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C9757-C890-5C21-26BB-96E5A2A1B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BA081-3F03-F780-15E2-9D3D4D040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5F585-A8C1-425E-BBD5-9ADB89B53ABA}" type="datetimeFigureOut">
              <a:rPr lang="en-ID" smtClean="0"/>
              <a:t>24/06/2022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4D462-2166-C918-081B-7B1302D18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ABEC5-0731-D5F6-50EC-09FB6CAD4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9094-7767-43ED-808F-98B301AFAB1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0959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boks.katadata.co.id/datapublish/2021/09/13/hampir-semua-lapas-di-indonesia-kelebihan-kapasitas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D60DFABD-8EF6-5E22-1CB2-6AD497D079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045" y="1479654"/>
            <a:ext cx="3789988" cy="3775632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8B8498-A488-40AF-99EB-F622ED9AD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F033D07-FE42-4E5C-A00A-FFE1D42C0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CEAE79-6B84-44BB-18CA-6D07B50B8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194778"/>
            <a:ext cx="6014769" cy="2431464"/>
          </a:xfrm>
        </p:spPr>
        <p:txBody>
          <a:bodyPr anchor="b">
            <a:normAutofit/>
          </a:bodyPr>
          <a:lstStyle/>
          <a:p>
            <a:r>
              <a:rPr lang="en-ID" sz="2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ANALISIS HUKUM RESTORATIVE JUSTICE SEBAGAI UPAYA MENGURANGI KEPADATAN NARAPIDANA DALAM LEMBAGA PEMASYARAKATAN DI INDONESIA</a:t>
            </a:r>
            <a:endParaRPr lang="en-ID" sz="2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B79034-BDD4-2757-F802-D139918A9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096512"/>
            <a:ext cx="4167376" cy="1155525"/>
          </a:xfrm>
        </p:spPr>
        <p:txBody>
          <a:bodyPr anchor="t">
            <a:normAutofit/>
          </a:bodyPr>
          <a:lstStyle/>
          <a:p>
            <a:pPr algn="l"/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Disusun Oleh:</a:t>
            </a:r>
          </a:p>
          <a:p>
            <a:pPr algn="l"/>
            <a:r>
              <a:rPr lang="en-ID" sz="19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PRABOWO SETYO AJI</a:t>
            </a:r>
            <a:endParaRPr lang="en-US" sz="1900" b="1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ID" sz="19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RACHDITYO PANDU WARDHANA</a:t>
            </a:r>
            <a:endParaRPr lang="en-ID" sz="1900"/>
          </a:p>
        </p:txBody>
      </p:sp>
    </p:spTree>
    <p:extLst>
      <p:ext uri="{BB962C8B-B14F-4D97-AF65-F5344CB8AC3E}">
        <p14:creationId xmlns:p14="http://schemas.microsoft.com/office/powerpoint/2010/main" val="3805773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3BBF02-92F6-726D-6C4E-A57671843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6328" y="152997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 fontScale="90000"/>
          </a:bodyPr>
          <a:lstStyle/>
          <a:p>
            <a:pPr algn="ctr"/>
            <a:r>
              <a:rPr lang="en-US" sz="4000" b="1" dirty="0">
                <a:latin typeface="Tunga" panose="020B0502040204020203" pitchFamily="34" charset="0"/>
                <a:cs typeface="Tunga" panose="020B0502040204020203" pitchFamily="34" charset="0"/>
              </a:rPr>
              <a:t>LATAR BELAKANG</a:t>
            </a:r>
            <a:endParaRPr lang="en-ID" sz="4000" b="1" dirty="0">
              <a:latin typeface="Tunga" panose="020B0502040204020203" pitchFamily="34" charset="0"/>
              <a:cs typeface="Tunga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440BE-2C3C-6579-A1D9-FC3C8EABF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88149" y="253388"/>
            <a:ext cx="6003851" cy="3712556"/>
          </a:xfrm>
        </p:spPr>
        <p:txBody>
          <a:bodyPr>
            <a:normAutofit/>
          </a:bodyPr>
          <a:lstStyle/>
          <a:p>
            <a:pPr algn="just"/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pelaksana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penjara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Indonesia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Adanya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memberikan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makna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penting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pembangunan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bidang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pelaksana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Indonesia.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rangkaian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kesatuan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penegakan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Oleh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karena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pelaksanaannya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dipisahkan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pengembangan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konsepsi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mengenai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pemidanaan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Fokus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penanggulangan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kejahatan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hanya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mencegah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menanggulangi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kejahatan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kebijakan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pemidanaan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berorientasi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Perkembangan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dewasa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mengalami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problematika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dimana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salah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permasalahan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sebagian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Indonesia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masalah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kepadatan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endParaRPr lang="en-ID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CF5AE-CC88-1072-F844-CFAB7F051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149" y="2950535"/>
            <a:ext cx="6003851" cy="3309467"/>
          </a:xfrm>
        </p:spPr>
        <p:txBody>
          <a:bodyPr>
            <a:noAutofit/>
          </a:bodyPr>
          <a:lstStyle/>
          <a:p>
            <a:pPr algn="just"/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Permasalahan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kelebihan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beban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lapas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masalah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sudah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sejak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dulu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Menurut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data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Direktorat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Jenderal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Kementerian Hukum dan HAM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Republik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Indonesia (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Kemenkumham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per 12 September 2021,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kapasitas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lapas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33 Kantor Wilayah (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LKkanwil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134.835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ribu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orang,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jumlah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penghuninya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mencapai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271.007 orang.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Artinya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kelebihan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kapasitas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penghuni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lapas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sebanyak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136.173 orang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kali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lipat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total (101%)</a:t>
            </a:r>
          </a:p>
          <a:p>
            <a:r>
              <a:rPr lang="en-ID" sz="1400" dirty="0" err="1">
                <a:latin typeface="Times New Roman" panose="02020603050405020304" pitchFamily="18" charset="0"/>
              </a:rPr>
              <a:t>Contoh</a:t>
            </a:r>
            <a:r>
              <a:rPr lang="en-ID" sz="1400" dirty="0">
                <a:latin typeface="Times New Roman" panose="02020603050405020304" pitchFamily="18" charset="0"/>
              </a:rPr>
              <a:t>:</a:t>
            </a:r>
          </a:p>
          <a:p>
            <a:pPr marL="265113" indent="-265113">
              <a:buFont typeface="+mj-lt"/>
              <a:buAutoNum type="arabicPeriod"/>
            </a:pP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Lapas-lapas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Riau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tercatat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kelebihan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kapasitas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terbesar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yakni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mencapai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230,42%.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Kapasitas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lapas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hanya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mencapai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4.067 orang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dihuni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sebanyak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13.438 orang.</a:t>
            </a:r>
          </a:p>
          <a:p>
            <a:pPr marL="265113" indent="-265113">
              <a:buFont typeface="+mj-lt"/>
              <a:buAutoNum type="arabicPeriod"/>
            </a:pP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Kelebihan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lapas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lapas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DKI Jakarta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kelebihan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kapasitas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sebesar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198,71%.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Kapasitas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lapas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Ibu Kota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sebanyak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5.992 orang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dihuni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sebanyak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17.899 orang.</a:t>
            </a:r>
            <a:endParaRPr lang="en-ID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400" dirty="0">
                <a:latin typeface="Times New Roman" panose="02020603050405020304" pitchFamily="18" charset="0"/>
              </a:rPr>
              <a:t>(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https://databoks.katadata.co.id/datapublish/2021/09/13/hampir-semua-lapas-di-indonesia-kelebihan-kapasitas</a:t>
            </a:r>
            <a:r>
              <a:rPr lang="en-ID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121590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B1AF3-06E9-41AB-109D-3800D507DD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 lnSpcReduction="10000"/>
          </a:bodyPr>
          <a:lstStyle/>
          <a:p>
            <a:pPr algn="just"/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mempercepat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proses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pembinaan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tolak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ukur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strategis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keberhasilan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proses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pembinaan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direkomendasikan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alternatif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paling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mendatangkan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manfaat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terutama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menanggulangangi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dampak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Menurut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Clifford Dorn,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seorang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sarjana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terkemuka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gerakan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restorative justice,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mendefinisikan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restorative justice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filosofi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keadilan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menekankan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pentingnya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keterkaitan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pelaku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korban,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pemerintah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en-ID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CFB1C-2910-96DE-78DD-C6EDDF68F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10867" y="3671315"/>
            <a:ext cx="6081133" cy="254660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RUMUSAN MASALAH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Upaya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Mengurangi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Narapidana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Lembaga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Pemasyarakatan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Indonesia ?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Pengaturan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Restorative Justice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Mengurangi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Narapidana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Lembaga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Pemasyarakatan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514350" indent="-514350" algn="just">
              <a:buFont typeface="+mj-lt"/>
              <a:buAutoNum type="arabicPeriod"/>
            </a:pPr>
            <a:endParaRPr lang="en-ID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09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1E8E3-2B5F-31E6-1EEF-B31F7CE42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ID" sz="24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 MENGURANGI KEPADATAN NARAPIDANA DALAM LEMBAGA PEMASYARAKATAN DI INDONESIA </a:t>
            </a:r>
            <a:endParaRPr lang="en-ID" sz="2400" b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401A3-8590-B97D-1033-4DE3B304F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10297632" cy="4041648"/>
          </a:xfrm>
        </p:spPr>
        <p:txBody>
          <a:bodyPr anchor="t">
            <a:normAutofit lnSpcReduction="10000"/>
          </a:bodyPr>
          <a:lstStyle/>
          <a:p>
            <a:pPr algn="just"/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Pembinaan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hak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mendapatkan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pembinaan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bertaubat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warga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Beberapa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contoh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Indonesia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mengalami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Kondisi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mengalami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kelebihan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penghuni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kondisi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semakin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berimbang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jumlah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penghuni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Lembaga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tempat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hunian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tahanan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maupun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pegawai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kapasitas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disesuaikan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bangun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ruang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Penghuni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menempati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pula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diimbangi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ketersediaan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kapasitas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hunian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proporsional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guna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memaksimalkan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pelaksanaan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tugas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fungsi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pelayanan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tahanan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Kondisi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kendala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krisis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terwujudnya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pembinaan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Indonesia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selama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Kondisi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krisis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pengelolaan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penjara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memperhatikan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faktor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penyebab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krisis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menurut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Woolf,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yakni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Populasi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penjara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tinggi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Kelebihan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kapasitas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kondisi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Bad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penjara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kedua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petugas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penjara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understaffing,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Kerusuhan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staf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penjara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Miskin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keamanan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"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campuran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beracun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jangka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panjang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tahanan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seumur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hidup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tahanan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mental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terganggu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Kerusuhan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kerusakan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lain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tahanan</a:t>
            </a:r>
            <a:endParaRPr lang="en-ID" sz="1800" dirty="0"/>
          </a:p>
        </p:txBody>
      </p:sp>
    </p:spTree>
    <p:extLst>
      <p:ext uri="{BB962C8B-B14F-4D97-AF65-F5344CB8AC3E}">
        <p14:creationId xmlns:p14="http://schemas.microsoft.com/office/powerpoint/2010/main" val="375632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56B7C-A7A2-50A3-FC67-A76775B74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875" y="419410"/>
            <a:ext cx="10277904" cy="5777245"/>
          </a:xfrm>
        </p:spPr>
        <p:txBody>
          <a:bodyPr anchor="t">
            <a:normAutofit/>
          </a:bodyPr>
          <a:lstStyle/>
          <a:p>
            <a:pPr algn="just"/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Kondisi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penghuni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Lembaga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permasyarakatan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menimbulkan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dampak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negatif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berjalanannya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pembinaan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menimbulkan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berbagai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sosial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Terjadinya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berbagai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kendala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mencerminkan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asas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persamaan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perlakuan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pelayanan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pemberian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perlakuan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pelayanan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tanpa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membeda-bedakan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menimbulkan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konflik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Kementerian Hukum dan HAM (KEMENKUMHAM) Pada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Tanggal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30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Maret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2020,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Menetapkan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“Keputusan Menteri Hukum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Asasi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Manusia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Republik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Indonesia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Nomor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M.Hh-19.Pk.01. 04.04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Pengeluaran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Pembebasan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Anak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Melalui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Asimilasi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Integrasi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Rangka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Pencegahan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Penanggulangan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Penyebaran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Covid-19”,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selanjutnya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disebut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Kebijakan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Pencegahan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Penyebaran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Covid-19 di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Lapas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”. Keputusan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menteri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kebijakan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pemerintah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diambil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rangka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menyelamatkan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Tahanan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Warga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Binaan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berada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Lembaga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Lembaga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Pembinaan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Khusus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Anak,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Rumah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Tahanan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Negara”.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Pertimbangan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pemerintah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mengeluarkan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kebijakan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utamanya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kondisi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Lapas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Lembaga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Khusus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Anak,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Rumah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Tahanan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tertutup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tingkat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hunian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tinggi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sangat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penyebaran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penularan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Covid19. Hal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salah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pemerintah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masa pandemic.</a:t>
            </a:r>
            <a:endParaRPr lang="en-ID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mengurangi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Indonesia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menambah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jumlah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gedung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baru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pemberian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mempercepat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reintegrasi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pemasyarakatan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mempercepat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reintegrasi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setelah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pemidanaan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pemidanaan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berupa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asimilasi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cuti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menjelang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bebas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cuti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bersyarat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pelepasan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bersyarat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remisi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mempercepat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reintegrasi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penal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menghindarkan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pengenaan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penjara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lama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beserta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akibat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negatif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mengikutinya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setelah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pemidanaan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339765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0EEFA-5AF4-3447-537F-CA51A1B19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7852144" cy="1188720"/>
          </a:xfrm>
        </p:spPr>
        <p:txBody>
          <a:bodyPr>
            <a:normAutofit/>
          </a:bodyPr>
          <a:lstStyle/>
          <a:p>
            <a:pPr algn="just"/>
            <a:r>
              <a:rPr lang="en-ID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PENGATURAN RESTORATIVE JUSTICE DAPAT MENGURANGI KEPADATAN NARAPIDANA DALAM LEMBAGA PEMASYARAKATAN</a:t>
            </a:r>
            <a:endParaRPr lang="en-ID" sz="24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83039-72B4-B900-5EEE-9906076B1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2" y="2176272"/>
            <a:ext cx="10310955" cy="4041648"/>
          </a:xfrm>
        </p:spPr>
        <p:txBody>
          <a:bodyPr anchor="t">
            <a:normAutofit/>
          </a:bodyPr>
          <a:lstStyle/>
          <a:p>
            <a:pPr algn="just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Prof. Dr.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Indriyanto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Munculnya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gagasan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ID" sz="2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restorative justice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manifestasi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kritik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penerapan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peradilan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pidana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penghukuman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dianggap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menyelesaikan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konflik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Ketidakefektivan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disebabkan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terlibat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konflik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dilibatkan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penyelesaian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konflik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Akibatnya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korban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korban,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sementara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pelaku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dipenjara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memunculkan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persoalan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keluarga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sebagainya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restorative justice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solusi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penegak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mengurangi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kepadatan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narapidana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permasyarakatan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Karena proses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berjalanannya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kasus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menuntut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penuhi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pelaku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juga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melindungi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korban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terpenuhi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di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kepolisian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kejaksaan</a:t>
            </a:r>
            <a:r>
              <a:rPr lang="en-ID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ID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934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045BF01-625E-4022-91E5-488DB3FCB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0658" cy="685800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114F0C-D6A2-8C69-E774-6238DA421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4" y="2745735"/>
            <a:ext cx="4175170" cy="1366528"/>
          </a:xfrm>
          <a:solidFill>
            <a:schemeClr val="tx1">
              <a:alpha val="50000"/>
            </a:schemeClr>
          </a:solidFill>
          <a:ln w="25400" cap="sq" cmpd="sng">
            <a:solidFill>
              <a:schemeClr val="bg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PENGATURAN RESTORATIVE JUSTICE BERDASARKAN KEWENANGANNYA</a:t>
            </a:r>
            <a:endParaRPr lang="en-ID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E442549-290E-4B7E-892E-F2DB911DD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7" y="-2"/>
            <a:ext cx="7537704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A6A53-BF2D-949B-84D4-3C586294D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4377" y="110169"/>
            <a:ext cx="6659879" cy="3053765"/>
          </a:xfrm>
        </p:spPr>
        <p:txBody>
          <a:bodyPr anchor="b"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KEPOLISIAN RI</a:t>
            </a:r>
          </a:p>
          <a:p>
            <a:pPr algn="just"/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huruf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08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1981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Hukum Acara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Pidana</a:t>
            </a:r>
            <a:endParaRPr lang="en-ID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huruf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2002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Kepolisian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Republik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Indonesia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08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1981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Hukum Acara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Pidana</a:t>
            </a:r>
            <a:endParaRPr lang="en-ID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2002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Kepolisian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Republik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Indonesia</a:t>
            </a:r>
          </a:p>
          <a:p>
            <a:pPr marL="0" indent="0" algn="just">
              <a:buNone/>
            </a:pP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kepolisian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restorative justice 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oleh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kewenangan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diskresi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Diskresi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diperkenankan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mulia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melindungi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korban.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Diskresi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berkenaan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pengambilan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keputusan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terikat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memegang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peranan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endParaRPr lang="en-ID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C902A-22F2-16E5-1C48-BA6D16E46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4377" y="3561907"/>
            <a:ext cx="6659879" cy="30537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KEJAKSAAN RI</a:t>
            </a:r>
          </a:p>
          <a:p>
            <a:pPr algn="just"/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Peraturan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Jaksa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Agung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Nomor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Penghentian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Penuntutan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Keadilan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Restoratif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Jaksa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Penuntut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terbatas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lagi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melimpahkan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kasus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pengadilan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namun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mediator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pihak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beperkara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Apabila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pihak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berpekara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menemukan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kata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sepakat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memenuhi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syarat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Peraturan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Jaksa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Agung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Nomor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Jaksa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Penuntut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melakukan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penghentian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penuntutan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pembebasan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terdakwa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kurungan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penjara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Penerapan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keadilan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restoratif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Peraturan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Jaksa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Agung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Nomor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memang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diperuntukkan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setiap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namun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hanya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tindak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pidana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ringan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menekankan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pemulihan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kembali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keadaan</a:t>
            </a: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semula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198875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B288A-2D75-4443-2673-636B199C2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endParaRPr lang="en-ID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267F6-9127-2DDD-692B-A60F3A36E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2" y="2176272"/>
            <a:ext cx="9999921" cy="4041648"/>
          </a:xfrm>
        </p:spPr>
        <p:txBody>
          <a:bodyPr anchor="t">
            <a:normAutofit/>
          </a:bodyPr>
          <a:lstStyle/>
          <a:p>
            <a:pPr algn="just"/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permasyarakatan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mengalami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kepadatan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maksimal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pembinaaannya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mengurangi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kepadatan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permasyarakatan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selain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menambah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jumlah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gedung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permasyarakatan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baru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Indonesia juga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upaya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penal dan non penal.</a:t>
            </a:r>
          </a:p>
          <a:p>
            <a:pPr algn="just"/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restorative justice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solusi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penegak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mengurangi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kepadatan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narapidana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permasyarakatan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Karena proses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berjalanannya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kasus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menuntut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kewajiban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penuhi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pelaku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juga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melindungi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korban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terpenuhi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di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lembaga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kepolisian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kejaksaan</a:t>
            </a:r>
            <a:r>
              <a:rPr lang="en-ID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36131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1300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Tunga</vt:lpstr>
      <vt:lpstr>Office Theme</vt:lpstr>
      <vt:lpstr>ANALISIS HUKUM RESTORATIVE JUSTICE SEBAGAI UPAYA MENGURANGI KEPADATAN NARAPIDANA DALAM LEMBAGA PEMASYARAKATAN DI INDONESIA</vt:lpstr>
      <vt:lpstr>LATAR BELAKANG</vt:lpstr>
      <vt:lpstr>PowerPoint Presentation</vt:lpstr>
      <vt:lpstr>UPAYA MENGURANGI KEPADATAN NARAPIDANA DALAM LEMBAGA PEMASYARAKATAN DI INDONESIA </vt:lpstr>
      <vt:lpstr>PowerPoint Presentation</vt:lpstr>
      <vt:lpstr>PENGATURAN RESTORATIVE JUSTICE DAPAT MENGURANGI KEPADATAN NARAPIDANA DALAM LEMBAGA PEMASYARAKATAN</vt:lpstr>
      <vt:lpstr>PENGATURAN RESTORATIVE JUSTICE BERDASARKAN KEWENANGANNYA</vt:lpstr>
      <vt:lpstr>KESIMPULAN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HUKUM RESTORATIVE JUSTICE SEBAGAI UPAYA MENGURANGI KEPADATAN NARAPIDANA DALAM LEMBAGA PEMASYARAKATAN DI INDONESIA</dc:title>
  <dc:creator>lisensi69</dc:creator>
  <cp:lastModifiedBy>lisensi69</cp:lastModifiedBy>
  <cp:revision>4</cp:revision>
  <dcterms:created xsi:type="dcterms:W3CDTF">2022-06-24T08:28:38Z</dcterms:created>
  <dcterms:modified xsi:type="dcterms:W3CDTF">2022-06-24T14:45:59Z</dcterms:modified>
</cp:coreProperties>
</file>